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19"/>
  </p:notesMasterIdLst>
  <p:sldIdLst>
    <p:sldId id="258" r:id="rId2"/>
    <p:sldId id="385" r:id="rId3"/>
    <p:sldId id="367" r:id="rId4"/>
    <p:sldId id="369" r:id="rId5"/>
    <p:sldId id="370" r:id="rId6"/>
    <p:sldId id="371" r:id="rId7"/>
    <p:sldId id="372" r:id="rId8"/>
    <p:sldId id="373" r:id="rId9"/>
    <p:sldId id="374" r:id="rId10"/>
    <p:sldId id="381" r:id="rId11"/>
    <p:sldId id="382" r:id="rId12"/>
    <p:sldId id="379" r:id="rId13"/>
    <p:sldId id="383" r:id="rId14"/>
    <p:sldId id="386" r:id="rId15"/>
    <p:sldId id="387" r:id="rId16"/>
    <p:sldId id="388" r:id="rId17"/>
    <p:sldId id="389" r:id="rId18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70541" autoAdjust="0"/>
  </p:normalViewPr>
  <p:slideViewPr>
    <p:cSldViewPr snapToGrid="0">
      <p:cViewPr varScale="1">
        <p:scale>
          <a:sx n="63" d="100"/>
          <a:sy n="63" d="100"/>
        </p:scale>
        <p:origin x="15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70292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5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64446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>
            <a:extLst>
              <a:ext uri="{FF2B5EF4-FFF2-40B4-BE49-F238E27FC236}">
                <a16:creationId xmlns:a16="http://schemas.microsoft.com/office/drawing/2014/main" id="{B5D16AB7-C503-40D2-A1A7-1F8C5B264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>
            <a:extLst>
              <a:ext uri="{FF2B5EF4-FFF2-40B4-BE49-F238E27FC236}">
                <a16:creationId xmlns:a16="http://schemas.microsoft.com/office/drawing/2014/main" id="{72C73511-F2DA-4A24-815F-9670203A4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Espaço Reservado para Número de Slide 3">
            <a:extLst>
              <a:ext uri="{FF2B5EF4-FFF2-40B4-BE49-F238E27FC236}">
                <a16:creationId xmlns:a16="http://schemas.microsoft.com/office/drawing/2014/main" id="{F04C9752-E961-409B-B2AC-84A976BB6B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03531A18-6B21-41E8-97D1-51486B332D50}" type="slidenum">
              <a:rPr lang="pt-BR" altLang="en-US" smtClean="0">
                <a:latin typeface="Calibri" panose="020F0502020204030204" pitchFamily="34" charset="0"/>
              </a:rPr>
              <a:pPr/>
              <a:t>6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46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7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9934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>
            <a:extLst>
              <a:ext uri="{FF2B5EF4-FFF2-40B4-BE49-F238E27FC236}">
                <a16:creationId xmlns:a16="http://schemas.microsoft.com/office/drawing/2014/main" id="{B10DCE5F-1F7F-48DD-BE99-5A2A257CF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>
            <a:extLst>
              <a:ext uri="{FF2B5EF4-FFF2-40B4-BE49-F238E27FC236}">
                <a16:creationId xmlns:a16="http://schemas.microsoft.com/office/drawing/2014/main" id="{3048DD05-C5A9-4D16-878F-1713A8B2E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3316" name="Espaço Reservado para Número de Slide 3">
            <a:extLst>
              <a:ext uri="{FF2B5EF4-FFF2-40B4-BE49-F238E27FC236}">
                <a16:creationId xmlns:a16="http://schemas.microsoft.com/office/drawing/2014/main" id="{067110B9-C792-4851-B4EA-10F95B32D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9CC7885C-3A25-45C2-9F0E-35B7B451A15C}" type="slidenum">
              <a:rPr lang="pt-BR" altLang="en-US" smtClean="0">
                <a:latin typeface="Calibri" panose="020F0502020204030204" pitchFamily="34" charset="0"/>
              </a:rPr>
              <a:pPr/>
              <a:t>8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1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1D84E205-5536-4002-9E8A-839B9596C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9D07CE4A-5C49-436E-BB4E-D77844EFB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Espaço Reservado para Número de Slide 3">
            <a:extLst>
              <a:ext uri="{FF2B5EF4-FFF2-40B4-BE49-F238E27FC236}">
                <a16:creationId xmlns:a16="http://schemas.microsoft.com/office/drawing/2014/main" id="{0C367065-2CB9-4CE9-9E09-F4A3CF0B2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53D97DEC-F72B-41C7-A153-227B4184F1C9}" type="slidenum">
              <a:rPr lang="pt-BR" altLang="en-US" smtClean="0">
                <a:latin typeface="Calibri" panose="020F0502020204030204" pitchFamily="34" charset="0"/>
              </a:rPr>
              <a:pPr/>
              <a:t>9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0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11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1889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>
            <a:extLst>
              <a:ext uri="{FF2B5EF4-FFF2-40B4-BE49-F238E27FC236}">
                <a16:creationId xmlns:a16="http://schemas.microsoft.com/office/drawing/2014/main" id="{0C11BC92-401B-4D22-8AB5-29CC7CA97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>
            <a:extLst>
              <a:ext uri="{FF2B5EF4-FFF2-40B4-BE49-F238E27FC236}">
                <a16:creationId xmlns:a16="http://schemas.microsoft.com/office/drawing/2014/main" id="{A7C37690-3B2D-4D67-8445-7BA117F62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:a16="http://schemas.microsoft.com/office/drawing/2014/main" id="{521DCB61-5AF9-4665-B575-FE8D78D26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4093A789-4C27-4042-AFF7-ECC14F2EFB78}" type="slidenum">
              <a:rPr lang="pt-BR" altLang="en-US" smtClean="0">
                <a:latin typeface="Calibri" panose="020F0502020204030204" pitchFamily="34" charset="0"/>
              </a:rPr>
              <a:pPr/>
              <a:t>13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6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16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1822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09/12/2020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2.bin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297" y="819807"/>
            <a:ext cx="7396490" cy="1954924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CONTROLE DE ÁGUAS NATURAIS</a:t>
            </a:r>
            <a:b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(Drenagem Agrícola)</a:t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endParaRPr lang="pt-BR" altLang="pt-BR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Jarbas Miranda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Sergio Duarte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Richard </a:t>
            </a:r>
            <a:r>
              <a:rPr lang="pt-BR" altLang="pt-BR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Cooke</a:t>
            </a:r>
            <a:endParaRPr lang="pt-BR" alt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25"/>
            <a:ext cx="2128838" cy="2244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87" y="238125"/>
            <a:ext cx="2030413" cy="2101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3815255" y="3894083"/>
            <a:ext cx="4698124" cy="8671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6D1BAD6-D5DA-4EC7-92E0-EEBB7A730F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36"/>
    </mc:Choice>
    <mc:Fallback>
      <p:transition spd="slow" advTm="42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id="{64924CCE-8DC4-4EBC-8AF3-64E6736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52401"/>
            <a:ext cx="9585960" cy="1112519"/>
          </a:xfrm>
        </p:spPr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d)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Presença de íons reduzidos tóxicos</a:t>
            </a:r>
            <a:endParaRPr lang="en-US" altLang="en-US" b="1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16FDBA3-C909-48A6-B96C-4B849DCFC972}"/>
              </a:ext>
            </a:extLst>
          </p:cNvPr>
          <p:cNvSpPr txBox="1"/>
          <p:nvPr/>
        </p:nvSpPr>
        <p:spPr>
          <a:xfrm>
            <a:off x="2484120" y="3627120"/>
            <a:ext cx="7223760" cy="2554545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MnO2 → Mn +2</a:t>
            </a:r>
          </a:p>
          <a:p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Fe(OH)3 → Fe +2</a:t>
            </a:r>
          </a:p>
          <a:p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(SO4)-2 → S-2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6732196-A822-434F-88F9-B9028B567142}"/>
              </a:ext>
            </a:extLst>
          </p:cNvPr>
          <p:cNvSpPr txBox="1"/>
          <p:nvPr/>
        </p:nvSpPr>
        <p:spPr>
          <a:xfrm>
            <a:off x="1036320" y="1661160"/>
            <a:ext cx="982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“Na respiração anaeróbica as bactérias usam outros compostos receptores de elétrons, que não o O2”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10240BA-20A0-4E17-B1B5-80148C7022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52"/>
    </mc:Choice>
    <mc:Fallback>
      <p:transition spd="slow" advTm="8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</p:bldLst>
  </p:timing>
  <p:extLst>
    <p:ext uri="{3A86A75C-4F4B-4683-9AE1-C65F6400EC91}">
      <p14:laserTraceLst xmlns:p14="http://schemas.microsoft.com/office/powerpoint/2010/main">
        <p14:tracePtLst>
          <p14:tracePt t="40088" x="7162800" y="4778375"/>
          <p14:tracePt t="40102" x="7154863" y="4770438"/>
          <p14:tracePt t="40150" x="7146925" y="4770438"/>
          <p14:tracePt t="40246" x="7140575" y="4770438"/>
          <p14:tracePt t="40254" x="7132638" y="4762500"/>
          <p14:tracePt t="40270" x="7124700" y="4754563"/>
          <p14:tracePt t="40278" x="7108825" y="4754563"/>
          <p14:tracePt t="40292" x="7086600" y="4746625"/>
          <p14:tracePt t="40308" x="7018338" y="4716463"/>
          <p14:tracePt t="40325" x="6865938" y="4664075"/>
          <p14:tracePt t="40341" x="6751638" y="4632325"/>
          <p14:tracePt t="40358" x="6645275" y="4610100"/>
          <p14:tracePt t="40375" x="6545263" y="4579938"/>
          <p14:tracePt t="40392" x="6477000" y="4556125"/>
          <p14:tracePt t="40408" x="6423025" y="4533900"/>
          <p14:tracePt t="40425" x="6378575" y="4511675"/>
          <p14:tracePt t="40442" x="6340475" y="4487863"/>
          <p14:tracePt t="40458" x="6308725" y="4473575"/>
          <p14:tracePt t="40475" x="6286500" y="4473575"/>
          <p14:tracePt t="40492" x="6248400" y="4473575"/>
          <p14:tracePt t="40508" x="6188075" y="4473575"/>
          <p14:tracePt t="40509" x="6149975" y="4473575"/>
          <p14:tracePt t="40525" x="6027738" y="4479925"/>
          <p14:tracePt t="40542" x="5889625" y="4495800"/>
          <p14:tracePt t="40558" x="5722938" y="4525963"/>
          <p14:tracePt t="40575" x="5554663" y="4525963"/>
          <p14:tracePt t="40592" x="5380038" y="4525963"/>
          <p14:tracePt t="40608" x="5219700" y="4525963"/>
          <p14:tracePt t="40625" x="5203825" y="4525963"/>
          <p14:tracePt t="40642" x="5105400" y="4511675"/>
          <p14:tracePt t="40658" x="4991100" y="4495800"/>
          <p14:tracePt t="40675" x="4868863" y="4495800"/>
          <p14:tracePt t="40677" x="4784725" y="4495800"/>
          <p14:tracePt t="40692" x="4708525" y="4495800"/>
          <p14:tracePt t="40708" x="4518025" y="4495800"/>
          <p14:tracePt t="40710" x="4411663" y="4495800"/>
          <p14:tracePt t="40726" x="4221163" y="4495800"/>
          <p14:tracePt t="40742" x="4008438" y="4503738"/>
          <p14:tracePt t="40758" x="3787775" y="4533900"/>
          <p14:tracePt t="40775" x="3573463" y="4564063"/>
          <p14:tracePt t="40792" x="3398838" y="4594225"/>
          <p14:tracePt t="40809" x="3246438" y="4618038"/>
          <p14:tracePt t="40825" x="3108325" y="4632325"/>
          <p14:tracePt t="40842" x="3017838" y="4632325"/>
          <p14:tracePt t="40859" x="2971800" y="4632325"/>
          <p14:tracePt t="40862" x="2955925" y="4632325"/>
          <p14:tracePt t="40875" x="2941638" y="4632325"/>
          <p14:tracePt t="40892" x="2917825" y="4625975"/>
          <p14:tracePt t="40894" x="2903538" y="4610100"/>
          <p14:tracePt t="40909" x="2873375" y="4587875"/>
          <p14:tracePt t="40925" x="2857500" y="4572000"/>
          <p14:tracePt t="41118" x="2873375" y="4556125"/>
          <p14:tracePt t="41126" x="2879725" y="4549775"/>
          <p14:tracePt t="41135" x="2895600" y="4541838"/>
          <p14:tracePt t="41142" x="2895600" y="4525963"/>
          <p14:tracePt t="41158" x="2903538" y="4511675"/>
          <p14:tracePt t="41175" x="2911475" y="4511675"/>
          <p14:tracePt t="41198" x="2917825" y="4503738"/>
          <p14:tracePt t="41246" x="2925763" y="4503738"/>
          <p14:tracePt t="41254" x="2933700" y="4495800"/>
          <p14:tracePt t="41262" x="2941638" y="4487863"/>
          <p14:tracePt t="41275" x="2955925" y="4473575"/>
          <p14:tracePt t="41292" x="2987675" y="4441825"/>
          <p14:tracePt t="41294" x="2994025" y="4419600"/>
          <p14:tracePt t="41309" x="3025775" y="4373563"/>
          <p14:tracePt t="41325" x="3063875" y="4321175"/>
          <p14:tracePt t="41342" x="3086100" y="4283075"/>
          <p14:tracePt t="41359" x="3101975" y="4275138"/>
          <p14:tracePt t="41415" x="3108325" y="4267200"/>
          <p14:tracePt t="41438" x="3124200" y="4267200"/>
          <p14:tracePt t="41445" x="3146425" y="4251325"/>
          <p14:tracePt t="41453" x="3162300" y="4244975"/>
          <p14:tracePt t="41461" x="3184525" y="4221163"/>
          <p14:tracePt t="41475" x="3200400" y="4213225"/>
          <p14:tracePt t="41492" x="3230563" y="4191000"/>
          <p14:tracePt t="41508" x="3254375" y="4160838"/>
          <p14:tracePt t="41525" x="3260725" y="4152900"/>
          <p14:tracePt t="41549" x="3268663" y="4152900"/>
          <p14:tracePt t="41581" x="3276600" y="4152900"/>
          <p14:tracePt t="41589" x="3284538" y="4144963"/>
          <p14:tracePt t="41597" x="3292475" y="4144963"/>
          <p14:tracePt t="41621" x="3298825" y="4137025"/>
          <p14:tracePt t="41645" x="3314700" y="4137025"/>
          <p14:tracePt t="41653" x="3322638" y="4137025"/>
          <p14:tracePt t="41661" x="3344863" y="4137025"/>
          <p14:tracePt t="41675" x="3360738" y="4137025"/>
          <p14:tracePt t="41692" x="3398838" y="4130675"/>
          <p14:tracePt t="41709" x="3436938" y="4092575"/>
          <p14:tracePt t="41726" x="3444875" y="4076700"/>
          <p14:tracePt t="41742" x="3451225" y="4068763"/>
          <p14:tracePt t="41869" x="3459163" y="4060825"/>
          <p14:tracePt t="41877" x="3459163" y="4054475"/>
          <p14:tracePt t="42046" x="3467100" y="4054475"/>
          <p14:tracePt t="42150" x="3467100" y="4060825"/>
          <p14:tracePt t="42174" x="3467100" y="4068763"/>
          <p14:tracePt t="42550" x="3467100" y="4076700"/>
          <p14:tracePt t="42574" x="3467100" y="4084638"/>
          <p14:tracePt t="42606" x="3459163" y="4084638"/>
          <p14:tracePt t="42638" x="3451225" y="4084638"/>
          <p14:tracePt t="42718" x="3444875" y="4084638"/>
          <p14:tracePt t="42766" x="3436938" y="4092575"/>
          <p14:tracePt t="42814" x="3429000" y="4092575"/>
          <p14:tracePt t="42822" x="3421063" y="4092575"/>
          <p14:tracePt t="42838" x="3413125" y="4092575"/>
          <p14:tracePt t="42854" x="3406775" y="4092575"/>
          <p14:tracePt t="42902" x="3398838" y="4092575"/>
          <p14:tracePt t="42942" x="3390900" y="4092575"/>
          <p14:tracePt t="43150" x="3382963" y="4092575"/>
          <p14:tracePt t="43166" x="3375025" y="4092575"/>
          <p14:tracePt t="43174" x="3368675" y="4092575"/>
          <p14:tracePt t="43198" x="3360738" y="4092575"/>
          <p14:tracePt t="43254" x="3352800" y="4092575"/>
          <p14:tracePt t="43270" x="3344863" y="4084638"/>
          <p14:tracePt t="43278" x="3336925" y="4084638"/>
          <p14:tracePt t="43294" x="3336925" y="4076700"/>
          <p14:tracePt t="43302" x="3330575" y="4076700"/>
          <p14:tracePt t="43318" x="3322638" y="4068763"/>
          <p14:tracePt t="43326" x="3314700" y="4068763"/>
          <p14:tracePt t="43343" x="3314700" y="4060825"/>
          <p14:tracePt t="43359" x="3298825" y="4060825"/>
          <p14:tracePt t="43376" x="3292475" y="4054475"/>
          <p14:tracePt t="43393" x="3276600" y="4046538"/>
          <p14:tracePt t="43409" x="3260725" y="4038600"/>
          <p14:tracePt t="43426" x="3254375" y="4038600"/>
          <p14:tracePt t="43443" x="3246438" y="4030663"/>
          <p14:tracePt t="43459" x="3230563" y="4030663"/>
          <p14:tracePt t="43461" x="3230563" y="4022725"/>
          <p14:tracePt t="43476" x="3222625" y="4016375"/>
          <p14:tracePt t="43477" x="3216275" y="4016375"/>
          <p14:tracePt t="43493" x="3192463" y="4008438"/>
          <p14:tracePt t="43509" x="3184525" y="4008438"/>
          <p14:tracePt t="43526" x="3178175" y="4008438"/>
          <p14:tracePt t="43543" x="3170238" y="4008438"/>
          <p14:tracePt t="43559" x="3162300" y="4000500"/>
          <p14:tracePt t="43576" x="3154363" y="4000500"/>
          <p14:tracePt t="43593" x="3146425" y="3992563"/>
          <p14:tracePt t="43609" x="3124200" y="3984625"/>
          <p14:tracePt t="43626" x="3124200" y="3978275"/>
          <p14:tracePt t="43644" x="3116263" y="3978275"/>
          <p14:tracePt t="43659" x="3108325" y="3978275"/>
          <p14:tracePt t="43734" x="3101975" y="3978275"/>
          <p14:tracePt t="43758" x="3094038" y="3970338"/>
          <p14:tracePt t="43774" x="3086100" y="3970338"/>
          <p14:tracePt t="43790" x="3078163" y="3970338"/>
          <p14:tracePt t="43798" x="3078163" y="3962400"/>
          <p14:tracePt t="43810" x="3070225" y="3962400"/>
          <p14:tracePt t="43826" x="3063875" y="3954463"/>
          <p14:tracePt t="43878" x="3055938" y="3954463"/>
          <p14:tracePt t="43910" x="3048000" y="3954463"/>
          <p14:tracePt t="43926" x="3040063" y="3954463"/>
          <p14:tracePt t="43934" x="3032125" y="3946525"/>
          <p14:tracePt t="43943" x="3025775" y="3946525"/>
          <p14:tracePt t="43960" x="3009900" y="3940175"/>
          <p14:tracePt t="44102" x="3001963" y="3932238"/>
          <p14:tracePt t="45022" x="3001963" y="3924300"/>
          <p14:tracePt t="45078" x="3001963" y="3916363"/>
          <p14:tracePt t="45103" x="3001963" y="3902075"/>
          <p14:tracePt t="45118" x="3009900" y="3902075"/>
          <p14:tracePt t="45126" x="3017838" y="3886200"/>
          <p14:tracePt t="45142" x="3017838" y="3878263"/>
          <p14:tracePt t="45158" x="3025775" y="3870325"/>
          <p14:tracePt t="45182" x="3025775" y="3863975"/>
          <p14:tracePt t="45198" x="3032125" y="3856038"/>
          <p14:tracePt t="45214" x="3032125" y="3848100"/>
          <p14:tracePt t="45230" x="3040063" y="3848100"/>
          <p14:tracePt t="45238" x="3040063" y="3840163"/>
          <p14:tracePt t="45246" x="3048000" y="3832225"/>
          <p14:tracePt t="45262" x="3055938" y="3825875"/>
          <p14:tracePt t="45277" x="3070225" y="3810000"/>
          <p14:tracePt t="45293" x="3078163" y="3794125"/>
          <p14:tracePt t="45310" x="3094038" y="3779838"/>
          <p14:tracePt t="45327" x="3101975" y="3763963"/>
          <p14:tracePt t="45343" x="3108325" y="3756025"/>
          <p14:tracePt t="45360" x="3116263" y="3749675"/>
          <p14:tracePt t="45377" x="3124200" y="3741738"/>
          <p14:tracePt t="45393" x="3146425" y="3733800"/>
          <p14:tracePt t="45410" x="3162300" y="3725863"/>
          <p14:tracePt t="45414" x="3178175" y="3717925"/>
          <p14:tracePt t="45427" x="3184525" y="3717925"/>
          <p14:tracePt t="45444" x="3216275" y="3695700"/>
          <p14:tracePt t="45446" x="3222625" y="3695700"/>
          <p14:tracePt t="45460" x="3230563" y="3687763"/>
          <p14:tracePt t="45477" x="3260725" y="3673475"/>
          <p14:tracePt t="45494" x="3276600" y="3665538"/>
          <p14:tracePt t="45510" x="3284538" y="3665538"/>
          <p14:tracePt t="45527" x="3306763" y="3665538"/>
          <p14:tracePt t="45544" x="3322638" y="3665538"/>
          <p14:tracePt t="45560" x="3352800" y="3665538"/>
          <p14:tracePt t="45577" x="3382963" y="3665538"/>
          <p14:tracePt t="45594" x="3406775" y="3665538"/>
          <p14:tracePt t="45610" x="3444875" y="3665538"/>
          <p14:tracePt t="45627" x="3482975" y="3665538"/>
          <p14:tracePt t="45644" x="3527425" y="3673475"/>
          <p14:tracePt t="45645" x="3559175" y="3679825"/>
          <p14:tracePt t="45660" x="3581400" y="3679825"/>
          <p14:tracePt t="45677" x="3665538" y="3695700"/>
          <p14:tracePt t="45694" x="3733800" y="3703638"/>
          <p14:tracePt t="45710" x="3787775" y="3711575"/>
          <p14:tracePt t="45727" x="3825875" y="3711575"/>
          <p14:tracePt t="45743" x="3840163" y="3711575"/>
          <p14:tracePt t="45760" x="3878263" y="3725863"/>
          <p14:tracePt t="45777" x="3916363" y="3725863"/>
          <p14:tracePt t="45794" x="3962400" y="3733800"/>
          <p14:tracePt t="45810" x="4000500" y="3733800"/>
          <p14:tracePt t="45827" x="4046538" y="3756025"/>
          <p14:tracePt t="45830" x="4076700" y="3763963"/>
          <p14:tracePt t="45844" x="4098925" y="3763963"/>
          <p14:tracePt t="45860" x="4144963" y="3787775"/>
          <p14:tracePt t="45862" x="4175125" y="3794125"/>
          <p14:tracePt t="45877" x="4229100" y="3817938"/>
          <p14:tracePt t="45893" x="4275138" y="3840163"/>
          <p14:tracePt t="45910" x="4327525" y="3856038"/>
          <p14:tracePt t="45927" x="4359275" y="3863975"/>
          <p14:tracePt t="45945" x="4389438" y="3878263"/>
          <p14:tracePt t="45960" x="4403725" y="3886200"/>
          <p14:tracePt t="45977" x="4427538" y="3894138"/>
          <p14:tracePt t="45994" x="4465638" y="3908425"/>
          <p14:tracePt t="46010" x="4495800" y="3924300"/>
          <p14:tracePt t="46027" x="4525963" y="3946525"/>
          <p14:tracePt t="46044" x="4556125" y="3962400"/>
          <p14:tracePt t="46046" x="4572000" y="3970338"/>
          <p14:tracePt t="46060" x="4587875" y="3984625"/>
          <p14:tracePt t="46077" x="4632325" y="4008438"/>
          <p14:tracePt t="46094" x="4664075" y="4022725"/>
          <p14:tracePt t="46110" x="4686300" y="4046538"/>
          <p14:tracePt t="46127" x="4708525" y="4060825"/>
          <p14:tracePt t="46144" x="4732338" y="4076700"/>
          <p14:tracePt t="46160" x="4740275" y="4076700"/>
          <p14:tracePt t="46177" x="4740275" y="4084638"/>
          <p14:tracePt t="46206" x="4746625" y="4092575"/>
          <p14:tracePt t="46222" x="4754563" y="4098925"/>
          <p14:tracePt t="46238" x="4762500" y="4098925"/>
          <p14:tracePt t="46246" x="4762500" y="4106863"/>
          <p14:tracePt t="46261" x="4770438" y="4114800"/>
          <p14:tracePt t="46286" x="4778375" y="4122738"/>
          <p14:tracePt t="46294" x="4778375" y="4130675"/>
          <p14:tracePt t="46310" x="4784725" y="4130675"/>
          <p14:tracePt t="49782" x="4778375" y="4130675"/>
          <p14:tracePt t="49806" x="4770438" y="4130675"/>
          <p14:tracePt t="49814" x="4754563" y="4137025"/>
          <p14:tracePt t="49823" x="4740275" y="4144963"/>
          <p14:tracePt t="49830" x="4724400" y="4152900"/>
          <p14:tracePt t="49845" x="4686300" y="4152900"/>
          <p14:tracePt t="49862" x="4640263" y="4160838"/>
          <p14:tracePt t="49879" x="4632325" y="4160838"/>
          <p14:tracePt t="49895" x="4625975" y="4168775"/>
          <p14:tracePt t="49958" x="4618038" y="4168775"/>
          <p14:tracePt t="49966" x="4602163" y="4168775"/>
          <p14:tracePt t="49974" x="4587875" y="4168775"/>
          <p14:tracePt t="49982" x="4572000" y="4168775"/>
          <p14:tracePt t="49995" x="4556125" y="4168775"/>
          <p14:tracePt t="50012" x="4533900" y="4168775"/>
          <p14:tracePt t="50014" x="4518025" y="4175125"/>
          <p14:tracePt t="50038" x="4511675" y="4183063"/>
          <p14:tracePt t="50046" x="4503738" y="4183063"/>
          <p14:tracePt t="50062" x="4479925" y="4198938"/>
          <p14:tracePt t="50079" x="4457700" y="4221163"/>
          <p14:tracePt t="50095" x="4427538" y="4251325"/>
          <p14:tracePt t="50112" x="4403725" y="4283075"/>
          <p14:tracePt t="50128" x="4365625" y="4327525"/>
          <p14:tracePt t="50145" x="4335463" y="4365625"/>
          <p14:tracePt t="50162" x="4305300" y="4403725"/>
          <p14:tracePt t="50178" x="4275138" y="4449763"/>
          <p14:tracePt t="50196" x="4259263" y="4479925"/>
          <p14:tracePt t="50212" x="4251325" y="4495800"/>
          <p14:tracePt t="50229" x="4237038" y="4511675"/>
          <p14:tracePt t="50245" x="4213225" y="4525963"/>
          <p14:tracePt t="50262" x="4183063" y="4549775"/>
          <p14:tracePt t="50278" x="4168775" y="4564063"/>
          <p14:tracePt t="50295" x="4137025" y="4572000"/>
          <p14:tracePt t="50312" x="4098925" y="4594225"/>
          <p14:tracePt t="50329" x="4060825" y="4618038"/>
          <p14:tracePt t="50345" x="4008438" y="4664075"/>
          <p14:tracePt t="50362" x="3962400" y="4702175"/>
          <p14:tracePt t="50379" x="3940175" y="4724400"/>
          <p14:tracePt t="50395" x="3924300" y="4740275"/>
          <p14:tracePt t="50412" x="3916363" y="4746625"/>
          <p14:tracePt t="50429" x="3908425" y="4746625"/>
          <p14:tracePt t="50447" x="3902075" y="4746625"/>
          <p14:tracePt t="50462" x="3886200" y="4746625"/>
          <p14:tracePt t="50479" x="3848100" y="4754563"/>
          <p14:tracePt t="50495" x="3787775" y="4770438"/>
          <p14:tracePt t="50512" x="3741738" y="4792663"/>
          <p14:tracePt t="50529" x="3725863" y="4800600"/>
          <p14:tracePt t="50545" x="3717925" y="4808538"/>
          <p14:tracePt t="50562" x="3711575" y="4816475"/>
          <p14:tracePt t="50582" x="3703638" y="4822825"/>
          <p14:tracePt t="50662" x="3695700" y="4830763"/>
          <p14:tracePt t="50670" x="3687763" y="4830763"/>
          <p14:tracePt t="50678" x="3679825" y="4838700"/>
          <p14:tracePt t="50696" x="3673475" y="4846638"/>
          <p14:tracePt t="50759" x="3673475" y="4854575"/>
          <p14:tracePt t="50766" x="3665538" y="4854575"/>
          <p14:tracePt t="50779" x="3665538" y="4868863"/>
          <p14:tracePt t="50796" x="3657600" y="4884738"/>
          <p14:tracePt t="50797" x="3649663" y="4899025"/>
          <p14:tracePt t="50812" x="3649663" y="4914900"/>
          <p14:tracePt t="50829" x="3649663" y="4922838"/>
          <p14:tracePt t="50966" x="3649663" y="4930775"/>
          <p14:tracePt t="50982" x="3641725" y="4937125"/>
          <p14:tracePt t="51104" x="3635375" y="4945063"/>
          <p14:tracePt t="51414" x="3635375" y="4953000"/>
          <p14:tracePt t="51478" x="3627438" y="4953000"/>
          <p14:tracePt t="51494" x="3619500" y="4953000"/>
          <p14:tracePt t="51510" x="3611563" y="4953000"/>
          <p14:tracePt t="51518" x="3603625" y="4953000"/>
          <p14:tracePt t="51529" x="3597275" y="4953000"/>
          <p14:tracePt t="51546" x="3581400" y="4953000"/>
          <p14:tracePt t="51562" x="3559175" y="4953000"/>
          <p14:tracePt t="51579" x="3535363" y="4945063"/>
          <p14:tracePt t="51582" x="3521075" y="4945063"/>
          <p14:tracePt t="51596" x="3513138" y="4937125"/>
          <p14:tracePt t="51612" x="3489325" y="4937125"/>
          <p14:tracePt t="51614" x="3482975" y="4930775"/>
          <p14:tracePt t="51629" x="3459163" y="4930775"/>
          <p14:tracePt t="51646" x="3429000" y="4922838"/>
          <p14:tracePt t="51662" x="3398838" y="4914900"/>
          <p14:tracePt t="51679" x="3360738" y="4914900"/>
          <p14:tracePt t="51696" x="3322638" y="4906963"/>
          <p14:tracePt t="51713" x="3298825" y="4899025"/>
          <p14:tracePt t="51729" x="3254375" y="4884738"/>
          <p14:tracePt t="51746" x="3222625" y="4884738"/>
          <p14:tracePt t="51763" x="3184525" y="4876800"/>
          <p14:tracePt t="51779" x="3140075" y="4868863"/>
          <p14:tracePt t="51796" x="3101975" y="4868863"/>
          <p14:tracePt t="51797" x="3078163" y="4868863"/>
          <p14:tracePt t="51813" x="3040063" y="4868863"/>
          <p14:tracePt t="51829" x="3001963" y="4868863"/>
          <p14:tracePt t="51846" x="2979738" y="4868863"/>
          <p14:tracePt t="51863" x="2949575" y="4868863"/>
          <p14:tracePt t="51879" x="2925763" y="4868863"/>
          <p14:tracePt t="51896" x="2903538" y="4868863"/>
          <p14:tracePt t="51913" x="2879725" y="4868863"/>
          <p14:tracePt t="51929" x="2865438" y="4868863"/>
          <p14:tracePt t="51946" x="2849563" y="4868863"/>
          <p14:tracePt t="51962" x="2835275" y="4868863"/>
          <p14:tracePt t="51979" x="2811463" y="4868863"/>
          <p14:tracePt t="51996" x="2803525" y="4868863"/>
          <p14:tracePt t="52012" x="2797175" y="4868863"/>
          <p14:tracePt t="52014" x="2789238" y="4868863"/>
          <p14:tracePt t="52086" x="2781300" y="4868863"/>
          <p14:tracePt t="52110" x="2773363" y="4860925"/>
          <p14:tracePt t="52126" x="2765425" y="4860925"/>
          <p14:tracePt t="52462" x="2759075" y="4854575"/>
          <p14:tracePt t="52559" x="2759075" y="4846638"/>
          <p14:tracePt t="52646" x="2765425" y="4846638"/>
          <p14:tracePt t="52662" x="2773363" y="4838700"/>
          <p14:tracePt t="52702" x="2781300" y="4838700"/>
          <p14:tracePt t="52718" x="2789238" y="4830763"/>
          <p14:tracePt t="52774" x="2789238" y="4822825"/>
          <p14:tracePt t="52862" x="2797175" y="4822825"/>
          <p14:tracePt t="52878" x="2803525" y="4822825"/>
          <p14:tracePt t="52918" x="2811463" y="4822825"/>
          <p14:tracePt t="53414" x="2819400" y="4822825"/>
          <p14:tracePt t="53431" x="2835275" y="4822825"/>
          <p14:tracePt t="53438" x="2835275" y="4816475"/>
          <p14:tracePt t="53447" x="2849563" y="4816475"/>
          <p14:tracePt t="53463" x="2865438" y="4816475"/>
          <p14:tracePt t="53480" x="2895600" y="4808538"/>
          <p14:tracePt t="53496" x="2925763" y="4800600"/>
          <p14:tracePt t="53513" x="2971800" y="4792663"/>
          <p14:tracePt t="53530" x="3025775" y="4792663"/>
          <p14:tracePt t="53546" x="3078163" y="4792663"/>
          <p14:tracePt t="53563" x="3108325" y="4784725"/>
          <p14:tracePt t="53580" x="3140075" y="4778375"/>
          <p14:tracePt t="53581" x="3146425" y="4778375"/>
          <p14:tracePt t="53597" x="3178175" y="4778375"/>
          <p14:tracePt t="53613" x="3208338" y="4778375"/>
          <p14:tracePt t="53630" x="3246438" y="4778375"/>
          <p14:tracePt t="53647" x="3298825" y="4778375"/>
          <p14:tracePt t="53663" x="3360738" y="4778375"/>
          <p14:tracePt t="53680" x="3413125" y="4778375"/>
          <p14:tracePt t="53697" x="3475038" y="4778375"/>
          <p14:tracePt t="53713" x="3527425" y="4770438"/>
          <p14:tracePt t="53730" x="3581400" y="4762500"/>
          <p14:tracePt t="53747" x="3627438" y="4746625"/>
          <p14:tracePt t="53763" x="3673475" y="4746625"/>
          <p14:tracePt t="53780" x="3703638" y="4746625"/>
          <p14:tracePt t="53797" x="3733800" y="4746625"/>
          <p14:tracePt t="53813" x="3749675" y="4746625"/>
          <p14:tracePt t="53830" x="3779838" y="4746625"/>
          <p14:tracePt t="53847" x="3832225" y="4754563"/>
          <p14:tracePt t="53863" x="3886200" y="4762500"/>
          <p14:tracePt t="53880" x="3946525" y="4770438"/>
          <p14:tracePt t="53897" x="3992563" y="4770438"/>
          <p14:tracePt t="53913" x="4054475" y="4770438"/>
          <p14:tracePt t="53930" x="4092575" y="4770438"/>
          <p14:tracePt t="53947" x="4130675" y="4778375"/>
          <p14:tracePt t="53963" x="4168775" y="4784725"/>
          <p14:tracePt t="53980" x="4198938" y="4792663"/>
          <p14:tracePt t="53981" x="4213225" y="4792663"/>
          <p14:tracePt t="53997" x="4244975" y="4792663"/>
          <p14:tracePt t="54013" x="4283075" y="4808538"/>
          <p14:tracePt t="54030" x="4321175" y="4816475"/>
          <p14:tracePt t="54047" x="4365625" y="4830763"/>
          <p14:tracePt t="54063" x="4403725" y="4838700"/>
          <p14:tracePt t="54080" x="4449763" y="4854575"/>
          <p14:tracePt t="54097" x="4457700" y="4854575"/>
          <p14:tracePt t="54113" x="4487863" y="4868863"/>
          <p14:tracePt t="54130" x="4511675" y="4876800"/>
          <p14:tracePt t="54147" x="4525963" y="4876800"/>
          <p14:tracePt t="54163" x="4533900" y="4884738"/>
          <p14:tracePt t="54180" x="4541838" y="4884738"/>
          <p14:tracePt t="54196" x="4549775" y="4892675"/>
          <p14:tracePt t="54213" x="4564063" y="4899025"/>
          <p14:tracePt t="54230" x="4572000" y="4899025"/>
          <p14:tracePt t="54247" x="4579938" y="4906963"/>
          <p14:tracePt t="54270" x="4587875" y="4914900"/>
          <p14:tracePt t="54286" x="4594225" y="4914900"/>
          <p14:tracePt t="54297" x="4610100" y="4930775"/>
          <p14:tracePt t="54313" x="4632325" y="4945063"/>
          <p14:tracePt t="54330" x="4656138" y="4953000"/>
          <p14:tracePt t="54347" x="4678363" y="4968875"/>
          <p14:tracePt t="54363" x="4702175" y="4968875"/>
          <p14:tracePt t="54366" x="4702175" y="4975225"/>
          <p14:tracePt t="54380" x="4708525" y="4975225"/>
          <p14:tracePt t="54397" x="4724400" y="4975225"/>
          <p14:tracePt t="54413" x="4740275" y="4983163"/>
          <p14:tracePt t="54430" x="4754563" y="4991100"/>
          <p14:tracePt t="54447" x="4770438" y="4999038"/>
          <p14:tracePt t="54463" x="4792663" y="4999038"/>
          <p14:tracePt t="54480" x="4808538" y="5006975"/>
          <p14:tracePt t="54502" x="4822825" y="5013325"/>
          <p14:tracePt t="54518" x="4830763" y="5021263"/>
          <p14:tracePt t="54530" x="4838700" y="5021263"/>
          <p14:tracePt t="54547" x="4854575" y="5029200"/>
          <p14:tracePt t="54564" x="4860925" y="5037138"/>
          <p14:tracePt t="54580" x="4868863" y="5037138"/>
          <p14:tracePt t="54597" x="4884738" y="5045075"/>
          <p14:tracePt t="54614" x="4892675" y="5045075"/>
          <p14:tracePt t="55454" x="4892675" y="5051425"/>
          <p14:tracePt t="55494" x="4884738" y="5051425"/>
          <p14:tracePt t="55511" x="4876800" y="5051425"/>
          <p14:tracePt t="55518" x="4868863" y="5051425"/>
          <p14:tracePt t="55530" x="4860925" y="5051425"/>
          <p14:tracePt t="55547" x="4854575" y="5051425"/>
          <p14:tracePt t="55564" x="4822825" y="5059363"/>
          <p14:tracePt t="55581" x="4770438" y="5075238"/>
          <p14:tracePt t="55597" x="4716463" y="5083175"/>
          <p14:tracePt t="55614" x="4640263" y="5097463"/>
          <p14:tracePt t="55630" x="4549775" y="5121275"/>
          <p14:tracePt t="55647" x="4473575" y="5143500"/>
          <p14:tracePt t="55664" x="4403725" y="5159375"/>
          <p14:tracePt t="55681" x="4351338" y="5181600"/>
          <p14:tracePt t="55697" x="4305300" y="5189538"/>
          <p14:tracePt t="55714" x="4259263" y="5203825"/>
          <p14:tracePt t="55730" x="4221163" y="5211763"/>
          <p14:tracePt t="55747" x="4183063" y="5227638"/>
          <p14:tracePt t="55764" x="4137025" y="5235575"/>
          <p14:tracePt t="55766" x="4114800" y="5235575"/>
          <p14:tracePt t="55781" x="4060825" y="5241925"/>
          <p14:tracePt t="55797" x="4008438" y="5249863"/>
          <p14:tracePt t="55814" x="3954463" y="5265738"/>
          <p14:tracePt t="55830" x="3886200" y="5280025"/>
          <p14:tracePt t="55847" x="3840163" y="5295900"/>
          <p14:tracePt t="55864" x="3779838" y="5318125"/>
          <p14:tracePt t="55880" x="3733800" y="5334000"/>
          <p14:tracePt t="55897" x="3703638" y="5341938"/>
          <p14:tracePt t="55914" x="3695700" y="5349875"/>
          <p14:tracePt t="55931" x="3687763" y="5356225"/>
          <p14:tracePt t="55948" x="3679825" y="5364163"/>
          <p14:tracePt t="55964" x="3673475" y="5364163"/>
          <p14:tracePt t="55981" x="3635375" y="5394325"/>
          <p14:tracePt t="55997" x="3597275" y="5440363"/>
          <p14:tracePt t="56014" x="3535363" y="5486400"/>
          <p14:tracePt t="56031" x="3451225" y="5562600"/>
          <p14:tracePt t="56048" x="3398838" y="5638800"/>
          <p14:tracePt t="56064" x="3360738" y="5684838"/>
          <p14:tracePt t="56081" x="3352800" y="5699125"/>
          <p14:tracePt t="56174" x="3352800" y="5707063"/>
          <p14:tracePt t="56206" x="3352800" y="5715000"/>
          <p14:tracePt t="56214" x="3352800" y="5722938"/>
          <p14:tracePt t="56230" x="3352800" y="5730875"/>
          <p14:tracePt t="56238" x="3352800" y="5745163"/>
          <p14:tracePt t="56247" x="3352800" y="5761038"/>
          <p14:tracePt t="56264" x="3352800" y="5791200"/>
          <p14:tracePt t="56281" x="3352800" y="5813425"/>
          <p14:tracePt t="56298" x="3352800" y="5845175"/>
          <p14:tracePt t="56314" x="3352800" y="5859463"/>
          <p14:tracePt t="56390" x="3352800" y="5875338"/>
          <p14:tracePt t="56415" x="3352800" y="5883275"/>
          <p14:tracePt t="56422" x="3360738" y="5883275"/>
          <p14:tracePt t="56431" x="3360738" y="5897563"/>
          <p14:tracePt t="56447" x="3360738" y="5905500"/>
          <p14:tracePt t="56464" x="3360738" y="5913438"/>
          <p14:tracePt t="56481" x="3360738" y="5921375"/>
          <p14:tracePt t="56497" x="3368675" y="5935663"/>
          <p14:tracePt t="56514" x="3368675" y="5959475"/>
          <p14:tracePt t="56543" x="3368675" y="5965825"/>
          <p14:tracePt t="56574" x="3368675" y="5973763"/>
          <p14:tracePt t="56590" x="3368675" y="5981700"/>
          <p14:tracePt t="56614" x="3368675" y="5989638"/>
          <p14:tracePt t="57318" x="3368675" y="5981700"/>
          <p14:tracePt t="57342" x="3368675" y="5973763"/>
          <p14:tracePt t="57366" x="3368675" y="5959475"/>
          <p14:tracePt t="57390" x="3360738" y="5959475"/>
          <p14:tracePt t="57398" x="3352800" y="5951538"/>
          <p14:tracePt t="57414" x="3352800" y="5943600"/>
          <p14:tracePt t="57422" x="3344863" y="5935663"/>
          <p14:tracePt t="57431" x="3336925" y="5927725"/>
          <p14:tracePt t="57448" x="3322638" y="5913438"/>
          <p14:tracePt t="57464" x="3306763" y="5897563"/>
          <p14:tracePt t="57481" x="3276600" y="5883275"/>
          <p14:tracePt t="57498" x="3254375" y="5867400"/>
          <p14:tracePt t="57514" x="3230563" y="5867400"/>
          <p14:tracePt t="57531" x="3208338" y="5859463"/>
          <p14:tracePt t="57548" x="3178175" y="5859463"/>
          <p14:tracePt t="57549" x="3162300" y="5859463"/>
          <p14:tracePt t="57565" x="3132138" y="5859463"/>
          <p14:tracePt t="57581" x="3094038" y="5859463"/>
          <p14:tracePt t="57598" x="3055938" y="5859463"/>
          <p14:tracePt t="57614" x="3009900" y="5859463"/>
          <p14:tracePt t="57631" x="2971800" y="5859463"/>
          <p14:tracePt t="57648" x="2955925" y="5859463"/>
          <p14:tracePt t="57665" x="2933700" y="5859463"/>
          <p14:tracePt t="57681" x="2911475" y="5859463"/>
          <p14:tracePt t="57698" x="2887663" y="5851525"/>
          <p14:tracePt t="57715" x="2873375" y="5851525"/>
          <p14:tracePt t="57731" x="2835275" y="5845175"/>
          <p14:tracePt t="57748" x="2803525" y="5845175"/>
          <p14:tracePt t="57765" x="2781300" y="5837238"/>
          <p14:tracePt t="57782" x="2773363" y="5837238"/>
          <p14:tracePt t="58030" x="2759075" y="5837238"/>
          <p14:tracePt t="58062" x="2759075" y="5845175"/>
          <p14:tracePt t="58168" x="2759075" y="5851525"/>
          <p14:tracePt t="58181" x="2759075" y="5867400"/>
          <p14:tracePt t="58199" x="2759075" y="5875338"/>
          <p14:tracePt t="58214" x="2759075" y="5883275"/>
          <p14:tracePt t="58231" x="2759075" y="5889625"/>
          <p14:tracePt t="58278" x="2759075" y="5897563"/>
          <p14:tracePt t="58342" x="2765425" y="5897563"/>
          <p14:tracePt t="58654" x="2773363" y="5905500"/>
          <p14:tracePt t="58686" x="2789238" y="5905500"/>
          <p14:tracePt t="58694" x="2789238" y="5913438"/>
          <p14:tracePt t="58710" x="2797175" y="5913438"/>
          <p14:tracePt t="58766" x="2803525" y="5921375"/>
          <p14:tracePt t="58774" x="2803525" y="5927725"/>
          <p14:tracePt t="58782" x="2811463" y="5927725"/>
          <p14:tracePt t="58798" x="2819400" y="5935663"/>
          <p14:tracePt t="59622" x="2827338" y="5935663"/>
          <p14:tracePt t="59654" x="2827338" y="5927725"/>
          <p14:tracePt t="59726" x="2827338" y="5921375"/>
          <p14:tracePt t="59814" x="2835275" y="5913438"/>
          <p14:tracePt t="59830" x="2835275" y="5905500"/>
          <p14:tracePt t="59862" x="2841625" y="5897563"/>
          <p14:tracePt t="59888" x="2849563" y="5883275"/>
          <p14:tracePt t="59926" x="2849563" y="5875338"/>
          <p14:tracePt t="59942" x="2857500" y="5867400"/>
          <p14:tracePt t="59950" x="2865438" y="5859463"/>
          <p14:tracePt t="59966" x="2873375" y="5851525"/>
          <p14:tracePt t="59982" x="2887663" y="5845175"/>
          <p14:tracePt t="59990" x="2887663" y="5837238"/>
          <p14:tracePt t="59998" x="2895600" y="5837238"/>
          <p14:tracePt t="60016" x="2903538" y="5829300"/>
          <p14:tracePt t="60032" x="2911475" y="5821363"/>
          <p14:tracePt t="60049" x="2925763" y="5807075"/>
          <p14:tracePt t="60066" x="2933700" y="5799138"/>
          <p14:tracePt t="60082" x="2955925" y="5791200"/>
          <p14:tracePt t="60099" x="2971800" y="5783263"/>
          <p14:tracePt t="60115" x="2987675" y="5775325"/>
          <p14:tracePt t="60118" x="3001963" y="5761038"/>
          <p14:tracePt t="60135" x="3009900" y="5761038"/>
          <p14:tracePt t="60149" x="3032125" y="5761038"/>
          <p14:tracePt t="60166" x="3055938" y="5745163"/>
          <p14:tracePt t="60182" x="3101975" y="5745163"/>
          <p14:tracePt t="60199" x="3140075" y="5737225"/>
          <p14:tracePt t="60216" x="3162300" y="5737225"/>
          <p14:tracePt t="60232" x="3184525" y="5730875"/>
          <p14:tracePt t="60249" x="3208338" y="5730875"/>
          <p14:tracePt t="60266" x="3238500" y="5730875"/>
          <p14:tracePt t="60282" x="3268663" y="5730875"/>
          <p14:tracePt t="60299" x="3314700" y="5730875"/>
          <p14:tracePt t="60301" x="3336925" y="5730875"/>
          <p14:tracePt t="60316" x="3368675" y="5730875"/>
          <p14:tracePt t="60332" x="3413125" y="5730875"/>
          <p14:tracePt t="60334" x="3444875" y="5730875"/>
          <p14:tracePt t="60349" x="3475038" y="5730875"/>
          <p14:tracePt t="60365" x="3513138" y="5730875"/>
          <p14:tracePt t="60382" x="3543300" y="5730875"/>
          <p14:tracePt t="60399" x="3581400" y="5730875"/>
          <p14:tracePt t="60416" x="3611563" y="5730875"/>
          <p14:tracePt t="60432" x="3657600" y="5737225"/>
          <p14:tracePt t="60449" x="3703638" y="5737225"/>
          <p14:tracePt t="60466" x="3749675" y="5745163"/>
          <p14:tracePt t="60482" x="3794125" y="5753100"/>
          <p14:tracePt t="60499" x="3825875" y="5761038"/>
          <p14:tracePt t="60502" x="3848100" y="5761038"/>
          <p14:tracePt t="60515" x="3863975" y="5761038"/>
          <p14:tracePt t="60532" x="3902075" y="5768975"/>
          <p14:tracePt t="60549" x="3954463" y="5783263"/>
          <p14:tracePt t="60565" x="3992563" y="5799138"/>
          <p14:tracePt t="60582" x="4008438" y="5807075"/>
          <p14:tracePt t="60599" x="4030663" y="5807075"/>
          <p14:tracePt t="60616" x="4046538" y="5813425"/>
          <p14:tracePt t="60632" x="4054475" y="5821363"/>
          <p14:tracePt t="60649" x="4068763" y="5829300"/>
          <p14:tracePt t="60666" x="4092575" y="5829300"/>
          <p14:tracePt t="60682" x="4106863" y="5837238"/>
          <p14:tracePt t="60699" x="4122738" y="5845175"/>
          <p14:tracePt t="60716" x="4144963" y="5859463"/>
          <p14:tracePt t="60733" x="4160838" y="5867400"/>
          <p14:tracePt t="60734" x="4168775" y="5875338"/>
          <p14:tracePt t="60749" x="4198938" y="5889625"/>
          <p14:tracePt t="60766" x="4221163" y="5897563"/>
          <p14:tracePt t="60782" x="4244975" y="5913438"/>
          <p14:tracePt t="60799" x="4267200" y="5921375"/>
          <p14:tracePt t="60816" x="4283075" y="5927725"/>
          <p14:tracePt t="60832" x="4305300" y="5943600"/>
          <p14:tracePt t="60849" x="4327525" y="5951538"/>
          <p14:tracePt t="60866" x="4343400" y="5951538"/>
          <p14:tracePt t="60883" x="4359275" y="5959475"/>
          <p14:tracePt t="60902" x="4365625" y="5965825"/>
          <p14:tracePt t="60918" x="4373563" y="5965825"/>
          <p14:tracePt t="60934" x="4381500" y="5973763"/>
          <p14:tracePt t="60949" x="4403725" y="5989638"/>
          <p14:tracePt t="60965" x="4427538" y="5997575"/>
          <p14:tracePt t="60982" x="4441825" y="6011863"/>
          <p14:tracePt t="60999" x="4449763" y="6019800"/>
          <p14:tracePt t="61016" x="4465638" y="6027738"/>
          <p14:tracePt t="61032" x="4479925" y="6035675"/>
          <p14:tracePt t="61070" x="4487863" y="6042025"/>
          <p14:tracePt t="61198" x="4495800" y="6042025"/>
          <p14:tracePt t="61246" x="4503738" y="6049963"/>
          <p14:tracePt t="61263" x="4511675" y="6057900"/>
          <p14:tracePt t="61278" x="4525963" y="6065838"/>
          <p14:tracePt t="61358" x="4533900" y="6065838"/>
          <p14:tracePt t="62222" x="4541838" y="6065838"/>
          <p14:tracePt t="62231" x="4541838" y="6049963"/>
          <p14:tracePt t="62238" x="4549775" y="6042025"/>
          <p14:tracePt t="62249" x="4549775" y="6027738"/>
          <p14:tracePt t="62266" x="4556125" y="6003925"/>
          <p14:tracePt t="62283" x="4572000" y="5965825"/>
          <p14:tracePt t="62299" x="4579938" y="5935663"/>
          <p14:tracePt t="62301" x="4587875" y="5913438"/>
          <p14:tracePt t="62316" x="4594225" y="5897563"/>
          <p14:tracePt t="62333" x="4602163" y="5837238"/>
          <p14:tracePt t="62349" x="4610100" y="5783263"/>
          <p14:tracePt t="62366" x="4625975" y="5715000"/>
          <p14:tracePt t="62383" x="4632325" y="5654675"/>
          <p14:tracePt t="62400" x="4656138" y="5562600"/>
          <p14:tracePt t="62417" x="4664075" y="5502275"/>
          <p14:tracePt t="62433" x="4678363" y="5432425"/>
          <p14:tracePt t="62450" x="4686300" y="5364163"/>
          <p14:tracePt t="62466" x="4702175" y="5273675"/>
          <p14:tracePt t="62483" x="4702175" y="5189538"/>
          <p14:tracePt t="62500" x="4716463" y="5097463"/>
          <p14:tracePt t="62503" x="4724400" y="5051425"/>
          <p14:tracePt t="62516" x="4732338" y="4999038"/>
          <p14:tracePt t="62533" x="4754563" y="4860925"/>
          <p14:tracePt t="62550" x="4770438" y="4778375"/>
          <p14:tracePt t="62566" x="4784725" y="4702175"/>
          <p14:tracePt t="62583" x="4800600" y="4625975"/>
          <p14:tracePt t="62600" x="4808538" y="4556125"/>
          <p14:tracePt t="62616" x="4822825" y="4503738"/>
          <p14:tracePt t="62633" x="4830763" y="4449763"/>
          <p14:tracePt t="62650" x="4838700" y="4403725"/>
          <p14:tracePt t="62667" x="4846638" y="4343400"/>
          <p14:tracePt t="62683" x="4846638" y="4297363"/>
          <p14:tracePt t="62700" x="4854575" y="4275138"/>
          <p14:tracePt t="62702" x="4854575" y="4259263"/>
          <p14:tracePt t="62716" x="4860925" y="4244975"/>
          <p14:tracePt t="62742" x="4860925" y="4229100"/>
          <p14:tracePt t="62758" x="4860925" y="4221163"/>
          <p14:tracePt t="62774" x="4860925" y="4213225"/>
          <p14:tracePt t="62783" x="4860925" y="4198938"/>
          <p14:tracePt t="62800" x="4868863" y="4175125"/>
          <p14:tracePt t="62816" x="4876800" y="4144963"/>
          <p14:tracePt t="62833" x="4884738" y="4122738"/>
          <p14:tracePt t="62850" x="4884738" y="4092575"/>
          <p14:tracePt t="62866" x="4884738" y="4076700"/>
          <p14:tracePt t="62883" x="4892675" y="4076700"/>
          <p14:tracePt t="62966" x="4892675" y="4068763"/>
          <p14:tracePt t="62990" x="4892675" y="4060825"/>
          <p14:tracePt t="63245" x="4892675" y="4054475"/>
          <p14:tracePt t="66014" x="4892675" y="4060825"/>
          <p14:tracePt t="66030" x="4892675" y="4068763"/>
          <p14:tracePt t="66038" x="4892675" y="4076700"/>
          <p14:tracePt t="66054" x="4892675" y="4084638"/>
          <p14:tracePt t="66067" x="4892675" y="4092575"/>
          <p14:tracePt t="66084" x="4892675" y="4098925"/>
          <p14:tracePt t="66101" x="4892675" y="4114800"/>
          <p14:tracePt t="66118" x="4892675" y="4130675"/>
          <p14:tracePt t="66135" x="4892675" y="4137025"/>
          <p14:tracePt t="66151" x="4892675" y="4152900"/>
          <p14:tracePt t="66168" x="4892675" y="4160838"/>
          <p14:tracePt t="66184" x="4892675" y="4175125"/>
          <p14:tracePt t="66201" x="4892675" y="4183063"/>
          <p14:tracePt t="66218" x="4892675" y="4191000"/>
          <p14:tracePt t="66234" x="4892675" y="4206875"/>
          <p14:tracePt t="66251" x="4899025" y="4221163"/>
          <p14:tracePt t="66268" x="4906963" y="4259263"/>
          <p14:tracePt t="66269" x="4906963" y="4267200"/>
          <p14:tracePt t="66284" x="4906963" y="4283075"/>
          <p14:tracePt t="66301" x="4914900" y="4327525"/>
          <p14:tracePt t="66318" x="4914900" y="4343400"/>
          <p14:tracePt t="66334" x="4922838" y="4365625"/>
          <p14:tracePt t="66351" x="4922838" y="4389438"/>
          <p14:tracePt t="66368" x="4922838" y="4411663"/>
          <p14:tracePt t="66384" x="4930775" y="4427538"/>
          <p14:tracePt t="66401" x="4930775" y="4449763"/>
          <p14:tracePt t="66418" x="4937125" y="4457700"/>
          <p14:tracePt t="66434" x="4937125" y="4465638"/>
          <p14:tracePt t="66451" x="4937125" y="4473575"/>
          <p14:tracePt t="66468" x="4937125" y="4479925"/>
          <p14:tracePt t="66485" x="4937125" y="4487863"/>
          <p14:tracePt t="66501" x="4937125" y="4503738"/>
          <p14:tracePt t="66518" x="4937125" y="4525963"/>
          <p14:tracePt t="66534" x="4937125" y="4549775"/>
          <p14:tracePt t="66551" x="4945063" y="4564063"/>
          <p14:tracePt t="66568" x="4945063" y="4572000"/>
          <p14:tracePt t="66584" x="4945063" y="4587875"/>
          <p14:tracePt t="66601" x="4953000" y="4602163"/>
          <p14:tracePt t="66618" x="4953000" y="4625975"/>
          <p14:tracePt t="66635" x="4953000" y="4664075"/>
          <p14:tracePt t="66651" x="4960938" y="4686300"/>
          <p14:tracePt t="66653" x="4968875" y="4702175"/>
          <p14:tracePt t="66668" x="4968875" y="4724400"/>
          <p14:tracePt t="66685" x="4968875" y="4740275"/>
          <p14:tracePt t="66686" x="4968875" y="4754563"/>
          <p14:tracePt t="66701" x="4968875" y="4762500"/>
          <p14:tracePt t="66718" x="4975225" y="4784725"/>
          <p14:tracePt t="66735" x="4975225" y="4792663"/>
          <p14:tracePt t="66751" x="4975225" y="4808538"/>
          <p14:tracePt t="66768" x="4975225" y="4822825"/>
          <p14:tracePt t="66784" x="4975225" y="4854575"/>
          <p14:tracePt t="66801" x="4975225" y="4876800"/>
          <p14:tracePt t="66818" x="4975225" y="4899025"/>
          <p14:tracePt t="66835" x="4975225" y="4914900"/>
          <p14:tracePt t="66837" x="4975225" y="4922838"/>
          <p14:tracePt t="66851" x="4975225" y="4930775"/>
          <p14:tracePt t="66868" x="4975225" y="4937125"/>
          <p14:tracePt t="67006" x="4975225" y="4945063"/>
          <p14:tracePt t="67030" x="4975225" y="4953000"/>
          <p14:tracePt t="67678" x="4975225" y="4968875"/>
          <p14:tracePt t="67694" x="4975225" y="4975225"/>
          <p14:tracePt t="67702" x="4975225" y="4991100"/>
          <p14:tracePt t="67718" x="4975225" y="5006975"/>
          <p14:tracePt t="67734" x="4968875" y="5013325"/>
          <p14:tracePt t="67742" x="4968875" y="5029200"/>
          <p14:tracePt t="67757" x="4968875" y="5037138"/>
          <p14:tracePt t="67768" x="4968875" y="5045075"/>
          <p14:tracePt t="67785" x="4960938" y="5059363"/>
          <p14:tracePt t="67801" x="4960938" y="5067300"/>
          <p14:tracePt t="67818" x="4960938" y="5075238"/>
          <p14:tracePt t="67835" x="4960938" y="5083175"/>
          <p14:tracePt t="67852" x="4960938" y="5089525"/>
          <p14:tracePt t="67868" x="4953000" y="5113338"/>
          <p14:tracePt t="67870" x="4953000" y="5127625"/>
          <p14:tracePt t="67886" x="4945063" y="5165725"/>
          <p14:tracePt t="67901" x="4937125" y="5197475"/>
          <p14:tracePt t="67918" x="4937125" y="5203825"/>
          <p14:tracePt t="67935" x="4937125" y="5227638"/>
          <p14:tracePt t="67952" x="4937125" y="5249863"/>
          <p14:tracePt t="67968" x="4937125" y="5273675"/>
          <p14:tracePt t="67985" x="4937125" y="5295900"/>
          <p14:tracePt t="68002" x="4937125" y="5326063"/>
          <p14:tracePt t="68018" x="4937125" y="5341938"/>
          <p14:tracePt t="68035" x="4930775" y="5372100"/>
          <p14:tracePt t="68052" x="4922838" y="5418138"/>
          <p14:tracePt t="68053" x="4922838" y="5440363"/>
          <p14:tracePt t="68068" x="4914900" y="5464175"/>
          <p14:tracePt t="68085" x="4906963" y="5554663"/>
          <p14:tracePt t="68101" x="4899025" y="5630863"/>
          <p14:tracePt t="68118" x="4884738" y="5699125"/>
          <p14:tracePt t="68135" x="4876800" y="5737225"/>
          <p14:tracePt t="68152" x="4876800" y="5761038"/>
          <p14:tracePt t="68222" x="4876800" y="5768975"/>
          <p14:tracePt t="68238" x="4876800" y="5775325"/>
          <p14:tracePt t="68246" x="4876800" y="5783263"/>
          <p14:tracePt t="68263" x="4876800" y="5791200"/>
          <p14:tracePt t="68270" x="4876800" y="5799138"/>
          <p14:tracePt t="68285" x="4876800" y="5821363"/>
          <p14:tracePt t="68302" x="4876800" y="5859463"/>
          <p14:tracePt t="68318" x="4876800" y="5883275"/>
          <p14:tracePt t="68335" x="4876800" y="5905500"/>
          <p14:tracePt t="68352" x="4876800" y="5935663"/>
          <p14:tracePt t="68369" x="4876800" y="5951538"/>
          <p14:tracePt t="68385" x="4876800" y="5965825"/>
          <p14:tracePt t="68402" x="4876800" y="5973763"/>
          <p14:tracePt t="68513" x="4876800" y="5981700"/>
          <p14:tracePt t="68526" x="4876800" y="5989638"/>
          <p14:tracePt t="68542" x="4876800" y="5997575"/>
          <p14:tracePt t="69214" x="4876800" y="5989638"/>
          <p14:tracePt t="69238" x="4876800" y="5981700"/>
          <p14:tracePt t="69254" x="4876800" y="5973763"/>
          <p14:tracePt t="69270" x="4876800" y="5965825"/>
          <p14:tracePt t="69286" x="4876800" y="5959475"/>
          <p14:tracePt t="69302" x="4876800" y="5951538"/>
          <p14:tracePt t="69310" x="4876800" y="5943600"/>
          <p14:tracePt t="69326" x="4876800" y="5927725"/>
          <p14:tracePt t="69335" x="4876800" y="5913438"/>
          <p14:tracePt t="69352" x="4876800" y="5897563"/>
          <p14:tracePt t="69369" x="4876800" y="5875338"/>
          <p14:tracePt t="69385" x="4884738" y="5845175"/>
          <p14:tracePt t="69402" x="4884738" y="5821363"/>
          <p14:tracePt t="69419" x="4892675" y="5799138"/>
          <p14:tracePt t="69436" x="4892675" y="5761038"/>
          <p14:tracePt t="69452" x="4892675" y="5737225"/>
          <p14:tracePt t="69454" x="4892675" y="5730875"/>
          <p14:tracePt t="69469" x="4892675" y="5707063"/>
          <p14:tracePt t="69485" x="4899025" y="5676900"/>
          <p14:tracePt t="69502" x="4906963" y="5638800"/>
          <p14:tracePt t="69519" x="4906963" y="5608638"/>
          <p14:tracePt t="69535" x="4914900" y="5578475"/>
          <p14:tracePt t="69552" x="4922838" y="5540375"/>
          <p14:tracePt t="69569" x="4930775" y="5516563"/>
          <p14:tracePt t="69585" x="4937125" y="5486400"/>
          <p14:tracePt t="69602" x="4953000" y="5448300"/>
          <p14:tracePt t="69619" x="4953000" y="5410200"/>
          <p14:tracePt t="69635" x="4968875" y="5372100"/>
          <p14:tracePt t="69652" x="4975225" y="5334000"/>
          <p14:tracePt t="69653" x="4983163" y="5318125"/>
          <p14:tracePt t="69669" x="4983163" y="5295900"/>
          <p14:tracePt t="69685" x="4991100" y="5265738"/>
          <p14:tracePt t="69702" x="4999038" y="5249863"/>
          <p14:tracePt t="69719" x="4999038" y="5235575"/>
          <p14:tracePt t="69736" x="4999038" y="5211763"/>
          <p14:tracePt t="69752" x="5006975" y="5189538"/>
          <p14:tracePt t="69769" x="5006975" y="5165725"/>
          <p14:tracePt t="69786" x="5013325" y="5135563"/>
          <p14:tracePt t="69819" x="5013325" y="5127625"/>
          <p14:tracePt t="69846" x="5013325" y="5121275"/>
          <p14:tracePt t="69862" x="5013325" y="5113338"/>
          <p14:tracePt t="69870" x="5013325" y="5105400"/>
          <p14:tracePt t="69886" x="5013325" y="5075238"/>
          <p14:tracePt t="69902" x="5013325" y="5051425"/>
          <p14:tracePt t="69919" x="5021263" y="5029200"/>
          <p14:tracePt t="69936" x="5021263" y="5006975"/>
          <p14:tracePt t="69952" x="5021263" y="4968875"/>
          <p14:tracePt t="69969" x="5021263" y="4930775"/>
          <p14:tracePt t="69986" x="5021263" y="4884738"/>
          <p14:tracePt t="70002" x="5021263" y="4808538"/>
          <p14:tracePt t="70019" x="5021263" y="4716463"/>
          <p14:tracePt t="70021" x="5021263" y="4670425"/>
          <p14:tracePt t="70036" x="5021263" y="4632325"/>
          <p14:tracePt t="70052" x="5021263" y="4541838"/>
          <p14:tracePt t="70053" x="5021263" y="4495800"/>
          <p14:tracePt t="70069" x="5021263" y="4397375"/>
          <p14:tracePt t="70085" x="5021263" y="4297363"/>
          <p14:tracePt t="70102" x="5021263" y="4198938"/>
          <p14:tracePt t="70119" x="5021263" y="4137025"/>
          <p14:tracePt t="70136" x="5021263" y="4076700"/>
          <p14:tracePt t="70152" x="5021263" y="4038600"/>
          <p14:tracePt t="70169" x="5021263" y="4008438"/>
          <p14:tracePt t="70185" x="5021263" y="3978275"/>
          <p14:tracePt t="70202" x="5021263" y="3962400"/>
          <p14:tracePt t="70221" x="5021263" y="3954463"/>
          <p14:tracePt t="70277" x="5021263" y="3946525"/>
          <p14:tracePt t="70309" x="5021263" y="3940175"/>
          <p14:tracePt t="70325" x="5021263" y="3932238"/>
          <p14:tracePt t="70341" x="5021263" y="3924300"/>
          <p14:tracePt t="70357" x="5021263" y="3916363"/>
          <p14:tracePt t="70365" x="5021263" y="3908425"/>
          <p14:tracePt t="70381" x="5021263" y="3902075"/>
          <p14:tracePt t="70493" x="5021263" y="3894138"/>
          <p14:tracePt t="72142" x="5029200" y="3902075"/>
          <p14:tracePt t="72158" x="5029200" y="3908425"/>
          <p14:tracePt t="72166" x="5029200" y="3916363"/>
          <p14:tracePt t="72174" x="5029200" y="3924300"/>
          <p14:tracePt t="7219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>
            <a:extLst>
              <a:ext uri="{FF2B5EF4-FFF2-40B4-BE49-F238E27FC236}">
                <a16:creationId xmlns:a16="http://schemas.microsoft.com/office/drawing/2014/main" id="{912F0265-0A79-4409-8E19-2B5A2DC37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pt-BR" altLang="en-US" dirty="0"/>
              <a:t> </a:t>
            </a:r>
            <a:br>
              <a:rPr lang="pt-BR" alt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</a:t>
            </a:r>
            <a:r>
              <a:rPr lang="pt-BR" alt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Tendência a formação de estruturação maciça</a:t>
            </a:r>
            <a:br>
              <a:rPr lang="pt-BR" alt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77113D2-33A9-4E11-8067-6842BB858D6D}"/>
              </a:ext>
            </a:extLst>
          </p:cNvPr>
          <p:cNvSpPr txBox="1"/>
          <p:nvPr/>
        </p:nvSpPr>
        <p:spPr>
          <a:xfrm>
            <a:off x="0" y="2590800"/>
            <a:ext cx="5562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*Problema na gênese do solo com alagamento </a:t>
            </a:r>
            <a:r>
              <a:rPr lang="pt-BR" sz="2800" dirty="0" err="1"/>
              <a:t>cte</a:t>
            </a:r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*Trânsito com solo úmido demais</a:t>
            </a:r>
          </a:p>
        </p:txBody>
      </p:sp>
      <p:pic>
        <p:nvPicPr>
          <p:cNvPr id="6" name="Imagem 1">
            <a:extLst>
              <a:ext uri="{FF2B5EF4-FFF2-40B4-BE49-F238E27FC236}">
                <a16:creationId xmlns:a16="http://schemas.microsoft.com/office/drawing/2014/main" id="{2590331E-5EF9-4CA9-BAE5-C900A25B6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90688"/>
            <a:ext cx="6217920" cy="496719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616C86A-2168-46E4-B5BC-D028162879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16"/>
    </mc:Choice>
    <mc:Fallback>
      <p:transition spd="slow" advTm="19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363" x="5249863" y="3649663"/>
          <p14:tracePt t="127402" x="5219700" y="3619500"/>
          <p14:tracePt t="127416" x="5211763" y="3611563"/>
          <p14:tracePt t="127432" x="5181600" y="3573463"/>
          <p14:tracePt t="127449" x="5159375" y="3559175"/>
          <p14:tracePt t="127466" x="5151438" y="3543300"/>
          <p14:tracePt t="127483" x="5121275" y="3527425"/>
          <p14:tracePt t="127499" x="5105400" y="3521075"/>
          <p14:tracePt t="127516" x="5075238" y="3521075"/>
          <p14:tracePt t="127532" x="5059363" y="3513138"/>
          <p14:tracePt t="127549" x="5045075" y="3513138"/>
          <p14:tracePt t="127566" x="5029200" y="3505200"/>
          <p14:tracePt t="127583" x="4999038" y="3497263"/>
          <p14:tracePt t="127586" x="4983163" y="3489325"/>
          <p14:tracePt t="127599" x="4968875" y="3482975"/>
          <p14:tracePt t="127616" x="4892675" y="3451225"/>
          <p14:tracePt t="127633" x="4868863" y="3436938"/>
          <p14:tracePt t="127649" x="4830763" y="3436938"/>
          <p14:tracePt t="127666" x="4808538" y="3421063"/>
          <p14:tracePt t="127682" x="4784725" y="3421063"/>
          <p14:tracePt t="127700" x="4778375" y="3413125"/>
          <p14:tracePt t="127716" x="4762500" y="3413125"/>
          <p14:tracePt t="127733" x="4746625" y="3406775"/>
          <p14:tracePt t="127749" x="4716463" y="3390900"/>
          <p14:tracePt t="127766" x="4686300" y="3375025"/>
          <p14:tracePt t="127783" x="4656138" y="3352800"/>
          <p14:tracePt t="127799" x="4610100" y="3322638"/>
          <p14:tracePt t="127800" x="4594225" y="3314700"/>
          <p14:tracePt t="127816" x="4556125" y="3284538"/>
          <p14:tracePt t="127833" x="4503738" y="3246438"/>
          <p14:tracePt t="127849" x="4457700" y="3208338"/>
          <p14:tracePt t="127866" x="4435475" y="3178175"/>
          <p14:tracePt t="127883" x="4403725" y="3140075"/>
          <p14:tracePt t="127899" x="4381500" y="3108325"/>
          <p14:tracePt t="127916" x="4365625" y="3094038"/>
          <p14:tracePt t="127933" x="4335463" y="3063875"/>
          <p14:tracePt t="127950" x="4321175" y="3055938"/>
          <p14:tracePt t="127966" x="4305300" y="3048000"/>
          <p14:tracePt t="127983" x="4297363" y="3048000"/>
          <p14:tracePt t="128010" x="4289425" y="3048000"/>
          <p14:tracePt t="128025" x="4283075" y="3048000"/>
          <p14:tracePt t="128033" x="4275138" y="3040063"/>
          <p14:tracePt t="128049" x="4251325" y="3040063"/>
          <p14:tracePt t="128066" x="4213225" y="3032125"/>
          <p14:tracePt t="128083" x="4175125" y="3032125"/>
          <p14:tracePt t="128099" x="4144963" y="3032125"/>
          <p14:tracePt t="128116" x="4122738" y="3032125"/>
          <p14:tracePt t="128133" x="4114800" y="3032125"/>
          <p14:tracePt t="128153" x="4106863" y="3032125"/>
          <p14:tracePt t="128166" x="4098925" y="3032125"/>
          <p14:tracePt t="128183" x="4092575" y="3032125"/>
          <p14:tracePt t="128199" x="4076700" y="3032125"/>
          <p14:tracePt t="128216" x="4054475" y="3032125"/>
          <p14:tracePt t="128233" x="4030663" y="3032125"/>
          <p14:tracePt t="128249" x="4016375" y="3032125"/>
          <p14:tracePt t="128266" x="3992563" y="3025775"/>
          <p14:tracePt t="128283" x="3984625" y="3025775"/>
          <p14:tracePt t="128300" x="3954463" y="3017838"/>
          <p14:tracePt t="128316" x="3924300" y="3001963"/>
          <p14:tracePt t="128333" x="3916363" y="3001963"/>
          <p14:tracePt t="128350" x="3908425" y="3001963"/>
          <p14:tracePt t="128366" x="3902075" y="3001963"/>
          <p14:tracePt t="128383" x="3894138" y="3001963"/>
          <p14:tracePt t="128400" x="3863975" y="2994025"/>
          <p14:tracePt t="128417" x="3840163" y="2987675"/>
          <p14:tracePt t="128433" x="3810000" y="2971800"/>
          <p14:tracePt t="128450" x="3794125" y="2971800"/>
          <p14:tracePt t="128467" x="3771900" y="2955925"/>
          <p14:tracePt t="128483" x="3763963" y="2955925"/>
          <p14:tracePt t="128499" x="3741738" y="2941638"/>
          <p14:tracePt t="128517" x="3733800" y="2933700"/>
          <p14:tracePt t="128533" x="3725863" y="2933700"/>
          <p14:tracePt t="128617" x="3717925" y="2925763"/>
          <p14:tracePt t="128633" x="3711575" y="2925763"/>
          <p14:tracePt t="128641" x="3703638" y="2925763"/>
          <p14:tracePt t="128657" x="3695700" y="2917825"/>
          <p14:tracePt t="128713" x="3687763" y="2917825"/>
          <p14:tracePt t="130138" x="3687763" y="2925763"/>
          <p14:tracePt t="130593" x="3687763" y="2933700"/>
          <p14:tracePt t="130713" x="3687763" y="2941638"/>
          <p14:tracePt t="130753" x="3687763" y="2949575"/>
          <p14:tracePt t="130865" x="3687763" y="2955925"/>
          <p14:tracePt t="130905" x="3687763" y="2963863"/>
          <p14:tracePt t="130945" x="3687763" y="2971800"/>
          <p14:tracePt t="130961" x="3687763" y="2979738"/>
          <p14:tracePt t="130977" x="3687763" y="2987675"/>
          <p14:tracePt t="130985" x="3687763" y="2994025"/>
          <p14:tracePt t="131001" x="3687763" y="3001963"/>
          <p14:tracePt t="131017" x="3687763" y="3009900"/>
          <p14:tracePt t="131041" x="3687763" y="3017838"/>
          <p14:tracePt t="131097" x="3687763" y="3025775"/>
          <p14:tracePt t="131121" x="3687763" y="3032125"/>
          <p14:tracePt t="131129" x="3687763" y="3048000"/>
          <p14:tracePt t="131138" x="3687763" y="3055938"/>
          <p14:tracePt t="131151" x="3687763" y="3063875"/>
          <p14:tracePt t="131167" x="3687763" y="3094038"/>
          <p14:tracePt t="131184" x="3687763" y="3116263"/>
          <p14:tracePt t="131201" x="3687763" y="3146425"/>
          <p14:tracePt t="131217" x="3687763" y="3162300"/>
          <p14:tracePt t="131234" x="3687763" y="3192463"/>
          <p14:tracePt t="131251" x="3687763" y="3222625"/>
          <p14:tracePt t="131267" x="3687763" y="3246438"/>
          <p14:tracePt t="131284" x="3695700" y="3292475"/>
          <p14:tracePt t="131301" x="3703638" y="3314700"/>
          <p14:tracePt t="131317" x="3703638" y="3344863"/>
          <p14:tracePt t="131334" x="3703638" y="3382963"/>
          <p14:tracePt t="131351" x="3703638" y="3413125"/>
          <p14:tracePt t="131367" x="3703638" y="3451225"/>
          <p14:tracePt t="131369" x="3703638" y="3475038"/>
          <p14:tracePt t="131384" x="3703638" y="3513138"/>
          <p14:tracePt t="131401" x="3703638" y="3559175"/>
          <p14:tracePt t="131417" x="3703638" y="3597275"/>
          <p14:tracePt t="131434" x="3703638" y="3641725"/>
          <p14:tracePt t="131451" x="3703638" y="3687763"/>
          <p14:tracePt t="131467" x="3703638" y="3733800"/>
          <p14:tracePt t="131484" x="3703638" y="3779838"/>
          <p14:tracePt t="131501" x="3703638" y="3825875"/>
          <p14:tracePt t="131517" x="3703638" y="3886200"/>
          <p14:tracePt t="131534" x="3703638" y="3962400"/>
          <p14:tracePt t="131551" x="3703638" y="4030663"/>
          <p14:tracePt t="131554" x="3703638" y="4076700"/>
          <p14:tracePt t="131567" x="3703638" y="4114800"/>
          <p14:tracePt t="131584" x="3703638" y="4229100"/>
          <p14:tracePt t="131601" x="3703638" y="4297363"/>
          <p14:tracePt t="131617" x="3703638" y="4351338"/>
          <p14:tracePt t="131634" x="3703638" y="4381500"/>
          <p14:tracePt t="131651" x="3703638" y="4397375"/>
          <p14:tracePt t="131705" x="3703638" y="4403725"/>
          <p14:tracePt t="131721" x="3703638" y="4411663"/>
          <p14:tracePt t="131729" x="3703638" y="4419600"/>
          <p14:tracePt t="131737" x="3703638" y="4435475"/>
          <p14:tracePt t="131751" x="3703638" y="4449763"/>
          <p14:tracePt t="131767" x="3703638" y="4473575"/>
          <p14:tracePt t="131769" x="3703638" y="4487863"/>
          <p14:tracePt t="131784" x="3703638" y="4525963"/>
          <p14:tracePt t="131801" x="3703638" y="4564063"/>
          <p14:tracePt t="131817" x="3703638" y="4587875"/>
          <p14:tracePt t="131834" x="3703638" y="4625975"/>
          <p14:tracePt t="131851" x="3703638" y="4648200"/>
          <p14:tracePt t="131868" x="3703638" y="4670425"/>
          <p14:tracePt t="131884" x="3703638" y="4702175"/>
          <p14:tracePt t="131901" x="3703638" y="4724400"/>
          <p14:tracePt t="131918" x="3703638" y="4746625"/>
          <p14:tracePt t="131934" x="3703638" y="4754563"/>
          <p14:tracePt t="131951" x="3703638" y="4762500"/>
          <p14:tracePt t="131969" x="3711575" y="4770438"/>
          <p14:tracePt t="133369" x="3717925" y="4770438"/>
          <p14:tracePt t="133409" x="3725863" y="4770438"/>
          <p14:tracePt t="133457" x="3733800" y="4770438"/>
          <p14:tracePt t="133505" x="3741738" y="4770438"/>
          <p14:tracePt t="133514" x="3749675" y="4770438"/>
          <p14:tracePt t="133521" x="3756025" y="4770438"/>
          <p14:tracePt t="133537" x="3763963" y="4770438"/>
          <p14:tracePt t="133553" x="3771900" y="4778375"/>
          <p14:tracePt t="133569" x="3779838" y="4778375"/>
          <p14:tracePt t="133593" x="3787775" y="4778375"/>
          <p14:tracePt t="133625" x="3794125" y="4778375"/>
          <p14:tracePt t="133633" x="3802063" y="4778375"/>
          <p14:tracePt t="133649" x="3810000" y="4778375"/>
          <p14:tracePt t="133665" x="3817938" y="4778375"/>
          <p14:tracePt t="133681" x="3832225" y="4778375"/>
          <p14:tracePt t="133697" x="3840163" y="4778375"/>
          <p14:tracePt t="133705" x="3856038" y="4778375"/>
          <p14:tracePt t="133721" x="3863975" y="4778375"/>
          <p14:tracePt t="133753" x="3870325" y="4778375"/>
          <p14:tracePt t="133769" x="3878263" y="4778375"/>
          <p14:tracePt t="133785" x="3886200" y="4778375"/>
          <p14:tracePt t="133794" x="3894138" y="4778375"/>
          <p14:tracePt t="133809" x="3908425" y="4778375"/>
          <p14:tracePt t="133818" x="3916363" y="4778375"/>
          <p14:tracePt t="133835" x="3932238" y="4778375"/>
          <p14:tracePt t="133851" x="3946525" y="4778375"/>
          <p14:tracePt t="133868" x="3954463" y="4778375"/>
          <p14:tracePt t="133885" x="3962400" y="4778375"/>
          <p14:tracePt t="133913" x="3970338" y="4778375"/>
          <p14:tracePt t="133929" x="3978275" y="4778375"/>
          <p14:tracePt t="133937" x="3984625" y="4778375"/>
          <p14:tracePt t="133952" x="4008438" y="4778375"/>
          <p14:tracePt t="133968" x="4022725" y="4778375"/>
          <p14:tracePt t="133985" x="4038600" y="4778375"/>
          <p14:tracePt t="134001" x="4046538" y="4778375"/>
          <p14:tracePt t="134018" x="4054475" y="4778375"/>
          <p14:tracePt t="134035" x="4060825" y="4778375"/>
          <p14:tracePt t="134052" x="4076700" y="4784725"/>
          <p14:tracePt t="134068" x="4084638" y="4784725"/>
          <p14:tracePt t="134085" x="4098925" y="4784725"/>
          <p14:tracePt t="134102" x="4106863" y="4784725"/>
          <p14:tracePt t="134118" x="4114800" y="4784725"/>
          <p14:tracePt t="134135" x="4122738" y="4784725"/>
          <p14:tracePt t="134153" x="4130675" y="4784725"/>
          <p14:tracePt t="134168" x="4137025" y="4792663"/>
          <p14:tracePt t="134185" x="4183063" y="4792663"/>
          <p14:tracePt t="134202" x="4206875" y="4800600"/>
          <p14:tracePt t="134218" x="4244975" y="4808538"/>
          <p14:tracePt t="134235" x="4259263" y="4808538"/>
          <p14:tracePt t="134252" x="4267200" y="4808538"/>
          <p14:tracePt t="134269" x="4275138" y="4808538"/>
          <p14:tracePt t="134297" x="4289425" y="4808538"/>
          <p14:tracePt t="134313" x="4297363" y="4808538"/>
          <p14:tracePt t="134321" x="4305300" y="4808538"/>
          <p14:tracePt t="134335" x="4313238" y="4808538"/>
          <p14:tracePt t="136585" x="0" y="0"/>
        </p14:tracePtLst>
        <p14:tracePtLst>
          <p14:tracePt t="142163" x="4397375" y="4762500"/>
          <p14:tracePt t="142409" x="4397375" y="4754563"/>
          <p14:tracePt t="142449" x="4397375" y="4746625"/>
          <p14:tracePt t="142466" x="4403725" y="4740275"/>
          <p14:tracePt t="142481" x="4427538" y="4732338"/>
          <p14:tracePt t="142489" x="4449763" y="4732338"/>
          <p14:tracePt t="142499" x="4479925" y="4732338"/>
          <p14:tracePt t="142505" x="4518025" y="4724400"/>
          <p14:tracePt t="142521" x="4602163" y="4694238"/>
          <p14:tracePt t="142538" x="4694238" y="4656138"/>
          <p14:tracePt t="142555" x="4800600" y="4618038"/>
          <p14:tracePt t="142571" x="4922838" y="4564063"/>
          <p14:tracePt t="142588" x="5029200" y="4518025"/>
          <p14:tracePt t="142605" x="5105400" y="4479925"/>
          <p14:tracePt t="142622" x="5165725" y="4449763"/>
          <p14:tracePt t="142638" x="5219700" y="4435475"/>
          <p14:tracePt t="142655" x="5249863" y="4435475"/>
          <p14:tracePt t="142671" x="5295900" y="4435475"/>
          <p14:tracePt t="142688" x="5356225" y="4441825"/>
          <p14:tracePt t="142704" x="5402263" y="4457700"/>
          <p14:tracePt t="142721" x="5440363" y="4473575"/>
          <p14:tracePt t="142738" x="5464175" y="4487863"/>
          <p14:tracePt t="142755" x="5478463" y="4487863"/>
          <p14:tracePt t="142771" x="5508625" y="4503738"/>
          <p14:tracePt t="142788" x="5554663" y="4511675"/>
          <p14:tracePt t="142805" x="5592763" y="4518025"/>
          <p14:tracePt t="142821" x="5638800" y="4518025"/>
          <p14:tracePt t="142838" x="5654675" y="4518025"/>
          <p14:tracePt t="142855" x="5676900" y="4518025"/>
          <p14:tracePt t="142871" x="5676900" y="4511675"/>
          <p14:tracePt t="142889" x="5684838" y="4511675"/>
          <p14:tracePt t="142905" x="5699125" y="4511675"/>
          <p14:tracePt t="142921" x="5737225" y="4511675"/>
          <p14:tracePt t="142938" x="5799138" y="4533900"/>
          <p14:tracePt t="142955" x="5851525" y="4541838"/>
          <p14:tracePt t="142971" x="5897563" y="4556125"/>
          <p14:tracePt t="142988" x="5921375" y="4556125"/>
          <p14:tracePt t="143005" x="5935663" y="4556125"/>
          <p14:tracePt t="143021" x="5943600" y="4556125"/>
          <p14:tracePt t="143038" x="5959475" y="4572000"/>
          <p14:tracePt t="143055" x="5981700" y="4572000"/>
          <p14:tracePt t="143071" x="5989638" y="4579938"/>
          <p14:tracePt t="143137" x="5997575" y="4587875"/>
          <p14:tracePt t="143145" x="5997575" y="4602163"/>
          <p14:tracePt t="143155" x="6011863" y="4625975"/>
          <p14:tracePt t="143172" x="6027738" y="4664075"/>
          <p14:tracePt t="143188" x="6035675" y="4686300"/>
          <p14:tracePt t="143205" x="6042025" y="4702175"/>
          <p14:tracePt t="143221" x="6049963" y="4708525"/>
          <p14:tracePt t="143238" x="6049963" y="4716463"/>
          <p14:tracePt t="143257" x="6057900" y="4732338"/>
          <p14:tracePt t="143271" x="6073775" y="4754563"/>
          <p14:tracePt t="143288" x="6134100" y="4860925"/>
          <p14:tracePt t="143305" x="6188075" y="4983163"/>
          <p14:tracePt t="143321" x="6232525" y="5089525"/>
          <p14:tracePt t="143338" x="6264275" y="5173663"/>
          <p14:tracePt t="143355" x="6278563" y="5227638"/>
          <p14:tracePt t="143372" x="6286500" y="5257800"/>
          <p14:tracePt t="143388" x="6294438" y="5280025"/>
          <p14:tracePt t="143405" x="6294438" y="5287963"/>
          <p14:tracePt t="143498" x="6302375" y="5287963"/>
          <p14:tracePt t="143521" x="6302375" y="5280025"/>
          <p14:tracePt t="143530" x="6302375" y="5273675"/>
          <p14:tracePt t="143538" x="6302375" y="5265738"/>
          <p14:tracePt t="143625" x="6302375" y="5249863"/>
          <p14:tracePt t="143633" x="6302375" y="5241925"/>
          <p14:tracePt t="143641" x="6302375" y="5227638"/>
          <p14:tracePt t="143655" x="6302375" y="5211763"/>
          <p14:tracePt t="143672" x="6302375" y="5165725"/>
          <p14:tracePt t="143688" x="6308725" y="5067300"/>
          <p14:tracePt t="143705" x="6316663" y="5006975"/>
          <p14:tracePt t="143722" x="6332538" y="4937125"/>
          <p14:tracePt t="143738" x="6340475" y="4884738"/>
          <p14:tracePt t="143755" x="6340475" y="4838700"/>
          <p14:tracePt t="143772" x="6346825" y="4800600"/>
          <p14:tracePt t="143788" x="6362700" y="4746625"/>
          <p14:tracePt t="143805" x="6362700" y="4694238"/>
          <p14:tracePt t="143822" x="6370638" y="4640263"/>
          <p14:tracePt t="143838" x="6378575" y="4579938"/>
          <p14:tracePt t="143855" x="6392863" y="4518025"/>
          <p14:tracePt t="143857" x="6400800" y="4495800"/>
          <p14:tracePt t="143872" x="6408738" y="4449763"/>
          <p14:tracePt t="143888" x="6416675" y="4419600"/>
          <p14:tracePt t="143905" x="6416675" y="4389438"/>
          <p14:tracePt t="143922" x="6423025" y="4351338"/>
          <p14:tracePt t="143938" x="6423025" y="4321175"/>
          <p14:tracePt t="143955" x="6438900" y="4275138"/>
          <p14:tracePt t="143972" x="6446838" y="4237038"/>
          <p14:tracePt t="143988" x="6446838" y="4168775"/>
          <p14:tracePt t="144005" x="6461125" y="4092575"/>
          <p14:tracePt t="144022" x="6477000" y="4038600"/>
          <p14:tracePt t="144038" x="6492875" y="3954463"/>
          <p14:tracePt t="144041" x="6492875" y="3908425"/>
          <p14:tracePt t="144055" x="6499225" y="3870325"/>
          <p14:tracePt t="144072" x="6507163" y="3763963"/>
          <p14:tracePt t="144088" x="6523038" y="3673475"/>
          <p14:tracePt t="144105" x="6537325" y="3611563"/>
          <p14:tracePt t="144123" x="6545263" y="3543300"/>
          <p14:tracePt t="144138" x="6561138" y="3482975"/>
          <p14:tracePt t="144155" x="6569075" y="3413125"/>
          <p14:tracePt t="144172" x="6569075" y="3352800"/>
          <p14:tracePt t="144189" x="6583363" y="3292475"/>
          <p14:tracePt t="144205" x="6591300" y="3230563"/>
          <p14:tracePt t="144222" x="6599238" y="3184525"/>
          <p14:tracePt t="144239" x="6599238" y="3140075"/>
          <p14:tracePt t="144255" x="6599238" y="3101975"/>
          <p14:tracePt t="144256" x="6599238" y="3086100"/>
          <p14:tracePt t="144272" x="6607175" y="3048000"/>
          <p14:tracePt t="144289" x="6607175" y="3001963"/>
          <p14:tracePt t="144305" x="6613525" y="2963863"/>
          <p14:tracePt t="144322" x="6613525" y="2911475"/>
          <p14:tracePt t="144339" x="6613525" y="2865438"/>
          <p14:tracePt t="144355" x="6613525" y="2819400"/>
          <p14:tracePt t="144373" x="6613525" y="2781300"/>
          <p14:tracePt t="144389" x="6613525" y="2735263"/>
          <p14:tracePt t="144405" x="6613525" y="2697163"/>
          <p14:tracePt t="144422" x="6613525" y="2659063"/>
          <p14:tracePt t="144439" x="6613525" y="2636838"/>
          <p14:tracePt t="144455" x="6613525" y="2606675"/>
          <p14:tracePt t="144472" x="6613525" y="2582863"/>
          <p14:tracePt t="144489" x="6613525" y="2568575"/>
          <p14:tracePt t="144505" x="6613525" y="2552700"/>
          <p14:tracePt t="144522" x="6613525" y="2530475"/>
          <p14:tracePt t="144539" x="6613525" y="2514600"/>
          <p14:tracePt t="144555" x="6613525" y="2498725"/>
          <p14:tracePt t="144572" x="6613525" y="2492375"/>
          <p14:tracePt t="144588" x="6613525" y="2484438"/>
          <p14:tracePt t="144617" x="6613525" y="2476500"/>
          <p14:tracePt t="144633" x="6613525" y="2460625"/>
          <p14:tracePt t="144641" x="6613525" y="2454275"/>
          <p14:tracePt t="144657" x="6613525" y="2438400"/>
          <p14:tracePt t="144672" x="6613525" y="2400300"/>
          <p14:tracePt t="144689" x="6613525" y="2354263"/>
          <p14:tracePt t="144705" x="6613525" y="2316163"/>
          <p14:tracePt t="144722" x="6613525" y="2293938"/>
          <p14:tracePt t="144739" x="6613525" y="2270125"/>
          <p14:tracePt t="144755" x="6613525" y="2255838"/>
          <p14:tracePt t="144778" x="6613525" y="2247900"/>
          <p14:tracePt t="144793" x="6613525" y="2232025"/>
          <p14:tracePt t="144809" x="6613525" y="2225675"/>
          <p14:tracePt t="144822" x="6613525" y="2217738"/>
          <p14:tracePt t="144839" x="6613525" y="2201863"/>
          <p14:tracePt t="144855" x="6613525" y="2193925"/>
          <p14:tracePt t="145105" x="6613525" y="2201863"/>
          <p14:tracePt t="145122" x="6613525" y="2217738"/>
          <p14:tracePt t="145129" x="6613525" y="2232025"/>
          <p14:tracePt t="145139" x="6613525" y="2247900"/>
          <p14:tracePt t="145156" x="6607175" y="2278063"/>
          <p14:tracePt t="145172" x="6607175" y="2316163"/>
          <p14:tracePt t="145189" x="6607175" y="2370138"/>
          <p14:tracePt t="145206" x="6607175" y="2422525"/>
          <p14:tracePt t="145222" x="6591300" y="2498725"/>
          <p14:tracePt t="145225" x="6583363" y="2552700"/>
          <p14:tracePt t="145239" x="6575425" y="2598738"/>
          <p14:tracePt t="145241" x="6569075" y="2651125"/>
          <p14:tracePt t="145256" x="6569075" y="2689225"/>
          <p14:tracePt t="145272" x="6561138" y="2827338"/>
          <p14:tracePt t="145289" x="6561138" y="2917825"/>
          <p14:tracePt t="145305" x="6561138" y="3017838"/>
          <p14:tracePt t="145322" x="6561138" y="3124200"/>
          <p14:tracePt t="145340" x="6561138" y="3246438"/>
          <p14:tracePt t="145355" x="6561138" y="3375025"/>
          <p14:tracePt t="145373" x="6561138" y="3505200"/>
          <p14:tracePt t="145389" x="6561138" y="3635375"/>
          <p14:tracePt t="145406" x="6561138" y="3756025"/>
          <p14:tracePt t="145422" x="6561138" y="3886200"/>
          <p14:tracePt t="145439" x="6561138" y="4016375"/>
          <p14:tracePt t="145441" x="6561138" y="4092575"/>
          <p14:tracePt t="145456" x="6561138" y="4160838"/>
          <p14:tracePt t="145472" x="6569075" y="4359275"/>
          <p14:tracePt t="145489" x="6569075" y="4457700"/>
          <p14:tracePt t="145506" x="6569075" y="4556125"/>
          <p14:tracePt t="145523" x="6575425" y="4664075"/>
          <p14:tracePt t="145539" x="6575425" y="4746625"/>
          <p14:tracePt t="145556" x="6575425" y="4838700"/>
          <p14:tracePt t="145572" x="6575425" y="4922838"/>
          <p14:tracePt t="145589" x="6575425" y="5006975"/>
          <p14:tracePt t="145606" x="6575425" y="5067300"/>
          <p14:tracePt t="145623" x="6575425" y="5151438"/>
          <p14:tracePt t="145624" x="6575425" y="5181600"/>
          <p14:tracePt t="145639" x="6575425" y="5211763"/>
          <p14:tracePt t="145656" x="6575425" y="5295900"/>
          <p14:tracePt t="145673" x="6575425" y="5334000"/>
          <p14:tracePt t="145689" x="6575425" y="5364163"/>
          <p14:tracePt t="145706" x="6575425" y="5394325"/>
          <p14:tracePt t="145722" x="6575425" y="5432425"/>
          <p14:tracePt t="145739" x="6575425" y="5486400"/>
          <p14:tracePt t="145756" x="6575425" y="5532438"/>
          <p14:tracePt t="145773" x="6575425" y="5578475"/>
          <p14:tracePt t="145789" x="6575425" y="5616575"/>
          <p14:tracePt t="145806" x="6575425" y="5646738"/>
          <p14:tracePt t="145822" x="6575425" y="5676900"/>
          <p14:tracePt t="145824" x="6575425" y="5692775"/>
          <p14:tracePt t="145839" x="6575425" y="5715000"/>
          <p14:tracePt t="145856" x="6575425" y="5783263"/>
          <p14:tracePt t="145873" x="6575425" y="5837238"/>
          <p14:tracePt t="145889" x="6575425" y="5897563"/>
          <p14:tracePt t="145906" x="6575425" y="5951538"/>
          <p14:tracePt t="145922" x="6591300" y="5997575"/>
          <p14:tracePt t="145939" x="6591300" y="6027738"/>
          <p14:tracePt t="145956" x="6599238" y="6035675"/>
          <p14:tracePt t="146083" x="6599238" y="6042025"/>
          <p14:tracePt t="146137" x="6599238" y="6049963"/>
          <p14:tracePt t="146145" x="6599238" y="6057900"/>
          <p14:tracePt t="146156" x="6599238" y="6065838"/>
          <p14:tracePt t="146172" x="6599238" y="6073775"/>
          <p14:tracePt t="146189" x="6599238" y="6088063"/>
          <p14:tracePt t="146206" x="6599238" y="6096000"/>
          <p14:tracePt t="146433" x="6599238" y="6103938"/>
          <p14:tracePt t="146569" x="6607175" y="6103938"/>
          <p14:tracePt t="146594" x="6613525" y="6103938"/>
          <p14:tracePt t="146633" x="6621463" y="6103938"/>
          <p14:tracePt t="146649" x="6629400" y="6103938"/>
          <p14:tracePt t="146665" x="6637338" y="6103938"/>
          <p14:tracePt t="146673" x="6645275" y="6103938"/>
          <p14:tracePt t="146681" x="6659563" y="6103938"/>
          <p14:tracePt t="146689" x="6667500" y="6103938"/>
          <p14:tracePt t="146706" x="6683375" y="6103938"/>
          <p14:tracePt t="146723" x="6697663" y="6103938"/>
          <p14:tracePt t="146768" x="6743700" y="6103938"/>
          <p14:tracePt t="146769" x="6751638" y="6103938"/>
          <p14:tracePt t="146777" x="6759575" y="6103938"/>
          <p14:tracePt t="146785" x="6759575" y="6096000"/>
          <p14:tracePt t="146793" x="6765925" y="6096000"/>
          <p14:tracePt t="146806" x="6773863" y="6096000"/>
          <p14:tracePt t="146823" x="6797675" y="6096000"/>
          <p14:tracePt t="146839" x="6811963" y="6096000"/>
          <p14:tracePt t="146856" x="6835775" y="6096000"/>
          <p14:tracePt t="146873" x="6858000" y="6096000"/>
          <p14:tracePt t="146890" x="6873875" y="6096000"/>
          <p14:tracePt t="146906" x="6896100" y="6096000"/>
          <p14:tracePt t="146923" x="6911975" y="6096000"/>
          <p14:tracePt t="146939" x="6926263" y="6096000"/>
          <p14:tracePt t="146956" x="6950075" y="6103938"/>
          <p14:tracePt t="146973" x="6956425" y="6103938"/>
          <p14:tracePt t="146989" x="6964363" y="6111875"/>
          <p14:tracePt t="147006" x="6972300" y="6111875"/>
          <p14:tracePt t="147023" x="6988175" y="6111875"/>
          <p14:tracePt t="147040" x="7018338" y="6111875"/>
          <p14:tracePt t="147056" x="7032625" y="6111875"/>
          <p14:tracePt t="147073" x="7056438" y="6111875"/>
          <p14:tracePt t="147090" x="7070725" y="6111875"/>
          <p14:tracePt t="147106" x="7086600" y="6111875"/>
          <p14:tracePt t="147123" x="7094538" y="6111875"/>
          <p14:tracePt t="147140" x="7108825" y="6111875"/>
          <p14:tracePt t="147156" x="7132638" y="6118225"/>
          <p14:tracePt t="147173" x="7154863" y="6126163"/>
          <p14:tracePt t="147189" x="7178675" y="6126163"/>
          <p14:tracePt t="147206" x="7200900" y="6126163"/>
          <p14:tracePt t="147223" x="7208838" y="6126163"/>
          <p14:tracePt t="147240" x="7239000" y="6126163"/>
          <p14:tracePt t="147257" x="7269163" y="6126163"/>
          <p14:tracePt t="147273" x="7307263" y="6126163"/>
          <p14:tracePt t="147290" x="7337425" y="6126163"/>
          <p14:tracePt t="147306" x="7375525" y="6126163"/>
          <p14:tracePt t="147323" x="7407275" y="6126163"/>
          <p14:tracePt t="147339" x="7445375" y="6126163"/>
          <p14:tracePt t="147356" x="7467600" y="6126163"/>
          <p14:tracePt t="147373" x="7475538" y="6126163"/>
          <p14:tracePt t="147390" x="7483475" y="6126163"/>
          <p14:tracePt t="147406" x="7489825" y="6126163"/>
          <p14:tracePt t="147423" x="7505700" y="6134100"/>
          <p14:tracePt t="147440" x="7543800" y="6134100"/>
          <p14:tracePt t="147456" x="7589838" y="6134100"/>
          <p14:tracePt t="147473" x="7650163" y="6134100"/>
          <p14:tracePt t="147490" x="7704138" y="6134100"/>
          <p14:tracePt t="147506" x="7750175" y="6134100"/>
          <p14:tracePt t="147523" x="7764463" y="6134100"/>
          <p14:tracePt t="147540" x="7772400" y="6134100"/>
          <p14:tracePt t="147585" x="7780338" y="6134100"/>
          <p14:tracePt t="147593" x="7794625" y="6134100"/>
          <p14:tracePt t="147600" x="7802563" y="6134100"/>
          <p14:tracePt t="147609" x="7818438" y="6134100"/>
          <p14:tracePt t="147623" x="7840663" y="6134100"/>
          <p14:tracePt t="147640" x="7894638" y="6134100"/>
          <p14:tracePt t="147656" x="7970838" y="6134100"/>
          <p14:tracePt t="147673" x="8016875" y="6134100"/>
          <p14:tracePt t="147690" x="8054975" y="6134100"/>
          <p14:tracePt t="147706" x="8093075" y="6134100"/>
          <p14:tracePt t="147723" x="8137525" y="6142038"/>
          <p14:tracePt t="147740" x="8175625" y="6142038"/>
          <p14:tracePt t="147756" x="8221663" y="6142038"/>
          <p14:tracePt t="147773" x="8259763" y="6142038"/>
          <p14:tracePt t="147790" x="8297863" y="6142038"/>
          <p14:tracePt t="147806" x="8335963" y="6142038"/>
          <p14:tracePt t="147823" x="8389938" y="6142038"/>
          <p14:tracePt t="147824" x="8420100" y="6142038"/>
          <p14:tracePt t="147839" x="8442325" y="6142038"/>
          <p14:tracePt t="147856" x="8534400" y="6142038"/>
          <p14:tracePt t="147874" x="8594725" y="6142038"/>
          <p14:tracePt t="147890" x="8656638" y="6142038"/>
          <p14:tracePt t="147906" x="8709025" y="6142038"/>
          <p14:tracePt t="147923" x="8763000" y="6142038"/>
          <p14:tracePt t="147940" x="8823325" y="6142038"/>
          <p14:tracePt t="147956" x="8869363" y="6142038"/>
          <p14:tracePt t="147974" x="8931275" y="6142038"/>
          <p14:tracePt t="147990" x="8999538" y="6142038"/>
          <p14:tracePt t="148007" x="9067800" y="6142038"/>
          <p14:tracePt t="148010" x="9097963" y="6142038"/>
          <p14:tracePt t="148023" x="9128125" y="6142038"/>
          <p14:tracePt t="148040" x="9204325" y="6142038"/>
          <p14:tracePt t="148056" x="9242425" y="6142038"/>
          <p14:tracePt t="148073" x="9280525" y="6142038"/>
          <p14:tracePt t="148090" x="9334500" y="6142038"/>
          <p14:tracePt t="148107" x="9380538" y="6142038"/>
          <p14:tracePt t="148123" x="9426575" y="6142038"/>
          <p14:tracePt t="148140" x="9478963" y="6142038"/>
          <p14:tracePt t="148157" x="9525000" y="6142038"/>
          <p14:tracePt t="148173" x="9571038" y="6142038"/>
          <p14:tracePt t="148190" x="9623425" y="6142038"/>
          <p14:tracePt t="148207" x="9669463" y="6142038"/>
          <p14:tracePt t="148223" x="9699625" y="6142038"/>
          <p14:tracePt t="148225" x="9723438" y="6142038"/>
          <p14:tracePt t="148240" x="9737725" y="6142038"/>
          <p14:tracePt t="148257" x="9745663" y="6142038"/>
          <p14:tracePt t="148329" x="9753600" y="6142038"/>
          <p14:tracePt t="148337" x="9761538" y="6142038"/>
          <p14:tracePt t="148345" x="9769475" y="6142038"/>
          <p14:tracePt t="148357" x="9775825" y="6142038"/>
          <p14:tracePt t="148374" x="9791700" y="6142038"/>
          <p14:tracePt t="148433" x="9799638" y="6142038"/>
          <p14:tracePt t="148441" x="9807575" y="6149975"/>
          <p14:tracePt t="148449" x="9813925" y="6149975"/>
          <p14:tracePt t="148457" x="9829800" y="6149975"/>
          <p14:tracePt t="148473" x="9852025" y="6156325"/>
          <p14:tracePt t="148490" x="9875838" y="6156325"/>
          <p14:tracePt t="148507" x="9890125" y="6156325"/>
          <p14:tracePt t="148523" x="9898063" y="6156325"/>
          <p14:tracePt t="148577" x="9906000" y="6156325"/>
          <p14:tracePt t="148594" x="9913938" y="6156325"/>
          <p14:tracePt t="148601" x="9921875" y="6156325"/>
          <p14:tracePt t="148625" x="9928225" y="6156325"/>
          <p14:tracePt t="148649" x="9936163" y="6156325"/>
          <p14:tracePt t="148657" x="9944100" y="6156325"/>
          <p14:tracePt t="148665" x="9952038" y="6156325"/>
          <p14:tracePt t="148681" x="9966325" y="6156325"/>
          <p14:tracePt t="148697" x="9974263" y="6156325"/>
          <p14:tracePt t="148729" x="9982200" y="6156325"/>
          <p14:tracePt t="148745" x="9998075" y="6156325"/>
          <p14:tracePt t="148761" x="10004425" y="6149975"/>
          <p14:tracePt t="148769" x="10012363" y="6149975"/>
          <p14:tracePt t="148777" x="10020300" y="6149975"/>
          <p14:tracePt t="148790" x="10028238" y="6149975"/>
          <p14:tracePt t="148807" x="10042525" y="6142038"/>
          <p14:tracePt t="148824" x="10058400" y="6142038"/>
          <p14:tracePt t="148825" x="10066338" y="6134100"/>
          <p14:tracePt t="148849" x="10074275" y="6134100"/>
          <p14:tracePt t="148857" x="10080625" y="6134100"/>
          <p14:tracePt t="148897" x="10088563" y="6134100"/>
          <p14:tracePt t="148961" x="10104438" y="6126163"/>
          <p14:tracePt t="148969" x="10112375" y="6126163"/>
          <p14:tracePt t="148977" x="10126663" y="6126163"/>
          <p14:tracePt t="148990" x="10134600" y="6118225"/>
          <p14:tracePt t="149007" x="10180638" y="6103938"/>
          <p14:tracePt t="149009" x="10188575" y="6103938"/>
          <p14:tracePt t="149024" x="10194925" y="6103938"/>
          <p14:tracePt t="149040" x="10210800" y="6096000"/>
          <p14:tracePt t="149489" x="10202863" y="6096000"/>
          <p14:tracePt t="149505" x="10194925" y="6096000"/>
          <p14:tracePt t="149513" x="10180638" y="6096000"/>
          <p14:tracePt t="149524" x="10156825" y="6096000"/>
          <p14:tracePt t="149540" x="10112375" y="6096000"/>
          <p14:tracePt t="149557" x="10036175" y="6080125"/>
          <p14:tracePt t="149574" x="9959975" y="6073775"/>
          <p14:tracePt t="149590" x="9859963" y="6057900"/>
          <p14:tracePt t="149593" x="9821863" y="6057900"/>
          <p14:tracePt t="149607" x="9783763" y="6057900"/>
          <p14:tracePt t="149624" x="9631363" y="6042025"/>
          <p14:tracePt t="149641" x="9532938" y="6027738"/>
          <p14:tracePt t="149657" x="9426575" y="6019800"/>
          <p14:tracePt t="149674" x="9318625" y="5997575"/>
          <p14:tracePt t="149691" x="9190038" y="5951538"/>
          <p14:tracePt t="149707" x="9051925" y="5913438"/>
          <p14:tracePt t="149724" x="8923338" y="5845175"/>
          <p14:tracePt t="149741" x="8839200" y="5821363"/>
          <p14:tracePt t="149757" x="8770938" y="5783263"/>
          <p14:tracePt t="149774" x="8724900" y="5768975"/>
          <p14:tracePt t="149791" x="8686800" y="5745163"/>
          <p14:tracePt t="149794" x="8648700" y="5730875"/>
          <p14:tracePt t="149807" x="8618538" y="5722938"/>
          <p14:tracePt t="149824" x="8496300" y="5676900"/>
          <p14:tracePt t="149842" x="8404225" y="5646738"/>
          <p14:tracePt t="149857" x="8328025" y="5622925"/>
          <p14:tracePt t="149874" x="8283575" y="5600700"/>
          <p14:tracePt t="149891" x="8229600" y="5578475"/>
          <p14:tracePt t="149907" x="8191500" y="5562600"/>
          <p14:tracePt t="149924" x="8153400" y="5546725"/>
          <p14:tracePt t="149941" x="8123238" y="5540375"/>
          <p14:tracePt t="149957" x="8085138" y="5516563"/>
          <p14:tracePt t="149974" x="8047038" y="5494338"/>
          <p14:tracePt t="149976" x="8031163" y="5486400"/>
          <p14:tracePt t="149991" x="8001000" y="5470525"/>
          <p14:tracePt t="150007" x="7993063" y="5464175"/>
          <p14:tracePt t="150010" x="7978775" y="5456238"/>
          <p14:tracePt t="150024" x="7962900" y="5440363"/>
          <p14:tracePt t="150041" x="7954963" y="5432425"/>
          <p14:tracePt t="150057" x="7947025" y="5418138"/>
          <p14:tracePt t="150074" x="7932738" y="5402263"/>
          <p14:tracePt t="150091" x="7924800" y="5387975"/>
          <p14:tracePt t="150108" x="7924800" y="5372100"/>
          <p14:tracePt t="150124" x="7908925" y="5356225"/>
          <p14:tracePt t="150141" x="7902575" y="5349875"/>
          <p14:tracePt t="150157" x="7902575" y="5334000"/>
          <p14:tracePt t="150174" x="7894638" y="5334000"/>
          <p14:tracePt t="150191" x="7886700" y="5318125"/>
          <p14:tracePt t="150207" x="7886700" y="5303838"/>
          <p14:tracePt t="150224" x="7870825" y="5265738"/>
          <p14:tracePt t="150240" x="7840663" y="5211763"/>
          <p14:tracePt t="150257" x="7826375" y="5181600"/>
          <p14:tracePt t="150274" x="7794625" y="5121275"/>
          <p14:tracePt t="150291" x="7764463" y="5075238"/>
          <p14:tracePt t="150307" x="7726363" y="5013325"/>
          <p14:tracePt t="150324" x="7704138" y="4953000"/>
          <p14:tracePt t="150341" x="7680325" y="4914900"/>
          <p14:tracePt t="150357" x="7666038" y="4868863"/>
          <p14:tracePt t="150374" x="7642225" y="4800600"/>
          <p14:tracePt t="150391" x="7620000" y="4724400"/>
          <p14:tracePt t="150407" x="7581900" y="4632325"/>
          <p14:tracePt t="150409" x="7566025" y="4587875"/>
          <p14:tracePt t="150424" x="7527925" y="4511675"/>
          <p14:tracePt t="150441" x="7489825" y="4427538"/>
          <p14:tracePt t="150457" x="7467600" y="4359275"/>
          <p14:tracePt t="150474" x="7437438" y="4289425"/>
          <p14:tracePt t="150491" x="7413625" y="4244975"/>
          <p14:tracePt t="150508" x="7399338" y="4191000"/>
          <p14:tracePt t="150524" x="7375525" y="4152900"/>
          <p14:tracePt t="150541" x="7369175" y="4122738"/>
          <p14:tracePt t="150558" x="7361238" y="4092575"/>
          <p14:tracePt t="150574" x="7353300" y="4068763"/>
          <p14:tracePt t="150591" x="7353300" y="4060825"/>
          <p14:tracePt t="150608" x="7353300" y="4054475"/>
          <p14:tracePt t="150657" x="7353300" y="4046538"/>
          <p14:tracePt t="150681" x="7345363" y="4038600"/>
          <p14:tracePt t="150778" x="7345363" y="4030663"/>
          <p14:tracePt t="150793" x="7337425" y="4030663"/>
          <p14:tracePt t="150817" x="7331075" y="4030663"/>
          <p14:tracePt t="150825" x="7331075" y="4022725"/>
          <p14:tracePt t="150841" x="7323138" y="4022725"/>
          <p14:tracePt t="150881" x="7315200" y="4022725"/>
          <p14:tracePt t="150898" x="7315200" y="4016375"/>
          <p14:tracePt t="150914" x="7307263" y="4016375"/>
          <p14:tracePt t="150921" x="7299325" y="4016375"/>
          <p14:tracePt t="150946" x="7292975" y="4016375"/>
          <p14:tracePt t="150970" x="7285038" y="4016375"/>
          <p14:tracePt t="150993" x="7277100" y="4016375"/>
          <p14:tracePt t="151025" x="7269163" y="4016375"/>
          <p14:tracePt t="151073" x="7261225" y="4016375"/>
          <p14:tracePt t="151089" x="7254875" y="4016375"/>
          <p14:tracePt t="151105" x="7239000" y="4016375"/>
          <p14:tracePt t="151121" x="7231063" y="4016375"/>
          <p14:tracePt t="151129" x="7223125" y="4022725"/>
          <p14:tracePt t="151145" x="7216775" y="4022725"/>
          <p14:tracePt t="151169" x="7208838" y="4022725"/>
          <p14:tracePt t="151186" x="7208838" y="4030663"/>
          <p14:tracePt t="151193" x="7200900" y="4030663"/>
          <p14:tracePt t="151209" x="7192963" y="4030663"/>
          <p14:tracePt t="151224" x="7178675" y="4030663"/>
          <p14:tracePt t="151241" x="7162800" y="4038600"/>
          <p14:tracePt t="151258" x="7140575" y="4046538"/>
          <p14:tracePt t="151274" x="7124700" y="4046538"/>
          <p14:tracePt t="151291" x="7108825" y="4054475"/>
          <p14:tracePt t="151308" x="7086600" y="4060825"/>
          <p14:tracePt t="151324" x="7064375" y="4076700"/>
          <p14:tracePt t="151341" x="7032625" y="4084638"/>
          <p14:tracePt t="151358" x="7002463" y="4098925"/>
          <p14:tracePt t="151375" x="6964363" y="4106863"/>
          <p14:tracePt t="151391" x="6942138" y="4122738"/>
          <p14:tracePt t="151408" x="6918325" y="4130675"/>
          <p14:tracePt t="151409" x="6911975" y="4137025"/>
          <p14:tracePt t="151424" x="6880225" y="4144963"/>
          <p14:tracePt t="151441" x="6873875" y="4152900"/>
          <p14:tracePt t="151458" x="6858000" y="4160838"/>
          <p14:tracePt t="151474" x="6850063" y="4168775"/>
          <p14:tracePt t="151491" x="6835775" y="4168775"/>
          <p14:tracePt t="151508" x="6835775" y="4175125"/>
          <p14:tracePt t="151524" x="6819900" y="4183063"/>
          <p14:tracePt t="151541" x="6797675" y="4198938"/>
          <p14:tracePt t="151558" x="6781800" y="4206875"/>
          <p14:tracePt t="151574" x="6765925" y="4213225"/>
          <p14:tracePt t="151591" x="6743700" y="4229100"/>
          <p14:tracePt t="151608" x="6727825" y="4237038"/>
          <p14:tracePt t="151633" x="6721475" y="4237038"/>
          <p14:tracePt t="151641" x="6721475" y="4244975"/>
          <p14:tracePt t="151658" x="6713538" y="4244975"/>
          <p14:tracePt t="151675" x="6705600" y="4244975"/>
          <p14:tracePt t="151691" x="6705600" y="4251325"/>
          <p14:tracePt t="151745" x="6697663" y="4251325"/>
          <p14:tracePt t="151777" x="6689725" y="4259263"/>
          <p14:tracePt t="151793" x="6683375" y="4267200"/>
          <p14:tracePt t="152105" x="6689725" y="4259263"/>
          <p14:tracePt t="152129" x="6697663" y="4251325"/>
          <p14:tracePt t="152145" x="6705600" y="4244975"/>
          <p14:tracePt t="152161" x="6721475" y="4237038"/>
          <p14:tracePt t="152169" x="6721475" y="4229100"/>
          <p14:tracePt t="152177" x="6727825" y="4229100"/>
          <p14:tracePt t="152191" x="6727825" y="4221163"/>
          <p14:tracePt t="152209" x="6751638" y="4206875"/>
          <p14:tracePt t="152225" x="6765925" y="4191000"/>
          <p14:tracePt t="152241" x="6773863" y="4183063"/>
          <p14:tracePt t="152258" x="6781800" y="4175125"/>
          <p14:tracePt t="152275" x="6789738" y="4168775"/>
          <p14:tracePt t="152291" x="6797675" y="4152900"/>
          <p14:tracePt t="152308" x="6804025" y="4144963"/>
          <p14:tracePt t="152325" x="6827838" y="4130675"/>
          <p14:tracePt t="152341" x="6835775" y="4114800"/>
          <p14:tracePt t="152358" x="6850063" y="4098925"/>
          <p14:tracePt t="152375" x="6865938" y="4084638"/>
          <p14:tracePt t="152391" x="6888163" y="4068763"/>
          <p14:tracePt t="152408" x="6926263" y="4046538"/>
          <p14:tracePt t="152425" x="6950075" y="4022725"/>
          <p14:tracePt t="152441" x="6980238" y="4008438"/>
          <p14:tracePt t="152458" x="7002463" y="3984625"/>
          <p14:tracePt t="152475" x="7026275" y="3970338"/>
          <p14:tracePt t="152492" x="7048500" y="3946525"/>
          <p14:tracePt t="152508" x="7070725" y="3932238"/>
          <p14:tracePt t="152525" x="7086600" y="3916363"/>
          <p14:tracePt t="152541" x="7116763" y="3902075"/>
          <p14:tracePt t="152558" x="7146925" y="3878263"/>
          <p14:tracePt t="152575" x="7192963" y="3856038"/>
          <p14:tracePt t="152576" x="7208838" y="3840163"/>
          <p14:tracePt t="152592" x="7223125" y="3832225"/>
          <p14:tracePt t="152593" x="7254875" y="3817938"/>
          <p14:tracePt t="152608" x="7307263" y="3787775"/>
          <p14:tracePt t="152625" x="7345363" y="3763963"/>
          <p14:tracePt t="152641" x="7383463" y="3741738"/>
          <p14:tracePt t="152658" x="7437438" y="3717925"/>
          <p14:tracePt t="152675" x="7459663" y="3703638"/>
          <p14:tracePt t="152692" x="7497763" y="3695700"/>
          <p14:tracePt t="152708" x="7513638" y="3679825"/>
          <p14:tracePt t="152725" x="7535863" y="3673475"/>
          <p14:tracePt t="152741" x="7559675" y="3665538"/>
          <p14:tracePt t="152758" x="7581900" y="3657600"/>
          <p14:tracePt t="152762" x="7581900" y="3649663"/>
          <p14:tracePt t="152775" x="7589838" y="3649663"/>
          <p14:tracePt t="152792" x="7604125" y="3649663"/>
          <p14:tracePt t="152793" x="7612063" y="3649663"/>
          <p14:tracePt t="152809" x="7627938" y="3641725"/>
          <p14:tracePt t="152826" x="7635875" y="3635375"/>
          <p14:tracePt t="152841" x="7650163" y="3635375"/>
          <p14:tracePt t="152859" x="7673975" y="3619500"/>
          <p14:tracePt t="152875" x="7704138" y="3611563"/>
          <p14:tracePt t="152892" x="7726363" y="3603625"/>
          <p14:tracePt t="152908" x="7750175" y="3597275"/>
          <p14:tracePt t="152925" x="7756525" y="3597275"/>
          <p14:tracePt t="152942" x="7772400" y="3589338"/>
          <p14:tracePt t="152958" x="7780338" y="3589338"/>
          <p14:tracePt t="152975" x="7788275" y="3589338"/>
          <p14:tracePt t="152992" x="7802563" y="3589338"/>
          <p14:tracePt t="153008" x="7832725" y="3589338"/>
          <p14:tracePt t="153025" x="7856538" y="3589338"/>
          <p14:tracePt t="153042" x="7870825" y="3589338"/>
          <p14:tracePt t="153058" x="7878763" y="3589338"/>
          <p14:tracePt t="153075" x="7886700" y="3581400"/>
          <p14:tracePt t="153092" x="7916863" y="3573463"/>
          <p14:tracePt t="153108" x="7947025" y="3565525"/>
          <p14:tracePt t="153125" x="8008938" y="3543300"/>
          <p14:tracePt t="153142" x="8054975" y="3535363"/>
          <p14:tracePt t="153158" x="8107363" y="3513138"/>
          <p14:tracePt t="153175" x="8153400" y="3497263"/>
          <p14:tracePt t="153192" x="8175625" y="3489325"/>
          <p14:tracePt t="153193" x="8199438" y="3482975"/>
          <p14:tracePt t="153208" x="8213725" y="3467100"/>
          <p14:tracePt t="153225" x="8229600" y="3467100"/>
          <p14:tracePt t="153242" x="8251825" y="3451225"/>
          <p14:tracePt t="153258" x="8275638" y="3444875"/>
          <p14:tracePt t="153275" x="8289925" y="3436938"/>
          <p14:tracePt t="153292" x="8305800" y="3429000"/>
          <p14:tracePt t="153308" x="8321675" y="3421063"/>
          <p14:tracePt t="153325" x="8343900" y="3421063"/>
          <p14:tracePt t="153353" x="8351838" y="3421063"/>
          <p14:tracePt t="153361" x="8366125" y="3413125"/>
          <p14:tracePt t="153375" x="8374063" y="3413125"/>
          <p14:tracePt t="153392" x="8412163" y="3406775"/>
          <p14:tracePt t="153408" x="8450263" y="3398838"/>
          <p14:tracePt t="153425" x="8480425" y="3398838"/>
          <p14:tracePt t="153442" x="8512175" y="3382963"/>
          <p14:tracePt t="153459" x="8526463" y="3375025"/>
          <p14:tracePt t="153475" x="8542338" y="3375025"/>
          <p14:tracePt t="153492" x="8556625" y="3375025"/>
          <p14:tracePt t="153509" x="8564563" y="3368675"/>
          <p14:tracePt t="153525" x="8588375" y="3368675"/>
          <p14:tracePt t="153542" x="8610600" y="3352800"/>
          <p14:tracePt t="153559" x="8632825" y="3352800"/>
          <p14:tracePt t="153575" x="8656638" y="3344863"/>
          <p14:tracePt t="153577" x="8670925" y="3344863"/>
          <p14:tracePt t="153592" x="8686800" y="3344863"/>
          <p14:tracePt t="153609" x="8716963" y="3344863"/>
          <p14:tracePt t="153625" x="8740775" y="3336925"/>
          <p14:tracePt t="153642" x="8778875" y="3336925"/>
          <p14:tracePt t="153659" x="8793163" y="3330575"/>
          <p14:tracePt t="153675" x="8823325" y="3330575"/>
          <p14:tracePt t="153692" x="8839200" y="3322638"/>
          <p14:tracePt t="153709" x="8869363" y="3314700"/>
          <p14:tracePt t="153725" x="8899525" y="3314700"/>
          <p14:tracePt t="153742" x="8923338" y="3314700"/>
          <p14:tracePt t="153759" x="8945563" y="3298825"/>
          <p14:tracePt t="153761" x="8953500" y="3298825"/>
          <p14:tracePt t="153775" x="8969375" y="3298825"/>
          <p14:tracePt t="153792" x="9007475" y="3292475"/>
          <p14:tracePt t="153809" x="9029700" y="3292475"/>
          <p14:tracePt t="153825" x="9059863" y="3292475"/>
          <p14:tracePt t="153842" x="9097963" y="3292475"/>
          <p14:tracePt t="153859" x="9121775" y="3292475"/>
          <p14:tracePt t="153876" x="9151938" y="3284538"/>
          <p14:tracePt t="153892" x="9182100" y="3276600"/>
          <p14:tracePt t="153909" x="9220200" y="3276600"/>
          <p14:tracePt t="153925" x="9250363" y="3268663"/>
          <p14:tracePt t="153942" x="9288463" y="3268663"/>
          <p14:tracePt t="153944" x="9296400" y="3260725"/>
          <p14:tracePt t="153959" x="9312275" y="3260725"/>
          <p14:tracePt t="153960" x="9326563" y="3254375"/>
          <p14:tracePt t="153976" x="9342438" y="3254375"/>
          <p14:tracePt t="153978" x="9350375" y="3254375"/>
          <p14:tracePt t="153993" x="9364663" y="3254375"/>
          <p14:tracePt t="154009" x="9380538" y="3254375"/>
          <p14:tracePt t="154025" x="9418638" y="3254375"/>
          <p14:tracePt t="154042" x="9456738" y="3254375"/>
          <p14:tracePt t="154059" x="9478963" y="3254375"/>
          <p14:tracePt t="154099" x="9578975" y="3238500"/>
          <p14:tracePt t="154105" x="9593263" y="3230563"/>
          <p14:tracePt t="154113" x="9617075" y="3230563"/>
          <p14:tracePt t="154125" x="9631363" y="3230563"/>
          <p14:tracePt t="154142" x="9661525" y="3222625"/>
          <p14:tracePt t="154159" x="9693275" y="3222625"/>
          <p14:tracePt t="154175" x="9707563" y="3222625"/>
          <p14:tracePt t="154193" x="9715500" y="3222625"/>
          <p14:tracePt t="154208" x="9723438" y="3222625"/>
          <p14:tracePt t="154225" x="9745663" y="3222625"/>
          <p14:tracePt t="154242" x="9769475" y="3222625"/>
          <p14:tracePt t="154259" x="9799638" y="3222625"/>
          <p14:tracePt t="154276" x="9813925" y="3222625"/>
          <p14:tracePt t="154292" x="9821863" y="3222625"/>
          <p14:tracePt t="154309" x="9837738" y="3222625"/>
          <p14:tracePt t="154326" x="9852025" y="3222625"/>
          <p14:tracePt t="154342" x="9875838" y="3222625"/>
          <p14:tracePt t="154359" x="9921875" y="3216275"/>
          <p14:tracePt t="154376" x="9959975" y="3216275"/>
          <p14:tracePt t="154377" x="9966325" y="3216275"/>
          <p14:tracePt t="154392" x="9974263" y="3208338"/>
          <p14:tracePt t="154409" x="9990138" y="3208338"/>
          <p14:tracePt t="154617" x="9982200" y="3208338"/>
          <p14:tracePt t="154626" x="9974263" y="3208338"/>
          <p14:tracePt t="154634" x="9952038" y="3208338"/>
          <p14:tracePt t="154642" x="9928225" y="3208338"/>
          <p14:tracePt t="154659" x="9867900" y="3208338"/>
          <p14:tracePt t="154675" x="9775825" y="3208338"/>
          <p14:tracePt t="154692" x="9631363" y="3178175"/>
          <p14:tracePt t="154709" x="9471025" y="3132138"/>
          <p14:tracePt t="154726" x="9350375" y="3108325"/>
          <p14:tracePt t="154742" x="9274175" y="3101975"/>
          <p14:tracePt t="154759" x="9212263" y="3094038"/>
          <p14:tracePt t="154760" x="9182100" y="3094038"/>
          <p14:tracePt t="154775" x="9151938" y="3094038"/>
          <p14:tracePt t="154792" x="9075738" y="3094038"/>
          <p14:tracePt t="154809" x="9013825" y="3094038"/>
          <p14:tracePt t="154826" x="8923338" y="3086100"/>
          <p14:tracePt t="154842" x="8801100" y="3070225"/>
          <p14:tracePt t="154859" x="8670925" y="3055938"/>
          <p14:tracePt t="154876" x="8572500" y="3055938"/>
          <p14:tracePt t="154892" x="8480425" y="3055938"/>
          <p14:tracePt t="154909" x="8374063" y="3055938"/>
          <p14:tracePt t="154926" x="8283575" y="3055938"/>
          <p14:tracePt t="154942" x="8161338" y="3055938"/>
          <p14:tracePt t="154959" x="8061325" y="3055938"/>
          <p14:tracePt t="154976" x="7878763" y="3055938"/>
          <p14:tracePt t="154993" x="7742238" y="3055938"/>
          <p14:tracePt t="155009" x="7627938" y="3055938"/>
          <p14:tracePt t="155026" x="7527925" y="3070225"/>
          <p14:tracePt t="155042" x="7429500" y="3101975"/>
          <p14:tracePt t="155059" x="7337425" y="3116263"/>
          <p14:tracePt t="155076" x="7254875" y="3146425"/>
          <p14:tracePt t="155093" x="7185025" y="3170238"/>
          <p14:tracePt t="155109" x="7108825" y="3200400"/>
          <p14:tracePt t="155126" x="7040563" y="3208338"/>
          <p14:tracePt t="155143" x="6988175" y="3238500"/>
          <p14:tracePt t="155159" x="6950075" y="3254375"/>
          <p14:tracePt t="155160" x="6926263" y="3268663"/>
          <p14:tracePt t="155176" x="6904038" y="3284538"/>
          <p14:tracePt t="155193" x="6850063" y="3314700"/>
          <p14:tracePt t="155209" x="6819900" y="3330575"/>
          <p14:tracePt t="155226" x="6789738" y="3352800"/>
          <p14:tracePt t="155242" x="6759575" y="3375025"/>
          <p14:tracePt t="155259" x="6735763" y="3390900"/>
          <p14:tracePt t="155276" x="6713538" y="3413125"/>
          <p14:tracePt t="155293" x="6689725" y="3444875"/>
          <p14:tracePt t="155309" x="6667500" y="3459163"/>
          <p14:tracePt t="155326" x="6651625" y="3497263"/>
          <p14:tracePt t="155342" x="6637338" y="3521075"/>
          <p14:tracePt t="155359" x="6621463" y="3543300"/>
          <p14:tracePt t="155376" x="6613525" y="3565525"/>
          <p14:tracePt t="155409" x="6613525" y="3573463"/>
          <p14:tracePt t="155473" x="6607175" y="3589338"/>
          <p14:tracePt t="155489" x="6607175" y="3597275"/>
          <p14:tracePt t="155497" x="6607175" y="3603625"/>
          <p14:tracePt t="155509" x="6599238" y="3619500"/>
          <p14:tracePt t="155526" x="6583363" y="3657600"/>
          <p14:tracePt t="155543" x="6583363" y="3687763"/>
          <p14:tracePt t="155546" x="6569075" y="3717925"/>
          <p14:tracePt t="155559" x="6561138" y="3741738"/>
          <p14:tracePt t="155576" x="6553200" y="3802063"/>
          <p14:tracePt t="155593" x="6545263" y="3825875"/>
          <p14:tracePt t="155609" x="6537325" y="3856038"/>
          <p14:tracePt t="155627" x="6530975" y="3870325"/>
          <p14:tracePt t="155841" x="6530975" y="3863975"/>
          <p14:tracePt t="155857" x="6530975" y="3856038"/>
          <p14:tracePt t="155873" x="6530975" y="3848100"/>
          <p14:tracePt t="155881" x="6537325" y="3848100"/>
          <p14:tracePt t="155893" x="6537325" y="3840163"/>
          <p14:tracePt t="155910" x="6545263" y="3832225"/>
          <p14:tracePt t="155926" x="6553200" y="3817938"/>
          <p14:tracePt t="155943" x="6561138" y="3802063"/>
          <p14:tracePt t="155959" x="6575425" y="3779838"/>
          <p14:tracePt t="155976" x="6599238" y="3756025"/>
          <p14:tracePt t="155993" x="6607175" y="3741738"/>
          <p14:tracePt t="156010" x="6613525" y="3725863"/>
          <p14:tracePt t="156026" x="6621463" y="3717925"/>
          <p14:tracePt t="156043" x="6629400" y="3711575"/>
          <p14:tracePt t="156060" x="6637338" y="3695700"/>
          <p14:tracePt t="156076" x="6651625" y="3687763"/>
          <p14:tracePt t="156093" x="6659563" y="3679825"/>
          <p14:tracePt t="156110" x="6667500" y="3665538"/>
          <p14:tracePt t="156126" x="6683375" y="3649663"/>
          <p14:tracePt t="156143" x="6689725" y="3641725"/>
          <p14:tracePt t="156159" x="6705600" y="3619500"/>
          <p14:tracePt t="156161" x="6713538" y="3619500"/>
          <p14:tracePt t="156176" x="6721475" y="3603625"/>
          <p14:tracePt t="156193" x="6735763" y="3589338"/>
          <p14:tracePt t="156209" x="6743700" y="3581400"/>
          <p14:tracePt t="156226" x="6759575" y="3565525"/>
          <p14:tracePt t="156243" x="6765925" y="3559175"/>
          <p14:tracePt t="156260" x="6773863" y="3551238"/>
          <p14:tracePt t="156276" x="6789738" y="3543300"/>
          <p14:tracePt t="156293" x="6804025" y="3527425"/>
          <p14:tracePt t="156309" x="6819900" y="3513138"/>
          <p14:tracePt t="156313" x="6835775" y="3513138"/>
          <p14:tracePt t="156326" x="6842125" y="3497263"/>
          <p14:tracePt t="156343" x="6865938" y="3482975"/>
          <p14:tracePt t="156359" x="6880225" y="3475038"/>
          <p14:tracePt t="156362" x="6888163" y="3467100"/>
          <p14:tracePt t="156376" x="6904038" y="3451225"/>
          <p14:tracePt t="156393" x="6926263" y="3444875"/>
          <p14:tracePt t="156409" x="6934200" y="3436938"/>
          <p14:tracePt t="156426" x="6956425" y="3421063"/>
          <p14:tracePt t="156443" x="6972300" y="3406775"/>
          <p14:tracePt t="156459" x="7002463" y="3382963"/>
          <p14:tracePt t="156476" x="7032625" y="3368675"/>
          <p14:tracePt t="156493" x="7048500" y="3352800"/>
          <p14:tracePt t="156509" x="7064375" y="3336925"/>
          <p14:tracePt t="156526" x="7070725" y="3330575"/>
          <p14:tracePt t="156543" x="7086600" y="3322638"/>
          <p14:tracePt t="156546" x="7102475" y="3314700"/>
          <p14:tracePt t="156561" x="7108825" y="3306763"/>
          <p14:tracePt t="156576" x="7116763" y="3298825"/>
          <p14:tracePt t="156593" x="7140575" y="3284538"/>
          <p14:tracePt t="156609" x="7170738" y="3268663"/>
          <p14:tracePt t="156626" x="7185025" y="3254375"/>
          <p14:tracePt t="156643" x="7208838" y="3238500"/>
          <p14:tracePt t="156660" x="7231063" y="3222625"/>
          <p14:tracePt t="156677" x="7261225" y="3200400"/>
          <p14:tracePt t="156693" x="7285038" y="3184525"/>
          <p14:tracePt t="156710" x="7323138" y="3162300"/>
          <p14:tracePt t="156726" x="7331075" y="3146425"/>
          <p14:tracePt t="156729" x="7337425" y="3146425"/>
          <p14:tracePt t="156743" x="7345363" y="3140075"/>
          <p14:tracePt t="156760" x="7369175" y="3124200"/>
          <p14:tracePt t="156761" x="7375525" y="3116263"/>
          <p14:tracePt t="156777" x="7391400" y="3108325"/>
          <p14:tracePt t="156793" x="7413625" y="3094038"/>
          <p14:tracePt t="156810" x="7429500" y="3086100"/>
          <p14:tracePt t="156826" x="7445375" y="3070225"/>
          <p14:tracePt t="156843" x="7459663" y="3055938"/>
          <p14:tracePt t="156860" x="7475538" y="3040063"/>
          <p14:tracePt t="156877" x="7483475" y="3032125"/>
          <p14:tracePt t="156893" x="7489825" y="3032125"/>
          <p14:tracePt t="156910" x="7497763" y="3025775"/>
          <p14:tracePt t="156927" x="7505700" y="3017838"/>
          <p14:tracePt t="156943" x="7513638" y="3017838"/>
          <p14:tracePt t="156944" x="7521575" y="3009900"/>
          <p14:tracePt t="156960" x="7527925" y="3001963"/>
          <p14:tracePt t="156976" x="7543800" y="2994025"/>
          <p14:tracePt t="156993" x="7559675" y="2987675"/>
          <p14:tracePt t="157010" x="7566025" y="2979738"/>
          <p14:tracePt t="157026" x="7581900" y="2963863"/>
          <p14:tracePt t="157043" x="7597775" y="2955925"/>
          <p14:tracePt t="157060" x="7612063" y="2949575"/>
          <p14:tracePt t="157076" x="7620000" y="2941638"/>
          <p14:tracePt t="157093" x="7635875" y="2933700"/>
          <p14:tracePt t="157110" x="7642225" y="2925763"/>
          <p14:tracePt t="157126" x="7650163" y="2925763"/>
          <p14:tracePt t="157143" x="7666038" y="2917825"/>
          <p14:tracePt t="157160" x="7680325" y="2911475"/>
          <p14:tracePt t="157209" x="7688263" y="2903538"/>
          <p14:tracePt t="157233" x="7696200" y="2903538"/>
          <p14:tracePt t="157241" x="7704138" y="2903538"/>
          <p14:tracePt t="157249" x="7712075" y="2903538"/>
          <p14:tracePt t="157260" x="7718425" y="2895600"/>
          <p14:tracePt t="157277" x="7750175" y="2887663"/>
          <p14:tracePt t="157293" x="7772400" y="2879725"/>
          <p14:tracePt t="157310" x="7788275" y="2873375"/>
          <p14:tracePt t="157314" x="7794625" y="2865438"/>
          <p14:tracePt t="157329" x="7810500" y="2865438"/>
          <p14:tracePt t="157343" x="7818438" y="2865438"/>
          <p14:tracePt t="157360" x="7832725" y="2849563"/>
          <p14:tracePt t="157377" x="7856538" y="2841625"/>
          <p14:tracePt t="157393" x="7886700" y="2835275"/>
          <p14:tracePt t="157410" x="7894638" y="2827338"/>
          <p14:tracePt t="157426" x="7902575" y="2819400"/>
          <p14:tracePt t="157443" x="7908925" y="2819400"/>
          <p14:tracePt t="157460" x="7916863" y="2819400"/>
          <p14:tracePt t="157477" x="7924800" y="2811463"/>
          <p14:tracePt t="157493" x="7940675" y="2811463"/>
          <p14:tracePt t="157510" x="7954963" y="2797175"/>
          <p14:tracePt t="157527" x="7978775" y="2781300"/>
          <p14:tracePt t="157543" x="7993063" y="2773363"/>
          <p14:tracePt t="157560" x="8008938" y="2765425"/>
          <p14:tracePt t="157577" x="8016875" y="2759075"/>
          <p14:tracePt t="157593" x="8031163" y="2751138"/>
          <p14:tracePt t="157649" x="8039100" y="2751138"/>
          <p14:tracePt t="157665" x="8054975" y="2743200"/>
          <p14:tracePt t="157681" x="8069263" y="2735263"/>
          <p14:tracePt t="157691" x="8077200" y="2735263"/>
          <p14:tracePt t="157697" x="8093075" y="2727325"/>
          <p14:tracePt t="157710" x="8099425" y="2727325"/>
          <p14:tracePt t="157727" x="8123238" y="2705100"/>
          <p14:tracePt t="157729" x="8131175" y="2705100"/>
          <p14:tracePt t="157743" x="8137525" y="2705100"/>
          <p14:tracePt t="157760" x="8137525" y="2697163"/>
          <p14:tracePt t="157801" x="8145463" y="2697163"/>
          <p14:tracePt t="157809" x="8153400" y="2697163"/>
          <p14:tracePt t="157817" x="8161338" y="2697163"/>
          <p14:tracePt t="157833" x="8161338" y="2689225"/>
          <p14:tracePt t="157843" x="8175625" y="2689225"/>
          <p14:tracePt t="157860" x="8191500" y="2682875"/>
          <p14:tracePt t="157877" x="8199438" y="2674938"/>
          <p14:tracePt t="157893" x="8213725" y="2674938"/>
          <p14:tracePt t="157910" x="8229600" y="2674938"/>
          <p14:tracePt t="157927" x="8237538" y="2674938"/>
          <p14:tracePt t="157944" x="8259763" y="2667000"/>
          <p14:tracePt t="157945" x="8275638" y="2667000"/>
          <p14:tracePt t="157960" x="8305800" y="2659063"/>
          <p14:tracePt t="157977" x="8351838" y="2636838"/>
          <p14:tracePt t="157993" x="8382000" y="2628900"/>
          <p14:tracePt t="158010" x="8404225" y="2620963"/>
          <p14:tracePt t="158027" x="8420100" y="2620963"/>
          <p14:tracePt t="158044" x="8428038" y="2613025"/>
          <p14:tracePt t="158060" x="8442325" y="2613025"/>
          <p14:tracePt t="158077" x="8450263" y="2613025"/>
          <p14:tracePt t="158093" x="8466138" y="2613025"/>
          <p14:tracePt t="158110" x="8480425" y="2606675"/>
          <p14:tracePt t="158112" x="8488363" y="2606675"/>
          <p14:tracePt t="158127" x="8504238" y="2606675"/>
          <p14:tracePt t="158130" x="8512175" y="2606675"/>
          <p14:tracePt t="158145" x="8526463" y="2606675"/>
          <p14:tracePt t="158160" x="8542338" y="2606675"/>
          <p14:tracePt t="158177" x="8572500" y="2606675"/>
          <p14:tracePt t="158193" x="8594725" y="2606675"/>
          <p14:tracePt t="158210" x="8626475" y="2590800"/>
          <p14:tracePt t="158227" x="8678863" y="2582863"/>
          <p14:tracePt t="158244" x="8716963" y="2582863"/>
          <p14:tracePt t="158260" x="8763000" y="2574925"/>
          <p14:tracePt t="158277" x="8801100" y="2568575"/>
          <p14:tracePt t="158293" x="8839200" y="2560638"/>
          <p14:tracePt t="158310" x="8893175" y="2560638"/>
          <p14:tracePt t="158327" x="8937625" y="2560638"/>
          <p14:tracePt t="158330" x="8969375" y="2560638"/>
          <p14:tracePt t="158344" x="8991600" y="2560638"/>
          <p14:tracePt t="158346" x="9021763" y="2560638"/>
          <p14:tracePt t="158360" x="9075738" y="2560638"/>
          <p14:tracePt t="158377" x="9128125" y="2544763"/>
          <p14:tracePt t="158394" x="9159875" y="2536825"/>
          <p14:tracePt t="158410" x="9174163" y="2536825"/>
          <p14:tracePt t="158427" x="9182100" y="2536825"/>
          <p14:tracePt t="158457" x="9190038" y="2536825"/>
          <p14:tracePt t="158482" x="9197975" y="2536825"/>
          <p14:tracePt t="158497" x="9204325" y="2536825"/>
          <p14:tracePt t="158505" x="9220200" y="2536825"/>
          <p14:tracePt t="158513" x="9228138" y="2536825"/>
          <p14:tracePt t="158527" x="9242425" y="2536825"/>
          <p14:tracePt t="158544" x="9274175" y="2536825"/>
          <p14:tracePt t="158545" x="9288463" y="2544763"/>
          <p14:tracePt t="158560" x="9304338" y="2544763"/>
          <p14:tracePt t="158577" x="9318625" y="2544763"/>
          <p14:tracePt t="158594" x="9326563" y="2544763"/>
          <p14:tracePt t="158610" x="9334500" y="2544763"/>
          <p14:tracePt t="158634" x="9350375" y="2544763"/>
          <p14:tracePt t="158649" x="9364663" y="2544763"/>
          <p14:tracePt t="158660" x="9380538" y="2544763"/>
          <p14:tracePt t="158677" x="9410700" y="2544763"/>
          <p14:tracePt t="158694" x="9440863" y="2544763"/>
          <p14:tracePt t="158710" x="9464675" y="2544763"/>
          <p14:tracePt t="158727" x="9471025" y="2544763"/>
          <p14:tracePt t="158744" x="9478963" y="2544763"/>
          <p14:tracePt t="158777" x="9494838" y="2544763"/>
          <p14:tracePt t="158793" x="9502775" y="2544763"/>
          <p14:tracePt t="158801" x="9517063" y="2544763"/>
          <p14:tracePt t="158817" x="9525000" y="2544763"/>
          <p14:tracePt t="158841" x="9532938" y="2544763"/>
          <p14:tracePt t="158849" x="9540875" y="2544763"/>
          <p14:tracePt t="158860" x="9547225" y="2544763"/>
          <p14:tracePt t="158877" x="9563100" y="2544763"/>
          <p14:tracePt t="158894" x="9571038" y="2544763"/>
          <p14:tracePt t="158910" x="9585325" y="2544763"/>
          <p14:tracePt t="158927" x="9609138" y="2544763"/>
          <p14:tracePt t="158944" x="9623425" y="2544763"/>
          <p14:tracePt t="158945" x="9631363" y="2544763"/>
          <p14:tracePt t="158961" x="9647238" y="2544763"/>
          <p14:tracePt t="158977" x="9655175" y="2544763"/>
          <p14:tracePt t="158994" x="9669463" y="2536825"/>
          <p14:tracePt t="159065" x="9677400" y="2536825"/>
          <p14:tracePt t="159233" x="9677400" y="2544763"/>
          <p14:tracePt t="159257" x="9677400" y="2552700"/>
          <p14:tracePt t="159265" x="9669463" y="2560638"/>
          <p14:tracePt t="159277" x="9661525" y="2574925"/>
          <p14:tracePt t="159294" x="9647238" y="2598738"/>
          <p14:tracePt t="159311" x="9617075" y="2651125"/>
          <p14:tracePt t="159327" x="9578975" y="2713038"/>
          <p14:tracePt t="159329" x="9555163" y="2743200"/>
          <p14:tracePt t="159344" x="9517063" y="2827338"/>
          <p14:tracePt t="159361" x="9478963" y="2895600"/>
          <p14:tracePt t="159377" x="9448800" y="2963863"/>
          <p14:tracePt t="159394" x="9418638" y="3048000"/>
          <p14:tracePt t="159411" x="9388475" y="3116263"/>
          <p14:tracePt t="159427" x="9356725" y="3178175"/>
          <p14:tracePt t="159444" x="9318625" y="3254375"/>
          <p14:tracePt t="159461" x="9280525" y="3336925"/>
          <p14:tracePt t="159477" x="9236075" y="3421063"/>
          <p14:tracePt t="159494" x="9204325" y="3505200"/>
          <p14:tracePt t="159511" x="9174163" y="3581400"/>
          <p14:tracePt t="159513" x="9159875" y="3603625"/>
          <p14:tracePt t="159527" x="9151938" y="3635375"/>
          <p14:tracePt t="159544" x="9121775" y="3703638"/>
          <p14:tracePt t="159561" x="9113838" y="3741738"/>
          <p14:tracePt t="159577" x="9097963" y="3763963"/>
          <p14:tracePt t="159595" x="9097963" y="3787775"/>
          <p14:tracePt t="159611" x="9090025" y="3802063"/>
          <p14:tracePt t="159628" x="9090025" y="3810000"/>
          <p14:tracePt t="159644" x="9083675" y="3817938"/>
          <p14:tracePt t="159937" x="9090025" y="3817938"/>
          <p14:tracePt t="159953" x="9090025" y="3810000"/>
          <p14:tracePt t="159961" x="9097963" y="3810000"/>
          <p14:tracePt t="159970" x="9105900" y="3802063"/>
          <p14:tracePt t="159978" x="9113838" y="3802063"/>
          <p14:tracePt t="159994" x="9136063" y="3794125"/>
          <p14:tracePt t="160011" x="9151938" y="3787775"/>
          <p14:tracePt t="160028" x="9159875" y="3787775"/>
          <p14:tracePt t="160044" x="9166225" y="3787775"/>
          <p14:tracePt t="160066" x="9174163" y="3787775"/>
          <p14:tracePt t="160078" x="9190038" y="3787775"/>
          <p14:tracePt t="160095" x="9212263" y="3787775"/>
          <p14:tracePt t="160111" x="9258300" y="3779838"/>
          <p14:tracePt t="160128" x="9304338" y="3771900"/>
          <p14:tracePt t="160129" x="9326563" y="3763963"/>
          <p14:tracePt t="160144" x="9372600" y="3763963"/>
          <p14:tracePt t="160161" x="9410700" y="3763963"/>
          <p14:tracePt t="160178" x="9440863" y="3763963"/>
          <p14:tracePt t="160194" x="9448800" y="3763963"/>
          <p14:tracePt t="160211" x="9456738" y="3763963"/>
          <p14:tracePt t="160227" x="9471025" y="3763963"/>
          <p14:tracePt t="160244" x="9494838" y="3763963"/>
          <p14:tracePt t="160261" x="9509125" y="3763963"/>
          <p14:tracePt t="160278" x="9517063" y="3763963"/>
          <p14:tracePt t="160294" x="9525000" y="3763963"/>
          <p14:tracePt t="160311" x="9547225" y="3756025"/>
          <p14:tracePt t="160328" x="9563100" y="3756025"/>
          <p14:tracePt t="160329" x="9578975" y="3756025"/>
          <p14:tracePt t="160344" x="9609138" y="3756025"/>
          <p14:tracePt t="160361" x="9639300" y="3749675"/>
          <p14:tracePt t="160378" x="9669463" y="3749675"/>
          <p14:tracePt t="160394" x="9693275" y="3741738"/>
          <p14:tracePt t="160411" x="9715500" y="3733800"/>
          <p14:tracePt t="160428" x="9723438" y="3725863"/>
          <p14:tracePt t="160444" x="9731375" y="3725863"/>
          <p14:tracePt t="160461" x="9737725" y="3717925"/>
          <p14:tracePt t="160481" x="9745663" y="3717925"/>
          <p14:tracePt t="160494" x="9769475" y="3717925"/>
          <p14:tracePt t="160511" x="9791700" y="3717925"/>
          <p14:tracePt t="160514" x="9807575" y="3717925"/>
          <p14:tracePt t="160528" x="9829800" y="3711575"/>
          <p14:tracePt t="160544" x="9875838" y="3703638"/>
          <p14:tracePt t="160561" x="9890125" y="3703638"/>
          <p14:tracePt t="160578" x="9898063" y="3695700"/>
          <p14:tracePt t="160595" x="9906000" y="3695700"/>
          <p14:tracePt t="160611" x="9921875" y="3687763"/>
          <p14:tracePt t="160628" x="9944100" y="3687763"/>
          <p14:tracePt t="160645" x="9974263" y="3687763"/>
          <p14:tracePt t="160661" x="10004425" y="3679825"/>
          <p14:tracePt t="160678" x="10036175" y="3673475"/>
          <p14:tracePt t="160694" x="10050463" y="3665538"/>
          <p14:tracePt t="160711" x="10058400" y="3665538"/>
          <p14:tracePt t="160728" x="10074275" y="3665538"/>
          <p14:tracePt t="160744" x="10080625" y="3665538"/>
          <p14:tracePt t="160761" x="10096500" y="3665538"/>
          <p14:tracePt t="160778" x="10104438" y="3665538"/>
          <p14:tracePt t="160795" x="10118725" y="3665538"/>
          <p14:tracePt t="160811" x="10134600" y="3665538"/>
          <p14:tracePt t="160828" x="10142538" y="3665538"/>
          <p14:tracePt t="160845" x="10156825" y="3665538"/>
          <p14:tracePt t="160861" x="10172700" y="3665538"/>
          <p14:tracePt t="160878" x="10188575" y="3665538"/>
          <p14:tracePt t="160894" x="10210800" y="3665538"/>
          <p14:tracePt t="160911" x="10218738" y="3665538"/>
          <p14:tracePt t="160913" x="10226675" y="3665538"/>
          <p14:tracePt t="160928" x="10248900" y="3673475"/>
          <p14:tracePt t="160945" x="10264775" y="3679825"/>
          <p14:tracePt t="160961" x="10279063" y="3679825"/>
          <p14:tracePt t="160978" x="10287000" y="3679825"/>
          <p14:tracePt t="161025" x="10294938" y="3679825"/>
          <p14:tracePt t="161041" x="10302875" y="3679825"/>
          <p14:tracePt t="161049" x="10309225" y="3687763"/>
          <p14:tracePt t="161061" x="10317163" y="3687763"/>
          <p14:tracePt t="161078" x="10333038" y="3687763"/>
          <p14:tracePt t="161095" x="10340975" y="3695700"/>
          <p14:tracePt t="161111" x="10347325" y="3695700"/>
          <p14:tracePt t="161128" x="10363200" y="3695700"/>
          <p14:tracePt t="161145" x="10371138" y="3695700"/>
          <p14:tracePt t="161161" x="10385425" y="3703638"/>
          <p14:tracePt t="161178" x="10417175" y="3703638"/>
          <p14:tracePt t="161195" x="10447338" y="3703638"/>
          <p14:tracePt t="161211" x="10469563" y="3703638"/>
          <p14:tracePt t="161228" x="10477500" y="3703638"/>
          <p14:tracePt t="161244" x="10485438" y="3703638"/>
          <p14:tracePt t="161261" x="10493375" y="3703638"/>
          <p14:tracePt t="161280" x="10499725" y="3703638"/>
          <p14:tracePt t="161417" x="10507663" y="3703638"/>
          <p14:tracePt t="161777" x="10499725" y="3703638"/>
          <p14:tracePt t="161793" x="10493375" y="3703638"/>
          <p14:tracePt t="161801" x="10477500" y="3703638"/>
          <p14:tracePt t="161811" x="10469563" y="3703638"/>
          <p14:tracePt t="161828" x="10439400" y="3703638"/>
          <p14:tracePt t="161845" x="10409238" y="3703638"/>
          <p14:tracePt t="161861" x="10385425" y="3703638"/>
          <p14:tracePt t="161878" x="10347325" y="3703638"/>
          <p14:tracePt t="161895" x="10325100" y="3703638"/>
          <p14:tracePt t="161911" x="10302875" y="3703638"/>
          <p14:tracePt t="161912" x="10294938" y="3703638"/>
          <p14:tracePt t="161928" x="10264775" y="3711575"/>
          <p14:tracePt t="161945" x="10226675" y="3711575"/>
          <p14:tracePt t="161961" x="10172700" y="3717925"/>
          <p14:tracePt t="161978" x="10088563" y="3741738"/>
          <p14:tracePt t="161995" x="9998075" y="3763963"/>
          <p14:tracePt t="162011" x="9898063" y="3794125"/>
          <p14:tracePt t="162028" x="9791700" y="3825875"/>
          <p14:tracePt t="162045" x="9707563" y="3863975"/>
          <p14:tracePt t="162061" x="9617075" y="3902075"/>
          <p14:tracePt t="162078" x="9509125" y="3954463"/>
          <p14:tracePt t="162080" x="9440863" y="3984625"/>
          <p14:tracePt t="162095" x="9388475" y="4016375"/>
          <p14:tracePt t="162111" x="9258300" y="4092575"/>
          <p14:tracePt t="162113" x="9204325" y="4114800"/>
          <p14:tracePt t="162128" x="9083675" y="4175125"/>
          <p14:tracePt t="162145" x="8991600" y="4229100"/>
          <p14:tracePt t="162161" x="8937625" y="4283075"/>
          <p14:tracePt t="162178" x="8899525" y="4305300"/>
          <p14:tracePt t="162195" x="8885238" y="4335463"/>
          <p14:tracePt t="162211" x="8869363" y="4343400"/>
          <p14:tracePt t="162228" x="8861425" y="4365625"/>
          <p14:tracePt t="162245" x="8847138" y="4381500"/>
          <p14:tracePt t="162261" x="8823325" y="4403725"/>
          <p14:tracePt t="162278" x="8809038" y="4419600"/>
          <p14:tracePt t="162295" x="8778875" y="4435475"/>
          <p14:tracePt t="162296" x="8770938" y="4449763"/>
          <p14:tracePt t="162311" x="8747125" y="4465638"/>
          <p14:tracePt t="162328" x="8716963" y="4525963"/>
          <p14:tracePt t="162345" x="8694738" y="4564063"/>
          <p14:tracePt t="162361" x="8670925" y="4610100"/>
          <p14:tracePt t="162378" x="8648700" y="4664075"/>
          <p14:tracePt t="162395" x="8626475" y="4732338"/>
          <p14:tracePt t="162411" x="8602663" y="4778375"/>
          <p14:tracePt t="162428" x="8594725" y="4838700"/>
          <p14:tracePt t="162445" x="8572500" y="4899025"/>
          <p14:tracePt t="162461" x="8556625" y="4968875"/>
          <p14:tracePt t="162478" x="8550275" y="5051425"/>
          <p14:tracePt t="162495" x="8542338" y="5127625"/>
          <p14:tracePt t="162512" x="8526463" y="5219700"/>
          <p14:tracePt t="162513" x="8518525" y="5265738"/>
          <p14:tracePt t="162528" x="8518525" y="5341938"/>
          <p14:tracePt t="162545" x="8518525" y="5410200"/>
          <p14:tracePt t="162562" x="8518525" y="5486400"/>
          <p14:tracePt t="162578" x="8518525" y="5546725"/>
          <p14:tracePt t="162595" x="8518525" y="5600700"/>
          <p14:tracePt t="162612" x="8518525" y="5654675"/>
          <p14:tracePt t="162628" x="8518525" y="5707063"/>
          <p14:tracePt t="162645" x="8518525" y="5761038"/>
          <p14:tracePt t="162662" x="8518525" y="5821363"/>
          <p14:tracePt t="162678" x="8518525" y="5883275"/>
          <p14:tracePt t="162695" x="8518525" y="5943600"/>
          <p14:tracePt t="162712" x="8518525" y="6011863"/>
          <p14:tracePt t="162728" x="8518525" y="6049963"/>
          <p14:tracePt t="162745" x="8518525" y="6088063"/>
          <p14:tracePt t="162762" x="8518525" y="6111875"/>
          <p14:tracePt t="162778" x="8518525" y="6142038"/>
          <p14:tracePt t="162795" x="8518525" y="6180138"/>
          <p14:tracePt t="162812" x="8518525" y="6188075"/>
          <p14:tracePt t="162828" x="8518525" y="6202363"/>
          <p14:tracePt t="162845" x="8518525" y="6210300"/>
          <p14:tracePt t="162862" x="8518525" y="6218238"/>
          <p14:tracePt t="162878" x="8518525" y="6232525"/>
          <p14:tracePt t="162895" x="8512175" y="6248400"/>
          <p14:tracePt t="162912" x="8512175" y="6264275"/>
          <p14:tracePt t="162912" x="8512175" y="6270625"/>
          <p14:tracePt t="162928" x="8512175" y="6278563"/>
          <p14:tracePt t="162945" x="8512175" y="6286500"/>
          <p14:tracePt t="162962" x="8512175" y="6302375"/>
          <p14:tracePt t="163008" x="8504238" y="6302375"/>
          <p14:tracePt t="163184" x="8496300" y="6302375"/>
          <p14:tracePt t="163217" x="8496300" y="6294438"/>
          <p14:tracePt t="163233" x="8496300" y="6286500"/>
          <p14:tracePt t="163240" x="8496300" y="6278563"/>
          <p14:tracePt t="163248" x="8488363" y="6270625"/>
          <p14:tracePt t="163264" x="8480425" y="6256338"/>
          <p14:tracePt t="163280" x="8480425" y="6248400"/>
          <p14:tracePt t="163295" x="8480425" y="6240463"/>
          <p14:tracePt t="163312" x="8480425" y="6232525"/>
          <p14:tracePt t="163328" x="8474075" y="6218238"/>
          <p14:tracePt t="163345" x="8466138" y="6210300"/>
          <p14:tracePt t="163362" x="8466138" y="6202363"/>
          <p14:tracePt t="163378" x="8466138" y="6194425"/>
          <p14:tracePt t="163432" x="8466138" y="6188075"/>
          <p14:tracePt t="163449" x="8466138" y="6180138"/>
          <p14:tracePt t="163464" x="8458200" y="6180138"/>
          <p14:tracePt t="163488" x="8450263" y="6172200"/>
          <p14:tracePt t="163560" x="8450263" y="6164263"/>
          <p14:tracePt t="163568" x="8450263" y="6156325"/>
          <p14:tracePt t="163584" x="8450263" y="6149975"/>
          <p14:tracePt t="163601" x="8442325" y="6149975"/>
          <p14:tracePt t="163624" x="8442325" y="6142038"/>
          <p14:tracePt t="163688" x="8435975" y="6134100"/>
          <p14:tracePt t="163729" x="8435975" y="6126163"/>
          <p14:tracePt t="163785" x="8435975" y="6118225"/>
          <p14:tracePt t="163792" x="8428038" y="6118225"/>
          <p14:tracePt t="163944" x="8428038" y="6111875"/>
          <p14:tracePt t="163969" x="8428038" y="6103938"/>
          <p14:tracePt t="164000" x="8428038" y="6096000"/>
          <p14:tracePt t="164080" x="8428038" y="6088063"/>
          <p14:tracePt t="164097" x="8420100" y="6080125"/>
          <p14:tracePt t="164112" x="8420100" y="6073775"/>
          <p14:tracePt t="164120" x="8420100" y="6065838"/>
          <p14:tracePt t="164129" x="8420100" y="6057900"/>
          <p14:tracePt t="164145" x="8420100" y="6049963"/>
          <p14:tracePt t="164162" x="8420100" y="6035675"/>
          <p14:tracePt t="164179" x="8420100" y="6027738"/>
          <p14:tracePt t="164196" x="8412163" y="6011863"/>
          <p14:tracePt t="164212" x="8412163" y="6003925"/>
          <p14:tracePt t="164229" x="8412163" y="5997575"/>
          <p14:tracePt t="164246" x="8404225" y="5989638"/>
          <p14:tracePt t="164262" x="8404225" y="5973763"/>
          <p14:tracePt t="164279" x="8404225" y="5959475"/>
          <p14:tracePt t="164296" x="8404225" y="5927725"/>
          <p14:tracePt t="164312" x="8404225" y="5905500"/>
          <p14:tracePt t="164329" x="8404225" y="5875338"/>
          <p14:tracePt t="164345" x="8404225" y="5851525"/>
          <p14:tracePt t="164362" x="8404225" y="5821363"/>
          <p14:tracePt t="164379" x="8404225" y="5799138"/>
          <p14:tracePt t="164395" x="8404225" y="5768975"/>
          <p14:tracePt t="164412" x="8404225" y="5730875"/>
          <p14:tracePt t="164429" x="8397875" y="5699125"/>
          <p14:tracePt t="164446" x="8397875" y="5661025"/>
          <p14:tracePt t="164462" x="8397875" y="5616575"/>
          <p14:tracePt t="164479" x="8397875" y="5570538"/>
          <p14:tracePt t="164480" x="8397875" y="5546725"/>
          <p14:tracePt t="164496" x="8397875" y="5524500"/>
          <p14:tracePt t="164512" x="8397875" y="5440363"/>
          <p14:tracePt t="164529" x="8397875" y="5380038"/>
          <p14:tracePt t="164546" x="8397875" y="5326063"/>
          <p14:tracePt t="164562" x="8397875" y="5273675"/>
          <p14:tracePt t="164579" x="8397875" y="5227638"/>
          <p14:tracePt t="164596" x="8397875" y="5173663"/>
          <p14:tracePt t="164612" x="8397875" y="5135563"/>
          <p14:tracePt t="164629" x="8397875" y="5097463"/>
          <p14:tracePt t="164646" x="8397875" y="5059363"/>
          <p14:tracePt t="164663" x="8397875" y="5029200"/>
          <p14:tracePt t="164664" x="8397875" y="5013325"/>
          <p14:tracePt t="164679" x="8397875" y="5006975"/>
          <p14:tracePt t="164696" x="8397875" y="4968875"/>
          <p14:tracePt t="164712" x="8397875" y="4937125"/>
          <p14:tracePt t="164729" x="8397875" y="4899025"/>
          <p14:tracePt t="164746" x="8397875" y="4860925"/>
          <p14:tracePt t="164763" x="8397875" y="4822825"/>
          <p14:tracePt t="164779" x="8397875" y="4778375"/>
          <p14:tracePt t="164796" x="8397875" y="4740275"/>
          <p14:tracePt t="164813" x="8397875" y="4708525"/>
          <p14:tracePt t="164829" x="8397875" y="4670425"/>
          <p14:tracePt t="164846" x="8397875" y="4632325"/>
          <p14:tracePt t="164849" x="8397875" y="4610100"/>
          <p14:tracePt t="164863" x="8397875" y="4594225"/>
          <p14:tracePt t="164879" x="8397875" y="4549775"/>
          <p14:tracePt t="164882" x="8397875" y="4533900"/>
          <p14:tracePt t="164896" x="8397875" y="4487863"/>
          <p14:tracePt t="164913" x="8397875" y="4457700"/>
          <p14:tracePt t="164929" x="8397875" y="4419600"/>
          <p14:tracePt t="164946" x="8397875" y="4381500"/>
          <p14:tracePt t="164962" x="8397875" y="4343400"/>
          <p14:tracePt t="164979" x="8397875" y="4313238"/>
          <p14:tracePt t="164996" x="8397875" y="4283075"/>
          <p14:tracePt t="165013" x="8397875" y="4259263"/>
          <p14:tracePt t="165029" x="8397875" y="4229100"/>
          <p14:tracePt t="165046" x="8397875" y="4198938"/>
          <p14:tracePt t="165048" x="8397875" y="4175125"/>
          <p14:tracePt t="165063" x="8397875" y="4160838"/>
          <p14:tracePt t="165079" x="8397875" y="4122738"/>
          <p14:tracePt t="165081" x="8397875" y="4106863"/>
          <p14:tracePt t="165096" x="8397875" y="4076700"/>
          <p14:tracePt t="165113" x="8397875" y="4046538"/>
          <p14:tracePt t="165129" x="8397875" y="4016375"/>
          <p14:tracePt t="165146" x="8397875" y="4000500"/>
          <p14:tracePt t="165163" x="8397875" y="3984625"/>
          <p14:tracePt t="165179" x="8397875" y="3978275"/>
          <p14:tracePt t="165196" x="8397875" y="3970338"/>
          <p14:tracePt t="165213" x="8397875" y="3962400"/>
          <p14:tracePt t="165229" x="8397875" y="3946525"/>
          <p14:tracePt t="165246" x="8397875" y="3932238"/>
          <p14:tracePt t="165263" x="8397875" y="3924300"/>
          <p14:tracePt t="165279" x="8397875" y="3908425"/>
          <p14:tracePt t="165296" x="8397875" y="3902075"/>
          <p14:tracePt t="165313" x="8397875" y="3894138"/>
          <p14:tracePt t="165425" x="8397875" y="3886200"/>
          <p14:tracePt t="165475" x="8397875" y="3878263"/>
          <p14:tracePt t="165481" x="8397875" y="3870325"/>
          <p14:tracePt t="165497" x="8397875" y="3856038"/>
          <p14:tracePt t="165506" x="8397875" y="3848100"/>
          <p14:tracePt t="165513" x="8397875" y="3840163"/>
          <p14:tracePt t="165530" x="8397875" y="3817938"/>
          <p14:tracePt t="165546" x="8397875" y="3802063"/>
          <p14:tracePt t="165563" x="8397875" y="3787775"/>
          <p14:tracePt t="165580" x="8397875" y="3771900"/>
          <p14:tracePt t="165596" x="8397875" y="3756025"/>
          <p14:tracePt t="165613" x="8397875" y="3741738"/>
          <p14:tracePt t="165630" x="8397875" y="3711575"/>
          <p14:tracePt t="165646" x="8397875" y="3687763"/>
          <p14:tracePt t="165663" x="8397875" y="3665538"/>
          <p14:tracePt t="165665" x="8397875" y="3649663"/>
          <p14:tracePt t="165681" x="8397875" y="3641725"/>
          <p14:tracePt t="165777" x="8397875" y="3635375"/>
          <p14:tracePt t="165793" x="8397875" y="3627438"/>
          <p14:tracePt t="165801" x="8397875" y="3619500"/>
          <p14:tracePt t="165818" x="8397875" y="3611563"/>
          <p14:tracePt t="165953" x="8397875" y="3597275"/>
          <p14:tracePt t="165961" x="8389938" y="3573463"/>
          <p14:tracePt t="165969" x="8389938" y="3551238"/>
          <p14:tracePt t="165979" x="8382000" y="3521075"/>
          <p14:tracePt t="165996" x="8382000" y="3497263"/>
          <p14:tracePt t="166025" x="8382000" y="3543300"/>
          <p14:tracePt t="166033" x="8374063" y="3641725"/>
          <p14:tracePt t="166047" x="8366125" y="3756025"/>
          <p14:tracePt t="166063" x="8359775" y="4106863"/>
          <p14:tracePt t="166080" x="8343900" y="4351338"/>
          <p14:tracePt t="166081" x="8343900" y="4419600"/>
          <p14:tracePt t="166097" x="8343900" y="4473575"/>
          <p14:tracePt t="166130" x="8343900" y="4427538"/>
          <p14:tracePt t="166137" x="8343900" y="4359275"/>
          <p14:tracePt t="166146" x="8343900" y="4275138"/>
          <p14:tracePt t="166163" x="8343900" y="4084638"/>
          <p14:tracePt t="166180" x="8366125" y="3916363"/>
          <p14:tracePt t="166197" x="8374063" y="3817938"/>
          <p14:tracePt t="166213" x="8374063" y="3794125"/>
          <p14:tracePt t="166265" x="8374063" y="3802063"/>
          <p14:tracePt t="166337" x="8374063" y="3787775"/>
          <p14:tracePt t="166345" x="8374063" y="3763963"/>
          <p14:tracePt t="166353" x="8374063" y="3733800"/>
          <p14:tracePt t="166363" x="8374063" y="3711575"/>
          <p14:tracePt t="166380" x="8374063" y="3657600"/>
          <p14:tracePt t="166396" x="8374063" y="3611563"/>
          <p14:tracePt t="166413" x="8374063" y="3597275"/>
          <p14:tracePt t="166507" x="8374063" y="3589338"/>
          <p14:tracePt t="166514" x="8374063" y="3581400"/>
          <p14:tracePt t="166521" x="8374063" y="3573463"/>
          <p14:tracePt t="166530" x="8374063" y="3565525"/>
          <p14:tracePt t="166546" x="8374063" y="3559175"/>
          <p14:tracePt t="166564" x="8374063" y="3551238"/>
          <p14:tracePt t="166689" x="8374063" y="3543300"/>
          <p14:tracePt t="166697" x="8374063" y="3535363"/>
          <p14:tracePt t="166705" x="8374063" y="3521075"/>
          <p14:tracePt t="166713" x="8374063" y="3505200"/>
          <p14:tracePt t="166730" x="8374063" y="3482975"/>
          <p14:tracePt t="166747" x="8374063" y="3459163"/>
          <p14:tracePt t="166897" x="8374063" y="3451225"/>
          <p14:tracePt t="166913" x="8374063" y="3444875"/>
          <p14:tracePt t="166929" x="8374063" y="3436938"/>
          <p14:tracePt t="166937" x="8374063" y="3429000"/>
          <p14:tracePt t="166947" x="8374063" y="3421063"/>
          <p14:tracePt t="166963" x="8374063" y="3406775"/>
          <p14:tracePt t="166980" x="8374063" y="3382963"/>
          <p14:tracePt t="166997" x="8374063" y="3368675"/>
          <p14:tracePt t="167013" x="8374063" y="3344863"/>
          <p14:tracePt t="167030" x="8374063" y="3322638"/>
          <p14:tracePt t="167047" x="8374063" y="3276600"/>
          <p14:tracePt t="167049" x="8374063" y="3260725"/>
          <p14:tracePt t="167063" x="8374063" y="3246438"/>
          <p14:tracePt t="167080" x="8374063" y="3200400"/>
          <p14:tracePt t="167096" x="8374063" y="3170238"/>
          <p14:tracePt t="167114" x="8374063" y="3146425"/>
          <p14:tracePt t="167130" x="8374063" y="3124200"/>
          <p14:tracePt t="167147" x="8374063" y="3116263"/>
          <p14:tracePt t="167170" x="8374063" y="3108325"/>
          <p14:tracePt t="167180" x="8374063" y="3101975"/>
          <p14:tracePt t="167197" x="8374063" y="3078163"/>
          <p14:tracePt t="167214" x="8374063" y="3055938"/>
          <p14:tracePt t="167230" x="8374063" y="3025775"/>
          <p14:tracePt t="167232" x="8374063" y="3001963"/>
          <p14:tracePt t="167247" x="8374063" y="2987675"/>
          <p14:tracePt t="167263" x="8374063" y="2971800"/>
          <p14:tracePt t="167281" x="8374063" y="2963863"/>
          <p14:tracePt t="167353" x="8374063" y="2955925"/>
          <p14:tracePt t="167370" x="8374063" y="2941638"/>
          <p14:tracePt t="167377" x="8374063" y="2925763"/>
          <p14:tracePt t="167385" x="8374063" y="2917825"/>
          <p14:tracePt t="167397" x="8374063" y="2911475"/>
          <p14:tracePt t="167413" x="8374063" y="2887663"/>
          <p14:tracePt t="167433" x="8374063" y="2879725"/>
          <p14:tracePt t="167449" x="8374063" y="2873375"/>
          <p14:tracePt t="167475" x="8374063" y="2865438"/>
          <p14:tracePt t="167489" x="8374063" y="2857500"/>
          <p14:tracePt t="167497" x="8374063" y="2841625"/>
          <p14:tracePt t="167513" x="8374063" y="2827338"/>
          <p14:tracePt t="167530" x="8374063" y="2811463"/>
          <p14:tracePt t="167547" x="8374063" y="2803525"/>
          <p14:tracePt t="167601" x="8374063" y="2797175"/>
          <p14:tracePt t="167617" x="8374063" y="2781300"/>
          <p14:tracePt t="167625" x="8374063" y="2765425"/>
          <p14:tracePt t="167633" x="8374063" y="2759075"/>
          <p14:tracePt t="167647" x="8374063" y="2743200"/>
          <p14:tracePt t="167664" x="8374063" y="2705100"/>
          <p14:tracePt t="167681" x="8374063" y="2689225"/>
          <p14:tracePt t="167705" x="8374063" y="2682875"/>
          <p14:tracePt t="167801" x="8374063" y="2674938"/>
          <p14:tracePt t="167818" x="8374063" y="2667000"/>
          <p14:tracePt t="167826" x="8374063" y="2651125"/>
          <p14:tracePt t="167841" x="8374063" y="2644775"/>
          <p14:tracePt t="168001" x="8374063" y="2636838"/>
          <p14:tracePt t="168017" x="8374063" y="2628900"/>
          <p14:tracePt t="168641" x="8374063" y="2636838"/>
          <p14:tracePt t="168649" x="8374063" y="2651125"/>
          <p14:tracePt t="168657" x="8374063" y="2659063"/>
          <p14:tracePt t="168665" x="8366125" y="2667000"/>
          <p14:tracePt t="168681" x="8366125" y="2689225"/>
          <p14:tracePt t="168697" x="8366125" y="2705100"/>
          <p14:tracePt t="168714" x="8366125" y="2727325"/>
          <p14:tracePt t="168730" x="8366125" y="2751138"/>
          <p14:tracePt t="168747" x="8366125" y="2765425"/>
          <p14:tracePt t="168764" x="8359775" y="2797175"/>
          <p14:tracePt t="168781" x="8351838" y="2835275"/>
          <p14:tracePt t="168797" x="8351838" y="2873375"/>
          <p14:tracePt t="168814" x="8351838" y="2903538"/>
          <p14:tracePt t="168831" x="8351838" y="2933700"/>
          <p14:tracePt t="168833" x="8351838" y="2955925"/>
          <p14:tracePt t="168848" x="8351838" y="2987675"/>
          <p14:tracePt t="168864" x="8351838" y="3017838"/>
          <p14:tracePt t="168881" x="8351838" y="3040063"/>
          <p14:tracePt t="168897" x="8351838" y="3063875"/>
          <p14:tracePt t="168914" x="8351838" y="3094038"/>
          <p14:tracePt t="168931" x="8351838" y="3132138"/>
          <p14:tracePt t="168947" x="8351838" y="3154363"/>
          <p14:tracePt t="168964" x="8351838" y="3184525"/>
          <p14:tracePt t="168981" x="8351838" y="3222625"/>
          <p14:tracePt t="168997" x="8351838" y="3260725"/>
          <p14:tracePt t="169014" x="8351838" y="3306763"/>
          <p14:tracePt t="169031" x="8351838" y="3344863"/>
          <p14:tracePt t="169047" x="8351838" y="3398838"/>
          <p14:tracePt t="169049" x="8351838" y="3406775"/>
          <p14:tracePt t="169064" x="8351838" y="3436938"/>
          <p14:tracePt t="169081" x="8351838" y="3451225"/>
          <p14:tracePt t="169097" x="8351838" y="3475038"/>
          <p14:tracePt t="169114" x="8351838" y="3489325"/>
          <p14:tracePt t="169131" x="8351838" y="3497263"/>
          <p14:tracePt t="169148" x="8351838" y="3505200"/>
          <p14:tracePt t="169241" x="8359775" y="3513138"/>
          <p14:tracePt t="169281" x="8359775" y="3521075"/>
          <p14:tracePt t="169305" x="8359775" y="3535363"/>
          <p14:tracePt t="169329" x="8366125" y="3543300"/>
          <p14:tracePt t="169465" x="8374063" y="3543300"/>
          <p14:tracePt t="169474" x="8382000" y="3543300"/>
          <p14:tracePt t="169497" x="8389938" y="3551238"/>
          <p14:tracePt t="169521" x="8397875" y="3551238"/>
          <p14:tracePt t="169529" x="8404225" y="3551238"/>
          <p14:tracePt t="169539" x="8412163" y="3559175"/>
          <p14:tracePt t="169548" x="8420100" y="3559175"/>
          <p14:tracePt t="169564" x="8435975" y="3559175"/>
          <p14:tracePt t="169581" x="8458200" y="3559175"/>
          <p14:tracePt t="169599" x="8474075" y="3559175"/>
          <p14:tracePt t="169600" x="8480425" y="3559175"/>
          <p14:tracePt t="169614" x="8488363" y="3559175"/>
          <p14:tracePt t="169631" x="8504238" y="3559175"/>
          <p14:tracePt t="169648" x="8526463" y="3559175"/>
          <p14:tracePt t="169664" x="8550275" y="3565525"/>
          <p14:tracePt t="169681" x="8572500" y="3565525"/>
          <p14:tracePt t="169698" x="8594725" y="3581400"/>
          <p14:tracePt t="169714" x="8618538" y="3581400"/>
          <p14:tracePt t="169731" x="8648700" y="3589338"/>
          <p14:tracePt t="169748" x="8664575" y="3589338"/>
          <p14:tracePt t="169764" x="8678863" y="3589338"/>
          <p14:tracePt t="169781" x="8694738" y="3589338"/>
          <p14:tracePt t="169798" x="8716963" y="3589338"/>
          <p14:tracePt t="169814" x="8740775" y="3597275"/>
          <p14:tracePt t="169831" x="8763000" y="3603625"/>
          <p14:tracePt t="169832" x="8770938" y="3603625"/>
          <p14:tracePt t="169848" x="8785225" y="3603625"/>
          <p14:tracePt t="169850" x="8793163" y="3611563"/>
          <p14:tracePt t="169864" x="8831263" y="3619500"/>
          <p14:tracePt t="169881" x="8861425" y="3627438"/>
          <p14:tracePt t="169898" x="8893175" y="3627438"/>
          <p14:tracePt t="169914" x="8937625" y="3627438"/>
          <p14:tracePt t="169931" x="8953500" y="3627438"/>
          <p14:tracePt t="169948" x="8983663" y="3627438"/>
          <p14:tracePt t="169964" x="9013825" y="3627438"/>
          <p14:tracePt t="169981" x="9045575" y="3627438"/>
          <p14:tracePt t="169998" x="9083675" y="3627438"/>
          <p14:tracePt t="170014" x="9128125" y="3627438"/>
          <p14:tracePt t="170016" x="9151938" y="3627438"/>
          <p14:tracePt t="170031" x="9174163" y="3627438"/>
          <p14:tracePt t="170048" x="9250363" y="3627438"/>
          <p14:tracePt t="170064" x="9288463" y="3627438"/>
          <p14:tracePt t="170082" x="9318625" y="3627438"/>
          <p14:tracePt t="170098" x="9334500" y="3627438"/>
          <p14:tracePt t="170114" x="9342438" y="3627438"/>
          <p14:tracePt t="170131" x="9356725" y="3627438"/>
          <p14:tracePt t="170148" x="9372600" y="3627438"/>
          <p14:tracePt t="170165" x="9402763" y="3627438"/>
          <p14:tracePt t="170181" x="9432925" y="3627438"/>
          <p14:tracePt t="170198" x="9471025" y="3627438"/>
          <p14:tracePt t="170214" x="9494838" y="3627438"/>
          <p14:tracePt t="170232" x="9525000" y="3627438"/>
          <p14:tracePt t="170233" x="9532938" y="3627438"/>
          <p14:tracePt t="170248" x="9547225" y="3627438"/>
          <p14:tracePt t="170265" x="9578975" y="3627438"/>
          <p14:tracePt t="170281" x="9593263" y="3627438"/>
          <p14:tracePt t="170298" x="9617075" y="3627438"/>
          <p14:tracePt t="170315" x="9639300" y="3627438"/>
          <p14:tracePt t="170331" x="9655175" y="3627438"/>
          <p14:tracePt t="170348" x="9661525" y="3627438"/>
          <p14:tracePt t="170365" x="9677400" y="3627438"/>
          <p14:tracePt t="170381" x="9699625" y="3627438"/>
          <p14:tracePt t="170398" x="9715500" y="3627438"/>
          <p14:tracePt t="170415" x="9745663" y="3627438"/>
          <p14:tracePt t="170431" x="9761538" y="3627438"/>
          <p14:tracePt t="170448" x="9769475" y="3627438"/>
          <p14:tracePt t="170465" x="9775825" y="3627438"/>
          <p14:tracePt t="170481" x="9791700" y="3627438"/>
          <p14:tracePt t="170498" x="9813925" y="3627438"/>
          <p14:tracePt t="170515" x="9829800" y="3627438"/>
          <p14:tracePt t="170531" x="9852025" y="3627438"/>
          <p14:tracePt t="170548" x="9867900" y="3627438"/>
          <p14:tracePt t="170565" x="9875838" y="3627438"/>
          <p14:tracePt t="170581" x="9883775" y="3627438"/>
          <p14:tracePt t="170598" x="9890125" y="3627438"/>
          <p14:tracePt t="170615" x="9898063" y="3627438"/>
          <p14:tracePt t="170631" x="9913938" y="3627438"/>
          <p14:tracePt t="170648" x="9944100" y="3627438"/>
          <p14:tracePt t="170665" x="9966325" y="3627438"/>
          <p14:tracePt t="170681" x="9982200" y="3627438"/>
          <p14:tracePt t="170698" x="9990138" y="3619500"/>
          <p14:tracePt t="170721" x="9998075" y="3619500"/>
          <p14:tracePt t="170731" x="10004425" y="3619500"/>
          <p14:tracePt t="170754" x="10012363" y="3619500"/>
          <p14:tracePt t="170765" x="10020300" y="3619500"/>
          <p14:tracePt t="170781" x="10036175" y="3619500"/>
          <p14:tracePt t="170798" x="10066338" y="3619500"/>
          <p14:tracePt t="170800" x="10074275" y="3619500"/>
          <p14:tracePt t="170815" x="10080625" y="3619500"/>
          <p14:tracePt t="170832" x="10096500" y="3619500"/>
          <p14:tracePt t="170833" x="10112375" y="3619500"/>
          <p14:tracePt t="170849" x="10118725" y="3619500"/>
          <p14:tracePt t="170865" x="10126663" y="3611563"/>
          <p14:tracePt t="170881" x="10150475" y="3603625"/>
          <p14:tracePt t="170898" x="10172700" y="3603625"/>
          <p14:tracePt t="170915" x="10194925" y="3603625"/>
          <p14:tracePt t="170931" x="10218738" y="3603625"/>
          <p14:tracePt t="170948" x="10226675" y="3603625"/>
          <p14:tracePt t="170965" x="10240963" y="3603625"/>
          <p14:tracePt t="170981" x="10264775" y="3603625"/>
          <p14:tracePt t="170998" x="10279063" y="3603625"/>
          <p14:tracePt t="171015" x="10309225" y="3603625"/>
          <p14:tracePt t="171017" x="10317163" y="3603625"/>
          <p14:tracePt t="171032" x="10325100" y="3603625"/>
          <p14:tracePt t="171048" x="10363200" y="3603625"/>
          <p14:tracePt t="171065" x="10393363" y="3597275"/>
          <p14:tracePt t="171081" x="10409238" y="3597275"/>
          <p14:tracePt t="171098" x="10431463" y="3597275"/>
          <p14:tracePt t="171115" x="10455275" y="3597275"/>
          <p14:tracePt t="171132" x="10477500" y="3597275"/>
          <p14:tracePt t="171148" x="10493375" y="3597275"/>
          <p14:tracePt t="171165" x="10499725" y="3597275"/>
          <p14:tracePt t="171182" x="10515600" y="3597275"/>
          <p14:tracePt t="171198" x="10537825" y="3597275"/>
          <p14:tracePt t="171215" x="10561638" y="3597275"/>
          <p14:tracePt t="171231" x="10591800" y="3597275"/>
          <p14:tracePt t="171233" x="10607675" y="3597275"/>
          <p14:tracePt t="171249" x="10614025" y="3597275"/>
          <p14:tracePt t="171265" x="10629900" y="3597275"/>
          <p14:tracePt t="171282" x="10637838" y="3597275"/>
          <p14:tracePt t="171298" x="10645775" y="3597275"/>
          <p14:tracePt t="171315" x="10668000" y="3597275"/>
          <p14:tracePt t="171332" x="10683875" y="3597275"/>
          <p14:tracePt t="171348" x="10690225" y="3597275"/>
          <p14:tracePt t="171377" x="10706100" y="3597275"/>
          <p14:tracePt t="171385" x="10714038" y="3597275"/>
          <p14:tracePt t="171401" x="10728325" y="3597275"/>
          <p14:tracePt t="171415" x="10736263" y="3597275"/>
          <p14:tracePt t="171431" x="10752138" y="3597275"/>
          <p14:tracePt t="171570" x="10744200" y="3597275"/>
          <p14:tracePt t="171577" x="10714038" y="3581400"/>
          <p14:tracePt t="171585" x="10690225" y="3581400"/>
          <p14:tracePt t="171598" x="10645775" y="3565525"/>
          <p14:tracePt t="171615" x="10553700" y="3559175"/>
          <p14:tracePt t="171617" x="10469563" y="3543300"/>
          <p14:tracePt t="171631" x="10385425" y="3527425"/>
          <p14:tracePt t="171633" x="10287000" y="3513138"/>
          <p14:tracePt t="171648" x="9959975" y="3475038"/>
          <p14:tracePt t="171665" x="9617075" y="3406775"/>
          <p14:tracePt t="171682" x="9410700" y="3375025"/>
          <p14:tracePt t="171698" x="9258300" y="3330575"/>
          <p14:tracePt t="171715" x="9159875" y="3292475"/>
          <p14:tracePt t="171732" x="9121775" y="3268663"/>
          <p14:tracePt t="171748" x="9090025" y="3238500"/>
          <p14:tracePt t="171765" x="9021763" y="3208338"/>
          <p14:tracePt t="171782" x="8931275" y="3178175"/>
          <p14:tracePt t="171798" x="8823325" y="3146425"/>
          <p14:tracePt t="171800" x="8785225" y="3140075"/>
          <p14:tracePt t="171815" x="8732838" y="3132138"/>
          <p14:tracePt t="171832" x="8580438" y="3108325"/>
          <p14:tracePt t="171848" x="8496300" y="3086100"/>
          <p14:tracePt t="171865" x="8428038" y="3070225"/>
          <p14:tracePt t="171882" x="8397875" y="3055938"/>
          <p14:tracePt t="171898" x="8366125" y="3048000"/>
          <p14:tracePt t="171915" x="8351838" y="3040063"/>
          <p14:tracePt t="171932" x="8343900" y="3040063"/>
          <p14:tracePt t="171948" x="8328025" y="3040063"/>
          <p14:tracePt t="171965" x="8283575" y="3040063"/>
          <p14:tracePt t="171982" x="8237538" y="3040063"/>
          <p14:tracePt t="171999" x="8199438" y="3040063"/>
          <p14:tracePt t="172015" x="8175625" y="3040063"/>
          <p14:tracePt t="172016" x="8161338" y="3040063"/>
          <p14:tracePt t="172032" x="8145463" y="3040063"/>
          <p14:tracePt t="172049" x="8115300" y="3040063"/>
          <p14:tracePt t="172065" x="8085138" y="3040063"/>
          <p14:tracePt t="172082" x="8077200" y="3040063"/>
          <p14:tracePt t="172305" x="8069263" y="3040063"/>
          <p14:tracePt t="172321" x="8061325" y="3032125"/>
          <p14:tracePt t="172329" x="8061325" y="3025775"/>
          <p14:tracePt t="172337" x="8061325" y="3017838"/>
          <p14:tracePt t="172348" x="8054975" y="3001963"/>
          <p14:tracePt t="172365" x="8054975" y="2987675"/>
          <p14:tracePt t="172382" x="8047038" y="2955925"/>
          <p14:tracePt t="172398" x="8031163" y="2911475"/>
          <p14:tracePt t="172415" x="8031163" y="2873375"/>
          <p14:tracePt t="172417" x="8031163" y="2857500"/>
          <p14:tracePt t="172432" x="8023225" y="2827338"/>
          <p14:tracePt t="172449" x="8016875" y="2803525"/>
          <p14:tracePt t="172466" x="8016875" y="2797175"/>
          <p14:tracePt t="172482" x="8008938" y="2781300"/>
          <p14:tracePt t="172499" x="8001000" y="2759075"/>
          <p14:tracePt t="172515" x="8001000" y="2743200"/>
          <p14:tracePt t="172532" x="8001000" y="2727325"/>
          <p14:tracePt t="172549" x="8001000" y="2720975"/>
          <p14:tracePt t="172601" x="8001000" y="2705100"/>
          <p14:tracePt t="172617" x="8001000" y="2697163"/>
          <p14:tracePt t="172625" x="8001000" y="2689225"/>
          <p14:tracePt t="172634" x="8001000" y="2682875"/>
          <p14:tracePt t="172649" x="8001000" y="2667000"/>
          <p14:tracePt t="172666" x="8001000" y="2659063"/>
          <p14:tracePt t="173025" x="8001000" y="2667000"/>
          <p14:tracePt t="173073" x="8001000" y="2674938"/>
          <p14:tracePt t="173113" x="8001000" y="2682875"/>
          <p14:tracePt t="173185" x="8001000" y="2689225"/>
          <p14:tracePt t="173194" x="8001000" y="2697163"/>
          <p14:tracePt t="173201" x="8001000" y="2705100"/>
          <p14:tracePt t="173217" x="8001000" y="2720975"/>
          <p14:tracePt t="173233" x="8001000" y="2727325"/>
          <p14:tracePt t="173249" x="8001000" y="2743200"/>
          <p14:tracePt t="173561" x="8008938" y="2735263"/>
          <p14:tracePt t="173673" x="8016875" y="2735263"/>
          <p14:tracePt t="173689" x="8023225" y="2727325"/>
          <p14:tracePt t="173729" x="8031163" y="2720975"/>
          <p14:tracePt t="175313" x="8023225" y="2720975"/>
          <p14:tracePt t="175321" x="8016875" y="2720975"/>
          <p14:tracePt t="175337" x="8008938" y="2735263"/>
          <p14:tracePt t="175350" x="7993063" y="2743200"/>
          <p14:tracePt t="175367" x="7970838" y="2759075"/>
          <p14:tracePt t="175383" x="7940675" y="2789238"/>
          <p14:tracePt t="175386" x="7924800" y="2797175"/>
          <p14:tracePt t="175400" x="7902575" y="2811463"/>
          <p14:tracePt t="175416" x="7818438" y="2849563"/>
          <p14:tracePt t="175433" x="7750175" y="2887663"/>
          <p14:tracePt t="175450" x="7696200" y="2933700"/>
          <p14:tracePt t="175466" x="7627938" y="2994025"/>
          <p14:tracePt t="175483" x="7559675" y="3101975"/>
          <p14:tracePt t="175500" x="7497763" y="3208338"/>
          <p14:tracePt t="175516" x="7429500" y="3322638"/>
          <p14:tracePt t="175533" x="7345363" y="3459163"/>
          <p14:tracePt t="175550" x="7269163" y="3589338"/>
          <p14:tracePt t="175566" x="7185025" y="3733800"/>
          <p14:tracePt t="175583" x="7124700" y="3856038"/>
          <p14:tracePt t="175585" x="7102475" y="3908425"/>
          <p14:tracePt t="175601" x="7056438" y="4022725"/>
          <p14:tracePt t="175616" x="7002463" y="4152900"/>
          <p14:tracePt t="175633" x="6972300" y="4267200"/>
          <p14:tracePt t="175650" x="6926263" y="4397375"/>
          <p14:tracePt t="175667" x="6888163" y="4518025"/>
          <p14:tracePt t="175683" x="6842125" y="4656138"/>
          <p14:tracePt t="175700" x="6811963" y="4770438"/>
          <p14:tracePt t="175716" x="6765925" y="4899025"/>
          <p14:tracePt t="175733" x="6721475" y="5006975"/>
          <p14:tracePt t="175750" x="6683375" y="5113338"/>
          <p14:tracePt t="175766" x="6659563" y="5197475"/>
          <p14:tracePt t="175768" x="6651625" y="5235575"/>
          <p14:tracePt t="175783" x="6637338" y="5265738"/>
          <p14:tracePt t="175800" x="6607175" y="5356225"/>
          <p14:tracePt t="175816" x="6591300" y="5418138"/>
          <p14:tracePt t="175833" x="6583363" y="5456238"/>
          <p14:tracePt t="175850" x="6569075" y="5478463"/>
          <p14:tracePt t="175866" x="6561138" y="5502275"/>
          <p14:tracePt t="175883" x="6553200" y="5508625"/>
          <p14:tracePt t="175900" x="6553200" y="5516563"/>
          <p14:tracePt t="175917" x="6545263" y="5532438"/>
          <p14:tracePt t="175937" x="6537325" y="5532438"/>
          <p14:tracePt t="175961" x="6537325" y="5540375"/>
          <p14:tracePt t="175978" x="6530975" y="5546725"/>
          <p14:tracePt t="175993" x="6523038" y="5554663"/>
          <p14:tracePt t="176153" x="6515100" y="5554663"/>
          <p14:tracePt t="176177" x="6507163" y="5546725"/>
          <p14:tracePt t="176193" x="6499225" y="5540375"/>
          <p14:tracePt t="176201" x="6492875" y="5524500"/>
          <p14:tracePt t="176217" x="6484938" y="5516563"/>
          <p14:tracePt t="176225" x="6477000" y="5502275"/>
          <p14:tracePt t="176233" x="6477000" y="5486400"/>
          <p14:tracePt t="176250" x="6461125" y="5464175"/>
          <p14:tracePt t="176267" x="6438900" y="5440363"/>
          <p14:tracePt t="176283" x="6423025" y="5410200"/>
          <p14:tracePt t="176300" x="6408738" y="5380038"/>
          <p14:tracePt t="176317" x="6392863" y="5334000"/>
          <p14:tracePt t="176333" x="6378575" y="5303838"/>
          <p14:tracePt t="176350" x="6362700" y="5257800"/>
          <p14:tracePt t="176367" x="6340475" y="5211763"/>
          <p14:tracePt t="176369" x="6332538" y="5197475"/>
          <p14:tracePt t="176383" x="6324600" y="5165725"/>
          <p14:tracePt t="176400" x="6294438" y="5097463"/>
          <p14:tracePt t="176417" x="6264275" y="5037138"/>
          <p14:tracePt t="176433" x="6256338" y="4991100"/>
          <p14:tracePt t="176450" x="6232525" y="4930775"/>
          <p14:tracePt t="176467" x="6218238" y="4868863"/>
          <p14:tracePt t="176483" x="6202363" y="4822825"/>
          <p14:tracePt t="176500" x="6188075" y="4770438"/>
          <p14:tracePt t="176517" x="6180138" y="4724400"/>
          <p14:tracePt t="176533" x="6172200" y="4694238"/>
          <p14:tracePt t="176550" x="6164263" y="4664075"/>
          <p14:tracePt t="176552" x="6164263" y="4648200"/>
          <p14:tracePt t="176567" x="6156325" y="4640263"/>
          <p14:tracePt t="176583" x="6149975" y="4618038"/>
          <p14:tracePt t="176585" x="6149975" y="4610100"/>
          <p14:tracePt t="176600" x="6142038" y="4579938"/>
          <p14:tracePt t="176617" x="6134100" y="4556125"/>
          <p14:tracePt t="176634" x="6126163" y="4541838"/>
          <p14:tracePt t="176650" x="6126163" y="4518025"/>
          <p14:tracePt t="176667" x="6126163" y="4503738"/>
          <p14:tracePt t="176683" x="6126163" y="4479925"/>
          <p14:tracePt t="176700" x="6118225" y="4473575"/>
          <p14:tracePt t="176717" x="6118225" y="4457700"/>
          <p14:tracePt t="176734" x="6111875" y="4441825"/>
          <p14:tracePt t="176750" x="6111875" y="4435475"/>
          <p14:tracePt t="176767" x="6111875" y="4427538"/>
          <p14:tracePt t="176783" x="6111875" y="4419600"/>
          <p14:tracePt t="176809" x="6111875" y="4411663"/>
          <p14:tracePt t="177073" x="6111875" y="4403725"/>
          <p14:tracePt t="177081" x="6111875" y="4397375"/>
          <p14:tracePt t="177089" x="6118225" y="4381500"/>
          <p14:tracePt t="177101" x="6126163" y="4373563"/>
          <p14:tracePt t="177117" x="6149975" y="4335463"/>
          <p14:tracePt t="177134" x="6194425" y="4289425"/>
          <p14:tracePt t="177150" x="6264275" y="4213225"/>
          <p14:tracePt t="177167" x="6346825" y="4137025"/>
          <p14:tracePt t="177168" x="6408738" y="4076700"/>
          <p14:tracePt t="177184" x="6461125" y="4030663"/>
          <p14:tracePt t="177200" x="6689725" y="3832225"/>
          <p14:tracePt t="177217" x="6858000" y="3703638"/>
          <p14:tracePt t="177234" x="6980238" y="3589338"/>
          <p14:tracePt t="177250" x="7086600" y="3482975"/>
          <p14:tracePt t="177267" x="7170738" y="3398838"/>
          <p14:tracePt t="177284" x="7239000" y="3314700"/>
          <p14:tracePt t="177301" x="7292975" y="3254375"/>
          <p14:tracePt t="177317" x="7323138" y="3216275"/>
          <p14:tracePt t="177334" x="7345363" y="3184525"/>
          <p14:tracePt t="177351" x="7361238" y="3178175"/>
          <p14:tracePt t="177367" x="7361238" y="3170238"/>
          <p14:tracePt t="177384" x="7369175" y="3162300"/>
          <p14:tracePt t="177385" x="7375525" y="3154363"/>
          <p14:tracePt t="177400" x="7407275" y="3146425"/>
          <p14:tracePt t="177417" x="7437438" y="3146425"/>
          <p14:tracePt t="177434" x="7459663" y="3140075"/>
          <p14:tracePt t="177450" x="7475538" y="3140075"/>
          <p14:tracePt t="177467" x="7483475" y="3132138"/>
          <p14:tracePt t="177505" x="7489825" y="3124200"/>
          <p14:tracePt t="177529" x="7497763" y="3116263"/>
          <p14:tracePt t="177553" x="7497763" y="3108325"/>
          <p14:tracePt t="177569" x="7505700" y="3108325"/>
          <p14:tracePt t="177577" x="7513638" y="3108325"/>
          <p14:tracePt t="177585" x="7521575" y="3108325"/>
          <p14:tracePt t="177601" x="7543800" y="3094038"/>
          <p14:tracePt t="177617" x="7559675" y="3094038"/>
          <p14:tracePt t="177634" x="7573963" y="3086100"/>
          <p14:tracePt t="177650" x="7581900" y="3086100"/>
          <p14:tracePt t="177667" x="7589838" y="3078163"/>
          <p14:tracePt t="177684" x="7597775" y="3070225"/>
          <p14:tracePt t="177700" x="7612063" y="3055938"/>
          <p14:tracePt t="177717" x="7635875" y="3032125"/>
          <p14:tracePt t="177734" x="7680325" y="2994025"/>
          <p14:tracePt t="177751" x="7726363" y="2955925"/>
          <p14:tracePt t="177767" x="7772400" y="2917825"/>
          <p14:tracePt t="177768" x="7788275" y="2903538"/>
          <p14:tracePt t="177784" x="7810500" y="2873375"/>
          <p14:tracePt t="177800" x="7826375" y="2857500"/>
          <p14:tracePt t="177817" x="7840663" y="2841625"/>
          <p14:tracePt t="177834" x="7864475" y="2819400"/>
          <p14:tracePt t="177850" x="7894638" y="2803525"/>
          <p14:tracePt t="177867" x="7932738" y="2773363"/>
          <p14:tracePt t="177884" x="7954963" y="2751138"/>
          <p14:tracePt t="177900" x="7978775" y="2720975"/>
          <p14:tracePt t="177917" x="7993063" y="2697163"/>
          <p14:tracePt t="178081" x="8001000" y="2697163"/>
          <p14:tracePt t="178209" x="8001000" y="2705100"/>
          <p14:tracePt t="178225" x="8001000" y="2713038"/>
          <p14:tracePt t="178241" x="8001000" y="2720975"/>
          <p14:tracePt t="178281" x="8001000" y="2727325"/>
          <p14:tracePt t="178353" x="8001000" y="2735263"/>
          <p14:tracePt t="178361" x="8001000" y="2743200"/>
          <p14:tracePt t="178369" x="8001000" y="2751138"/>
          <p14:tracePt t="178386" x="8001000" y="2759075"/>
          <p14:tracePt t="178401" x="8001000" y="2773363"/>
          <p14:tracePt t="178417" x="8001000" y="2789238"/>
          <p14:tracePt t="178434" x="8001000" y="2803525"/>
          <p14:tracePt t="178451" x="8001000" y="2827338"/>
          <p14:tracePt t="178467" x="8001000" y="2835275"/>
          <p14:tracePt t="178484" x="8001000" y="2857500"/>
          <p14:tracePt t="178501" x="8001000" y="2879725"/>
          <p14:tracePt t="178518" x="8001000" y="2903538"/>
          <p14:tracePt t="178534" x="8001000" y="2933700"/>
          <p14:tracePt t="178551" x="8008938" y="2971800"/>
          <p14:tracePt t="178554" x="8008938" y="2979738"/>
          <p14:tracePt t="178567" x="8008938" y="2987675"/>
          <p14:tracePt t="178584" x="8008938" y="3017838"/>
          <p14:tracePt t="178602" x="8016875" y="3040063"/>
          <p14:tracePt t="178618" x="8016875" y="3055938"/>
          <p14:tracePt t="178634" x="8023225" y="3078163"/>
          <p14:tracePt t="178651" x="8023225" y="3101975"/>
          <p14:tracePt t="178667" x="8023225" y="3132138"/>
          <p14:tracePt t="178684" x="8031163" y="3154363"/>
          <p14:tracePt t="178701" x="8039100" y="3178175"/>
          <p14:tracePt t="178717" x="8039100" y="3200400"/>
          <p14:tracePt t="178734" x="8039100" y="3222625"/>
          <p14:tracePt t="178737" x="8039100" y="3230563"/>
          <p14:tracePt t="178751" x="8047038" y="3246438"/>
          <p14:tracePt t="178767" x="8047038" y="3276600"/>
          <p14:tracePt t="178770" x="8054975" y="3284538"/>
          <p14:tracePt t="178784" x="8054975" y="3306763"/>
          <p14:tracePt t="178801" x="8054975" y="3322638"/>
          <p14:tracePt t="178818" x="8054975" y="3336925"/>
          <p14:tracePt t="178834" x="8054975" y="3360738"/>
          <p14:tracePt t="178851" x="8054975" y="3390900"/>
          <p14:tracePt t="178868" x="8061325" y="3413125"/>
          <p14:tracePt t="178884" x="8061325" y="3444875"/>
          <p14:tracePt t="178901" x="8061325" y="3467100"/>
          <p14:tracePt t="178918" x="8061325" y="3482975"/>
          <p14:tracePt t="178934" x="8061325" y="3497263"/>
          <p14:tracePt t="178951" x="8061325" y="3513138"/>
          <p14:tracePt t="178954" x="8061325" y="3521075"/>
          <p14:tracePt t="178968" x="8061325" y="3527425"/>
          <p14:tracePt t="178984" x="8061325" y="3543300"/>
          <p14:tracePt t="179010" x="8061325" y="3551238"/>
          <p14:tracePt t="179025" x="8061325" y="3559175"/>
          <p14:tracePt t="179057" x="8069263" y="3565525"/>
          <p14:tracePt t="179074" x="8069263" y="3573463"/>
          <p14:tracePt t="179097" x="8069263" y="3581400"/>
          <p14:tracePt t="179180" x="8069263" y="3589338"/>
          <p14:tracePt t="179585" x="8069263" y="3597275"/>
          <p14:tracePt t="179641" x="8061325" y="3597275"/>
          <p14:tracePt t="179666" x="8054975" y="3597275"/>
          <p14:tracePt t="179681" x="8039100" y="3597275"/>
          <p14:tracePt t="179698" x="8031163" y="3597275"/>
          <p14:tracePt t="179705" x="8016875" y="3597275"/>
          <p14:tracePt t="179718" x="8001000" y="3603625"/>
          <p14:tracePt t="179734" x="7978775" y="3611563"/>
          <p14:tracePt t="179736" x="7970838" y="3611563"/>
          <p14:tracePt t="179751" x="7962900" y="3611563"/>
          <p14:tracePt t="179768" x="7947025" y="3627438"/>
          <p14:tracePt t="179785" x="7940675" y="3627438"/>
          <p14:tracePt t="179801" x="7932738" y="3627438"/>
          <p14:tracePt t="179818" x="7908925" y="3635375"/>
          <p14:tracePt t="179835" x="7886700" y="3641725"/>
          <p14:tracePt t="179851" x="7856538" y="3649663"/>
          <p14:tracePt t="179868" x="7810500" y="3665538"/>
          <p14:tracePt t="179885" x="7772400" y="3673475"/>
          <p14:tracePt t="179901" x="7750175" y="3687763"/>
          <p14:tracePt t="179918" x="7712075" y="3703638"/>
          <p14:tracePt t="179935" x="7680325" y="3711575"/>
          <p14:tracePt t="179951" x="7642225" y="3725863"/>
          <p14:tracePt t="179953" x="7635875" y="3725863"/>
          <p14:tracePt t="179968" x="7597775" y="3741738"/>
          <p14:tracePt t="179984" x="7573963" y="3756025"/>
          <p14:tracePt t="180001" x="7566025" y="3756025"/>
          <p14:tracePt t="180089" x="7559675" y="3756025"/>
          <p14:tracePt t="180097" x="7551738" y="3763963"/>
          <p14:tracePt t="180121" x="7535863" y="3771900"/>
          <p14:tracePt t="180137" x="7521575" y="3779838"/>
          <p14:tracePt t="180297" x="7513638" y="3779838"/>
          <p14:tracePt t="180329" x="7513638" y="3771900"/>
          <p14:tracePt t="180345" x="7521575" y="3756025"/>
          <p14:tracePt t="180361" x="7527925" y="3749675"/>
          <p14:tracePt t="180369" x="7527925" y="3733800"/>
          <p14:tracePt t="180377" x="7535863" y="3733800"/>
          <p14:tracePt t="180387" x="7543800" y="3717925"/>
          <p14:tracePt t="180401" x="7551738" y="3711575"/>
          <p14:tracePt t="180419" x="7566025" y="3695700"/>
          <p14:tracePt t="180435" x="7573963" y="3687763"/>
          <p14:tracePt t="180451" x="7589838" y="3665538"/>
          <p14:tracePt t="180468" x="7604125" y="3649663"/>
          <p14:tracePt t="180485" x="7627938" y="3627438"/>
          <p14:tracePt t="180501" x="7642225" y="3611563"/>
          <p14:tracePt t="180518" x="7658100" y="3603625"/>
          <p14:tracePt t="180520" x="7666038" y="3597275"/>
          <p14:tracePt t="180535" x="7680325" y="3597275"/>
          <p14:tracePt t="180552" x="7696200" y="3581400"/>
          <p14:tracePt t="180553" x="7712075" y="3581400"/>
          <p14:tracePt t="180568" x="7734300" y="3565525"/>
          <p14:tracePt t="180585" x="7772400" y="3551238"/>
          <p14:tracePt t="180601" x="7802563" y="3543300"/>
          <p14:tracePt t="180618" x="7840663" y="3527425"/>
          <p14:tracePt t="180635" x="7864475" y="3521075"/>
          <p14:tracePt t="180652" x="7886700" y="3505200"/>
          <p14:tracePt t="180668" x="7908925" y="3505200"/>
          <p14:tracePt t="180685" x="7924800" y="3505200"/>
          <p14:tracePt t="180702" x="7954963" y="3505200"/>
          <p14:tracePt t="180718" x="7978775" y="3489325"/>
          <p14:tracePt t="180735" x="8008938" y="3482975"/>
          <p14:tracePt t="180737" x="8031163" y="3467100"/>
          <p14:tracePt t="180751" x="8047038" y="3467100"/>
          <p14:tracePt t="180768" x="8077200" y="3451225"/>
          <p14:tracePt t="180785" x="8099425" y="3444875"/>
          <p14:tracePt t="180802" x="8115300" y="3436938"/>
          <p14:tracePt t="180818" x="8123238" y="3436938"/>
          <p14:tracePt t="180835" x="8145463" y="3436938"/>
          <p14:tracePt t="180852" x="8169275" y="3436938"/>
          <p14:tracePt t="180868" x="8207375" y="3429000"/>
          <p14:tracePt t="180885" x="8229600" y="3413125"/>
          <p14:tracePt t="180901" x="8267700" y="3406775"/>
          <p14:tracePt t="180918" x="8297863" y="3390900"/>
          <p14:tracePt t="180935" x="8343900" y="3368675"/>
          <p14:tracePt t="180952" x="8366125" y="3360738"/>
          <p14:tracePt t="180953" x="8374063" y="3360738"/>
          <p14:tracePt t="180968" x="8397875" y="3352800"/>
          <p14:tracePt t="180985" x="8412163" y="3344863"/>
          <p14:tracePt t="181002" x="8428038" y="3344863"/>
          <p14:tracePt t="181018" x="8442325" y="3336925"/>
          <p14:tracePt t="181035" x="8474075" y="3330575"/>
          <p14:tracePt t="181052" x="8512175" y="3306763"/>
          <p14:tracePt t="181068" x="8564563" y="3298825"/>
          <p14:tracePt t="181085" x="8610600" y="3284538"/>
          <p14:tracePt t="181102" x="8656638" y="3284538"/>
          <p14:tracePt t="181118" x="8686800" y="3268663"/>
          <p14:tracePt t="181121" x="8702675" y="3268663"/>
          <p14:tracePt t="181135" x="8724900" y="3268663"/>
          <p14:tracePt t="181152" x="8755063" y="3260725"/>
          <p14:tracePt t="181169" x="8763000" y="3260725"/>
          <p14:tracePt t="181185" x="8793163" y="3260725"/>
          <p14:tracePt t="181202" x="8809038" y="3260725"/>
          <p14:tracePt t="181219" x="8847138" y="3254375"/>
          <p14:tracePt t="181235" x="8893175" y="3246438"/>
          <p14:tracePt t="181252" x="8931275" y="3238500"/>
          <p14:tracePt t="181268" x="8961438" y="3238500"/>
          <p14:tracePt t="181285" x="8991600" y="3238500"/>
          <p14:tracePt t="181302" x="9029700" y="3238500"/>
          <p14:tracePt t="181318" x="9045575" y="3238500"/>
          <p14:tracePt t="181335" x="9059863" y="3230563"/>
          <p14:tracePt t="181337" x="9067800" y="3230563"/>
          <p14:tracePt t="181352" x="9075738" y="3230563"/>
          <p14:tracePt t="181354" x="9083675" y="3230563"/>
          <p14:tracePt t="181369" x="9097963" y="3230563"/>
          <p14:tracePt t="181385" x="9121775" y="3230563"/>
          <p14:tracePt t="181402" x="9166225" y="3230563"/>
          <p14:tracePt t="181418" x="9212263" y="3230563"/>
          <p14:tracePt t="181435" x="9250363" y="3230563"/>
          <p14:tracePt t="181452" x="9288463" y="3230563"/>
          <p14:tracePt t="181469" x="9318625" y="3222625"/>
          <p14:tracePt t="181485" x="9334500" y="3222625"/>
          <p14:tracePt t="181502" x="9342438" y="3222625"/>
          <p14:tracePt t="181518" x="9350375" y="3222625"/>
          <p14:tracePt t="181535" x="9372600" y="3222625"/>
          <p14:tracePt t="181552" x="9410700" y="3222625"/>
          <p14:tracePt t="181569" x="9426575" y="3222625"/>
          <p14:tracePt t="181585" x="9432925" y="3222625"/>
          <p14:tracePt t="181649" x="9440863" y="3222625"/>
          <p14:tracePt t="181673" x="9448800" y="3222625"/>
          <p14:tracePt t="181681" x="9456738" y="3222625"/>
          <p14:tracePt t="181913" x="9448800" y="3222625"/>
          <p14:tracePt t="181921" x="9440863" y="3222625"/>
          <p14:tracePt t="181945" x="9432925" y="3222625"/>
          <p14:tracePt t="181961" x="9426575" y="3222625"/>
          <p14:tracePt t="181978" x="9418638" y="3222625"/>
          <p14:tracePt t="181993" x="9402763" y="3222625"/>
          <p14:tracePt t="182002" x="9394825" y="3222625"/>
          <p14:tracePt t="182019" x="9372600" y="3230563"/>
          <p14:tracePt t="182035" x="9318625" y="3246438"/>
          <p14:tracePt t="182052" x="9250363" y="3254375"/>
          <p14:tracePt t="182069" x="9136063" y="3260725"/>
          <p14:tracePt t="182086" x="8999538" y="3260725"/>
          <p14:tracePt t="182102" x="8861425" y="3260725"/>
          <p14:tracePt t="182119" x="8755063" y="3268663"/>
          <p14:tracePt t="182121" x="8716963" y="3276600"/>
          <p14:tracePt t="182136" x="8694738" y="3276600"/>
          <p14:tracePt t="182137" x="8678863" y="3284538"/>
          <p14:tracePt t="182152" x="8664575" y="3292475"/>
          <p14:tracePt t="182186" x="8648700" y="3292475"/>
          <p14:tracePt t="182202" x="8626475" y="3292475"/>
          <p14:tracePt t="182219" x="8594725" y="3292475"/>
          <p14:tracePt t="182236" x="8550275" y="3298825"/>
          <p14:tracePt t="182252" x="8504238" y="3314700"/>
          <p14:tracePt t="182269" x="8458200" y="3314700"/>
          <p14:tracePt t="182286" x="8404225" y="3322638"/>
          <p14:tracePt t="182302" x="8351838" y="3330575"/>
          <p14:tracePt t="182305" x="8328025" y="3336925"/>
          <p14:tracePt t="182319" x="8313738" y="3344863"/>
          <p14:tracePt t="182335" x="8289925" y="3344863"/>
          <p14:tracePt t="182337" x="8283575" y="3352800"/>
          <p14:tracePt t="182369" x="8275638" y="3352800"/>
          <p14:tracePt t="182393" x="8267700" y="3352800"/>
          <p14:tracePt t="182402" x="8259763" y="3352800"/>
          <p14:tracePt t="182419" x="8251825" y="3352800"/>
          <p14:tracePt t="182426" x="8237538" y="3352800"/>
          <p14:tracePt t="182435" x="8229600" y="3352800"/>
          <p14:tracePt t="182452" x="8213725" y="3352800"/>
          <p14:tracePt t="182469" x="8199438" y="3352800"/>
          <p14:tracePt t="182485" x="8175625" y="3352800"/>
          <p14:tracePt t="182502" x="8161338" y="3352800"/>
          <p14:tracePt t="182519" x="8123238" y="3360738"/>
          <p14:tracePt t="182522" x="8107363" y="3368675"/>
          <p14:tracePt t="182535" x="8093075" y="3375025"/>
          <p14:tracePt t="182552" x="8054975" y="3382963"/>
          <p14:tracePt t="182857" x="8047038" y="3382963"/>
          <p14:tracePt t="182865" x="8039100" y="3382963"/>
          <p14:tracePt t="182881" x="8039100" y="3375025"/>
          <p14:tracePt t="182889" x="8039100" y="3368675"/>
          <p14:tracePt t="182905" x="8039100" y="3360738"/>
          <p14:tracePt t="182919" x="8039100" y="3352800"/>
          <p14:tracePt t="182936" x="8031163" y="3344863"/>
          <p14:tracePt t="182953" x="8031163" y="3314700"/>
          <p14:tracePt t="182969" x="8031163" y="3284538"/>
          <p14:tracePt t="182986" x="8031163" y="3238500"/>
          <p14:tracePt t="183002" x="8031163" y="3192463"/>
          <p14:tracePt t="183019" x="8023225" y="3154363"/>
          <p14:tracePt t="183036" x="8023225" y="3132138"/>
          <p14:tracePt t="183053" x="8016875" y="3101975"/>
          <p14:tracePt t="183069" x="8008938" y="3078163"/>
          <p14:tracePt t="183086" x="8008938" y="3048000"/>
          <p14:tracePt t="183102" x="8008938" y="3025775"/>
          <p14:tracePt t="183104" x="8008938" y="3017838"/>
          <p14:tracePt t="183119" x="8008938" y="3009900"/>
          <p14:tracePt t="183136" x="8008938" y="2987675"/>
          <p14:tracePt t="183153" x="8008938" y="2971800"/>
          <p14:tracePt t="183169" x="8008938" y="2963863"/>
          <p14:tracePt t="183186" x="8008938" y="2941638"/>
          <p14:tracePt t="183202" x="8008938" y="2925763"/>
          <p14:tracePt t="183219" x="8008938" y="2911475"/>
          <p14:tracePt t="183236" x="8008938" y="2895600"/>
          <p14:tracePt t="183252" x="8008938" y="2879725"/>
          <p14:tracePt t="183269" x="8008938" y="2873375"/>
          <p14:tracePt t="183286" x="8008938" y="2865438"/>
          <p14:tracePt t="183303" x="8008938" y="2857500"/>
          <p14:tracePt t="183319" x="8008938" y="2849563"/>
          <p14:tracePt t="183336" x="8001000" y="2841625"/>
          <p14:tracePt t="183369" x="8001000" y="2835275"/>
          <p14:tracePt t="183387" x="8001000" y="2827338"/>
          <p14:tracePt t="183401" x="8001000" y="2819400"/>
          <p14:tracePt t="183410" x="8001000" y="2811463"/>
          <p14:tracePt t="183425" x="8001000" y="2803525"/>
          <p14:tracePt t="183436" x="8001000" y="2797175"/>
          <p14:tracePt t="183452" x="8001000" y="2789238"/>
          <p14:tracePt t="183857" x="8001000" y="2781300"/>
          <p14:tracePt t="183961" x="7993063" y="2773363"/>
          <p14:tracePt t="18552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id="{3722676E-B58C-47B0-ACE9-54D7F1B2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9" y="-152399"/>
            <a:ext cx="11865741" cy="1005840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f)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Tendência à salinização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2C8FE6-F4DD-4812-9204-5B4760C49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sz="3200" b="1" dirty="0"/>
          </a:p>
        </p:txBody>
      </p:sp>
      <p:pic>
        <p:nvPicPr>
          <p:cNvPr id="6" name="Imagem 1">
            <a:extLst>
              <a:ext uri="{FF2B5EF4-FFF2-40B4-BE49-F238E27FC236}">
                <a16:creationId xmlns:a16="http://schemas.microsoft.com/office/drawing/2014/main" id="{7D63CB7B-C442-49A8-98C3-E8CEAD871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80" y="853441"/>
            <a:ext cx="9619298" cy="57187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7E50D73-37D0-484B-91A3-96486AE6E0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54"/>
    </mc:Choice>
    <mc:Fallback>
      <p:transition spd="slow" advTm="7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32" x="8008938" y="2454275"/>
          <p14:tracePt t="23392" x="8001000" y="2454275"/>
          <p14:tracePt t="23417" x="7993063" y="2454275"/>
          <p14:tracePt t="23473" x="7985125" y="2454275"/>
          <p14:tracePt t="23489" x="7978775" y="2454275"/>
          <p14:tracePt t="23497" x="7970838" y="2454275"/>
          <p14:tracePt t="23505" x="7962900" y="2454275"/>
          <p14:tracePt t="23515" x="7954963" y="2454275"/>
          <p14:tracePt t="23531" x="7932738" y="2460625"/>
          <p14:tracePt t="23548" x="7908925" y="2476500"/>
          <p14:tracePt t="23565" x="7870825" y="2492375"/>
          <p14:tracePt t="23581" x="7826375" y="2506663"/>
          <p14:tracePt t="23598" x="7756525" y="2530475"/>
          <p14:tracePt t="23615" x="7680325" y="2544763"/>
          <p14:tracePt t="23616" x="7627938" y="2552700"/>
          <p14:tracePt t="23632" x="7543800" y="2560638"/>
          <p14:tracePt t="23648" x="7467600" y="2574925"/>
          <p14:tracePt t="23665" x="7407275" y="2582863"/>
          <p14:tracePt t="23681" x="7337425" y="2590800"/>
          <p14:tracePt t="23698" x="7292975" y="2598738"/>
          <p14:tracePt t="23715" x="7246938" y="2606675"/>
          <p14:tracePt t="23731" x="7208838" y="2613025"/>
          <p14:tracePt t="23748" x="7146925" y="2644775"/>
          <p14:tracePt t="23765" x="7056438" y="2674938"/>
          <p14:tracePt t="23781" x="6934200" y="2713038"/>
          <p14:tracePt t="23798" x="6797675" y="2751138"/>
          <p14:tracePt t="23801" x="6721475" y="2773363"/>
          <p14:tracePt t="23815" x="6637338" y="2789238"/>
          <p14:tracePt t="23832" x="6446838" y="2865438"/>
          <p14:tracePt t="23848" x="6340475" y="2917825"/>
          <p14:tracePt t="23865" x="6248400" y="2979738"/>
          <p14:tracePt t="23882" x="6134100" y="3055938"/>
          <p14:tracePt t="23898" x="6019800" y="3140075"/>
          <p14:tracePt t="23915" x="5897563" y="3216275"/>
          <p14:tracePt t="23932" x="5783263" y="3298825"/>
          <p14:tracePt t="23948" x="5638800" y="3375025"/>
          <p14:tracePt t="23965" x="5502275" y="3459163"/>
          <p14:tracePt t="23982" x="5387975" y="3513138"/>
          <p14:tracePt t="23998" x="5295900" y="3565525"/>
          <p14:tracePt t="24001" x="5249863" y="3597275"/>
          <p14:tracePt t="24015" x="5203825" y="3627438"/>
          <p14:tracePt t="24017" x="5173663" y="3649663"/>
          <p14:tracePt t="24032" x="5121275" y="3679825"/>
          <p14:tracePt t="24048" x="5059363" y="3711575"/>
          <p14:tracePt t="24065" x="4999038" y="3763963"/>
          <p14:tracePt t="24082" x="4922838" y="3810000"/>
          <p14:tracePt t="24098" x="4854575" y="3863975"/>
          <p14:tracePt t="24115" x="4784725" y="3924300"/>
          <p14:tracePt t="24132" x="4724400" y="3978275"/>
          <p14:tracePt t="24148" x="4648200" y="4030663"/>
          <p14:tracePt t="24165" x="4579938" y="4068763"/>
          <p14:tracePt t="24182" x="4495800" y="4114800"/>
          <p14:tracePt t="24184" x="4441825" y="4137025"/>
          <p14:tracePt t="24198" x="4419600" y="4152900"/>
          <p14:tracePt t="24199" x="4373563" y="4175125"/>
          <p14:tracePt t="24215" x="4327525" y="4198938"/>
          <p14:tracePt t="24217" x="4283075" y="4213225"/>
          <p14:tracePt t="24232" x="4213225" y="4244975"/>
          <p14:tracePt t="24248" x="4144963" y="4267200"/>
          <p14:tracePt t="24266" x="4092575" y="4283075"/>
          <p14:tracePt t="24282" x="4030663" y="4305300"/>
          <p14:tracePt t="24298" x="3984625" y="4321175"/>
          <p14:tracePt t="24315" x="3940175" y="4327525"/>
          <p14:tracePt t="24332" x="3902075" y="4335463"/>
          <p14:tracePt t="24348" x="3870325" y="4335463"/>
          <p14:tracePt t="24365" x="3840163" y="4335463"/>
          <p14:tracePt t="24382" x="3802063" y="4335463"/>
          <p14:tracePt t="24398" x="3771900" y="4335463"/>
          <p14:tracePt t="24401" x="3756025" y="4335463"/>
          <p14:tracePt t="24416" x="3711575" y="4335463"/>
          <p14:tracePt t="24432" x="3657600" y="4335463"/>
          <p14:tracePt t="24448" x="3603625" y="4335463"/>
          <p14:tracePt t="24465" x="3559175" y="4335463"/>
          <p14:tracePt t="24482" x="3527425" y="4335463"/>
          <p14:tracePt t="24498" x="3482975" y="4335463"/>
          <p14:tracePt t="24516" x="3436938" y="4335463"/>
          <p14:tracePt t="24532" x="3344863" y="4327525"/>
          <p14:tracePt t="24548" x="3292475" y="4321175"/>
          <p14:tracePt t="24565" x="3216275" y="4305300"/>
          <p14:tracePt t="24582" x="3132138" y="4297363"/>
          <p14:tracePt t="24598" x="3094038" y="4297363"/>
          <p14:tracePt t="24615" x="3040063" y="4297363"/>
          <p14:tracePt t="24616" x="3025775" y="4297363"/>
          <p14:tracePt t="24632" x="2955925" y="4297363"/>
          <p14:tracePt t="24649" x="2865438" y="4297363"/>
          <p14:tracePt t="24665" x="2765425" y="4297363"/>
          <p14:tracePt t="24682" x="2689225" y="4297363"/>
          <p14:tracePt t="24699" x="2613025" y="4297363"/>
          <p14:tracePt t="24715" x="2568575" y="4297363"/>
          <p14:tracePt t="24732" x="2530475" y="4297363"/>
          <p14:tracePt t="24749" x="2492375" y="4297363"/>
          <p14:tracePt t="24766" x="2454275" y="4297363"/>
          <p14:tracePt t="24782" x="2408238" y="4297363"/>
          <p14:tracePt t="24799" x="2362200" y="4297363"/>
          <p14:tracePt t="24800" x="2339975" y="4297363"/>
          <p14:tracePt t="24815" x="2308225" y="4297363"/>
          <p14:tracePt t="24832" x="2209800" y="4283075"/>
          <p14:tracePt t="24849" x="2171700" y="4275138"/>
          <p14:tracePt t="24865" x="2141538" y="4275138"/>
          <p14:tracePt t="24882" x="2111375" y="4275138"/>
          <p14:tracePt t="24899" x="2079625" y="4275138"/>
          <p14:tracePt t="24915" x="2041525" y="4283075"/>
          <p14:tracePt t="24932" x="1997075" y="4283075"/>
          <p14:tracePt t="24949" x="1935163" y="4289425"/>
          <p14:tracePt t="24965" x="1866900" y="4297363"/>
          <p14:tracePt t="24982" x="1820863" y="4305300"/>
          <p14:tracePt t="24999" x="1782763" y="4305300"/>
          <p14:tracePt t="25015" x="1774825" y="4305300"/>
          <p14:tracePt t="25073" x="1760538" y="4305300"/>
          <p14:tracePt t="25081" x="1760538" y="4313238"/>
          <p14:tracePt t="25089" x="1752600" y="4321175"/>
          <p14:tracePt t="25099" x="1736725" y="4321175"/>
          <p14:tracePt t="25115" x="1714500" y="4335463"/>
          <p14:tracePt t="25132" x="1684338" y="4343400"/>
          <p14:tracePt t="25149" x="1654175" y="4359275"/>
          <p14:tracePt t="25165" x="1608138" y="4381500"/>
          <p14:tracePt t="25182" x="1577975" y="4403725"/>
          <p14:tracePt t="25184" x="1562100" y="4411663"/>
          <p14:tracePt t="25199" x="1554163" y="4419600"/>
          <p14:tracePt t="25216" x="1546225" y="4427538"/>
          <p14:tracePt t="25361" x="1539875" y="4435475"/>
          <p14:tracePt t="25385" x="1524000" y="4441825"/>
          <p14:tracePt t="25401" x="1516063" y="4441825"/>
          <p14:tracePt t="25409" x="1516063" y="4449763"/>
          <p14:tracePt t="25417" x="1508125" y="4449763"/>
          <p14:tracePt t="25537" x="1501775" y="4457700"/>
          <p14:tracePt t="25553" x="1493838" y="4457700"/>
          <p14:tracePt t="25560" x="1493838" y="4465638"/>
          <p14:tracePt t="25577" x="1485900" y="4465638"/>
          <p14:tracePt t="25585" x="1485900" y="4473575"/>
          <p14:tracePt t="26448" x="1493838" y="4473575"/>
          <p14:tracePt t="26456" x="1508125" y="4473575"/>
          <p14:tracePt t="26466" x="1516063" y="4473575"/>
          <p14:tracePt t="26482" x="1554163" y="4457700"/>
          <p14:tracePt t="26499" x="1584325" y="4441825"/>
          <p14:tracePt t="26516" x="1622425" y="4435475"/>
          <p14:tracePt t="26532" x="1660525" y="4419600"/>
          <p14:tracePt t="26549" x="1692275" y="4419600"/>
          <p14:tracePt t="26566" x="1736725" y="4403725"/>
          <p14:tracePt t="26582" x="1782763" y="4397375"/>
          <p14:tracePt t="26599" x="1851025" y="4389438"/>
          <p14:tracePt t="26616" x="1958975" y="4373563"/>
          <p14:tracePt t="26632" x="2035175" y="4373563"/>
          <p14:tracePt t="26649" x="2111375" y="4365625"/>
          <p14:tracePt t="26666" x="2201863" y="4365625"/>
          <p14:tracePt t="26682" x="2293938" y="4365625"/>
          <p14:tracePt t="26699" x="2408238" y="4365625"/>
          <p14:tracePt t="26716" x="2530475" y="4359275"/>
          <p14:tracePt t="26732" x="2644775" y="4359275"/>
          <p14:tracePt t="26749" x="2735263" y="4359275"/>
          <p14:tracePt t="26766" x="2803525" y="4359275"/>
          <p14:tracePt t="26782" x="2879725" y="4359275"/>
          <p14:tracePt t="26784" x="2911475" y="4359275"/>
          <p14:tracePt t="26799" x="2949575" y="4359275"/>
          <p14:tracePt t="26800" x="2979738" y="4359275"/>
          <p14:tracePt t="26816" x="3055938" y="4359275"/>
          <p14:tracePt t="26832" x="3140075" y="4359275"/>
          <p14:tracePt t="26849" x="3238500" y="4359275"/>
          <p14:tracePt t="26866" x="3375025" y="4359275"/>
          <p14:tracePt t="26882" x="3497263" y="4359275"/>
          <p14:tracePt t="26899" x="3597275" y="4359275"/>
          <p14:tracePt t="26916" x="3687763" y="4359275"/>
          <p14:tracePt t="26932" x="3756025" y="4359275"/>
          <p14:tracePt t="26949" x="3817938" y="4359275"/>
          <p14:tracePt t="26966" x="3886200" y="4365625"/>
          <p14:tracePt t="26982" x="3962400" y="4365625"/>
          <p14:tracePt t="26999" x="4060825" y="4365625"/>
          <p14:tracePt t="27000" x="4122738" y="4365625"/>
          <p14:tracePt t="27016" x="4237038" y="4365625"/>
          <p14:tracePt t="27032" x="4351338" y="4365625"/>
          <p14:tracePt t="27049" x="4449763" y="4365625"/>
          <p14:tracePt t="27066" x="4556125" y="4365625"/>
          <p14:tracePt t="27082" x="4632325" y="4365625"/>
          <p14:tracePt t="27099" x="4732338" y="4365625"/>
          <p14:tracePt t="27116" x="4830763" y="4365625"/>
          <p14:tracePt t="27132" x="4945063" y="4365625"/>
          <p14:tracePt t="27149" x="5045075" y="4365625"/>
          <p14:tracePt t="27166" x="5151438" y="4365625"/>
          <p14:tracePt t="27183" x="5241925" y="4365625"/>
          <p14:tracePt t="27184" x="5287963" y="4365625"/>
          <p14:tracePt t="27199" x="5334000" y="4365625"/>
          <p14:tracePt t="27216" x="5464175" y="4365625"/>
          <p14:tracePt t="27233" x="5546725" y="4365625"/>
          <p14:tracePt t="27249" x="5638800" y="4365625"/>
          <p14:tracePt t="27266" x="5715000" y="4373563"/>
          <p14:tracePt t="27283" x="5807075" y="4389438"/>
          <p14:tracePt t="27299" x="5889625" y="4411663"/>
          <p14:tracePt t="27316" x="5965825" y="4427538"/>
          <p14:tracePt t="27333" x="6042025" y="4441825"/>
          <p14:tracePt t="27349" x="6126163" y="4449763"/>
          <p14:tracePt t="27366" x="6218238" y="4465638"/>
          <p14:tracePt t="27383" x="6332538" y="4479925"/>
          <p14:tracePt t="27399" x="6523038" y="4503738"/>
          <p14:tracePt t="27416" x="6645275" y="4511675"/>
          <p14:tracePt t="27433" x="6751638" y="4511675"/>
          <p14:tracePt t="27449" x="6827838" y="4511675"/>
          <p14:tracePt t="27466" x="6904038" y="4511675"/>
          <p14:tracePt t="27483" x="6980238" y="4511675"/>
          <p14:tracePt t="27499" x="7056438" y="4511675"/>
          <p14:tracePt t="27516" x="7154863" y="4511675"/>
          <p14:tracePt t="27533" x="7277100" y="4511675"/>
          <p14:tracePt t="27549" x="7399338" y="4511675"/>
          <p14:tracePt t="27566" x="7521575" y="4511675"/>
          <p14:tracePt t="27583" x="7620000" y="4511675"/>
          <p14:tracePt t="27584" x="7673975" y="4511675"/>
          <p14:tracePt t="27600" x="7764463" y="4511675"/>
          <p14:tracePt t="27616" x="7856538" y="4511675"/>
          <p14:tracePt t="27632" x="7970838" y="4511675"/>
          <p14:tracePt t="27649" x="8093075" y="4511675"/>
          <p14:tracePt t="27666" x="8213725" y="4511675"/>
          <p14:tracePt t="27683" x="8328025" y="4511675"/>
          <p14:tracePt t="27699" x="8458200" y="4511675"/>
          <p14:tracePt t="27716" x="8572500" y="4511675"/>
          <p14:tracePt t="27733" x="8656638" y="4511675"/>
          <p14:tracePt t="27750" x="8740775" y="4511675"/>
          <p14:tracePt t="27766" x="8809038" y="4511675"/>
          <p14:tracePt t="27768" x="8855075" y="4511675"/>
          <p14:tracePt t="27783" x="8877300" y="4511675"/>
          <p14:tracePt t="27799" x="8937625" y="4511675"/>
          <p14:tracePt t="27816" x="8961438" y="4511675"/>
          <p14:tracePt t="27833" x="8983663" y="4511675"/>
          <p14:tracePt t="27849" x="9021763" y="4518025"/>
          <p14:tracePt t="27866" x="9075738" y="4525963"/>
          <p14:tracePt t="27883" x="9151938" y="4541838"/>
          <p14:tracePt t="27899" x="9190038" y="4549775"/>
          <p14:tracePt t="27916" x="9228138" y="4549775"/>
          <p14:tracePt t="27933" x="9266238" y="4556125"/>
          <p14:tracePt t="27950" x="9296400" y="4564063"/>
          <p14:tracePt t="27966" x="9342438" y="4579938"/>
          <p14:tracePt t="27967" x="9380538" y="4587875"/>
          <p14:tracePt t="27983" x="9418638" y="4594225"/>
          <p14:tracePt t="28000" x="9563100" y="4618038"/>
          <p14:tracePt t="28016" x="9623425" y="4625975"/>
          <p14:tracePt t="28033" x="9655175" y="4632325"/>
          <p14:tracePt t="28050" x="9661525" y="4632325"/>
          <p14:tracePt t="28105" x="9669463" y="4640263"/>
          <p14:tracePt t="28113" x="9677400" y="4640263"/>
          <p14:tracePt t="28121" x="9685338" y="4648200"/>
          <p14:tracePt t="28133" x="9699625" y="4656138"/>
          <p14:tracePt t="28150" x="9731375" y="4664075"/>
          <p14:tracePt t="28166" x="9753600" y="4678363"/>
          <p14:tracePt t="28183" x="9769475" y="4678363"/>
          <p14:tracePt t="28225" x="9775825" y="4678363"/>
          <p14:tracePt t="28233" x="9783763" y="4678363"/>
          <p14:tracePt t="28240" x="9799638" y="4686300"/>
          <p14:tracePt t="28250" x="9821863" y="4694238"/>
          <p14:tracePt t="28266" x="9867900" y="4702175"/>
          <p14:tracePt t="28283" x="9913938" y="4716463"/>
          <p14:tracePt t="28300" x="9928225" y="4716463"/>
          <p14:tracePt t="28316" x="9936163" y="4716463"/>
          <p14:tracePt t="28369" x="9952038" y="4724400"/>
          <p14:tracePt t="28377" x="9974263" y="4732338"/>
          <p14:tracePt t="28384" x="9982200" y="4732338"/>
          <p14:tracePt t="28400" x="10004425" y="4732338"/>
          <p14:tracePt t="28417" x="10042525" y="4732338"/>
          <p14:tracePt t="28433" x="10050463" y="4732338"/>
          <p14:tracePt t="28529" x="10058400" y="4732338"/>
          <p14:tracePt t="28537" x="10066338" y="4740275"/>
          <p14:tracePt t="28617" x="10074275" y="4746625"/>
          <p14:tracePt t="28657" x="10080625" y="4746625"/>
          <p14:tracePt t="28881" x="10074275" y="4746625"/>
          <p14:tracePt t="28889" x="10066338" y="4746625"/>
          <p14:tracePt t="28900" x="10050463" y="4746625"/>
          <p14:tracePt t="28917" x="10020300" y="4746625"/>
          <p14:tracePt t="28934" x="9982200" y="4754563"/>
          <p14:tracePt t="28950" x="9913938" y="4754563"/>
          <p14:tracePt t="28967" x="9807575" y="4754563"/>
          <p14:tracePt t="28968" x="9737725" y="4754563"/>
          <p14:tracePt t="28984" x="9494838" y="4740275"/>
          <p14:tracePt t="29000" x="9113838" y="4686300"/>
          <p14:tracePt t="29017" x="8763000" y="4632325"/>
          <p14:tracePt t="29033" x="8480425" y="4610100"/>
          <p14:tracePt t="29050" x="8267700" y="4610100"/>
          <p14:tracePt t="29067" x="8069263" y="4594225"/>
          <p14:tracePt t="29083" x="7894638" y="4564063"/>
          <p14:tracePt t="29100" x="7718425" y="4541838"/>
          <p14:tracePt t="29117" x="7505700" y="4487863"/>
          <p14:tracePt t="29133" x="7132638" y="4381500"/>
          <p14:tracePt t="29150" x="6743700" y="4275138"/>
          <p14:tracePt t="29152" x="6553200" y="4213225"/>
          <p14:tracePt t="29167" x="6392863" y="4183063"/>
          <p14:tracePt t="29184" x="6103938" y="4130675"/>
          <p14:tracePt t="29200" x="5951538" y="4106863"/>
          <p14:tracePt t="29217" x="5807075" y="4092575"/>
          <p14:tracePt t="29233" x="5676900" y="4076700"/>
          <p14:tracePt t="29250" x="5508625" y="4060825"/>
          <p14:tracePt t="29267" x="5326063" y="4038600"/>
          <p14:tracePt t="29283" x="5113338" y="4008438"/>
          <p14:tracePt t="29300" x="4876800" y="3978275"/>
          <p14:tracePt t="29317" x="4625975" y="3940175"/>
          <p14:tracePt t="29333" x="4427538" y="3908425"/>
          <p14:tracePt t="29350" x="4237038" y="3894138"/>
          <p14:tracePt t="29367" x="4076700" y="3894138"/>
          <p14:tracePt t="29368" x="3984625" y="3894138"/>
          <p14:tracePt t="29384" x="3832225" y="3894138"/>
          <p14:tracePt t="29400" x="3695700" y="3894138"/>
          <p14:tracePt t="29417" x="3573463" y="3894138"/>
          <p14:tracePt t="29434" x="3459163" y="3894138"/>
          <p14:tracePt t="29450" x="3375025" y="3894138"/>
          <p14:tracePt t="29467" x="3314700" y="3894138"/>
          <p14:tracePt t="29484" x="3260725" y="3894138"/>
          <p14:tracePt t="29500" x="3216275" y="3894138"/>
          <p14:tracePt t="29517" x="3146425" y="3908425"/>
          <p14:tracePt t="29534" x="3063875" y="3932238"/>
          <p14:tracePt t="29537" x="3009900" y="3932238"/>
          <p14:tracePt t="29550" x="2963863" y="3946525"/>
          <p14:tracePt t="29567" x="2895600" y="3970338"/>
          <p14:tracePt t="29584" x="2803525" y="4000500"/>
          <p14:tracePt t="29600" x="2759075" y="4030663"/>
          <p14:tracePt t="29617" x="2713038" y="4054475"/>
          <p14:tracePt t="29634" x="2682875" y="4076700"/>
          <p14:tracePt t="29650" x="2636838" y="4106863"/>
          <p14:tracePt t="29667" x="2582863" y="4137025"/>
          <p14:tracePt t="29684" x="2536825" y="4160838"/>
          <p14:tracePt t="29700" x="2476500" y="4206875"/>
          <p14:tracePt t="29717" x="2422525" y="4244975"/>
          <p14:tracePt t="29734" x="2378075" y="4283075"/>
          <p14:tracePt t="29750" x="2362200" y="4297363"/>
          <p14:tracePt t="29753" x="2346325" y="4305300"/>
          <p14:tracePt t="29768" x="2316163" y="4327525"/>
          <p14:tracePt t="29784" x="2301875" y="4335463"/>
          <p14:tracePt t="29800" x="2270125" y="4351338"/>
          <p14:tracePt t="29817" x="2239963" y="4359275"/>
          <p14:tracePt t="29834" x="2201863" y="4373563"/>
          <p14:tracePt t="29850" x="2163763" y="4381500"/>
          <p14:tracePt t="29867" x="2125663" y="4397375"/>
          <p14:tracePt t="29884" x="2087563" y="4411663"/>
          <p14:tracePt t="29901" x="2049463" y="4419600"/>
          <p14:tracePt t="29917" x="2027238" y="4427538"/>
          <p14:tracePt t="29934" x="2011363" y="4435475"/>
          <p14:tracePt t="29950" x="1997075" y="4435475"/>
          <p14:tracePt t="29967" x="1989138" y="4435475"/>
          <p14:tracePt t="30018" x="1981200" y="4435475"/>
          <p14:tracePt t="30040" x="1973263" y="4435475"/>
          <p14:tracePt t="30065" x="1965325" y="4435475"/>
          <p14:tracePt t="30072" x="1958975" y="4435475"/>
          <p14:tracePt t="30084" x="1943100" y="4435475"/>
          <p14:tracePt t="30100" x="1927225" y="4435475"/>
          <p14:tracePt t="30117" x="1912938" y="4427538"/>
          <p14:tracePt t="30134" x="1905000" y="4427538"/>
          <p14:tracePt t="30151" x="1897063" y="4427538"/>
          <p14:tracePt t="30167" x="1889125" y="4427538"/>
          <p14:tracePt t="30184" x="1882775" y="4427538"/>
          <p14:tracePt t="30209" x="1874838" y="4427538"/>
          <p14:tracePt t="30240" x="1866900" y="4427538"/>
          <p14:tracePt t="30249" x="1858963" y="4427538"/>
          <p14:tracePt t="30257" x="1844675" y="4427538"/>
          <p14:tracePt t="30268" x="1836738" y="4427538"/>
          <p14:tracePt t="30284" x="1820863" y="4427538"/>
          <p14:tracePt t="30301" x="1806575" y="4427538"/>
          <p14:tracePt t="30317" x="1790700" y="4427538"/>
          <p14:tracePt t="30334" x="1782763" y="4427538"/>
          <p14:tracePt t="30377" x="1774825" y="4427538"/>
          <p14:tracePt t="30393" x="1768475" y="4427538"/>
          <p14:tracePt t="30401" x="1752600" y="4427538"/>
          <p14:tracePt t="30409" x="1744663" y="4427538"/>
          <p14:tracePt t="30417" x="1736725" y="4427538"/>
          <p14:tracePt t="30434" x="1714500" y="4427538"/>
          <p14:tracePt t="30451" x="1706563" y="4427538"/>
          <p14:tracePt t="30745" x="1706563" y="4419600"/>
          <p14:tracePt t="30753" x="1714500" y="4411663"/>
          <p14:tracePt t="30770" x="1722438" y="4403725"/>
          <p14:tracePt t="30785" x="1730375" y="4397375"/>
          <p14:tracePt t="30793" x="1736725" y="4397375"/>
          <p14:tracePt t="30817" x="1744663" y="4389438"/>
          <p14:tracePt t="30833" x="1752600" y="4381500"/>
          <p14:tracePt t="30840" x="1760538" y="4381500"/>
          <p14:tracePt t="30857" x="1768475" y="4373563"/>
          <p14:tracePt t="30868" x="1774825" y="4373563"/>
          <p14:tracePt t="30884" x="1798638" y="4359275"/>
          <p14:tracePt t="30901" x="1820863" y="4351338"/>
          <p14:tracePt t="30917" x="1851025" y="4335463"/>
          <p14:tracePt t="30934" x="1874838" y="4321175"/>
          <p14:tracePt t="30936" x="1882775" y="4321175"/>
          <p14:tracePt t="30951" x="1889125" y="4321175"/>
          <p14:tracePt t="30968" x="1912938" y="4305300"/>
          <p14:tracePt t="30984" x="1920875" y="4305300"/>
          <p14:tracePt t="31001" x="1935163" y="4305300"/>
          <p14:tracePt t="31018" x="1958975" y="4297363"/>
          <p14:tracePt t="31034" x="1989138" y="4283075"/>
          <p14:tracePt t="31051" x="2027238" y="4275138"/>
          <p14:tracePt t="31067" x="2073275" y="4259263"/>
          <p14:tracePt t="31084" x="2111375" y="4251325"/>
          <p14:tracePt t="31101" x="2141538" y="4244975"/>
          <p14:tracePt t="31117" x="2155825" y="4244975"/>
          <p14:tracePt t="31134" x="2179638" y="4229100"/>
          <p14:tracePt t="31151" x="2187575" y="4229100"/>
          <p14:tracePt t="31153" x="2193925" y="4229100"/>
          <p14:tracePt t="31168" x="2217738" y="4221163"/>
          <p14:tracePt t="31184" x="2247900" y="4213225"/>
          <p14:tracePt t="31201" x="2278063" y="4213225"/>
          <p14:tracePt t="31218" x="2301875" y="4206875"/>
          <p14:tracePt t="31234" x="2332038" y="4198938"/>
          <p14:tracePt t="31251" x="2354263" y="4198938"/>
          <p14:tracePt t="31268" x="2378075" y="4191000"/>
          <p14:tracePt t="31284" x="2400300" y="4191000"/>
          <p14:tracePt t="31301" x="2422525" y="4191000"/>
          <p14:tracePt t="31318" x="2438400" y="4183063"/>
          <p14:tracePt t="31334" x="2468563" y="4175125"/>
          <p14:tracePt t="31351" x="2492375" y="4175125"/>
          <p14:tracePt t="31368" x="2536825" y="4175125"/>
          <p14:tracePt t="31384" x="2552700" y="4168775"/>
          <p14:tracePt t="31401" x="2582863" y="4168775"/>
          <p14:tracePt t="31418" x="2598738" y="4168775"/>
          <p14:tracePt t="31434" x="2620963" y="4168775"/>
          <p14:tracePt t="31451" x="2636838" y="4168775"/>
          <p14:tracePt t="31468" x="2651125" y="4168775"/>
          <p14:tracePt t="31484" x="2682875" y="4160838"/>
          <p14:tracePt t="31501" x="2705100" y="4160838"/>
          <p14:tracePt t="31518" x="2735263" y="4160838"/>
          <p14:tracePt t="31520" x="2751138" y="4160838"/>
          <p14:tracePt t="31534" x="2765425" y="4160838"/>
          <p14:tracePt t="31551" x="2797175" y="4160838"/>
          <p14:tracePt t="31552" x="2803525" y="4160838"/>
          <p14:tracePt t="31568" x="2835275" y="4160838"/>
          <p14:tracePt t="31585" x="2857500" y="4160838"/>
          <p14:tracePt t="31601" x="2887663" y="4160838"/>
          <p14:tracePt t="31618" x="2925763" y="4160838"/>
          <p14:tracePt t="31634" x="2971800" y="4152900"/>
          <p14:tracePt t="31651" x="3025775" y="4144963"/>
          <p14:tracePt t="31668" x="3078163" y="4130675"/>
          <p14:tracePt t="31684" x="3124200" y="4130675"/>
          <p14:tracePt t="31701" x="3162300" y="4130675"/>
          <p14:tracePt t="31718" x="3192463" y="4122738"/>
          <p14:tracePt t="31720" x="3200400" y="4122738"/>
          <p14:tracePt t="31735" x="3216275" y="4122738"/>
          <p14:tracePt t="31751" x="3254375" y="4114800"/>
          <p14:tracePt t="31768" x="3292475" y="4114800"/>
          <p14:tracePt t="31784" x="3336925" y="4114800"/>
          <p14:tracePt t="31801" x="3382963" y="4114800"/>
          <p14:tracePt t="31818" x="3429000" y="4114800"/>
          <p14:tracePt t="31834" x="3475038" y="4106863"/>
          <p14:tracePt t="31851" x="3505200" y="4106863"/>
          <p14:tracePt t="31868" x="3527425" y="4098925"/>
          <p14:tracePt t="31884" x="3565525" y="4098925"/>
          <p14:tracePt t="31901" x="3589338" y="4092575"/>
          <p14:tracePt t="31918" x="3611563" y="4092575"/>
          <p14:tracePt t="31935" x="3641725" y="4092575"/>
          <p14:tracePt t="31936" x="3657600" y="4084638"/>
          <p14:tracePt t="31951" x="3673475" y="4084638"/>
          <p14:tracePt t="31968" x="3733800" y="4068763"/>
          <p14:tracePt t="31984" x="3763963" y="4068763"/>
          <p14:tracePt t="32001" x="3794125" y="4068763"/>
          <p14:tracePt t="32018" x="3817938" y="4068763"/>
          <p14:tracePt t="32034" x="3832225" y="4068763"/>
          <p14:tracePt t="32051" x="3848100" y="4068763"/>
          <p14:tracePt t="32068" x="3878263" y="4068763"/>
          <p14:tracePt t="32084" x="3902075" y="4060825"/>
          <p14:tracePt t="32101" x="3932238" y="4054475"/>
          <p14:tracePt t="32118" x="3970338" y="4046538"/>
          <p14:tracePt t="32134" x="4008438" y="4046538"/>
          <p14:tracePt t="32151" x="4068763" y="4046538"/>
          <p14:tracePt t="32168" x="4092575" y="4046538"/>
          <p14:tracePt t="32185" x="4114800" y="4038600"/>
          <p14:tracePt t="32201" x="4122738" y="4038600"/>
          <p14:tracePt t="32218" x="4137025" y="4038600"/>
          <p14:tracePt t="32234" x="4144963" y="4038600"/>
          <p14:tracePt t="32252" x="4168775" y="4038600"/>
          <p14:tracePt t="32268" x="4198938" y="4038600"/>
          <p14:tracePt t="32284" x="4237038" y="4038600"/>
          <p14:tracePt t="32301" x="4275138" y="4038600"/>
          <p14:tracePt t="32318" x="4313238" y="4038600"/>
          <p14:tracePt t="32334" x="4343400" y="4038600"/>
          <p14:tracePt t="32337" x="4359275" y="4038600"/>
          <p14:tracePt t="32351" x="4365625" y="4038600"/>
          <p14:tracePt t="32368" x="4397375" y="4038600"/>
          <p14:tracePt t="32385" x="4403725" y="4038600"/>
          <p14:tracePt t="32401" x="4427538" y="4046538"/>
          <p14:tracePt t="32418" x="4449763" y="4054475"/>
          <p14:tracePt t="32434" x="4473575" y="4054475"/>
          <p14:tracePt t="32451" x="4518025" y="4068763"/>
          <p14:tracePt t="32468" x="4556125" y="4076700"/>
          <p14:tracePt t="32485" x="4579938" y="4076700"/>
          <p14:tracePt t="32501" x="4594225" y="4076700"/>
          <p14:tracePt t="32518" x="4618038" y="4084638"/>
          <p14:tracePt t="32535" x="4632325" y="4092575"/>
          <p14:tracePt t="32537" x="4640263" y="4092575"/>
          <p14:tracePt t="32551" x="4664075" y="4098925"/>
          <p14:tracePt t="32568" x="4694238" y="4106863"/>
          <p14:tracePt t="32585" x="4708525" y="4106863"/>
          <p14:tracePt t="32601" x="4724400" y="4106863"/>
          <p14:tracePt t="32618" x="4740275" y="4114800"/>
          <p14:tracePt t="32635" x="4754563" y="4122738"/>
          <p14:tracePt t="32651" x="4762500" y="4122738"/>
          <p14:tracePt t="32668" x="4792663" y="4122738"/>
          <p14:tracePt t="32685" x="4808538" y="4122738"/>
          <p14:tracePt t="32701" x="4838700" y="4122738"/>
          <p14:tracePt t="32718" x="4854575" y="4130675"/>
          <p14:tracePt t="32720" x="4868863" y="4130675"/>
          <p14:tracePt t="32735" x="4876800" y="4137025"/>
          <p14:tracePt t="32752" x="4914900" y="4144963"/>
          <p14:tracePt t="32768" x="4945063" y="4144963"/>
          <p14:tracePt t="32785" x="4983163" y="4152900"/>
          <p14:tracePt t="32801" x="5021263" y="4160838"/>
          <p14:tracePt t="32818" x="5045075" y="4160838"/>
          <p14:tracePt t="32835" x="5059363" y="4160838"/>
          <p14:tracePt t="32852" x="5075238" y="4160838"/>
          <p14:tracePt t="32868" x="5083175" y="4160838"/>
          <p14:tracePt t="32885" x="5097463" y="4160838"/>
          <p14:tracePt t="32901" x="5135563" y="4160838"/>
          <p14:tracePt t="32904" x="5159375" y="4160838"/>
          <p14:tracePt t="32918" x="5181600" y="4160838"/>
          <p14:tracePt t="32935" x="5227638" y="4160838"/>
          <p14:tracePt t="32936" x="5257800" y="4160838"/>
          <p14:tracePt t="32952" x="5303838" y="4160838"/>
          <p14:tracePt t="32968" x="5341938" y="4160838"/>
          <p14:tracePt t="32985" x="5356225" y="4160838"/>
          <p14:tracePt t="33001" x="5364163" y="4160838"/>
          <p14:tracePt t="33041" x="5372100" y="4168775"/>
          <p14:tracePt t="33050" x="5380038" y="4168775"/>
          <p14:tracePt t="33057" x="5387975" y="4168775"/>
          <p14:tracePt t="33068" x="5410200" y="4168775"/>
          <p14:tracePt t="33085" x="5448300" y="4175125"/>
          <p14:tracePt t="33102" x="5486400" y="4175125"/>
          <p14:tracePt t="33118" x="5524500" y="4175125"/>
          <p14:tracePt t="33121" x="5546725" y="4175125"/>
          <p14:tracePt t="33135" x="5562600" y="4175125"/>
          <p14:tracePt t="33152" x="5600700" y="4175125"/>
          <p14:tracePt t="33168" x="5622925" y="4183063"/>
          <p14:tracePt t="33185" x="5646738" y="4183063"/>
          <p14:tracePt t="33201" x="5668963" y="4191000"/>
          <p14:tracePt t="33218" x="5699125" y="4198938"/>
          <p14:tracePt t="33235" x="5715000" y="4198938"/>
          <p14:tracePt t="33252" x="5730875" y="4198938"/>
          <p14:tracePt t="33269" x="5753100" y="4198938"/>
          <p14:tracePt t="33285" x="5768975" y="4198938"/>
          <p14:tracePt t="33302" x="5791200" y="4198938"/>
          <p14:tracePt t="33318" x="5813425" y="4198938"/>
          <p14:tracePt t="33335" x="5837238" y="4198938"/>
          <p14:tracePt t="33336" x="5851525" y="4198938"/>
          <p14:tracePt t="33352" x="5883275" y="4198938"/>
          <p14:tracePt t="33368" x="5897563" y="4198938"/>
          <p14:tracePt t="33385" x="5921375" y="4198938"/>
          <p14:tracePt t="33402" x="5935663" y="4198938"/>
          <p14:tracePt t="33418" x="5959475" y="4198938"/>
          <p14:tracePt t="33435" x="5981700" y="4206875"/>
          <p14:tracePt t="33452" x="6011863" y="4206875"/>
          <p14:tracePt t="33468" x="6057900" y="4206875"/>
          <p14:tracePt t="33485" x="6103938" y="4206875"/>
          <p14:tracePt t="33502" x="6142038" y="4213225"/>
          <p14:tracePt t="33504" x="6149975" y="4213225"/>
          <p14:tracePt t="33518" x="6164263" y="4213225"/>
          <p14:tracePt t="33535" x="6188075" y="4213225"/>
          <p14:tracePt t="33537" x="6202363" y="4213225"/>
          <p14:tracePt t="33552" x="6226175" y="4213225"/>
          <p14:tracePt t="33568" x="6264275" y="4213225"/>
          <p14:tracePt t="33585" x="6302375" y="4206875"/>
          <p14:tracePt t="33602" x="6340475" y="4206875"/>
          <p14:tracePt t="33618" x="6378575" y="4206875"/>
          <p14:tracePt t="33635" x="6416675" y="4198938"/>
          <p14:tracePt t="33652" x="6438900" y="4198938"/>
          <p14:tracePt t="33669" x="6454775" y="4198938"/>
          <p14:tracePt t="33685" x="6477000" y="4198938"/>
          <p14:tracePt t="33702" x="6492875" y="4198938"/>
          <p14:tracePt t="33719" x="6507163" y="4198938"/>
          <p14:tracePt t="33721" x="6515100" y="4198938"/>
          <p14:tracePt t="33735" x="6530975" y="4198938"/>
          <p14:tracePt t="33752" x="6545263" y="4198938"/>
          <p14:tracePt t="33768" x="6569075" y="4198938"/>
          <p14:tracePt t="33785" x="6591300" y="4198938"/>
          <p14:tracePt t="33802" x="6613525" y="4198938"/>
          <p14:tracePt t="33819" x="6645275" y="4198938"/>
          <p14:tracePt t="33835" x="6675438" y="4198938"/>
          <p14:tracePt t="33852" x="6713538" y="4198938"/>
          <p14:tracePt t="33869" x="6743700" y="4198938"/>
          <p14:tracePt t="33885" x="6765925" y="4198938"/>
          <p14:tracePt t="33902" x="6789738" y="4198938"/>
          <p14:tracePt t="33904" x="6797675" y="4198938"/>
          <p14:tracePt t="33919" x="6811963" y="4198938"/>
          <p14:tracePt t="33935" x="6865938" y="4198938"/>
          <p14:tracePt t="33952" x="6888163" y="4198938"/>
          <p14:tracePt t="33969" x="6918325" y="4198938"/>
          <p14:tracePt t="33985" x="6926263" y="4198938"/>
          <p14:tracePt t="34002" x="6934200" y="4206875"/>
          <p14:tracePt t="34035" x="6942138" y="4213225"/>
          <p14:tracePt t="34052" x="6950075" y="4213225"/>
          <p14:tracePt t="34069" x="6972300" y="4213225"/>
          <p14:tracePt t="34085" x="6988175" y="4213225"/>
          <p14:tracePt t="34102" x="6994525" y="4213225"/>
          <p14:tracePt t="34119" x="7018338" y="4221163"/>
          <p14:tracePt t="34120" x="7026275" y="4221163"/>
          <p14:tracePt t="34136" x="7048500" y="4229100"/>
          <p14:tracePt t="34152" x="7070725" y="4229100"/>
          <p14:tracePt t="34169" x="7078663" y="4229100"/>
          <p14:tracePt t="34193" x="7086600" y="4229100"/>
          <p14:tracePt t="34202" x="7094538" y="4229100"/>
          <p14:tracePt t="34225" x="7102475" y="4229100"/>
          <p14:tracePt t="34235" x="7108825" y="4229100"/>
          <p14:tracePt t="34252" x="7124700" y="4229100"/>
          <p14:tracePt t="34269" x="7140575" y="4237038"/>
          <p14:tracePt t="34285" x="7178675" y="4237038"/>
          <p14:tracePt t="34302" x="7192963" y="4237038"/>
          <p14:tracePt t="34319" x="7223125" y="4237038"/>
          <p14:tracePt t="34336" x="7246938" y="4237038"/>
          <p14:tracePt t="34352" x="7269163" y="4237038"/>
          <p14:tracePt t="34369" x="7292975" y="4237038"/>
          <p14:tracePt t="34385" x="7307263" y="4237038"/>
          <p14:tracePt t="34402" x="7323138" y="4237038"/>
          <p14:tracePt t="34419" x="7337425" y="4237038"/>
          <p14:tracePt t="34435" x="7353300" y="4237038"/>
          <p14:tracePt t="34452" x="7369175" y="4237038"/>
          <p14:tracePt t="34469" x="7383463" y="4237038"/>
          <p14:tracePt t="34485" x="7407275" y="4237038"/>
          <p14:tracePt t="34502" x="7437438" y="4237038"/>
          <p14:tracePt t="34504" x="7445375" y="4237038"/>
          <p14:tracePt t="34519" x="7459663" y="4237038"/>
          <p14:tracePt t="34535" x="7475538" y="4237038"/>
          <p14:tracePt t="34552" x="7489825" y="4237038"/>
          <p14:tracePt t="34569" x="7497763" y="4237038"/>
          <p14:tracePt t="34585" x="7513638" y="4237038"/>
          <p14:tracePt t="34602" x="7527925" y="4237038"/>
          <p14:tracePt t="34619" x="7543800" y="4237038"/>
          <p14:tracePt t="34635" x="7559675" y="4237038"/>
          <p14:tracePt t="34652" x="7573963" y="4237038"/>
          <p14:tracePt t="34669" x="7589838" y="4237038"/>
          <p14:tracePt t="34685" x="7612063" y="4237038"/>
          <p14:tracePt t="34702" x="7635875" y="4244975"/>
          <p14:tracePt t="34719" x="7673975" y="4244975"/>
          <p14:tracePt t="34720" x="7680325" y="4244975"/>
          <p14:tracePt t="34736" x="7704138" y="4244975"/>
          <p14:tracePt t="34752" x="7712075" y="4244975"/>
          <p14:tracePt t="34769" x="7718425" y="4244975"/>
          <p14:tracePt t="34785" x="7726363" y="4244975"/>
          <p14:tracePt t="34802" x="7734300" y="4244975"/>
          <p14:tracePt t="34819" x="7742238" y="4244975"/>
          <p14:tracePt t="34836" x="7756525" y="4244975"/>
          <p14:tracePt t="34852" x="7780338" y="4244975"/>
          <p14:tracePt t="34869" x="7802563" y="4244975"/>
          <p14:tracePt t="34886" x="7832725" y="4244975"/>
          <p14:tracePt t="34902" x="7864475" y="4244975"/>
          <p14:tracePt t="34905" x="7870825" y="4244975"/>
          <p14:tracePt t="34919" x="7878763" y="4244975"/>
          <p14:tracePt t="34936" x="7894638" y="4244975"/>
          <p14:tracePt t="34952" x="7902575" y="4244975"/>
          <p14:tracePt t="34969" x="7916863" y="4244975"/>
          <p14:tracePt t="34986" x="7940675" y="4244975"/>
          <p14:tracePt t="35002" x="7970838" y="4244975"/>
          <p14:tracePt t="35019" x="7978775" y="4244975"/>
          <p14:tracePt t="35036" x="7993063" y="4244975"/>
          <p14:tracePt t="35052" x="8001000" y="4244975"/>
          <p14:tracePt t="35089" x="8008938" y="4244975"/>
          <p14:tracePt t="35097" x="8016875" y="4244975"/>
          <p14:tracePt t="35104" x="8023225" y="4244975"/>
          <p14:tracePt t="35119" x="8031163" y="4244975"/>
          <p14:tracePt t="35121" x="8047038" y="4244975"/>
          <p14:tracePt t="35136" x="8077200" y="4244975"/>
          <p14:tracePt t="35152" x="8099425" y="4244975"/>
          <p14:tracePt t="35169" x="8123238" y="4244975"/>
          <p14:tracePt t="35186" x="8131175" y="4244975"/>
          <p14:tracePt t="35202" x="8145463" y="4244975"/>
          <p14:tracePt t="35219" x="8161338" y="4244975"/>
          <p14:tracePt t="35235" x="8183563" y="4244975"/>
          <p14:tracePt t="35252" x="8207375" y="4244975"/>
          <p14:tracePt t="35269" x="8237538" y="4244975"/>
          <p14:tracePt t="35286" x="8275638" y="4244975"/>
          <p14:tracePt t="35303" x="8313738" y="4244975"/>
          <p14:tracePt t="35305" x="8335963" y="4244975"/>
          <p14:tracePt t="35319" x="8351838" y="4244975"/>
          <p14:tracePt t="35336" x="8404225" y="4244975"/>
          <p14:tracePt t="35352" x="8435975" y="4244975"/>
          <p14:tracePt t="35369" x="8450263" y="4244975"/>
          <p14:tracePt t="35386" x="8458200" y="4244975"/>
          <p14:tracePt t="35449" x="8466138" y="4244975"/>
          <p14:tracePt t="35458" x="8474075" y="4244975"/>
          <p14:tracePt t="35465" x="8488363" y="4251325"/>
          <p14:tracePt t="35473" x="8504238" y="4251325"/>
          <p14:tracePt t="35486" x="8518525" y="4251325"/>
          <p14:tracePt t="35503" x="8556625" y="4259263"/>
          <p14:tracePt t="35519" x="8580438" y="4259263"/>
          <p14:tracePt t="35536" x="8588375" y="4259263"/>
          <p14:tracePt t="35552" x="8594725" y="4259263"/>
          <p14:tracePt t="35577" x="8602663" y="4267200"/>
          <p14:tracePt t="35586" x="8618538" y="4275138"/>
          <p14:tracePt t="35602" x="8648700" y="4283075"/>
          <p14:tracePt t="35619" x="8694738" y="4297363"/>
          <p14:tracePt t="35636" x="8732838" y="4297363"/>
          <p14:tracePt t="35652" x="8755063" y="4313238"/>
          <p14:tracePt t="35669" x="8763000" y="4313238"/>
          <p14:tracePt t="35686" x="8785225" y="4327525"/>
          <p14:tracePt t="35702" x="8823325" y="4335463"/>
          <p14:tracePt t="35719" x="8893175" y="4359275"/>
          <p14:tracePt t="35720" x="8931275" y="4373563"/>
          <p14:tracePt t="35736" x="8983663" y="4381500"/>
          <p14:tracePt t="35752" x="9013825" y="4381500"/>
          <p14:tracePt t="35770" x="9021763" y="4381500"/>
          <p14:tracePt t="35801" x="9037638" y="4389438"/>
          <p14:tracePt t="35809" x="9045575" y="4397375"/>
          <p14:tracePt t="35819" x="9067800" y="4411663"/>
          <p14:tracePt t="35836" x="9113838" y="4427538"/>
          <p14:tracePt t="35853" x="9151938" y="4435475"/>
          <p14:tracePt t="35869" x="9174163" y="4449763"/>
          <p14:tracePt t="35886" x="9197975" y="4449763"/>
          <p14:tracePt t="35904" x="9212263" y="4457700"/>
          <p14:tracePt t="35919" x="9220200" y="4465638"/>
          <p14:tracePt t="35936" x="9318625" y="4495800"/>
          <p14:tracePt t="35952" x="9426575" y="4525963"/>
          <p14:tracePt t="35969" x="9532938" y="4556125"/>
          <p14:tracePt t="35986" x="9601200" y="4579938"/>
          <p14:tracePt t="36002" x="9609138" y="4579938"/>
          <p14:tracePt t="36049" x="9617075" y="4587875"/>
          <p14:tracePt t="36096" x="9623425" y="4587875"/>
          <p14:tracePt t="36105" x="9631363" y="4587875"/>
          <p14:tracePt t="36113" x="9655175" y="4594225"/>
          <p14:tracePt t="36121" x="9669463" y="4602163"/>
          <p14:tracePt t="36136" x="9707563" y="4610100"/>
          <p14:tracePt t="36152" x="9715500" y="4610100"/>
          <p14:tracePt t="36201" x="9723438" y="4618038"/>
          <p14:tracePt t="36210" x="9731375" y="4618038"/>
          <p14:tracePt t="36219" x="9745663" y="4625975"/>
          <p14:tracePt t="36236" x="9769475" y="4632325"/>
          <p14:tracePt t="36253" x="9799638" y="4640263"/>
          <p14:tracePt t="36270" x="9807575" y="4648200"/>
          <p14:tracePt t="36286" x="9813925" y="4648200"/>
          <p14:tracePt t="36353" x="9821863" y="4656138"/>
          <p14:tracePt t="36369" x="9821863" y="4664075"/>
          <p14:tracePt t="36529" x="9813925" y="4664075"/>
          <p14:tracePt t="36537" x="9775825" y="4664075"/>
          <p14:tracePt t="36545" x="9745663" y="4664075"/>
          <p14:tracePt t="36553" x="9707563" y="4664075"/>
          <p14:tracePt t="36569" x="9609138" y="4670425"/>
          <p14:tracePt t="36586" x="9517063" y="4686300"/>
          <p14:tracePt t="36603" x="9394825" y="4686300"/>
          <p14:tracePt t="36619" x="9274175" y="4686300"/>
          <p14:tracePt t="36636" x="9190038" y="4686300"/>
          <p14:tracePt t="36653" x="9136063" y="4686300"/>
          <p14:tracePt t="36670" x="9051925" y="4686300"/>
          <p14:tracePt t="36686" x="8907463" y="4640263"/>
          <p14:tracePt t="36689" x="8816975" y="4618038"/>
          <p14:tracePt t="36703" x="8724900" y="4594225"/>
          <p14:tracePt t="36720" x="8442325" y="4549775"/>
          <p14:tracePt t="36736" x="8267700" y="4525963"/>
          <p14:tracePt t="36753" x="8107363" y="4503738"/>
          <p14:tracePt t="36769" x="7970838" y="4479925"/>
          <p14:tracePt t="36786" x="7870825" y="4449763"/>
          <p14:tracePt t="36803" x="7802563" y="4419600"/>
          <p14:tracePt t="36819" x="7718425" y="4381500"/>
          <p14:tracePt t="36836" x="7573963" y="4327525"/>
          <p14:tracePt t="36853" x="7407275" y="4259263"/>
          <p14:tracePt t="36869" x="7323138" y="4229100"/>
          <p14:tracePt t="36886" x="7246938" y="4206875"/>
          <p14:tracePt t="36903" x="7146925" y="4168775"/>
          <p14:tracePt t="36904" x="7094538" y="4144963"/>
          <p14:tracePt t="36920" x="6964363" y="4092575"/>
          <p14:tracePt t="36936" x="6804025" y="4022725"/>
          <p14:tracePt t="36953" x="6645275" y="3954463"/>
          <p14:tracePt t="36970" x="6537325" y="3924300"/>
          <p14:tracePt t="36986" x="6469063" y="3902075"/>
          <p14:tracePt t="37003" x="6438900" y="3894138"/>
          <p14:tracePt t="37020" x="6430963" y="3894138"/>
          <p14:tracePt t="37036" x="6416675" y="3886200"/>
          <p14:tracePt t="37057" x="6408738" y="3886200"/>
          <p14:tracePt t="37069" x="6400800" y="3886200"/>
          <p14:tracePt t="37086" x="6378575" y="3894138"/>
          <p14:tracePt t="37088" x="6362700" y="3894138"/>
          <p14:tracePt t="37103" x="6340475" y="3902075"/>
          <p14:tracePt t="37120" x="6294438" y="3916363"/>
          <p14:tracePt t="37136" x="6248400" y="3924300"/>
          <p14:tracePt t="37153" x="6188075" y="3932238"/>
          <p14:tracePt t="37170" x="6156325" y="3940175"/>
          <p14:tracePt t="37186" x="6142038" y="3940175"/>
          <p14:tracePt t="37249" x="6134100" y="3940175"/>
          <p14:tracePt t="37264" x="6134100" y="3946525"/>
          <p14:tracePt t="37273" x="6134100" y="3954463"/>
          <p14:tracePt t="37281" x="6126163" y="3962400"/>
          <p14:tracePt t="37289" x="6118225" y="3970338"/>
          <p14:tracePt t="37312" x="6111875" y="3978275"/>
          <p14:tracePt t="37409" x="6111875" y="3984625"/>
          <p14:tracePt t="37433" x="6111875" y="3992563"/>
          <p14:tracePt t="37449" x="6103938" y="3992563"/>
          <p14:tracePt t="37465" x="6096000" y="4000500"/>
          <p14:tracePt t="37473" x="6096000" y="4008438"/>
          <p14:tracePt t="37481" x="6088063" y="4016375"/>
          <p14:tracePt t="37497" x="6088063" y="4022725"/>
          <p14:tracePt t="37504" x="6080125" y="4022725"/>
          <p14:tracePt t="37520" x="6073775" y="4038600"/>
          <p14:tracePt t="37537" x="6065838" y="4046538"/>
          <p14:tracePt t="37553" x="6057900" y="4054475"/>
          <p14:tracePt t="37657" x="6042025" y="4054475"/>
          <p14:tracePt t="37689" x="6042025" y="4046538"/>
          <p14:tracePt t="37697" x="6042025" y="4038600"/>
          <p14:tracePt t="37704" x="6042025" y="4030663"/>
          <p14:tracePt t="37720" x="6035675" y="4016375"/>
          <p14:tracePt t="37736" x="6027738" y="4000500"/>
          <p14:tracePt t="37753" x="6027738" y="3970338"/>
          <p14:tracePt t="37770" x="6027738" y="3946525"/>
          <p14:tracePt t="37787" x="6019800" y="3916363"/>
          <p14:tracePt t="37803" x="6011863" y="3902075"/>
          <p14:tracePt t="37820" x="6011863" y="3863975"/>
          <p14:tracePt t="37837" x="6003925" y="3825875"/>
          <p14:tracePt t="37853" x="6003925" y="3779838"/>
          <p14:tracePt t="37870" x="6003925" y="3741738"/>
          <p14:tracePt t="37872" x="6003925" y="3717925"/>
          <p14:tracePt t="37887" x="5997575" y="3703638"/>
          <p14:tracePt t="37903" x="5989638" y="3657600"/>
          <p14:tracePt t="37920" x="5989638" y="3641725"/>
          <p14:tracePt t="37937" x="5989638" y="3635375"/>
          <p14:tracePt t="37953" x="5989638" y="3619500"/>
          <p14:tracePt t="37970" x="5989638" y="3611563"/>
          <p14:tracePt t="37993" x="5989638" y="3603625"/>
          <p14:tracePt t="38003" x="5989638" y="3597275"/>
          <p14:tracePt t="38020" x="5989638" y="3589338"/>
          <p14:tracePt t="38037" x="5989638" y="3573463"/>
          <p14:tracePt t="38053" x="5989638" y="3565525"/>
          <p14:tracePt t="38070" x="5989638" y="3551238"/>
          <p14:tracePt t="38087" x="5989638" y="3543300"/>
          <p14:tracePt t="38105" x="5989638" y="3535363"/>
          <p14:tracePt t="38153" x="5989638" y="3527425"/>
          <p14:tracePt t="38169" x="5989638" y="3521075"/>
          <p14:tracePt t="38193" x="5989638" y="3513138"/>
          <p14:tracePt t="38217" x="5989638" y="3505200"/>
          <p14:tracePt t="38273" x="5989638" y="3497263"/>
          <p14:tracePt t="38297" x="5989638" y="3482975"/>
          <p14:tracePt t="38329" x="5989638" y="3475038"/>
          <p14:tracePt t="38472" x="5989638" y="3467100"/>
          <p14:tracePt t="38481" x="5989638" y="3459163"/>
          <p14:tracePt t="38488" x="5981700" y="3459163"/>
          <p14:tracePt t="39241" x="5981700" y="3467100"/>
          <p14:tracePt t="39248" x="5981700" y="3475038"/>
          <p14:tracePt t="39274" x="5981700" y="3482975"/>
          <p14:tracePt t="39281" x="5973763" y="3489325"/>
          <p14:tracePt t="39313" x="5973763" y="3497263"/>
          <p14:tracePt t="39337" x="5973763" y="3505200"/>
          <p14:tracePt t="39368" x="5973763" y="3513138"/>
          <p14:tracePt t="39377" x="5973763" y="3521075"/>
          <p14:tracePt t="39401" x="5973763" y="3527425"/>
          <p14:tracePt t="39409" x="5965825" y="3535363"/>
          <p14:tracePt t="39433" x="5965825" y="3543300"/>
          <p14:tracePt t="39465" x="5965825" y="3551238"/>
          <p14:tracePt t="39489" x="5965825" y="3559175"/>
          <p14:tracePt t="39504" x="5965825" y="3565525"/>
          <p14:tracePt t="39520" x="5965825" y="3581400"/>
          <p14:tracePt t="39529" x="5959475" y="3581400"/>
          <p14:tracePt t="39545" x="5959475" y="3589338"/>
          <p14:tracePt t="39561" x="5959475" y="3597275"/>
          <p14:tracePt t="39570" x="5959475" y="3603625"/>
          <p14:tracePt t="39617" x="5959475" y="3611563"/>
          <p14:tracePt t="39649" x="5959475" y="3619500"/>
          <p14:tracePt t="39672" x="5959475" y="3635375"/>
          <p14:tracePt t="39688" x="5959475" y="3641725"/>
          <p14:tracePt t="39697" x="5951538" y="3641725"/>
          <p14:tracePt t="39704" x="5951538" y="3649663"/>
          <p14:tracePt t="39721" x="5951538" y="3665538"/>
          <p14:tracePt t="39737" x="5951538" y="3673475"/>
          <p14:tracePt t="39761" x="5951538" y="3679825"/>
          <p14:tracePt t="39784" x="5951538" y="3695700"/>
          <p14:tracePt t="39800" x="5951538" y="3703638"/>
          <p14:tracePt t="39809" x="5943600" y="3703638"/>
          <p14:tracePt t="39825" x="5943600" y="3711575"/>
          <p14:tracePt t="39841" x="5943600" y="3717925"/>
          <p14:tracePt t="39889" x="5943600" y="3725863"/>
          <p14:tracePt t="39929" x="5943600" y="3733800"/>
          <p14:tracePt t="39953" x="5943600" y="3741738"/>
          <p14:tracePt t="39962" x="5943600" y="3749675"/>
          <p14:tracePt t="39985" x="5943600" y="3756025"/>
          <p14:tracePt t="40009" x="5943600" y="3763963"/>
          <p14:tracePt t="40041" x="5935663" y="3779838"/>
          <p14:tracePt t="40073" x="5935663" y="3787775"/>
          <p14:tracePt t="40097" x="5935663" y="3794125"/>
          <p14:tracePt t="40105" x="5935663" y="3802063"/>
          <p14:tracePt t="40121" x="5935663" y="3810000"/>
          <p14:tracePt t="40137" x="5935663" y="3817938"/>
          <p14:tracePt t="40145" x="5935663" y="3825875"/>
          <p14:tracePt t="40154" x="5927725" y="3825875"/>
          <p14:tracePt t="40171" x="5927725" y="3840163"/>
          <p14:tracePt t="40187" x="5927725" y="3848100"/>
          <p14:tracePt t="40204" x="5927725" y="3856038"/>
          <p14:tracePt t="40233" x="5927725" y="3863975"/>
          <p14:tracePt t="40281" x="5927725" y="3870325"/>
          <p14:tracePt t="40297" x="5927725" y="3878263"/>
          <p14:tracePt t="40313" x="5927725" y="3886200"/>
          <p14:tracePt t="40321" x="5927725" y="3894138"/>
          <p14:tracePt t="40337" x="5927725" y="3902075"/>
          <p14:tracePt t="40345" x="5927725" y="3908425"/>
          <p14:tracePt t="40354" x="5927725" y="3916363"/>
          <p14:tracePt t="40371" x="5927725" y="3924300"/>
          <p14:tracePt t="40387" x="5927725" y="3940175"/>
          <p14:tracePt t="40404" x="5927725" y="3954463"/>
          <p14:tracePt t="40421" x="5927725" y="3962400"/>
          <p14:tracePt t="40437" x="5927725" y="3970338"/>
          <p14:tracePt t="40454" x="5927725" y="3984625"/>
          <p14:tracePt t="40577" x="5927725" y="3992563"/>
          <p14:tracePt t="40601" x="5927725" y="4000500"/>
          <p14:tracePt t="40617" x="5927725" y="4008438"/>
          <p14:tracePt t="40625" x="5927725" y="4016375"/>
          <p14:tracePt t="42161" x="5921375" y="4022725"/>
          <p14:tracePt t="45769" x="5921375" y="4030663"/>
          <p14:tracePt t="45777" x="5913438" y="4038600"/>
          <p14:tracePt t="45789" x="5913438" y="4054475"/>
          <p14:tracePt t="45806" x="5913438" y="4076700"/>
          <p14:tracePt t="45823" x="5913438" y="4084638"/>
          <p14:tracePt t="45840" x="5913438" y="4092575"/>
          <p14:tracePt t="45944" x="5905500" y="4106863"/>
          <p14:tracePt t="45985" x="5905500" y="4114800"/>
          <p14:tracePt t="46001" x="5905500" y="4122738"/>
          <p14:tracePt t="46009" x="5905500" y="4130675"/>
          <p14:tracePt t="46017" x="5905500" y="4137025"/>
          <p14:tracePt t="46409" x="5905500" y="4144963"/>
          <p14:tracePt t="46489" x="5905500" y="4152900"/>
          <p14:tracePt t="46520" x="5905500" y="4160838"/>
          <p14:tracePt t="46529" x="5905500" y="4168775"/>
          <p14:tracePt t="46553" x="5897563" y="4175125"/>
          <p14:tracePt t="47001" x="5897563" y="4183063"/>
          <p14:tracePt t="47065" x="5897563" y="4191000"/>
          <p14:tracePt t="47090" x="5897563" y="4198938"/>
          <p14:tracePt t="47145" x="5897563" y="4206875"/>
          <p14:tracePt t="47241" x="5897563" y="4213225"/>
          <p14:tracePt t="47281" x="5897563" y="4221163"/>
          <p14:tracePt t="47297" x="5897563" y="4229100"/>
          <p14:tracePt t="47833" x="5897563" y="4221163"/>
          <p14:tracePt t="47873" x="5897563" y="4213225"/>
          <p14:tracePt t="47905" x="5897563" y="4206875"/>
          <p14:tracePt t="47929" x="5889625" y="4198938"/>
          <p14:tracePt t="47937" x="5889625" y="4191000"/>
          <p14:tracePt t="47945" x="5889625" y="4183063"/>
          <p14:tracePt t="47961" x="5889625" y="4175125"/>
          <p14:tracePt t="47974" x="5889625" y="4168775"/>
          <p14:tracePt t="47990" x="5889625" y="4160838"/>
          <p14:tracePt t="48007" x="5889625" y="4152900"/>
          <p14:tracePt t="48023" x="5889625" y="4144963"/>
          <p14:tracePt t="48040" x="5889625" y="4137025"/>
          <p14:tracePt t="48058" x="5889625" y="4130675"/>
          <p14:tracePt t="48073" x="5889625" y="4122738"/>
          <p14:tracePt t="48090" x="5889625" y="4106863"/>
          <p14:tracePt t="48107" x="5889625" y="4092575"/>
          <p14:tracePt t="48124" x="5883275" y="4068763"/>
          <p14:tracePt t="48140" x="5883275" y="4060825"/>
          <p14:tracePt t="48157" x="5883275" y="4054475"/>
          <p14:tracePt t="48174" x="5883275" y="4046538"/>
          <p14:tracePt t="48190" x="5883275" y="4038600"/>
          <p14:tracePt t="48207" x="5883275" y="4030663"/>
          <p14:tracePt t="48224" x="5883275" y="4008438"/>
          <p14:tracePt t="48240" x="5883275" y="3992563"/>
          <p14:tracePt t="48257" x="5883275" y="3970338"/>
          <p14:tracePt t="48274" x="5883275" y="3954463"/>
          <p14:tracePt t="48290" x="5883275" y="3932238"/>
          <p14:tracePt t="48307" x="5883275" y="3916363"/>
          <p14:tracePt t="48324" x="5883275" y="3908425"/>
          <p14:tracePt t="48340" x="5883275" y="3894138"/>
          <p14:tracePt t="48357" x="5883275" y="3886200"/>
          <p14:tracePt t="48374" x="5883275" y="3878263"/>
          <p14:tracePt t="48390" x="5883275" y="3870325"/>
          <p14:tracePt t="48407" x="5883275" y="3863975"/>
          <p14:tracePt t="48409" x="5883275" y="3856038"/>
          <p14:tracePt t="48424" x="5883275" y="3840163"/>
          <p14:tracePt t="48440" x="5883275" y="3832225"/>
          <p14:tracePt t="48457" x="5883275" y="3825875"/>
          <p14:tracePt t="48474" x="5883275" y="3810000"/>
          <p14:tracePt t="48491" x="5883275" y="3802063"/>
          <p14:tracePt t="48507" x="5883275" y="3787775"/>
          <p14:tracePt t="48524" x="5883275" y="3779838"/>
          <p14:tracePt t="48541" x="5883275" y="3763963"/>
          <p14:tracePt t="48557" x="5883275" y="3749675"/>
          <p14:tracePt t="48574" x="5883275" y="3741738"/>
          <p14:tracePt t="48591" x="5883275" y="3725863"/>
          <p14:tracePt t="48608" x="5883275" y="3717925"/>
          <p14:tracePt t="48633" x="5883275" y="3711575"/>
          <p14:tracePt t="48641" x="5883275" y="3703638"/>
          <p14:tracePt t="48657" x="5883275" y="3695700"/>
          <p14:tracePt t="48674" x="5883275" y="3687763"/>
          <p14:tracePt t="48691" x="5883275" y="3673475"/>
          <p14:tracePt t="48707" x="5883275" y="3657600"/>
          <p14:tracePt t="48724" x="5883275" y="3641725"/>
          <p14:tracePt t="48740" x="5883275" y="3627438"/>
          <p14:tracePt t="48757" x="5883275" y="3619500"/>
          <p14:tracePt t="48774" x="5883275" y="3611563"/>
          <p14:tracePt t="48791" x="5883275" y="3603625"/>
          <p14:tracePt t="48807" x="5883275" y="3597275"/>
          <p14:tracePt t="48824" x="5883275" y="3589338"/>
          <p14:tracePt t="48840" x="5883275" y="3581400"/>
          <p14:tracePt t="48864" x="5883275" y="3573463"/>
          <p14:tracePt t="48888" x="5883275" y="3565525"/>
          <p14:tracePt t="48920" x="5883275" y="3559175"/>
          <p14:tracePt t="48928" x="5883275" y="3551238"/>
          <p14:tracePt t="48944" x="5883275" y="3543300"/>
          <p14:tracePt t="48968" x="5883275" y="3535363"/>
          <p14:tracePt t="48992" x="5883275" y="3527425"/>
          <p14:tracePt t="49000" x="5883275" y="3521075"/>
          <p14:tracePt t="49008" x="5883275" y="3513138"/>
          <p14:tracePt t="49024" x="5883275" y="3505200"/>
          <p14:tracePt t="49056" x="5883275" y="3497263"/>
          <p14:tracePt t="49208" x="5883275" y="3489325"/>
          <p14:tracePt t="49505" x="5883275" y="3482975"/>
          <p14:tracePt t="49529" x="5883275" y="3475038"/>
          <p14:tracePt t="49553" x="5883275" y="3467100"/>
          <p14:tracePt t="49705" x="5883275" y="3459163"/>
          <p14:tracePt t="52273" x="5883275" y="3467100"/>
          <p14:tracePt t="52281" x="5883275" y="3482975"/>
          <p14:tracePt t="52292" x="5883275" y="3497263"/>
          <p14:tracePt t="52309" x="5875338" y="3527425"/>
          <p14:tracePt t="52325" x="5867400" y="3559175"/>
          <p14:tracePt t="52342" x="5859463" y="3603625"/>
          <p14:tracePt t="52358" x="5851525" y="3649663"/>
          <p14:tracePt t="52375" x="5837238" y="3695700"/>
          <p14:tracePt t="52376" x="5829300" y="3725863"/>
          <p14:tracePt t="52392" x="5821363" y="3794125"/>
          <p14:tracePt t="52408" x="5813425" y="3840163"/>
          <p14:tracePt t="52425" x="5807075" y="3894138"/>
          <p14:tracePt t="52442" x="5799138" y="3954463"/>
          <p14:tracePt t="52458" x="5799138" y="3992563"/>
          <p14:tracePt t="52475" x="5791200" y="4038600"/>
          <p14:tracePt t="52492" x="5783263" y="4084638"/>
          <p14:tracePt t="52508" x="5775325" y="4130675"/>
          <p14:tracePt t="52525" x="5775325" y="4152900"/>
          <p14:tracePt t="52542" x="5768975" y="4175125"/>
          <p14:tracePt t="52559" x="5768975" y="4183063"/>
          <p14:tracePt t="52575" x="5768975" y="4191000"/>
          <p14:tracePt t="52633" x="5768975" y="4198938"/>
          <p14:tracePt t="52649" x="5768975" y="4206875"/>
          <p14:tracePt t="52657" x="5768975" y="4213225"/>
          <p14:tracePt t="53105" x="5768975" y="4206875"/>
          <p14:tracePt t="53122" x="5768975" y="4198938"/>
          <p14:tracePt t="53129" x="5768975" y="4191000"/>
          <p14:tracePt t="53145" x="5768975" y="4175125"/>
          <p14:tracePt t="53160" x="5768975" y="4168775"/>
          <p14:tracePt t="53176" x="5768975" y="4152900"/>
          <p14:tracePt t="53193" x="5768975" y="4144963"/>
          <p14:tracePt t="53209" x="5768975" y="4137025"/>
          <p14:tracePt t="53241" x="5768975" y="4130675"/>
          <p14:tracePt t="53257" x="5768975" y="4122738"/>
          <p14:tracePt t="53273" x="5768975" y="4114800"/>
          <p14:tracePt t="53297" x="5768975" y="4106863"/>
          <p14:tracePt t="53321" x="5768975" y="4098925"/>
          <p14:tracePt t="53329" x="5768975" y="4092575"/>
          <p14:tracePt t="53345" x="5768975" y="4084638"/>
          <p14:tracePt t="53377" x="5768975" y="4076700"/>
          <p14:tracePt t="53392" x="5768975" y="4068763"/>
          <p14:tracePt t="53401" x="5768975" y="4060825"/>
          <p14:tracePt t="53417" x="5768975" y="4054475"/>
          <p14:tracePt t="53434" x="5768975" y="4046538"/>
          <p14:tracePt t="53466" x="5768975" y="4038600"/>
          <p14:tracePt t="53489" x="5768975" y="4030663"/>
          <p14:tracePt t="53513" x="5768975" y="4022725"/>
          <p14:tracePt t="53553" x="5768975" y="4016375"/>
          <p14:tracePt t="53585" x="5768975" y="4008438"/>
          <p14:tracePt t="53609" x="5768975" y="4000500"/>
          <p14:tracePt t="53697" x="5768975" y="3992563"/>
          <p14:tracePt t="53737" x="5768975" y="3984625"/>
          <p14:tracePt t="53833" x="5768975" y="3978275"/>
          <p14:tracePt t="53849" x="5768975" y="3970338"/>
          <p14:tracePt t="53881" x="5768975" y="3962400"/>
          <p14:tracePt t="53921" x="5768975" y="3954463"/>
          <p14:tracePt t="53985" x="5768975" y="3946525"/>
          <p14:tracePt t="54032" x="5768975" y="3940175"/>
          <p14:tracePt t="54056" x="5768975" y="3932238"/>
          <p14:tracePt t="54090" x="5768975" y="3924300"/>
          <p14:tracePt t="54129" x="5768975" y="3916363"/>
          <p14:tracePt t="54137" x="5768975" y="3908425"/>
          <p14:tracePt t="54225" x="5768975" y="3902075"/>
          <p14:tracePt t="54273" x="5768975" y="3894138"/>
          <p14:tracePt t="54305" x="5768975" y="3886200"/>
          <p14:tracePt t="54313" x="5768975" y="3878263"/>
          <p14:tracePt t="54329" x="5768975" y="3870325"/>
          <p14:tracePt t="54345" x="5768975" y="3863975"/>
          <p14:tracePt t="54360" x="5768975" y="3856038"/>
          <p14:tracePt t="54384" x="5768975" y="3848100"/>
          <p14:tracePt t="54392" x="5768975" y="3840163"/>
          <p14:tracePt t="54416" x="5768975" y="3832225"/>
          <p14:tracePt t="54440" x="5768975" y="3825875"/>
          <p14:tracePt t="54466" x="5768975" y="3817938"/>
          <p14:tracePt t="54473" x="5768975" y="3810000"/>
          <p14:tracePt t="54488" x="5768975" y="3802063"/>
          <p14:tracePt t="54521" x="5768975" y="3794125"/>
          <p14:tracePt t="54553" x="5768975" y="3787775"/>
          <p14:tracePt t="54568" x="5768975" y="3779838"/>
          <p14:tracePt t="54593" x="5768975" y="3771900"/>
          <p14:tracePt t="54617" x="5768975" y="3763963"/>
          <p14:tracePt t="54633" x="5768975" y="3756025"/>
          <p14:tracePt t="54641" x="5768975" y="3749675"/>
          <p14:tracePt t="54665" x="5768975" y="3741738"/>
          <p14:tracePt t="54697" x="5768975" y="3733800"/>
          <p14:tracePt t="54744" x="5768975" y="3725863"/>
          <p14:tracePt t="54753" x="5768975" y="3717925"/>
          <p14:tracePt t="54777" x="5768975" y="3711575"/>
          <p14:tracePt t="54833" x="5768975" y="3703638"/>
          <p14:tracePt t="54865" x="5768975" y="3695700"/>
          <p14:tracePt t="54873" x="5768975" y="3687763"/>
          <p14:tracePt t="54889" x="5768975" y="3679825"/>
          <p14:tracePt t="54905" x="5768975" y="3673475"/>
          <p14:tracePt t="54921" x="5768975" y="3665538"/>
          <p14:tracePt t="54929" x="5768975" y="3657600"/>
          <p14:tracePt t="54960" x="5768975" y="3649663"/>
          <p14:tracePt t="55009" x="5768975" y="3641725"/>
          <p14:tracePt t="55032" x="5768975" y="3635375"/>
          <p14:tracePt t="55041" x="5768975" y="3627438"/>
          <p14:tracePt t="55056" x="5768975" y="3619500"/>
          <p14:tracePt t="55073" x="5768975" y="3611563"/>
          <p14:tracePt t="55113" x="5768975" y="3603625"/>
          <p14:tracePt t="55137" x="5768975" y="3597275"/>
          <p14:tracePt t="55153" x="5768975" y="3589338"/>
          <p14:tracePt t="55185" x="5768975" y="3581400"/>
          <p14:tracePt t="55249" x="5768975" y="3573463"/>
          <p14:tracePt t="55273" x="5768975" y="3565525"/>
          <p14:tracePt t="55289" x="5768975" y="3559175"/>
          <p14:tracePt t="55617" x="5768975" y="3551238"/>
          <p14:tracePt t="58001" x="5768975" y="3543300"/>
          <p14:tracePt t="62449" x="5768975" y="3551238"/>
          <p14:tracePt t="6250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0DCC531A-DBC8-42C7-8E07-DC754BFF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g)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Tendência a aparecimento de ervas </a:t>
            </a:r>
            <a:r>
              <a:rPr lang="pt-BR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higrófilas</a:t>
            </a:r>
            <a:endParaRPr lang="en-US" altLang="en-US" u="sng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700AE2E-3874-49E0-B504-913945A4CBC4}"/>
              </a:ext>
            </a:extLst>
          </p:cNvPr>
          <p:cNvSpPr txBox="1"/>
          <p:nvPr/>
        </p:nvSpPr>
        <p:spPr>
          <a:xfrm>
            <a:off x="1051560" y="2136338"/>
            <a:ext cx="3535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*Cana-do-brejo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2800" b="1" dirty="0"/>
              <a:t>*Lírio-do-brejo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2800" b="1" dirty="0"/>
              <a:t>*Taboa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DE4857-F1B4-435B-9860-80B1F8C4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6" y="1157923"/>
            <a:ext cx="5623244" cy="553243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8AACEE0-67F1-4CEA-B8C6-83FD023CFD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95"/>
    </mc:Choice>
    <mc:Fallback>
      <p:transition spd="slow" advTm="10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0359"/>
            <a:ext cx="12192000" cy="993227"/>
          </a:xfrm>
        </p:spPr>
        <p:txBody>
          <a:bodyPr/>
          <a:lstStyle/>
          <a:p>
            <a:r>
              <a:rPr lang="pt-BR" sz="4000" dirty="0"/>
              <a:t>h)</a:t>
            </a:r>
            <a:r>
              <a:rPr lang="pt-BR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Tendência ao aparecimento de doenças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117D0B1-91CD-4D9A-AC60-F4A559A19D70}"/>
              </a:ext>
            </a:extLst>
          </p:cNvPr>
          <p:cNvSpPr txBox="1"/>
          <p:nvPr/>
        </p:nvSpPr>
        <p:spPr>
          <a:xfrm>
            <a:off x="838200" y="2197298"/>
            <a:ext cx="449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*</a:t>
            </a:r>
            <a:r>
              <a:rPr lang="pt-BR" sz="2800" b="1" dirty="0" err="1"/>
              <a:t>Rizoctoniose</a:t>
            </a:r>
            <a:r>
              <a:rPr lang="pt-BR" sz="2800" b="1" dirty="0"/>
              <a:t> da hortelã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2800" b="1" dirty="0"/>
              <a:t>*Mofo branco do feijão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2800" b="1" dirty="0"/>
              <a:t>*</a:t>
            </a:r>
            <a:r>
              <a:rPr lang="pt-BR" sz="2800" b="1" dirty="0" err="1"/>
              <a:t>Fusariose</a:t>
            </a:r>
            <a:r>
              <a:rPr lang="pt-BR" sz="2800" b="1" dirty="0"/>
              <a:t> da batata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103587"/>
            <a:ext cx="3287750" cy="251683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51" y="3938735"/>
            <a:ext cx="3493073" cy="2611101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55FADC31-5F4A-4F0E-B7D1-7491F04B40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62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88"/>
    </mc:Choice>
    <mc:Fallback>
      <p:transition spd="slow" advTm="5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74787"/>
          </a:xfrm>
        </p:spPr>
        <p:txBody>
          <a:bodyPr/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</a:t>
            </a:r>
            <a:r>
              <a:rPr lang="pt-B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Confinamento da zona radicular</a:t>
            </a:r>
            <a:endParaRPr lang="pt-BR" u="sng" dirty="0"/>
          </a:p>
        </p:txBody>
      </p:sp>
      <p:pic>
        <p:nvPicPr>
          <p:cNvPr id="4" name="Imagem 1">
            <a:extLst>
              <a:ext uri="{FF2B5EF4-FFF2-40B4-BE49-F238E27FC236}">
                <a16:creationId xmlns:a16="http://schemas.microsoft.com/office/drawing/2014/main" id="{9E13EF15-7A48-4CE6-B485-19AA8EEB8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1288850"/>
            <a:ext cx="8520430" cy="5323087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DFD697B-3ECC-44C8-8D66-AB77D0A0A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62"/>
    </mc:Choice>
    <mc:Fallback>
      <p:transition spd="slow" advTm="4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94" x="5745163" y="3535363"/>
          <p14:tracePt t="19540" x="5737225" y="3527425"/>
          <p14:tracePt t="19652" x="5730875" y="3527425"/>
          <p14:tracePt t="19663" x="5722938" y="3527425"/>
          <p14:tracePt t="19672" x="5715000" y="3527425"/>
          <p14:tracePt t="19689" x="5684838" y="3527425"/>
          <p14:tracePt t="19706" x="5638800" y="3527425"/>
          <p14:tracePt t="19722" x="5592763" y="3527425"/>
          <p14:tracePt t="19723" x="5570538" y="3527425"/>
          <p14:tracePt t="19739" x="5524500" y="3527425"/>
          <p14:tracePt t="19756" x="5486400" y="3521075"/>
          <p14:tracePt t="19772" x="5456238" y="3513138"/>
          <p14:tracePt t="19789" x="5426075" y="3505200"/>
          <p14:tracePt t="19805" x="5402263" y="3505200"/>
          <p14:tracePt t="19822" x="5380038" y="3497263"/>
          <p14:tracePt t="19839" x="5349875" y="3497263"/>
          <p14:tracePt t="19856" x="5334000" y="3489325"/>
          <p14:tracePt t="19872" x="5303838" y="3489325"/>
          <p14:tracePt t="19889" x="5287963" y="3489325"/>
          <p14:tracePt t="19906" x="5265738" y="3505200"/>
          <p14:tracePt t="19922" x="5257800" y="3513138"/>
          <p14:tracePt t="19939" x="5241925" y="3527425"/>
          <p14:tracePt t="19956" x="5227638" y="3551238"/>
          <p14:tracePt t="19972" x="5219700" y="3559175"/>
          <p14:tracePt t="19989" x="5203825" y="3589338"/>
          <p14:tracePt t="20006" x="5197475" y="3611563"/>
          <p14:tracePt t="20023" x="5181600" y="3641725"/>
          <p14:tracePt t="20039" x="5165725" y="3665538"/>
          <p14:tracePt t="20056" x="5159375" y="3695700"/>
          <p14:tracePt t="20073" x="5143500" y="3711575"/>
          <p14:tracePt t="20089" x="5127625" y="3733800"/>
          <p14:tracePt t="20106" x="5121275" y="3749675"/>
          <p14:tracePt t="20122" x="5105400" y="3771900"/>
          <p14:tracePt t="20124" x="5097463" y="3787775"/>
          <p14:tracePt t="20139" x="5075238" y="3794125"/>
          <p14:tracePt t="20156" x="5067300" y="3810000"/>
          <p14:tracePt t="20172" x="5045075" y="3825875"/>
          <p14:tracePt t="20189" x="5037138" y="3832225"/>
          <p14:tracePt t="20206" x="5021263" y="3848100"/>
          <p14:tracePt t="20223" x="5013325" y="3848100"/>
          <p14:tracePt t="20239" x="5006975" y="3856038"/>
          <p14:tracePt t="20256" x="4999038" y="3863975"/>
          <p14:tracePt t="20273" x="4983163" y="3878263"/>
          <p14:tracePt t="20289" x="4975225" y="3886200"/>
          <p14:tracePt t="20306" x="4968875" y="3908425"/>
          <p14:tracePt t="20307" x="4960938" y="3916363"/>
          <p14:tracePt t="20322" x="4960938" y="3924300"/>
          <p14:tracePt t="20339" x="4945063" y="3962400"/>
          <p14:tracePt t="20356" x="4930775" y="3984625"/>
          <p14:tracePt t="20372" x="4914900" y="4016375"/>
          <p14:tracePt t="20389" x="4899025" y="4038600"/>
          <p14:tracePt t="20406" x="4884738" y="4054475"/>
          <p14:tracePt t="20422" x="4868863" y="4068763"/>
          <p14:tracePt t="20439" x="4854575" y="4084638"/>
          <p14:tracePt t="20456" x="4830763" y="4098925"/>
          <p14:tracePt t="20472" x="4808538" y="4122738"/>
          <p14:tracePt t="20489" x="4778375" y="4137025"/>
          <p14:tracePt t="20506" x="4746625" y="4152900"/>
          <p14:tracePt t="20509" x="4732338" y="4168775"/>
          <p14:tracePt t="20523" x="4708525" y="4175125"/>
          <p14:tracePt t="20539" x="4686300" y="4198938"/>
          <p14:tracePt t="20556" x="4670425" y="4213225"/>
          <p14:tracePt t="20572" x="4656138" y="4213225"/>
          <p14:tracePt t="20589" x="4648200" y="4221163"/>
          <p14:tracePt t="20613" x="4640263" y="4221163"/>
          <p14:tracePt t="20629" x="4632325" y="4221163"/>
          <p14:tracePt t="20639" x="4625975" y="4229100"/>
          <p14:tracePt t="20656" x="4610100" y="4237038"/>
          <p14:tracePt t="20672" x="4594225" y="4237038"/>
          <p14:tracePt t="20689" x="4594225" y="4244975"/>
          <p14:tracePt t="20756" x="4587875" y="4251325"/>
          <p14:tracePt t="20764" x="4579938" y="4251325"/>
          <p14:tracePt t="20774" x="4564063" y="4251325"/>
          <p14:tracePt t="20789" x="4533900" y="4259263"/>
          <p14:tracePt t="20806" x="4495800" y="4267200"/>
          <p14:tracePt t="20823" x="4457700" y="4275138"/>
          <p14:tracePt t="20839" x="4441825" y="4275138"/>
          <p14:tracePt t="20856" x="4441825" y="4283075"/>
          <p14:tracePt t="20900" x="4435475" y="4283075"/>
          <p14:tracePt t="20908" x="4427538" y="4289425"/>
          <p14:tracePt t="20916" x="4419600" y="4289425"/>
          <p14:tracePt t="20924" x="4411663" y="4289425"/>
          <p14:tracePt t="20940" x="4397375" y="4297363"/>
          <p14:tracePt t="21172" x="4389438" y="4305300"/>
          <p14:tracePt t="21189" x="4389438" y="4313238"/>
          <p14:tracePt t="21196" x="4397375" y="4321175"/>
          <p14:tracePt t="21220" x="4403725" y="4327525"/>
          <p14:tracePt t="21236" x="4411663" y="4327525"/>
          <p14:tracePt t="21244" x="4411663" y="4335463"/>
          <p14:tracePt t="21260" x="4419600" y="4335463"/>
          <p14:tracePt t="21273" x="4427538" y="4335463"/>
          <p14:tracePt t="21290" x="4495800" y="4351338"/>
          <p14:tracePt t="21306" x="4579938" y="4365625"/>
          <p14:tracePt t="21307" x="4632325" y="4373563"/>
          <p14:tracePt t="21323" x="4724400" y="4389438"/>
          <p14:tracePt t="21339" x="4792663" y="4397375"/>
          <p14:tracePt t="21356" x="4838700" y="4403725"/>
          <p14:tracePt t="21373" x="4868863" y="4411663"/>
          <p14:tracePt t="21389" x="4899025" y="4411663"/>
          <p14:tracePt t="21406" x="4937125" y="4419600"/>
          <p14:tracePt t="21423" x="4975225" y="4419600"/>
          <p14:tracePt t="21439" x="5029200" y="4427538"/>
          <p14:tracePt t="21456" x="5097463" y="4449763"/>
          <p14:tracePt t="21473" x="5173663" y="4473575"/>
          <p14:tracePt t="21490" x="5249863" y="4487863"/>
          <p14:tracePt t="21506" x="5318125" y="4487863"/>
          <p14:tracePt t="21509" x="5372100" y="4487863"/>
          <p14:tracePt t="21523" x="5464175" y="4487863"/>
          <p14:tracePt t="21539" x="5540375" y="4487863"/>
          <p14:tracePt t="21556" x="5592763" y="4479925"/>
          <p14:tracePt t="21573" x="5630863" y="4473575"/>
          <p14:tracePt t="21590" x="5646738" y="4465638"/>
          <p14:tracePt t="21606" x="5661025" y="4465638"/>
          <p14:tracePt t="21623" x="5668963" y="4465638"/>
          <p14:tracePt t="21639" x="5684838" y="4465638"/>
          <p14:tracePt t="21657" x="5707063" y="4465638"/>
          <p14:tracePt t="21673" x="5745163" y="4465638"/>
          <p14:tracePt t="21690" x="5791200" y="4465638"/>
          <p14:tracePt t="21692" x="5813425" y="4465638"/>
          <p14:tracePt t="21706" x="5821363" y="4465638"/>
          <p14:tracePt t="21723" x="5851525" y="4465638"/>
          <p14:tracePt t="21740" x="5867400" y="4465638"/>
          <p14:tracePt t="21757" x="5867400" y="4457700"/>
          <p14:tracePt t="21773" x="5875338" y="4457700"/>
          <p14:tracePt t="21790" x="5889625" y="4435475"/>
          <p14:tracePt t="21806" x="5913438" y="4403725"/>
          <p14:tracePt t="21823" x="5921375" y="4365625"/>
          <p14:tracePt t="21840" x="5927725" y="4321175"/>
          <p14:tracePt t="21856" x="5935663" y="4267200"/>
          <p14:tracePt t="21873" x="5935663" y="4213225"/>
          <p14:tracePt t="21875" x="5943600" y="4175125"/>
          <p14:tracePt t="21890" x="5943600" y="4137025"/>
          <p14:tracePt t="21906" x="5951538" y="4060825"/>
          <p14:tracePt t="21907" x="5959475" y="4000500"/>
          <p14:tracePt t="21924" x="5973763" y="3878263"/>
          <p14:tracePt t="21940" x="5997575" y="3711575"/>
          <p14:tracePt t="21956" x="6027738" y="3521075"/>
          <p14:tracePt t="21973" x="6042025" y="3322638"/>
          <p14:tracePt t="21990" x="6042025" y="3140075"/>
          <p14:tracePt t="22006" x="6042025" y="2971800"/>
          <p14:tracePt t="22023" x="6042025" y="2827338"/>
          <p14:tracePt t="22040" x="6042025" y="2705100"/>
          <p14:tracePt t="22056" x="6042025" y="2582863"/>
          <p14:tracePt t="22073" x="6042025" y="2460625"/>
          <p14:tracePt t="22090" x="6042025" y="2362200"/>
          <p14:tracePt t="22107" x="6042025" y="2286000"/>
          <p14:tracePt t="22123" x="6042025" y="2217738"/>
          <p14:tracePt t="22140" x="6042025" y="2187575"/>
          <p14:tracePt t="22156" x="6042025" y="2171700"/>
          <p14:tracePt t="22173" x="6042025" y="2141538"/>
          <p14:tracePt t="22190" x="6042025" y="2103438"/>
          <p14:tracePt t="22206" x="6042025" y="2049463"/>
          <p14:tracePt t="22223" x="6049963" y="1997075"/>
          <p14:tracePt t="22240" x="6049963" y="1943100"/>
          <p14:tracePt t="22256" x="6049963" y="1905000"/>
          <p14:tracePt t="22273" x="6049963" y="1882775"/>
          <p14:tracePt t="22380" x="6049963" y="1897063"/>
          <p14:tracePt t="22388" x="6049963" y="1912938"/>
          <p14:tracePt t="22396" x="6049963" y="1927225"/>
          <p14:tracePt t="22406" x="6049963" y="1951038"/>
          <p14:tracePt t="22423" x="6049963" y="2003425"/>
          <p14:tracePt t="22440" x="6049963" y="2065338"/>
          <p14:tracePt t="22456" x="6049963" y="2155825"/>
          <p14:tracePt t="22473" x="6049963" y="2239963"/>
          <p14:tracePt t="22490" x="6065838" y="2316163"/>
          <p14:tracePt t="22506" x="6073775" y="2370138"/>
          <p14:tracePt t="22508" x="6073775" y="2392363"/>
          <p14:tracePt t="22523" x="6080125" y="2454275"/>
          <p14:tracePt t="22540" x="6088063" y="2492375"/>
          <p14:tracePt t="22556" x="6096000" y="2530475"/>
          <p14:tracePt t="22573" x="6096000" y="2582863"/>
          <p14:tracePt t="22590" x="6103938" y="2667000"/>
          <p14:tracePt t="22617" x="6103938" y="2811463"/>
          <p14:tracePt t="22623" x="6103938" y="2873375"/>
          <p14:tracePt t="22640" x="6103938" y="2963863"/>
          <p14:tracePt t="22656" x="6111875" y="3040063"/>
          <p14:tracePt t="22673" x="6111875" y="3094038"/>
          <p14:tracePt t="22690" x="6111875" y="3146425"/>
          <p14:tracePt t="22707" x="6126163" y="3222625"/>
          <p14:tracePt t="22723" x="6142038" y="3314700"/>
          <p14:tracePt t="22740" x="6149975" y="3390900"/>
          <p14:tracePt t="22756" x="6149975" y="3475038"/>
          <p14:tracePt t="22773" x="6156325" y="3559175"/>
          <p14:tracePt t="22790" x="6156325" y="3635375"/>
          <p14:tracePt t="22806" x="6156325" y="3679825"/>
          <p14:tracePt t="22823" x="6156325" y="3725863"/>
          <p14:tracePt t="22840" x="6156325" y="3779838"/>
          <p14:tracePt t="22857" x="6156325" y="3832225"/>
          <p14:tracePt t="22873" x="6156325" y="3878263"/>
          <p14:tracePt t="22890" x="6156325" y="3932238"/>
          <p14:tracePt t="22906" x="6164263" y="3992563"/>
          <p14:tracePt t="22908" x="6164263" y="4022725"/>
          <p14:tracePt t="22923" x="6164263" y="4084638"/>
          <p14:tracePt t="22940" x="6164263" y="4137025"/>
          <p14:tracePt t="22957" x="6164263" y="4191000"/>
          <p14:tracePt t="22973" x="6164263" y="4229100"/>
          <p14:tracePt t="22990" x="6164263" y="4275138"/>
          <p14:tracePt t="23007" x="6164263" y="4305300"/>
          <p14:tracePt t="23023" x="6164263" y="4335463"/>
          <p14:tracePt t="23040" x="6164263" y="4365625"/>
          <p14:tracePt t="23057" x="6164263" y="4389438"/>
          <p14:tracePt t="23073" x="6164263" y="4411663"/>
          <p14:tracePt t="23090" x="6164263" y="4435475"/>
          <p14:tracePt t="23107" x="6164263" y="4449763"/>
          <p14:tracePt t="23123" x="6164263" y="4473575"/>
          <p14:tracePt t="23140" x="6164263" y="4487863"/>
          <p14:tracePt t="23157" x="6164263" y="4503738"/>
          <p14:tracePt t="23180" x="6164263" y="4511675"/>
          <p14:tracePt t="23190" x="6172200" y="4511675"/>
          <p14:tracePt t="23828" x="6164263" y="4511675"/>
          <p14:tracePt t="23972" x="6156325" y="4511675"/>
          <p14:tracePt t="23996" x="6149975" y="4511675"/>
          <p14:tracePt t="24012" x="6142038" y="4511675"/>
          <p14:tracePt t="24028" x="6134100" y="4503738"/>
          <p14:tracePt t="24044" x="6134100" y="4495800"/>
          <p14:tracePt t="24052" x="6126163" y="4495800"/>
          <p14:tracePt t="24124" x="6118225" y="4495800"/>
          <p14:tracePt t="24196" x="6111875" y="4495800"/>
          <p14:tracePt t="24548" x="6118225" y="4487863"/>
          <p14:tracePt t="24572" x="6126163" y="4487863"/>
          <p14:tracePt t="24587" x="6134100" y="4487863"/>
          <p14:tracePt t="24603" x="6142038" y="4487863"/>
          <p14:tracePt t="24612" x="6149975" y="4479925"/>
          <p14:tracePt t="24644" x="6156325" y="4479925"/>
          <p14:tracePt t="24892" x="6149975" y="4465638"/>
          <p14:tracePt t="24931" x="6142038" y="4457700"/>
          <p14:tracePt t="24956" x="6134100" y="4457700"/>
          <p14:tracePt t="24964" x="6126163" y="4449763"/>
          <p14:tracePt t="24988" x="6118225" y="4449763"/>
          <p14:tracePt t="24995" x="6118225" y="4441825"/>
          <p14:tracePt t="25007" x="6111875" y="4441825"/>
          <p14:tracePt t="25024" x="6103938" y="4441825"/>
          <p14:tracePt t="25040" x="6088063" y="4435475"/>
          <p14:tracePt t="25057" x="6057900" y="4419600"/>
          <p14:tracePt t="25074" x="6042025" y="4419600"/>
          <p14:tracePt t="25091" x="6035675" y="4419600"/>
          <p14:tracePt t="25092" x="6027738" y="4419600"/>
          <p14:tracePt t="25107" x="6019800" y="4411663"/>
          <p14:tracePt t="25148" x="6011863" y="4411663"/>
          <p14:tracePt t="25171" x="6003925" y="4411663"/>
          <p14:tracePt t="25180" x="5997575" y="4411663"/>
          <p14:tracePt t="25190" x="5989638" y="4403725"/>
          <p14:tracePt t="25207" x="5973763" y="4397375"/>
          <p14:tracePt t="25224" x="5951538" y="4397375"/>
          <p14:tracePt t="25241" x="5935663" y="4397375"/>
          <p14:tracePt t="25257" x="5921375" y="4389438"/>
          <p14:tracePt t="25274" x="5897563" y="4389438"/>
          <p14:tracePt t="25291" x="5883275" y="4389438"/>
          <p14:tracePt t="25307" x="5859463" y="4389438"/>
          <p14:tracePt t="25324" x="5851525" y="4389438"/>
          <p14:tracePt t="25341" x="5813425" y="4381500"/>
          <p14:tracePt t="25358" x="5775325" y="4373563"/>
          <p14:tracePt t="25374" x="5737225" y="4373563"/>
          <p14:tracePt t="25391" x="5699125" y="4373563"/>
          <p14:tracePt t="25407" x="5654675" y="4373563"/>
          <p14:tracePt t="25424" x="5630863" y="4373563"/>
          <p14:tracePt t="25441" x="5616575" y="4365625"/>
          <p14:tracePt t="25457" x="5600700" y="4365625"/>
          <p14:tracePt t="25474" x="5584825" y="4359275"/>
          <p14:tracePt t="25475" x="5570538" y="4359275"/>
          <p14:tracePt t="25491" x="5562600" y="4359275"/>
          <p14:tracePt t="25507" x="5532438" y="4359275"/>
          <p14:tracePt t="25524" x="5502275" y="4351338"/>
          <p14:tracePt t="25541" x="5470525" y="4343400"/>
          <p14:tracePt t="25558" x="5432425" y="4335463"/>
          <p14:tracePt t="25574" x="5402263" y="4335463"/>
          <p14:tracePt t="25591" x="5387975" y="4335463"/>
          <p14:tracePt t="25607" x="5372100" y="4327525"/>
          <p14:tracePt t="25624" x="5356225" y="4321175"/>
          <p14:tracePt t="25641" x="5349875" y="4321175"/>
          <p14:tracePt t="25657" x="5341938" y="4321175"/>
          <p14:tracePt t="25674" x="5334000" y="4313238"/>
          <p14:tracePt t="25691" x="5318125" y="4289425"/>
          <p14:tracePt t="25708" x="5311775" y="4283075"/>
          <p14:tracePt t="25724" x="5311775" y="4267200"/>
          <p14:tracePt t="25741" x="5295900" y="4251325"/>
          <p14:tracePt t="25757" x="5295900" y="4229100"/>
          <p14:tracePt t="25774" x="5280025" y="4183063"/>
          <p14:tracePt t="25791" x="5265738" y="4106863"/>
          <p14:tracePt t="25808" x="5249863" y="4000500"/>
          <p14:tracePt t="25824" x="5235575" y="3894138"/>
          <p14:tracePt t="25841" x="5219700" y="3794125"/>
          <p14:tracePt t="25858" x="5211763" y="3695700"/>
          <p14:tracePt t="25874" x="5203825" y="3611563"/>
          <p14:tracePt t="25875" x="5197475" y="3573463"/>
          <p14:tracePt t="25891" x="5189538" y="3535363"/>
          <p14:tracePt t="25908" x="5173663" y="3459163"/>
          <p14:tracePt t="25924" x="5165725" y="3406775"/>
          <p14:tracePt t="25941" x="5159375" y="3330575"/>
          <p14:tracePt t="25957" x="5151438" y="3246438"/>
          <p14:tracePt t="25974" x="5135563" y="3146425"/>
          <p14:tracePt t="25991" x="5121275" y="3070225"/>
          <p14:tracePt t="26008" x="5113338" y="3009900"/>
          <p14:tracePt t="26024" x="5097463" y="2949575"/>
          <p14:tracePt t="26041" x="5097463" y="2903538"/>
          <p14:tracePt t="26058" x="5089525" y="2865438"/>
          <p14:tracePt t="26059" x="5083175" y="2835275"/>
          <p14:tracePt t="26074" x="5083175" y="2811463"/>
          <p14:tracePt t="26076" x="5075238" y="2773363"/>
          <p14:tracePt t="26091" x="5067300" y="2727325"/>
          <p14:tracePt t="26108" x="5067300" y="2682875"/>
          <p14:tracePt t="26124" x="5051425" y="2628900"/>
          <p14:tracePt t="26141" x="5037138" y="2574925"/>
          <p14:tracePt t="26158" x="5029200" y="2544763"/>
          <p14:tracePt t="26174" x="5013325" y="2522538"/>
          <p14:tracePt t="26191" x="5013325" y="2506663"/>
          <p14:tracePt t="26208" x="5006975" y="2476500"/>
          <p14:tracePt t="26225" x="4999038" y="2454275"/>
          <p14:tracePt t="26241" x="4983163" y="2408238"/>
          <p14:tracePt t="26258" x="4975225" y="2370138"/>
          <p14:tracePt t="26261" x="4968875" y="2354263"/>
          <p14:tracePt t="26275" x="4960938" y="2339975"/>
          <p14:tracePt t="26291" x="4953000" y="2316163"/>
          <p14:tracePt t="26308" x="4945063" y="2308225"/>
          <p14:tracePt t="26324" x="4945063" y="2301875"/>
          <p14:tracePt t="26341" x="4945063" y="2293938"/>
          <p14:tracePt t="26358" x="4937125" y="2278063"/>
          <p14:tracePt t="26375" x="4922838" y="2247900"/>
          <p14:tracePt t="26392" x="4914900" y="2225675"/>
          <p14:tracePt t="26408" x="4892675" y="2187575"/>
          <p14:tracePt t="26424" x="4884738" y="2155825"/>
          <p14:tracePt t="26441" x="4876800" y="2133600"/>
          <p14:tracePt t="26444" x="4868863" y="2125663"/>
          <p14:tracePt t="26458" x="4868863" y="2117725"/>
          <p14:tracePt t="26459" x="4860925" y="2117725"/>
          <p14:tracePt t="26475" x="4860925" y="2111375"/>
          <p14:tracePt t="26491" x="4846638" y="2079625"/>
          <p14:tracePt t="26508" x="4830763" y="2065338"/>
          <p14:tracePt t="26525" x="4816475" y="2049463"/>
          <p14:tracePt t="26541" x="4792663" y="2011363"/>
          <p14:tracePt t="26558" x="4770438" y="1989138"/>
          <p14:tracePt t="26575" x="4754563" y="1973263"/>
          <p14:tracePt t="26591" x="4740275" y="1958975"/>
          <p14:tracePt t="26608" x="4732338" y="1943100"/>
          <p14:tracePt t="26625" x="4716463" y="1927225"/>
          <p14:tracePt t="26641" x="4702175" y="1912938"/>
          <p14:tracePt t="26658" x="4686300" y="1897063"/>
          <p14:tracePt t="26675" x="4656138" y="1882775"/>
          <p14:tracePt t="26691" x="4587875" y="1828800"/>
          <p14:tracePt t="26708" x="4556125" y="1806575"/>
          <p14:tracePt t="26725" x="4518025" y="1782763"/>
          <p14:tracePt t="26741" x="4503738" y="1774825"/>
          <p14:tracePt t="26773" x="4495800" y="1774825"/>
          <p14:tracePt t="26788" x="4487863" y="1774825"/>
          <p14:tracePt t="26797" x="4479925" y="1768475"/>
          <p14:tracePt t="26808" x="4473575" y="1768475"/>
          <p14:tracePt t="26825" x="4449763" y="1768475"/>
          <p14:tracePt t="26842" x="4419600" y="1760538"/>
          <p14:tracePt t="26858" x="4389438" y="1752600"/>
          <p14:tracePt t="26875" x="4327525" y="1744663"/>
          <p14:tracePt t="26892" x="4305300" y="1744663"/>
          <p14:tracePt t="26908" x="4259263" y="1736725"/>
          <p14:tracePt t="26925" x="4229100" y="1730375"/>
          <p14:tracePt t="26941" x="4198938" y="1722438"/>
          <p14:tracePt t="26958" x="4160838" y="1722438"/>
          <p14:tracePt t="26975" x="4122738" y="1714500"/>
          <p14:tracePt t="26991" x="4092575" y="1714500"/>
          <p14:tracePt t="27008" x="4046538" y="1714500"/>
          <p14:tracePt t="27025" x="4008438" y="1714500"/>
          <p14:tracePt t="27041" x="3962400" y="1714500"/>
          <p14:tracePt t="27058" x="3908425" y="1714500"/>
          <p14:tracePt t="27060" x="3886200" y="1714500"/>
          <p14:tracePt t="27075" x="3817938" y="1714500"/>
          <p14:tracePt t="27091" x="3741738" y="1714500"/>
          <p14:tracePt t="27108" x="3679825" y="1714500"/>
          <p14:tracePt t="27125" x="3611563" y="1714500"/>
          <p14:tracePt t="27141" x="3573463" y="1722438"/>
          <p14:tracePt t="27158" x="3543300" y="1730375"/>
          <p14:tracePt t="27175" x="3513138" y="1744663"/>
          <p14:tracePt t="27191" x="3482975" y="1760538"/>
          <p14:tracePt t="27208" x="3436938" y="1782763"/>
          <p14:tracePt t="27225" x="3382963" y="1798638"/>
          <p14:tracePt t="27242" x="3314700" y="1820863"/>
          <p14:tracePt t="27258" x="3254375" y="1858963"/>
          <p14:tracePt t="27261" x="3222625" y="1866900"/>
          <p14:tracePt t="27275" x="3184525" y="1889125"/>
          <p14:tracePt t="27291" x="3146425" y="1912938"/>
          <p14:tracePt t="27308" x="3132138" y="1927225"/>
          <p14:tracePt t="27325" x="3094038" y="1951038"/>
          <p14:tracePt t="27342" x="3070225" y="1965325"/>
          <p14:tracePt t="27358" x="3055938" y="1989138"/>
          <p14:tracePt t="27375" x="3032125" y="2019300"/>
          <p14:tracePt t="27392" x="3017838" y="2049463"/>
          <p14:tracePt t="27408" x="2994025" y="2087563"/>
          <p14:tracePt t="27425" x="2971800" y="2111375"/>
          <p14:tracePt t="27442" x="2955925" y="2163763"/>
          <p14:tracePt t="27444" x="2949575" y="2179638"/>
          <p14:tracePt t="27458" x="2941638" y="2201863"/>
          <p14:tracePt t="27475" x="2911475" y="2293938"/>
          <p14:tracePt t="27492" x="2903538" y="2332038"/>
          <p14:tracePt t="27508" x="2887663" y="2392363"/>
          <p14:tracePt t="27525" x="2873375" y="2446338"/>
          <p14:tracePt t="27542" x="2865438" y="2492375"/>
          <p14:tracePt t="27558" x="2857500" y="2536825"/>
          <p14:tracePt t="27575" x="2849563" y="2582863"/>
          <p14:tracePt t="27592" x="2841625" y="2636838"/>
          <p14:tracePt t="27608" x="2841625" y="2674938"/>
          <p14:tracePt t="27625" x="2841625" y="2720975"/>
          <p14:tracePt t="27642" x="2835275" y="2759075"/>
          <p14:tracePt t="27658" x="2827338" y="2803525"/>
          <p14:tracePt t="27660" x="2827338" y="2841625"/>
          <p14:tracePt t="27675" x="2811463" y="2903538"/>
          <p14:tracePt t="27692" x="2803525" y="2971800"/>
          <p14:tracePt t="27708" x="2803525" y="3040063"/>
          <p14:tracePt t="27725" x="2797175" y="3116263"/>
          <p14:tracePt t="27742" x="2781300" y="3184525"/>
          <p14:tracePt t="27758" x="2781300" y="3254375"/>
          <p14:tracePt t="27776" x="2781300" y="3336925"/>
          <p14:tracePt t="27792" x="2781300" y="3390900"/>
          <p14:tracePt t="27809" x="2781300" y="3459163"/>
          <p14:tracePt t="27825" x="2781300" y="3513138"/>
          <p14:tracePt t="27842" x="2781300" y="3565525"/>
          <p14:tracePt t="27858" x="2781300" y="3611563"/>
          <p14:tracePt t="27875" x="2781300" y="3679825"/>
          <p14:tracePt t="27892" x="2789238" y="3703638"/>
          <p14:tracePt t="27908" x="2803525" y="3741738"/>
          <p14:tracePt t="27925" x="2803525" y="3771900"/>
          <p14:tracePt t="27942" x="2827338" y="3810000"/>
          <p14:tracePt t="27958" x="2841625" y="3848100"/>
          <p14:tracePt t="27975" x="2857500" y="3886200"/>
          <p14:tracePt t="27992" x="2879725" y="3924300"/>
          <p14:tracePt t="28008" x="2917825" y="3962400"/>
          <p14:tracePt t="28025" x="2955925" y="4008438"/>
          <p14:tracePt t="28042" x="2994025" y="4046538"/>
          <p14:tracePt t="28059" x="3025775" y="4092575"/>
          <p14:tracePt t="28060" x="3040063" y="4106863"/>
          <p14:tracePt t="28075" x="3078163" y="4137025"/>
          <p14:tracePt t="28092" x="3132138" y="4175125"/>
          <p14:tracePt t="28109" x="3192463" y="4221163"/>
          <p14:tracePt t="28125" x="3268663" y="4267200"/>
          <p14:tracePt t="28142" x="3322638" y="4297363"/>
          <p14:tracePt t="28159" x="3360738" y="4305300"/>
          <p14:tracePt t="28175" x="3390900" y="4321175"/>
          <p14:tracePt t="28192" x="3421063" y="4321175"/>
          <p14:tracePt t="28209" x="3459163" y="4335463"/>
          <p14:tracePt t="28225" x="3505200" y="4351338"/>
          <p14:tracePt t="28242" x="3565525" y="4373563"/>
          <p14:tracePt t="28259" x="3635375" y="4397375"/>
          <p14:tracePt t="28261" x="3657600" y="4411663"/>
          <p14:tracePt t="28275" x="3717925" y="4435475"/>
          <p14:tracePt t="28292" x="3756025" y="4435475"/>
          <p14:tracePt t="28309" x="3787775" y="4435475"/>
          <p14:tracePt t="28325" x="3825875" y="4441825"/>
          <p14:tracePt t="28342" x="3870325" y="4441825"/>
          <p14:tracePt t="28359" x="3924300" y="4441825"/>
          <p14:tracePt t="28375" x="3962400" y="4457700"/>
          <p14:tracePt t="28392" x="4008438" y="4457700"/>
          <p14:tracePt t="28409" x="4054475" y="4465638"/>
          <p14:tracePt t="28425" x="4098925" y="4473575"/>
          <p14:tracePt t="28442" x="4152900" y="4487863"/>
          <p14:tracePt t="28445" x="4175125" y="4487863"/>
          <p14:tracePt t="28459" x="4213225" y="4487863"/>
          <p14:tracePt t="28475" x="4289425" y="4487863"/>
          <p14:tracePt t="28492" x="4335463" y="4487863"/>
          <p14:tracePt t="28509" x="4373563" y="4487863"/>
          <p14:tracePt t="28525" x="4411663" y="4487863"/>
          <p14:tracePt t="28542" x="4427538" y="4487863"/>
          <p14:tracePt t="28559" x="4457700" y="4487863"/>
          <p14:tracePt t="28576" x="4479925" y="4487863"/>
          <p14:tracePt t="28592" x="4525963" y="4479925"/>
          <p14:tracePt t="28609" x="4564063" y="4473575"/>
          <p14:tracePt t="28625" x="4594225" y="4473575"/>
          <p14:tracePt t="28628" x="4610100" y="4473575"/>
          <p14:tracePt t="28642" x="4625975" y="4465638"/>
          <p14:tracePt t="28659" x="4686300" y="4441825"/>
          <p14:tracePt t="28675" x="4716463" y="4427538"/>
          <p14:tracePt t="28692" x="4746625" y="4403725"/>
          <p14:tracePt t="28709" x="4792663" y="4373563"/>
          <p14:tracePt t="28726" x="4822825" y="4327525"/>
          <p14:tracePt t="28742" x="4892675" y="4259263"/>
          <p14:tracePt t="28759" x="4930775" y="4191000"/>
          <p14:tracePt t="28776" x="4968875" y="4137025"/>
          <p14:tracePt t="28792" x="4991100" y="4092575"/>
          <p14:tracePt t="28809" x="5006975" y="4060825"/>
          <p14:tracePt t="28825" x="5029200" y="4022725"/>
          <p14:tracePt t="28842" x="5045075" y="3992563"/>
          <p14:tracePt t="28845" x="5059363" y="3970338"/>
          <p14:tracePt t="28859" x="5067300" y="3954463"/>
          <p14:tracePt t="28876" x="5105400" y="3886200"/>
          <p14:tracePt t="28892" x="5135563" y="3817938"/>
          <p14:tracePt t="28909" x="5151438" y="3749675"/>
          <p14:tracePt t="28925" x="5173663" y="3673475"/>
          <p14:tracePt t="28942" x="5181600" y="3627438"/>
          <p14:tracePt t="28959" x="5189538" y="3573463"/>
          <p14:tracePt t="28976" x="5197475" y="3513138"/>
          <p14:tracePt t="28992" x="5197475" y="3475038"/>
          <p14:tracePt t="29009" x="5211763" y="3421063"/>
          <p14:tracePt t="29026" x="5219700" y="3368675"/>
          <p14:tracePt t="29028" x="5219700" y="3344863"/>
          <p14:tracePt t="29042" x="5219700" y="3322638"/>
          <p14:tracePt t="29059" x="5219700" y="3260725"/>
          <p14:tracePt t="29076" x="5219700" y="3216275"/>
          <p14:tracePt t="29092" x="5219700" y="3184525"/>
          <p14:tracePt t="29109" x="5219700" y="3162300"/>
          <p14:tracePt t="29126" x="5211763" y="3116263"/>
          <p14:tracePt t="29142" x="5203825" y="3070225"/>
          <p14:tracePt t="29159" x="5197475" y="3009900"/>
          <p14:tracePt t="29175" x="5173663" y="2941638"/>
          <p14:tracePt t="29192" x="5159375" y="2887663"/>
          <p14:tracePt t="29209" x="5143500" y="2819400"/>
          <p14:tracePt t="29226" x="5121275" y="2751138"/>
          <p14:tracePt t="29228" x="5105400" y="2705100"/>
          <p14:tracePt t="29242" x="5097463" y="2682875"/>
          <p14:tracePt t="29259" x="5067300" y="2560638"/>
          <p14:tracePt t="29276" x="5045075" y="2484438"/>
          <p14:tracePt t="29316" x="4960938" y="2308225"/>
          <p14:tracePt t="29324" x="4937125" y="2286000"/>
          <p14:tracePt t="29332" x="4922838" y="2263775"/>
          <p14:tracePt t="29342" x="4914900" y="2247900"/>
          <p14:tracePt t="29359" x="4884738" y="2217738"/>
          <p14:tracePt t="29376" x="4860925" y="2193925"/>
          <p14:tracePt t="29392" x="4846638" y="2171700"/>
          <p14:tracePt t="29409" x="4816475" y="2149475"/>
          <p14:tracePt t="29426" x="4778375" y="2111375"/>
          <p14:tracePt t="29442" x="4732338" y="2073275"/>
          <p14:tracePt t="29444" x="4702175" y="2049463"/>
          <p14:tracePt t="29460" x="4632325" y="1997075"/>
          <p14:tracePt t="29476" x="4572000" y="1958975"/>
          <p14:tracePt t="29492" x="4533900" y="1927225"/>
          <p14:tracePt t="29509" x="4479925" y="1897063"/>
          <p14:tracePt t="29526" x="4441825" y="1889125"/>
          <p14:tracePt t="29543" x="4403725" y="1882775"/>
          <p14:tracePt t="29559" x="4365625" y="1874838"/>
          <p14:tracePt t="29576" x="4327525" y="1866900"/>
          <p14:tracePt t="29593" x="4297363" y="1866900"/>
          <p14:tracePt t="29609" x="4267200" y="1866900"/>
          <p14:tracePt t="29626" x="4244975" y="1874838"/>
          <p14:tracePt t="29628" x="4237038" y="1882775"/>
          <p14:tracePt t="29642" x="4229100" y="1889125"/>
          <p14:tracePt t="29659" x="4183063" y="1912938"/>
          <p14:tracePt t="29676" x="4144963" y="1951038"/>
          <p14:tracePt t="29692" x="4130675" y="1965325"/>
          <p14:tracePt t="29710" x="4114800" y="1997075"/>
          <p14:tracePt t="29726" x="4098925" y="2011363"/>
          <p14:tracePt t="29742" x="4098925" y="2041525"/>
          <p14:tracePt t="29759" x="4098925" y="2087563"/>
          <p14:tracePt t="29776" x="4098925" y="2117725"/>
          <p14:tracePt t="29793" x="4098925" y="2141538"/>
          <p14:tracePt t="29809" x="4098925" y="2163763"/>
          <p14:tracePt t="29826" x="4106863" y="2179638"/>
          <p14:tracePt t="29843" x="4114800" y="2193925"/>
          <p14:tracePt t="29844" x="4130675" y="2201863"/>
          <p14:tracePt t="29859" x="4160838" y="2209800"/>
          <p14:tracePt t="29876" x="4244975" y="2225675"/>
          <p14:tracePt t="29892" x="4359275" y="2225675"/>
          <p14:tracePt t="29909" x="4473575" y="2225675"/>
          <p14:tracePt t="29926" x="4572000" y="2225675"/>
          <p14:tracePt t="29943" x="4702175" y="2239963"/>
          <p14:tracePt t="29959" x="4846638" y="2286000"/>
          <p14:tracePt t="29976" x="4999038" y="2324100"/>
          <p14:tracePt t="29992" x="5151438" y="2378075"/>
          <p14:tracePt t="30009" x="5303838" y="2416175"/>
          <p14:tracePt t="30026" x="5470525" y="2468563"/>
          <p14:tracePt t="30028" x="5546725" y="2484438"/>
          <p14:tracePt t="30042" x="5622925" y="2506663"/>
          <p14:tracePt t="30059" x="5859463" y="2582863"/>
          <p14:tracePt t="30076" x="5981700" y="2613025"/>
          <p14:tracePt t="30093" x="6073775" y="2636838"/>
          <p14:tracePt t="30109" x="6126163" y="2651125"/>
          <p14:tracePt t="30126" x="6149975" y="2667000"/>
          <p14:tracePt t="30142" x="6180138" y="2674938"/>
          <p14:tracePt t="30159" x="6232525" y="2689225"/>
          <p14:tracePt t="30176" x="6302375" y="2705100"/>
          <p14:tracePt t="30192" x="6332538" y="2720975"/>
          <p14:tracePt t="30209" x="6370638" y="2735263"/>
          <p14:tracePt t="30226" x="6416675" y="2751138"/>
          <p14:tracePt t="30227" x="6446838" y="2765425"/>
          <p14:tracePt t="30242" x="6469063" y="2773363"/>
          <p14:tracePt t="30259" x="6575425" y="2803525"/>
          <p14:tracePt t="30276" x="6659563" y="2811463"/>
          <p14:tracePt t="30292" x="6721475" y="2819400"/>
          <p14:tracePt t="30309" x="6773863" y="2841625"/>
          <p14:tracePt t="30326" x="6781800" y="2841625"/>
          <p14:tracePt t="30342" x="6789738" y="2849563"/>
          <p14:tracePt t="30388" x="6789738" y="2857500"/>
          <p14:tracePt t="30403" x="6797675" y="2857500"/>
          <p14:tracePt t="30412" x="6797675" y="2865438"/>
          <p14:tracePt t="30428" x="6804025" y="2865438"/>
          <p14:tracePt t="30436" x="6811963" y="2873375"/>
          <p14:tracePt t="30460" x="6819900" y="2879725"/>
          <p14:tracePt t="30468" x="6819900" y="2887663"/>
          <p14:tracePt t="30476" x="6827838" y="2903538"/>
          <p14:tracePt t="30493" x="6835775" y="2917825"/>
          <p14:tracePt t="30509" x="6835775" y="2941638"/>
          <p14:tracePt t="30526" x="6842125" y="2955925"/>
          <p14:tracePt t="30595" x="6842125" y="2963863"/>
          <p14:tracePt t="30700" x="6842125" y="2971800"/>
          <p14:tracePt t="30772" x="6835775" y="2971800"/>
          <p14:tracePt t="30788" x="6819900" y="2963863"/>
          <p14:tracePt t="30796" x="6804025" y="2949575"/>
          <p14:tracePt t="30803" x="6789738" y="2941638"/>
          <p14:tracePt t="30811" x="6773863" y="2925763"/>
          <p14:tracePt t="30826" x="6751638" y="2903538"/>
          <p14:tracePt t="30843" x="6735763" y="2895600"/>
          <p14:tracePt t="30844" x="6727825" y="2879725"/>
          <p14:tracePt t="30859" x="6721475" y="2873375"/>
          <p14:tracePt t="30876" x="6713538" y="2865438"/>
          <p14:tracePt t="30893" x="6705600" y="2857500"/>
          <p14:tracePt t="30909" x="6697663" y="2857500"/>
          <p14:tracePt t="30926" x="6689725" y="2857500"/>
          <p14:tracePt t="30948" x="6683375" y="2849563"/>
          <p14:tracePt t="30964" x="6667500" y="2849563"/>
          <p14:tracePt t="31067" x="6659563" y="2849563"/>
          <p14:tracePt t="31084" x="6651625" y="2849563"/>
          <p14:tracePt t="31100" x="6645275" y="2849563"/>
          <p14:tracePt t="31107" x="6637338" y="2849563"/>
          <p14:tracePt t="31116" x="6621463" y="2841625"/>
          <p14:tracePt t="31126" x="6613525" y="2841625"/>
          <p14:tracePt t="31143" x="6591300" y="2835275"/>
          <p14:tracePt t="31159" x="6561138" y="2835275"/>
          <p14:tracePt t="31176" x="6545263" y="2835275"/>
          <p14:tracePt t="31193" x="6537325" y="2827338"/>
          <p14:tracePt t="31209" x="6523038" y="2819400"/>
          <p14:tracePt t="31243" x="6515100" y="2819400"/>
          <p14:tracePt t="31259" x="6507163" y="2811463"/>
          <p14:tracePt t="31276" x="6492875" y="2811463"/>
          <p14:tracePt t="31293" x="6477000" y="2797175"/>
          <p14:tracePt t="31310" x="6454775" y="2797175"/>
          <p14:tracePt t="31326" x="6438900" y="2781300"/>
          <p14:tracePt t="31343" x="6408738" y="2773363"/>
          <p14:tracePt t="31359" x="6378575" y="2759075"/>
          <p14:tracePt t="31376" x="6362700" y="2751138"/>
          <p14:tracePt t="31393" x="6354763" y="2751138"/>
          <p14:tracePt t="31532" x="6346825" y="2751138"/>
          <p14:tracePt t="31539" x="6346825" y="2743200"/>
          <p14:tracePt t="31947" x="6346825" y="2735263"/>
          <p14:tracePt t="31955" x="6354763" y="2735263"/>
          <p14:tracePt t="31964" x="6362700" y="2735263"/>
          <p14:tracePt t="31976" x="6378575" y="2735263"/>
          <p14:tracePt t="31993" x="6392863" y="2735263"/>
          <p14:tracePt t="32010" x="6408738" y="2735263"/>
          <p14:tracePt t="32027" x="6416675" y="2735263"/>
          <p14:tracePt t="32044" x="6423025" y="2735263"/>
          <p14:tracePt t="32061" x="6438900" y="2735263"/>
          <p14:tracePt t="32077" x="6461125" y="2735263"/>
          <p14:tracePt t="32093" x="6507163" y="2735263"/>
          <p14:tracePt t="32110" x="6561138" y="2735263"/>
          <p14:tracePt t="32127" x="6599238" y="2735263"/>
          <p14:tracePt t="32143" x="6621463" y="2735263"/>
          <p14:tracePt t="32160" x="6637338" y="2735263"/>
          <p14:tracePt t="32245" x="6645275" y="2735263"/>
          <p14:tracePt t="32252" x="6659563" y="2735263"/>
          <p14:tracePt t="32261" x="6675438" y="2735263"/>
          <p14:tracePt t="32277" x="6727825" y="2735263"/>
          <p14:tracePt t="32294" x="6781800" y="2735263"/>
          <p14:tracePt t="32310" x="6819900" y="2735263"/>
          <p14:tracePt t="32327" x="6827838" y="2735263"/>
          <p14:tracePt t="32980" x="6835775" y="2727325"/>
          <p14:tracePt t="32988" x="6842125" y="2727325"/>
          <p14:tracePt t="32997" x="6858000" y="2727325"/>
          <p14:tracePt t="33010" x="6873875" y="2720975"/>
          <p14:tracePt t="33028" x="6888163" y="2713038"/>
          <p14:tracePt t="33108" x="6896100" y="2713038"/>
          <p14:tracePt t="33116" x="6918325" y="2713038"/>
          <p14:tracePt t="33127" x="6926263" y="2713038"/>
          <p14:tracePt t="33144" x="6964363" y="2713038"/>
          <p14:tracePt t="33160" x="6994525" y="2713038"/>
          <p14:tracePt t="33177" x="7026275" y="2713038"/>
          <p14:tracePt t="33194" x="7056438" y="2713038"/>
          <p14:tracePt t="33210" x="7070725" y="2713038"/>
          <p14:tracePt t="33228" x="7086600" y="2705100"/>
          <p14:tracePt t="33244" x="7094538" y="2705100"/>
          <p14:tracePt t="33260" x="7108825" y="2705100"/>
          <p14:tracePt t="33278" x="7140575" y="2705100"/>
          <p14:tracePt t="33294" x="7192963" y="2705100"/>
          <p14:tracePt t="33310" x="7246938" y="2705100"/>
          <p14:tracePt t="33327" x="7315200" y="2705100"/>
          <p14:tracePt t="33344" x="7353300" y="2705100"/>
          <p14:tracePt t="33360" x="7369175" y="2705100"/>
          <p14:tracePt t="33420" x="7375525" y="2705100"/>
          <p14:tracePt t="33437" x="7383463" y="2705100"/>
          <p14:tracePt t="33444" x="7391400" y="2705100"/>
          <p14:tracePt t="33452" x="7399338" y="2705100"/>
          <p14:tracePt t="33468" x="7407275" y="2705100"/>
          <p14:tracePt t="33492" x="7413625" y="2705100"/>
          <p14:tracePt t="33501" x="7421563" y="2705100"/>
          <p14:tracePt t="33511" x="7437438" y="2705100"/>
          <p14:tracePt t="33527" x="7459663" y="2705100"/>
          <p14:tracePt t="33544" x="7505700" y="2705100"/>
          <p14:tracePt t="33561" x="7535863" y="2705100"/>
          <p14:tracePt t="33577" x="7573963" y="2705100"/>
          <p14:tracePt t="33594" x="7604125" y="2689225"/>
          <p14:tracePt t="33595" x="7620000" y="2682875"/>
          <p14:tracePt t="33611" x="7635875" y="2674938"/>
          <p14:tracePt t="33627" x="7696200" y="2659063"/>
          <p14:tracePt t="33644" x="7704138" y="2659063"/>
          <p14:tracePt t="33661" x="7712075" y="2651125"/>
          <p14:tracePt t="33677" x="7726363" y="2644775"/>
          <p14:tracePt t="33694" x="7742238" y="2628900"/>
          <p14:tracePt t="33711" x="7764463" y="2613025"/>
          <p14:tracePt t="33727" x="7810500" y="2582863"/>
          <p14:tracePt t="33744" x="7870825" y="2552700"/>
          <p14:tracePt t="33761" x="7924800" y="2530475"/>
          <p14:tracePt t="33777" x="7978775" y="2506663"/>
          <p14:tracePt t="33794" x="8016875" y="2484438"/>
          <p14:tracePt t="33811" x="8031163" y="2468563"/>
          <p14:tracePt t="33812" x="8047038" y="2454275"/>
          <p14:tracePt t="33827" x="8077200" y="2422525"/>
          <p14:tracePt t="33844" x="8099425" y="2378075"/>
          <p14:tracePt t="33860" x="8115300" y="2354263"/>
          <p14:tracePt t="33877" x="8131175" y="2316163"/>
          <p14:tracePt t="33894" x="8137525" y="2301875"/>
          <p14:tracePt t="33911" x="8137525" y="2293938"/>
          <p14:tracePt t="33927" x="8145463" y="2286000"/>
          <p14:tracePt t="33972" x="8145463" y="2278063"/>
          <p14:tracePt t="33997" x="8153400" y="2270125"/>
          <p14:tracePt t="34004" x="8153400" y="2263775"/>
          <p14:tracePt t="34012" x="8153400" y="2255838"/>
          <p14:tracePt t="34028" x="8153400" y="2239963"/>
          <p14:tracePt t="34044" x="8153400" y="2225675"/>
          <p14:tracePt t="34061" x="8153400" y="2201863"/>
          <p14:tracePt t="34077" x="8153400" y="2193925"/>
          <p14:tracePt t="34094" x="8153400" y="2179638"/>
          <p14:tracePt t="34116" x="8153400" y="2171700"/>
          <p14:tracePt t="34127" x="8145463" y="2171700"/>
          <p14:tracePt t="34144" x="8145463" y="2163763"/>
          <p14:tracePt t="34161" x="8145463" y="2155825"/>
          <p14:tracePt t="34177" x="8137525" y="2149475"/>
          <p14:tracePt t="34194" x="8131175" y="2133600"/>
          <p14:tracePt t="34211" x="8115300" y="2117725"/>
          <p14:tracePt t="34227" x="8107363" y="2111375"/>
          <p14:tracePt t="34244" x="8085138" y="2095500"/>
          <p14:tracePt t="34261" x="8061325" y="2073275"/>
          <p14:tracePt t="34279" x="8039100" y="2049463"/>
          <p14:tracePt t="34294" x="8023225" y="2035175"/>
          <p14:tracePt t="34311" x="8008938" y="2003425"/>
          <p14:tracePt t="34327" x="7978775" y="1973263"/>
          <p14:tracePt t="34344" x="7954963" y="1951038"/>
          <p14:tracePt t="34361" x="7924800" y="1935163"/>
          <p14:tracePt t="34377" x="7902575" y="1920875"/>
          <p14:tracePt t="34379" x="7886700" y="1912938"/>
          <p14:tracePt t="34394" x="7870825" y="1905000"/>
          <p14:tracePt t="34411" x="7848600" y="1889125"/>
          <p14:tracePt t="34412" x="7832725" y="1882775"/>
          <p14:tracePt t="34427" x="7818438" y="1866900"/>
          <p14:tracePt t="34444" x="7802563" y="1858963"/>
          <p14:tracePt t="34461" x="7794625" y="1851025"/>
          <p14:tracePt t="34477" x="7780338" y="1851025"/>
          <p14:tracePt t="34494" x="7764463" y="1844675"/>
          <p14:tracePt t="34511" x="7750175" y="1844675"/>
          <p14:tracePt t="34527" x="7718425" y="1844675"/>
          <p14:tracePt t="34544" x="7696200" y="1844675"/>
          <p14:tracePt t="34561" x="7673975" y="1844675"/>
          <p14:tracePt t="34578" x="7650163" y="1844675"/>
          <p14:tracePt t="34594" x="7635875" y="1844675"/>
          <p14:tracePt t="34596" x="7620000" y="1844675"/>
          <p14:tracePt t="34611" x="7612063" y="1844675"/>
          <p14:tracePt t="34628" x="7581900" y="1844675"/>
          <p14:tracePt t="34644" x="7559675" y="1851025"/>
          <p14:tracePt t="34661" x="7527925" y="1866900"/>
          <p14:tracePt t="34677" x="7497763" y="1874838"/>
          <p14:tracePt t="34694" x="7483475" y="1889125"/>
          <p14:tracePt t="34711" x="7459663" y="1905000"/>
          <p14:tracePt t="34728" x="7445375" y="1920875"/>
          <p14:tracePt t="34744" x="7429500" y="1927225"/>
          <p14:tracePt t="34761" x="7413625" y="1943100"/>
          <p14:tracePt t="34778" x="7407275" y="1958975"/>
          <p14:tracePt t="34780" x="7399338" y="1965325"/>
          <p14:tracePt t="34794" x="7399338" y="1973263"/>
          <p14:tracePt t="34812" x="7391400" y="1989138"/>
          <p14:tracePt t="34828" x="7391400" y="1997075"/>
          <p14:tracePt t="34844" x="7391400" y="2011363"/>
          <p14:tracePt t="34861" x="7383463" y="2019300"/>
          <p14:tracePt t="34878" x="7375525" y="2041525"/>
          <p14:tracePt t="34894" x="7375525" y="2073275"/>
          <p14:tracePt t="34911" x="7375525" y="2103438"/>
          <p14:tracePt t="34928" x="7375525" y="2117725"/>
          <p14:tracePt t="34944" x="7375525" y="2133600"/>
          <p14:tracePt t="34961" x="7375525" y="2155825"/>
          <p14:tracePt t="34978" x="7375525" y="2171700"/>
          <p14:tracePt t="34979" x="7375525" y="2187575"/>
          <p14:tracePt t="34995" x="7375525" y="2193925"/>
          <p14:tracePt t="34997" x="7375525" y="2201863"/>
          <p14:tracePt t="35011" x="7375525" y="2225675"/>
          <p14:tracePt t="35028" x="7383463" y="2239963"/>
          <p14:tracePt t="35044" x="7383463" y="2255838"/>
          <p14:tracePt t="35062" x="7391400" y="2263775"/>
          <p14:tracePt t="35078" x="7399338" y="2293938"/>
          <p14:tracePt t="35094" x="7413625" y="2316163"/>
          <p14:tracePt t="35111" x="7421563" y="2332038"/>
          <p14:tracePt t="35128" x="7429500" y="2346325"/>
          <p14:tracePt t="35144" x="7437438" y="2346325"/>
          <p14:tracePt t="35161" x="7445375" y="2354263"/>
          <p14:tracePt t="35178" x="7451725" y="2370138"/>
          <p14:tracePt t="35195" x="7483475" y="2378075"/>
          <p14:tracePt t="35197" x="7489825" y="2378075"/>
          <p14:tracePt t="35211" x="7513638" y="2384425"/>
          <p14:tracePt t="35228" x="7527925" y="2392363"/>
          <p14:tracePt t="35244" x="7559675" y="2400300"/>
          <p14:tracePt t="35261" x="7581900" y="2416175"/>
          <p14:tracePt t="35278" x="7627938" y="2430463"/>
          <p14:tracePt t="35294" x="7666038" y="2446338"/>
          <p14:tracePt t="35311" x="7704138" y="2468563"/>
          <p14:tracePt t="35328" x="7742238" y="2476500"/>
          <p14:tracePt t="35345" x="7780338" y="2492375"/>
          <p14:tracePt t="35361" x="7818438" y="2506663"/>
          <p14:tracePt t="35378" x="7864475" y="2522538"/>
          <p14:tracePt t="35381" x="7878763" y="2530475"/>
          <p14:tracePt t="35394" x="7894638" y="2536825"/>
          <p14:tracePt t="35411" x="7924800" y="2536825"/>
          <p14:tracePt t="35428" x="7932738" y="2544763"/>
          <p14:tracePt t="35444" x="7954963" y="2544763"/>
          <p14:tracePt t="35461" x="7970838" y="2552700"/>
          <p14:tracePt t="35478" x="8001000" y="2560638"/>
          <p14:tracePt t="35494" x="8031163" y="2560638"/>
          <p14:tracePt t="35511" x="8061325" y="2560638"/>
          <p14:tracePt t="35528" x="8093075" y="2560638"/>
          <p14:tracePt t="35545" x="8115300" y="2560638"/>
          <p14:tracePt t="35561" x="8137525" y="2560638"/>
          <p14:tracePt t="35578" x="8145463" y="2560638"/>
          <p14:tracePt t="35595" x="8175625" y="2560638"/>
          <p14:tracePt t="35596" x="8183563" y="2560638"/>
          <p14:tracePt t="35611" x="8221663" y="2560638"/>
          <p14:tracePt t="35628" x="8267700" y="2560638"/>
          <p14:tracePt t="35645" x="8305800" y="2560638"/>
          <p14:tracePt t="35661" x="8343900" y="2560638"/>
          <p14:tracePt t="35678" x="8382000" y="2560638"/>
          <p14:tracePt t="35695" x="8412163" y="2560638"/>
          <p14:tracePt t="35711" x="8442325" y="2560638"/>
          <p14:tracePt t="35728" x="8474075" y="2560638"/>
          <p14:tracePt t="35745" x="8504238" y="2560638"/>
          <p14:tracePt t="35761" x="8534400" y="2552700"/>
          <p14:tracePt t="35778" x="8564563" y="2552700"/>
          <p14:tracePt t="35781" x="8572500" y="2552700"/>
          <p14:tracePt t="35794" x="8588375" y="2544763"/>
          <p14:tracePt t="35812" x="8594725" y="2536825"/>
          <p14:tracePt t="35828" x="8618538" y="2536825"/>
          <p14:tracePt t="35845" x="8632825" y="2530475"/>
          <p14:tracePt t="35861" x="8664575" y="2522538"/>
          <p14:tracePt t="35878" x="8686800" y="2522538"/>
          <p14:tracePt t="35895" x="8716963" y="2506663"/>
          <p14:tracePt t="35912" x="8747125" y="2498725"/>
          <p14:tracePt t="35928" x="8778875" y="2484438"/>
          <p14:tracePt t="35945" x="8801100" y="2476500"/>
          <p14:tracePt t="35962" x="8823325" y="2460625"/>
          <p14:tracePt t="35978" x="8847138" y="2454275"/>
          <p14:tracePt t="35979" x="8847138" y="2446338"/>
          <p14:tracePt t="35995" x="8855075" y="2446338"/>
          <p14:tracePt t="36011" x="8869363" y="2430463"/>
          <p14:tracePt t="36028" x="8877300" y="2416175"/>
          <p14:tracePt t="36045" x="8885238" y="2400300"/>
          <p14:tracePt t="36061" x="8893175" y="2384425"/>
          <p14:tracePt t="36078" x="8907463" y="2370138"/>
          <p14:tracePt t="36094" x="8923338" y="2354263"/>
          <p14:tracePt t="36111" x="8923338" y="2339975"/>
          <p14:tracePt t="36128" x="8937625" y="2316163"/>
          <p14:tracePt t="36145" x="8937625" y="2293938"/>
          <p14:tracePt t="36161" x="8937625" y="2286000"/>
          <p14:tracePt t="36178" x="8937625" y="2270125"/>
          <p14:tracePt t="36195" x="8937625" y="2263775"/>
          <p14:tracePt t="36211" x="8937625" y="2239963"/>
          <p14:tracePt t="36228" x="8937625" y="2232025"/>
          <p14:tracePt t="36244" x="8937625" y="2217738"/>
          <p14:tracePt t="36261" x="8937625" y="2201863"/>
          <p14:tracePt t="36278" x="8937625" y="2187575"/>
          <p14:tracePt t="36295" x="8937625" y="2163763"/>
          <p14:tracePt t="36311" x="8931275" y="2149475"/>
          <p14:tracePt t="36328" x="8923338" y="2125663"/>
          <p14:tracePt t="36345" x="8915400" y="2117725"/>
          <p14:tracePt t="36361" x="8907463" y="2111375"/>
          <p14:tracePt t="36378" x="8899525" y="2103438"/>
          <p14:tracePt t="36379" x="8899525" y="2095500"/>
          <p14:tracePt t="36395" x="8899525" y="2087563"/>
          <p14:tracePt t="36411" x="8885238" y="2079625"/>
          <p14:tracePt t="36428" x="8877300" y="2065338"/>
          <p14:tracePt t="36445" x="8855075" y="2049463"/>
          <p14:tracePt t="36461" x="8831263" y="2019300"/>
          <p14:tracePt t="36478" x="8778875" y="1989138"/>
          <p14:tracePt t="36495" x="8747125" y="1973263"/>
          <p14:tracePt t="36511" x="8716963" y="1951038"/>
          <p14:tracePt t="36528" x="8686800" y="1935163"/>
          <p14:tracePt t="36545" x="8656638" y="1912938"/>
          <p14:tracePt t="36561" x="8626475" y="1889125"/>
          <p14:tracePt t="36578" x="8594725" y="1866900"/>
          <p14:tracePt t="36595" x="8564563" y="1844675"/>
          <p14:tracePt t="36611" x="8550275" y="1828800"/>
          <p14:tracePt t="36628" x="8512175" y="1820863"/>
          <p14:tracePt t="36645" x="8480425" y="1806575"/>
          <p14:tracePt t="36661" x="8435975" y="1798638"/>
          <p14:tracePt t="36678" x="8389938" y="1782763"/>
          <p14:tracePt t="36695" x="8321675" y="1774825"/>
          <p14:tracePt t="36711" x="8275638" y="1768475"/>
          <p14:tracePt t="36728" x="8221663" y="1760538"/>
          <p14:tracePt t="36745" x="8183563" y="1744663"/>
          <p14:tracePt t="36761" x="8137525" y="1744663"/>
          <p14:tracePt t="36778" x="8099425" y="1736725"/>
          <p14:tracePt t="36779" x="8077200" y="1736725"/>
          <p14:tracePt t="36795" x="8061325" y="1730375"/>
          <p14:tracePt t="36796" x="8047038" y="1730375"/>
          <p14:tracePt t="36811" x="8001000" y="1730375"/>
          <p14:tracePt t="36828" x="7962900" y="1730375"/>
          <p14:tracePt t="36845" x="7916863" y="1730375"/>
          <p14:tracePt t="36862" x="7878763" y="1730375"/>
          <p14:tracePt t="36878" x="7840663" y="1730375"/>
          <p14:tracePt t="36895" x="7802563" y="1730375"/>
          <p14:tracePt t="36912" x="7764463" y="1730375"/>
          <p14:tracePt t="36928" x="7718425" y="1730375"/>
          <p14:tracePt t="36945" x="7696200" y="1730375"/>
          <p14:tracePt t="36962" x="7673975" y="1730375"/>
          <p14:tracePt t="36978" x="7642225" y="1730375"/>
          <p14:tracePt t="36980" x="7635875" y="1736725"/>
          <p14:tracePt t="36995" x="7612063" y="1752600"/>
          <p14:tracePt t="37012" x="7581900" y="1768475"/>
          <p14:tracePt t="37029" x="7559675" y="1782763"/>
          <p14:tracePt t="37045" x="7543800" y="1798638"/>
          <p14:tracePt t="37062" x="7521575" y="1812925"/>
          <p14:tracePt t="37078" x="7513638" y="1820863"/>
          <p14:tracePt t="37095" x="7505700" y="1828800"/>
          <p14:tracePt t="37112" x="7505700" y="1844675"/>
          <p14:tracePt t="37128" x="7489825" y="1851025"/>
          <p14:tracePt t="37145" x="7483475" y="1866900"/>
          <p14:tracePt t="37162" x="7475538" y="1882775"/>
          <p14:tracePt t="37178" x="7467600" y="1897063"/>
          <p14:tracePt t="37179" x="7467600" y="1905000"/>
          <p14:tracePt t="37195" x="7459663" y="1912938"/>
          <p14:tracePt t="37212" x="7451725" y="1927225"/>
          <p14:tracePt t="37228" x="7445375" y="1943100"/>
          <p14:tracePt t="37245" x="7445375" y="1958975"/>
          <p14:tracePt t="37262" x="7429500" y="1981200"/>
          <p14:tracePt t="37279" x="7429500" y="2003425"/>
          <p14:tracePt t="37295" x="7421563" y="2019300"/>
          <p14:tracePt t="37312" x="7421563" y="2035175"/>
          <p14:tracePt t="37328" x="7421563" y="2041525"/>
          <p14:tracePt t="37345" x="7413625" y="2057400"/>
          <p14:tracePt t="37362" x="7413625" y="2079625"/>
          <p14:tracePt t="37378" x="7413625" y="2095500"/>
          <p14:tracePt t="37379" x="7413625" y="2103438"/>
          <p14:tracePt t="37395" x="7407275" y="2125663"/>
          <p14:tracePt t="37412" x="7407275" y="2149475"/>
          <p14:tracePt t="37428" x="7407275" y="2163763"/>
          <p14:tracePt t="37445" x="7407275" y="2187575"/>
          <p14:tracePt t="37462" x="7407275" y="2209800"/>
          <p14:tracePt t="37478" x="7407275" y="2232025"/>
          <p14:tracePt t="37495" x="7407275" y="2263775"/>
          <p14:tracePt t="37512" x="7407275" y="2286000"/>
          <p14:tracePt t="37529" x="7407275" y="2308225"/>
          <p14:tracePt t="37545" x="7407275" y="2332038"/>
          <p14:tracePt t="37562" x="7407275" y="2354263"/>
          <p14:tracePt t="37563" x="7407275" y="2362200"/>
          <p14:tracePt t="37579" x="7407275" y="2370138"/>
          <p14:tracePt t="37579" x="7407275" y="2384425"/>
          <p14:tracePt t="37596" x="7407275" y="2400300"/>
          <p14:tracePt t="37612" x="7407275" y="2422525"/>
          <p14:tracePt t="37629" x="7413625" y="2438400"/>
          <p14:tracePt t="37645" x="7421563" y="2454275"/>
          <p14:tracePt t="37679" x="7421563" y="2460625"/>
          <p14:tracePt t="37695" x="7421563" y="2468563"/>
          <p14:tracePt t="37712" x="7429500" y="2476500"/>
          <p14:tracePt t="37729" x="7437438" y="2484438"/>
          <p14:tracePt t="37747" x="7437438" y="2492375"/>
          <p14:tracePt t="37762" x="7445375" y="2492375"/>
          <p14:tracePt t="37779" x="7445375" y="2498725"/>
          <p14:tracePt t="37795" x="7451725" y="2506663"/>
          <p14:tracePt t="37812" x="7451725" y="2514600"/>
          <p14:tracePt t="37836" x="7459663" y="2514600"/>
          <p14:tracePt t="37845" x="7467600" y="2514600"/>
          <p14:tracePt t="37862" x="7483475" y="2514600"/>
          <p14:tracePt t="37879" x="7505700" y="2514600"/>
          <p14:tracePt t="37895" x="7527925" y="2522538"/>
          <p14:tracePt t="37912" x="7559675" y="2530475"/>
          <p14:tracePt t="37929" x="7597775" y="2536825"/>
          <p14:tracePt t="37945" x="7620000" y="2536825"/>
          <p14:tracePt t="37948" x="7635875" y="2544763"/>
          <p14:tracePt t="37962" x="7642225" y="2544763"/>
          <p14:tracePt t="37979" x="7666038" y="2544763"/>
          <p14:tracePt t="37981" x="7680325" y="2544763"/>
          <p14:tracePt t="37995" x="7712075" y="2544763"/>
          <p14:tracePt t="38012" x="7750175" y="2544763"/>
          <p14:tracePt t="38029" x="7794625" y="2552700"/>
          <p14:tracePt t="38045" x="7848600" y="2560638"/>
          <p14:tracePt t="38062" x="7886700" y="2560638"/>
          <p14:tracePt t="38079" x="7924800" y="2568575"/>
          <p14:tracePt t="38095" x="7962900" y="2568575"/>
          <p14:tracePt t="38112" x="8001000" y="2568575"/>
          <p14:tracePt t="38129" x="8054975" y="2568575"/>
          <p14:tracePt t="38146" x="8093075" y="2568575"/>
          <p14:tracePt t="38162" x="8131175" y="2568575"/>
          <p14:tracePt t="38165" x="8145463" y="2560638"/>
          <p14:tracePt t="38179" x="8169275" y="2560638"/>
          <p14:tracePt t="38195" x="8199438" y="2544763"/>
          <p14:tracePt t="38212" x="8213725" y="2544763"/>
          <p14:tracePt t="38229" x="8259763" y="2530475"/>
          <p14:tracePt t="38245" x="8313738" y="2522538"/>
          <p14:tracePt t="38262" x="8382000" y="2498725"/>
          <p14:tracePt t="38279" x="8450263" y="2468563"/>
          <p14:tracePt t="38295" x="8496300" y="2454275"/>
          <p14:tracePt t="38312" x="8534400" y="2438400"/>
          <p14:tracePt t="38329" x="8550275" y="2422525"/>
          <p14:tracePt t="38346" x="8556625" y="2422525"/>
          <p14:tracePt t="38373" x="8564563" y="2416175"/>
          <p14:tracePt t="38396" x="8572500" y="2408238"/>
          <p14:tracePt t="38406" x="8580438" y="2400300"/>
          <p14:tracePt t="38420" x="8588375" y="2400300"/>
          <p14:tracePt t="38429" x="8588375" y="2392363"/>
          <p14:tracePt t="38446" x="8594725" y="2392363"/>
          <p14:tracePt t="38462" x="8594725" y="2378075"/>
          <p14:tracePt t="38479" x="8602663" y="2362200"/>
          <p14:tracePt t="38496" x="8610600" y="2346325"/>
          <p14:tracePt t="38512" x="8610600" y="2332038"/>
          <p14:tracePt t="38529" x="8610600" y="2301875"/>
          <p14:tracePt t="38546" x="8610600" y="2278063"/>
          <p14:tracePt t="38562" x="8618538" y="2255838"/>
          <p14:tracePt t="38564" x="8618538" y="2247900"/>
          <p14:tracePt t="38579" x="8618538" y="2239963"/>
          <p14:tracePt t="38596" x="8618538" y="2225675"/>
          <p14:tracePt t="38613" x="8618538" y="2217738"/>
          <p14:tracePt t="38660" x="8618538" y="2209800"/>
          <p14:tracePt t="38676" x="8610600" y="2201863"/>
          <p14:tracePt t="38685" x="8610600" y="2193925"/>
          <p14:tracePt t="38700" x="8602663" y="2193925"/>
          <p14:tracePt t="38712" x="8602663" y="2187575"/>
          <p14:tracePt t="38729" x="8580438" y="2171700"/>
          <p14:tracePt t="38746" x="8572500" y="2163763"/>
          <p14:tracePt t="38762" x="8564563" y="2163763"/>
          <p14:tracePt t="38779" x="8556625" y="2155825"/>
          <p14:tracePt t="38796" x="8542338" y="2149475"/>
          <p14:tracePt t="38812" x="8534400" y="2149475"/>
          <p14:tracePt t="38829" x="8512175" y="2133600"/>
          <p14:tracePt t="38846" x="8480425" y="2133600"/>
          <p14:tracePt t="38862" x="8435975" y="2125663"/>
          <p14:tracePt t="38879" x="8382000" y="2117725"/>
          <p14:tracePt t="38896" x="8343900" y="2111375"/>
          <p14:tracePt t="38913" x="8313738" y="2103438"/>
          <p14:tracePt t="38929" x="8275638" y="2103438"/>
          <p14:tracePt t="38946" x="8245475" y="2103438"/>
          <p14:tracePt t="38948" x="8229600" y="2103438"/>
          <p14:tracePt t="38962" x="8207375" y="2103438"/>
          <p14:tracePt t="38979" x="8131175" y="2103438"/>
          <p14:tracePt t="38996" x="8061325" y="2103438"/>
          <p14:tracePt t="39013" x="7985125" y="2103438"/>
          <p14:tracePt t="39030" x="7932738" y="2111375"/>
          <p14:tracePt t="39046" x="7864475" y="2125663"/>
          <p14:tracePt t="39063" x="7818438" y="2141538"/>
          <p14:tracePt t="39079" x="7788275" y="2149475"/>
          <p14:tracePt t="39096" x="7772400" y="2155825"/>
          <p14:tracePt t="39125" x="7764463" y="2155825"/>
          <p14:tracePt t="39180" x="7756525" y="2163763"/>
          <p14:tracePt t="39188" x="7756525" y="2171700"/>
          <p14:tracePt t="39196" x="7750175" y="2171700"/>
          <p14:tracePt t="39213" x="7742238" y="2179638"/>
          <p14:tracePt t="39229" x="7734300" y="2179638"/>
          <p14:tracePt t="39260" x="7726363" y="2187575"/>
          <p14:tracePt t="3978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333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Feijão no Vale do Paraíba</a:t>
            </a:r>
            <a:endParaRPr lang="pt-BR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1">
            <a:extLst>
              <a:ext uri="{FF2B5EF4-FFF2-40B4-BE49-F238E27FC236}">
                <a16:creationId xmlns:a16="http://schemas.microsoft.com/office/drawing/2014/main" id="{AA4106E8-EDAB-447A-8D31-A0AD44294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23331"/>
            <a:ext cx="6545898" cy="57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6A6BE4E-BEC7-403F-B65F-D187513D9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3"/>
    </mc:Choice>
    <mc:Fallback>
      <p:transition spd="slow" advTm="31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95" x="7589838" y="2141538"/>
          <p14:tracePt t="14258" x="7581900" y="2133600"/>
          <p14:tracePt t="14378" x="7573963" y="2133600"/>
          <p14:tracePt t="14426" x="7566025" y="2133600"/>
          <p14:tracePt t="14442" x="7559675" y="2133600"/>
          <p14:tracePt t="14450" x="7551738" y="2133600"/>
          <p14:tracePt t="14459" x="7535863" y="2141538"/>
          <p14:tracePt t="14490" x="7505700" y="2155825"/>
          <p14:tracePt t="14506" x="7483475" y="2171700"/>
          <p14:tracePt t="14523" x="7459663" y="2171700"/>
          <p14:tracePt t="14539" x="7437438" y="2171700"/>
          <p14:tracePt t="14556" x="7413625" y="2179638"/>
          <p14:tracePt t="14573" x="7383463" y="2187575"/>
          <p14:tracePt t="14589" x="7361238" y="2187575"/>
          <p14:tracePt t="14606" x="7345363" y="2201863"/>
          <p14:tracePt t="14623" x="7323138" y="2209800"/>
          <p14:tracePt t="14640" x="7299325" y="2217738"/>
          <p14:tracePt t="14641" x="7277100" y="2225675"/>
          <p14:tracePt t="14656" x="7261225" y="2232025"/>
          <p14:tracePt t="14658" x="7239000" y="2239963"/>
          <p14:tracePt t="14673" x="7178675" y="2239963"/>
          <p14:tracePt t="14690" x="7108825" y="2247900"/>
          <p14:tracePt t="14706" x="7056438" y="2255838"/>
          <p14:tracePt t="14723" x="7010400" y="2270125"/>
          <p14:tracePt t="14740" x="6988175" y="2270125"/>
          <p14:tracePt t="14756" x="6972300" y="2278063"/>
          <p14:tracePt t="14773" x="6950075" y="2286000"/>
          <p14:tracePt t="14790" x="6934200" y="2301875"/>
          <p14:tracePt t="14806" x="6911975" y="2308225"/>
          <p14:tracePt t="14823" x="6896100" y="2316163"/>
          <p14:tracePt t="14839" x="6888163" y="2324100"/>
          <p14:tracePt t="14858" x="6880225" y="2324100"/>
          <p14:tracePt t="14873" x="6873875" y="2324100"/>
          <p14:tracePt t="14890" x="6873875" y="2332038"/>
          <p14:tracePt t="14906" x="6858000" y="2339975"/>
          <p14:tracePt t="14923" x="6835775" y="2354263"/>
          <p14:tracePt t="14940" x="6819900" y="2370138"/>
          <p14:tracePt t="14956" x="6804025" y="2378075"/>
          <p14:tracePt t="14973" x="6789738" y="2384425"/>
          <p14:tracePt t="14989" x="6773863" y="2392363"/>
          <p14:tracePt t="15006" x="6759575" y="2400300"/>
          <p14:tracePt t="15023" x="6743700" y="2400300"/>
          <p14:tracePt t="15040" x="6735763" y="2408238"/>
          <p14:tracePt t="15041" x="6727825" y="2416175"/>
          <p14:tracePt t="15056" x="6721475" y="2416175"/>
          <p14:tracePt t="15073" x="6705600" y="2422525"/>
          <p14:tracePt t="15090" x="6697663" y="2430463"/>
          <p14:tracePt t="15107" x="6683375" y="2438400"/>
          <p14:tracePt t="15123" x="6675438" y="2446338"/>
          <p14:tracePt t="15140" x="6667500" y="2446338"/>
          <p14:tracePt t="15157" x="6651625" y="2454275"/>
          <p14:tracePt t="15173" x="6645275" y="2454275"/>
          <p14:tracePt t="15190" x="6629400" y="2460625"/>
          <p14:tracePt t="15207" x="6621463" y="2460625"/>
          <p14:tracePt t="15223" x="6607175" y="2468563"/>
          <p14:tracePt t="15240" x="6583363" y="2476500"/>
          <p14:tracePt t="15256" x="6569075" y="2484438"/>
          <p14:tracePt t="15258" x="6561138" y="2484438"/>
          <p14:tracePt t="15273" x="6545263" y="2492375"/>
          <p14:tracePt t="15290" x="6537325" y="2492375"/>
          <p14:tracePt t="15306" x="6523038" y="2498725"/>
          <p14:tracePt t="15323" x="6515100" y="2498725"/>
          <p14:tracePt t="15340" x="6499225" y="2506663"/>
          <p14:tracePt t="15357" x="6484938" y="2506663"/>
          <p14:tracePt t="15373" x="6461125" y="2506663"/>
          <p14:tracePt t="15390" x="6446838" y="2506663"/>
          <p14:tracePt t="15407" x="6423025" y="2506663"/>
          <p14:tracePt t="15423" x="6408738" y="2506663"/>
          <p14:tracePt t="15440" x="6400800" y="2506663"/>
          <p14:tracePt t="15457" x="6384925" y="2506663"/>
          <p14:tracePt t="15498" x="6378575" y="2506663"/>
          <p14:tracePt t="15530" x="6370638" y="2506663"/>
          <p14:tracePt t="15546" x="6362700" y="2506663"/>
          <p14:tracePt t="15554" x="6354763" y="2506663"/>
          <p14:tracePt t="15850" x="6362700" y="2506663"/>
          <p14:tracePt t="17003" x="6354763" y="2506663"/>
          <p14:tracePt t="17058" x="6346825" y="2498725"/>
          <p14:tracePt t="17082" x="6346825" y="2492375"/>
          <p14:tracePt t="17122" x="6340475" y="2492375"/>
          <p14:tracePt t="17146" x="6340475" y="2484438"/>
          <p14:tracePt t="17162" x="6332538" y="2484438"/>
          <p14:tracePt t="17171" x="6324600" y="2476500"/>
          <p14:tracePt t="17186" x="6316663" y="2468563"/>
          <p14:tracePt t="17194" x="6316663" y="2460625"/>
          <p14:tracePt t="17207" x="6308725" y="2460625"/>
          <p14:tracePt t="17224" x="6308725" y="2454275"/>
          <p14:tracePt t="17240" x="6302375" y="2454275"/>
          <p14:tracePt t="17257" x="6294438" y="2446338"/>
          <p14:tracePt t="17386" x="6286500" y="2438400"/>
          <p14:tracePt t="17522" x="6278563" y="2438400"/>
          <p14:tracePt t="17546" x="6270625" y="2430463"/>
          <p14:tracePt t="18154" x="6264275" y="2430463"/>
          <p14:tracePt t="18162" x="6256338" y="2430463"/>
          <p14:tracePt t="18174" x="6248400" y="2422525"/>
          <p14:tracePt t="18191" x="6232525" y="2422525"/>
          <p14:tracePt t="18208" x="6202363" y="2408238"/>
          <p14:tracePt t="18224" x="6194425" y="2400300"/>
          <p14:tracePt t="18226" x="6180138" y="2392363"/>
          <p14:tracePt t="18242" x="6164263" y="2392363"/>
          <p14:tracePt t="18266" x="6156325" y="2384425"/>
          <p14:tracePt t="18331" x="6149975" y="2384425"/>
          <p14:tracePt t="18346" x="6142038" y="2384425"/>
          <p14:tracePt t="18354" x="6134100" y="2384425"/>
          <p14:tracePt t="18362" x="6126163" y="2378075"/>
          <p14:tracePt t="18374" x="6118225" y="2378075"/>
          <p14:tracePt t="18391" x="6096000" y="2378075"/>
          <p14:tracePt t="18408" x="6088063" y="2378075"/>
          <p14:tracePt t="18410" x="6073775" y="2378075"/>
          <p14:tracePt t="18426" x="6065838" y="2378075"/>
          <p14:tracePt t="18442" x="6049963" y="2378075"/>
          <p14:tracePt t="18458" x="6042025" y="2378075"/>
          <p14:tracePt t="18474" x="6027738" y="2384425"/>
          <p14:tracePt t="18491" x="6003925" y="2384425"/>
          <p14:tracePt t="18508" x="5981700" y="2392363"/>
          <p14:tracePt t="18525" x="5965825" y="2400300"/>
          <p14:tracePt t="18541" x="5943600" y="2400300"/>
          <p14:tracePt t="18558" x="5935663" y="2408238"/>
          <p14:tracePt t="18574" x="5921375" y="2416175"/>
          <p14:tracePt t="18591" x="5905500" y="2422525"/>
          <p14:tracePt t="18608" x="5897563" y="2430463"/>
          <p14:tracePt t="18624" x="5867400" y="2438400"/>
          <p14:tracePt t="18641" x="5837238" y="2454275"/>
          <p14:tracePt t="18658" x="5821363" y="2454275"/>
          <p14:tracePt t="18675" x="5807075" y="2460625"/>
          <p14:tracePt t="18691" x="5799138" y="2468563"/>
          <p14:tracePt t="18707" x="5791200" y="2476500"/>
          <p14:tracePt t="18724" x="5775325" y="2492375"/>
          <p14:tracePt t="18741" x="5761038" y="2506663"/>
          <p14:tracePt t="18758" x="5745163" y="2514600"/>
          <p14:tracePt t="18774" x="5730875" y="2536825"/>
          <p14:tracePt t="18791" x="5722938" y="2544763"/>
          <p14:tracePt t="18794" x="5715000" y="2552700"/>
          <p14:tracePt t="18824" x="5707063" y="2560638"/>
          <p14:tracePt t="18827" x="5699125" y="2568575"/>
          <p14:tracePt t="18842" x="5692775" y="2574925"/>
          <p14:tracePt t="18858" x="5684838" y="2582863"/>
          <p14:tracePt t="18874" x="5676900" y="2598738"/>
          <p14:tracePt t="18891" x="5661025" y="2613025"/>
          <p14:tracePt t="18909" x="5646738" y="2628900"/>
          <p14:tracePt t="18924" x="5630863" y="2651125"/>
          <p14:tracePt t="18941" x="5616575" y="2674938"/>
          <p14:tracePt t="18958" x="5608638" y="2697163"/>
          <p14:tracePt t="18975" x="5592763" y="2720975"/>
          <p14:tracePt t="18991" x="5578475" y="2735263"/>
          <p14:tracePt t="19008" x="5578475" y="2751138"/>
          <p14:tracePt t="19010" x="5570538" y="2759075"/>
          <p14:tracePt t="19024" x="5570538" y="2765425"/>
          <p14:tracePt t="19041" x="5562600" y="2781300"/>
          <p14:tracePt t="19058" x="5554663" y="2797175"/>
          <p14:tracePt t="19074" x="5546725" y="2819400"/>
          <p14:tracePt t="19091" x="5532438" y="2841625"/>
          <p14:tracePt t="19108" x="5524500" y="2865438"/>
          <p14:tracePt t="19124" x="5516563" y="2887663"/>
          <p14:tracePt t="19142" x="5502275" y="2911475"/>
          <p14:tracePt t="19159" x="5502275" y="2941638"/>
          <p14:tracePt t="19175" x="5494338" y="2963863"/>
          <p14:tracePt t="19191" x="5486400" y="2987675"/>
          <p14:tracePt t="19208" x="5486400" y="3001963"/>
          <p14:tracePt t="19225" x="5486400" y="3032125"/>
          <p14:tracePt t="19241" x="5478463" y="3055938"/>
          <p14:tracePt t="19258" x="5470525" y="3094038"/>
          <p14:tracePt t="19274" x="5470525" y="3108325"/>
          <p14:tracePt t="19291" x="5464175" y="3146425"/>
          <p14:tracePt t="19308" x="5464175" y="3170238"/>
          <p14:tracePt t="19325" x="5464175" y="3200400"/>
          <p14:tracePt t="19341" x="5456238" y="3216275"/>
          <p14:tracePt t="19358" x="5456238" y="3238500"/>
          <p14:tracePt t="19375" x="5456238" y="3254375"/>
          <p14:tracePt t="19391" x="5456238" y="3276600"/>
          <p14:tracePt t="19409" x="5448300" y="3314700"/>
          <p14:tracePt t="19425" x="5448300" y="3322638"/>
          <p14:tracePt t="19441" x="5448300" y="3360738"/>
          <p14:tracePt t="19458" x="5448300" y="3368675"/>
          <p14:tracePt t="19475" x="5440363" y="3382963"/>
          <p14:tracePt t="19491" x="5440363" y="3390900"/>
          <p14:tracePt t="19538" x="5440363" y="3398838"/>
          <p14:tracePt t="19730" x="5440363" y="3406775"/>
          <p14:tracePt t="19738" x="5440363" y="3413125"/>
          <p14:tracePt t="19836" x="5440363" y="3421063"/>
          <p14:tracePt t="19866" x="5440363" y="3429000"/>
          <p14:tracePt t="19914" x="5432425" y="3436938"/>
          <p14:tracePt t="19930" x="5432425" y="3444875"/>
          <p14:tracePt t="19938" x="5432425" y="3451225"/>
          <p14:tracePt t="19954" x="5432425" y="3467100"/>
          <p14:tracePt t="19962" x="5432425" y="3482975"/>
          <p14:tracePt t="19975" x="5426075" y="3497263"/>
          <p14:tracePt t="19992" x="5426075" y="3543300"/>
          <p14:tracePt t="20008" x="5426075" y="3597275"/>
          <p14:tracePt t="20009" x="5426075" y="3627438"/>
          <p14:tracePt t="20025" x="5426075" y="3665538"/>
          <p14:tracePt t="20042" x="5418138" y="3703638"/>
          <p14:tracePt t="20058" x="5418138" y="3749675"/>
          <p14:tracePt t="20075" x="5418138" y="3763963"/>
          <p14:tracePt t="20091" x="5418138" y="3771900"/>
          <p14:tracePt t="20108" x="5418138" y="3779838"/>
          <p14:tracePt t="20162" x="5418138" y="3787775"/>
          <p14:tracePt t="20170" x="5418138" y="3794125"/>
          <p14:tracePt t="20186" x="5418138" y="3802063"/>
          <p14:tracePt t="20194" x="5418138" y="3810000"/>
          <p14:tracePt t="20210" x="5418138" y="3825875"/>
          <p14:tracePt t="20225" x="5418138" y="3840163"/>
          <p14:tracePt t="20242" x="5418138" y="3856038"/>
          <p14:tracePt t="20258" x="5418138" y="3870325"/>
          <p14:tracePt t="20275" x="5418138" y="3902075"/>
          <p14:tracePt t="20292" x="5418138" y="3932238"/>
          <p14:tracePt t="20308" x="5418138" y="3962400"/>
          <p14:tracePt t="20325" x="5418138" y="3984625"/>
          <p14:tracePt t="20342" x="5418138" y="4016375"/>
          <p14:tracePt t="20358" x="5418138" y="4038600"/>
          <p14:tracePt t="20375" x="5418138" y="4054475"/>
          <p14:tracePt t="20379" x="5418138" y="4060825"/>
          <p14:tracePt t="20392" x="5410200" y="4068763"/>
          <p14:tracePt t="20410" x="5402263" y="4098925"/>
          <p14:tracePt t="20425" x="5402263" y="4122738"/>
          <p14:tracePt t="20442" x="5402263" y="4152900"/>
          <p14:tracePt t="20458" x="5394325" y="4168775"/>
          <p14:tracePt t="20475" x="5394325" y="4191000"/>
          <p14:tracePt t="20492" x="5387975" y="4206875"/>
          <p14:tracePt t="20508" x="5387975" y="4221163"/>
          <p14:tracePt t="20525" x="5387975" y="4229100"/>
          <p14:tracePt t="20542" x="5387975" y="4244975"/>
          <p14:tracePt t="20558" x="5387975" y="4267200"/>
          <p14:tracePt t="20575" x="5387975" y="4283075"/>
          <p14:tracePt t="20577" x="5387975" y="4289425"/>
          <p14:tracePt t="20602" x="5380038" y="4297363"/>
          <p14:tracePt t="20618" x="5380038" y="4305300"/>
          <p14:tracePt t="20738" x="5380038" y="4313238"/>
          <p14:tracePt t="20770" x="5380038" y="4321175"/>
          <p14:tracePt t="20794" x="5380038" y="4327525"/>
          <p14:tracePt t="20802" x="5380038" y="4335463"/>
          <p14:tracePt t="20810" x="5380038" y="4343400"/>
          <p14:tracePt t="20826" x="5380038" y="4351338"/>
          <p14:tracePt t="20842" x="5380038" y="4359275"/>
          <p14:tracePt t="20858" x="5380038" y="4373563"/>
          <p14:tracePt t="20906" x="5380038" y="4381500"/>
          <p14:tracePt t="20923" x="5380038" y="4389438"/>
          <p14:tracePt t="20938" x="5380038" y="4397375"/>
          <p14:tracePt t="20946" x="5380038" y="4403725"/>
          <p14:tracePt t="20962" x="5380038" y="4419600"/>
          <p14:tracePt t="20975" x="5380038" y="4427538"/>
          <p14:tracePt t="20992" x="5380038" y="4441825"/>
          <p14:tracePt t="21009" x="5380038" y="4479925"/>
          <p14:tracePt t="21025" x="5387975" y="4503738"/>
          <p14:tracePt t="21042" x="5394325" y="4525963"/>
          <p14:tracePt t="21059" x="5402263" y="4556125"/>
          <p14:tracePt t="21075" x="5410200" y="4572000"/>
          <p14:tracePt t="21092" x="5410200" y="4587875"/>
          <p14:tracePt t="21109" x="5410200" y="4602163"/>
          <p14:tracePt t="21125" x="5410200" y="4610100"/>
          <p14:tracePt t="21142" x="5418138" y="4618038"/>
          <p14:tracePt t="21159" x="5418138" y="4632325"/>
          <p14:tracePt t="21175" x="5426075" y="4640263"/>
          <p14:tracePt t="21192" x="5426075" y="4656138"/>
          <p14:tracePt t="21210" x="5432425" y="4664075"/>
          <p14:tracePt t="21226" x="5432425" y="4678363"/>
          <p14:tracePt t="21242" x="5440363" y="4702175"/>
          <p14:tracePt t="21259" x="5448300" y="4716463"/>
          <p14:tracePt t="21276" x="5456238" y="4746625"/>
          <p14:tracePt t="21292" x="5464175" y="4770438"/>
          <p14:tracePt t="21309" x="5470525" y="4792663"/>
          <p14:tracePt t="21325" x="5478463" y="4822825"/>
          <p14:tracePt t="21342" x="5486400" y="4830763"/>
          <p14:tracePt t="21359" x="5486400" y="4854575"/>
          <p14:tracePt t="21376" x="5494338" y="4860925"/>
          <p14:tracePt t="21392" x="5502275" y="4876800"/>
          <p14:tracePt t="21409" x="5502275" y="4884738"/>
          <p14:tracePt t="21425" x="5508625" y="4892675"/>
          <p14:tracePt t="21442" x="5508625" y="4906963"/>
          <p14:tracePt t="21459" x="5516563" y="4922838"/>
          <p14:tracePt t="21492" x="5524500" y="4930775"/>
          <p14:tracePt t="21509" x="5532438" y="4937125"/>
          <p14:tracePt t="21525" x="5532438" y="4953000"/>
          <p14:tracePt t="21559" x="5540375" y="4953000"/>
          <p14:tracePt t="21575" x="5546725" y="4968875"/>
          <p14:tracePt t="21592" x="5562600" y="4983163"/>
          <p14:tracePt t="21609" x="5570538" y="4991100"/>
          <p14:tracePt t="21626" x="5578475" y="4999038"/>
          <p14:tracePt t="21650" x="5584825" y="5006975"/>
          <p14:tracePt t="21659" x="5592763" y="5006975"/>
          <p14:tracePt t="21676" x="5600700" y="5013325"/>
          <p14:tracePt t="21692" x="5616575" y="5029200"/>
          <p14:tracePt t="21714" x="5630863" y="5037138"/>
          <p14:tracePt t="21738" x="5638800" y="5045075"/>
          <p14:tracePt t="21762" x="5654675" y="5059363"/>
          <p14:tracePt t="21778" x="5661025" y="5067300"/>
          <p14:tracePt t="21786" x="5668963" y="5075238"/>
          <p14:tracePt t="21794" x="5676900" y="5083175"/>
          <p14:tracePt t="21809" x="5692775" y="5097463"/>
          <p14:tracePt t="21842" x="5699125" y="5097463"/>
          <p14:tracePt t="21859" x="5707063" y="5105400"/>
          <p14:tracePt t="21875" x="5722938" y="5121275"/>
          <p14:tracePt t="21892" x="5737225" y="5127625"/>
          <p14:tracePt t="21909" x="5761038" y="5143500"/>
          <p14:tracePt t="21926" x="5783263" y="5159375"/>
          <p14:tracePt t="21942" x="5799138" y="5165725"/>
          <p14:tracePt t="21959" x="5813425" y="5181600"/>
          <p14:tracePt t="21976" x="5829300" y="5197475"/>
          <p14:tracePt t="21977" x="5837238" y="5197475"/>
          <p14:tracePt t="22009" x="5859463" y="5203825"/>
          <p14:tracePt t="22026" x="5875338" y="5211763"/>
          <p14:tracePt t="22042" x="5889625" y="5219700"/>
          <p14:tracePt t="22059" x="5897563" y="5227638"/>
          <p14:tracePt t="22076" x="5913438" y="5227638"/>
          <p14:tracePt t="22092" x="5927725" y="5235575"/>
          <p14:tracePt t="22109" x="5959475" y="5257800"/>
          <p14:tracePt t="22125" x="5973763" y="5257800"/>
          <p14:tracePt t="22142" x="5989638" y="5265738"/>
          <p14:tracePt t="22159" x="6003925" y="5265738"/>
          <p14:tracePt t="22176" x="6027738" y="5280025"/>
          <p14:tracePt t="22179" x="6042025" y="5287963"/>
          <p14:tracePt t="22192" x="6065838" y="5295900"/>
          <p14:tracePt t="22194" x="6080125" y="5303838"/>
          <p14:tracePt t="22209" x="6111875" y="5318125"/>
          <p14:tracePt t="22226" x="6126163" y="5326063"/>
          <p14:tracePt t="22242" x="6142038" y="5326063"/>
          <p14:tracePt t="22259" x="6164263" y="5334000"/>
          <p14:tracePt t="22276" x="6180138" y="5334000"/>
          <p14:tracePt t="22292" x="6194425" y="5341938"/>
          <p14:tracePt t="22309" x="6210300" y="5341938"/>
          <p14:tracePt t="22326" x="6218238" y="5349875"/>
          <p14:tracePt t="22386" x="6226175" y="5349875"/>
          <p14:tracePt t="22402" x="6232525" y="5349875"/>
          <p14:tracePt t="22411" x="6240463" y="5349875"/>
          <p14:tracePt t="22418" x="6256338" y="5349875"/>
          <p14:tracePt t="22426" x="6264275" y="5349875"/>
          <p14:tracePt t="22442" x="6278563" y="5349875"/>
          <p14:tracePt t="22459" x="6302375" y="5349875"/>
          <p14:tracePt t="22476" x="6324600" y="5356225"/>
          <p14:tracePt t="22492" x="6340475" y="5356225"/>
          <p14:tracePt t="22509" x="6362700" y="5356225"/>
          <p14:tracePt t="22526" x="6392863" y="5356225"/>
          <p14:tracePt t="22543" x="6423025" y="5364163"/>
          <p14:tracePt t="22559" x="6438900" y="5364163"/>
          <p14:tracePt t="22576" x="6454775" y="5364163"/>
          <p14:tracePt t="22819" x="6461125" y="5364163"/>
          <p14:tracePt t="22834" x="6469063" y="5364163"/>
          <p14:tracePt t="22842" x="6477000" y="5356225"/>
          <p14:tracePt t="22860" x="6484938" y="5349875"/>
          <p14:tracePt t="22866" x="6484938" y="5341938"/>
          <p14:tracePt t="22876" x="6484938" y="5326063"/>
          <p14:tracePt t="22892" x="6484938" y="5318125"/>
          <p14:tracePt t="22910" x="6499225" y="5295900"/>
          <p14:tracePt t="22926" x="6507163" y="5257800"/>
          <p14:tracePt t="22942" x="6515100" y="5211763"/>
          <p14:tracePt t="22960" x="6530975" y="5135563"/>
          <p14:tracePt t="22976" x="6553200" y="5067300"/>
          <p14:tracePt t="22977" x="6553200" y="5045075"/>
          <p14:tracePt t="22992" x="6561138" y="5013325"/>
          <p14:tracePt t="23009" x="6591300" y="4930775"/>
          <p14:tracePt t="23026" x="6599238" y="4884738"/>
          <p14:tracePt t="23043" x="6613525" y="4846638"/>
          <p14:tracePt t="23059" x="6629400" y="4822825"/>
          <p14:tracePt t="23076" x="6637338" y="4784725"/>
          <p14:tracePt t="23093" x="6651625" y="4754563"/>
          <p14:tracePt t="23109" x="6667500" y="4716463"/>
          <p14:tracePt t="23126" x="6683375" y="4686300"/>
          <p14:tracePt t="23143" x="6705600" y="4656138"/>
          <p14:tracePt t="23160" x="6727825" y="4625975"/>
          <p14:tracePt t="23162" x="6743700" y="4610100"/>
          <p14:tracePt t="23176" x="6751638" y="4594225"/>
          <p14:tracePt t="23192" x="6773863" y="4549775"/>
          <p14:tracePt t="23194" x="6797675" y="4518025"/>
          <p14:tracePt t="23209" x="6842125" y="4435475"/>
          <p14:tracePt t="23226" x="6888163" y="4335463"/>
          <p14:tracePt t="23243" x="6942138" y="4251325"/>
          <p14:tracePt t="23260" x="6988175" y="4144963"/>
          <p14:tracePt t="23276" x="7026275" y="4068763"/>
          <p14:tracePt t="23293" x="7048500" y="4000500"/>
          <p14:tracePt t="23310" x="7070725" y="3946525"/>
          <p14:tracePt t="23326" x="7094538" y="3908425"/>
          <p14:tracePt t="23343" x="7108825" y="3870325"/>
          <p14:tracePt t="23359" x="7124700" y="3840163"/>
          <p14:tracePt t="23362" x="7140575" y="3810000"/>
          <p14:tracePt t="23376" x="7154863" y="3787775"/>
          <p14:tracePt t="23393" x="7185025" y="3711575"/>
          <p14:tracePt t="23409" x="7200900" y="3665538"/>
          <p14:tracePt t="23426" x="7208838" y="3649663"/>
          <p14:tracePt t="23443" x="7216775" y="3641725"/>
          <p14:tracePt t="23459" x="7223125" y="3627438"/>
          <p14:tracePt t="23476" x="7231063" y="3627438"/>
          <p14:tracePt t="23493" x="7239000" y="3611563"/>
          <p14:tracePt t="23509" x="7254875" y="3589338"/>
          <p14:tracePt t="23526" x="7269163" y="3559175"/>
          <p14:tracePt t="23543" x="7285038" y="3527425"/>
          <p14:tracePt t="23559" x="7299325" y="3521075"/>
          <p14:tracePt t="23576" x="7307263" y="3497263"/>
          <p14:tracePt t="23578" x="7323138" y="3482975"/>
          <p14:tracePt t="23594" x="7323138" y="3475038"/>
          <p14:tracePt t="23610" x="7331075" y="3467100"/>
          <p14:tracePt t="23626" x="7337425" y="3459163"/>
          <p14:tracePt t="23643" x="7345363" y="3451225"/>
          <p14:tracePt t="23660" x="7353300" y="3444875"/>
          <p14:tracePt t="23676" x="7375525" y="3421063"/>
          <p14:tracePt t="23693" x="7421563" y="3390900"/>
          <p14:tracePt t="23709" x="7467600" y="3352800"/>
          <p14:tracePt t="23726" x="7497763" y="3314700"/>
          <p14:tracePt t="23743" x="7521575" y="3284538"/>
          <p14:tracePt t="23759" x="7543800" y="3260725"/>
          <p14:tracePt t="23776" x="7551738" y="3254375"/>
          <p14:tracePt t="23793" x="7566025" y="3238500"/>
          <p14:tracePt t="23809" x="7581900" y="3216275"/>
          <p14:tracePt t="23826" x="7597775" y="3192463"/>
          <p14:tracePt t="23843" x="7620000" y="3170238"/>
          <p14:tracePt t="23859" x="7635875" y="3154363"/>
          <p14:tracePt t="23876" x="7650163" y="3146425"/>
          <p14:tracePt t="23893" x="7650163" y="3140075"/>
          <p14:tracePt t="23938" x="7658100" y="3140075"/>
          <p14:tracePt t="23954" x="7658100" y="3132138"/>
          <p14:tracePt t="23962" x="7673975" y="3124200"/>
          <p14:tracePt t="23970" x="7673975" y="3108325"/>
          <p14:tracePt t="23978" x="7688263" y="3101975"/>
          <p14:tracePt t="23993" x="7718425" y="3070225"/>
          <p14:tracePt t="24010" x="7734300" y="3055938"/>
          <p14:tracePt t="24026" x="7750175" y="3032125"/>
          <p14:tracePt t="24043" x="7756525" y="3025775"/>
          <p14:tracePt t="24298" x="7756525" y="3032125"/>
          <p14:tracePt t="24314" x="7756525" y="3048000"/>
          <p14:tracePt t="24330" x="7750175" y="3055938"/>
          <p14:tracePt t="24338" x="7742238" y="3070225"/>
          <p14:tracePt t="24346" x="7734300" y="3086100"/>
          <p14:tracePt t="24360" x="7726363" y="3094038"/>
          <p14:tracePt t="24376" x="7712075" y="3124200"/>
          <p14:tracePt t="24393" x="7688263" y="3154363"/>
          <p14:tracePt t="24411" x="7680325" y="3178175"/>
          <p14:tracePt t="24426" x="7673975" y="3192463"/>
          <p14:tracePt t="24443" x="7666038" y="3216275"/>
          <p14:tracePt t="24460" x="7650163" y="3238500"/>
          <p14:tracePt t="24476" x="7642225" y="3268663"/>
          <p14:tracePt t="24493" x="7627938" y="3284538"/>
          <p14:tracePt t="24510" x="7612063" y="3306763"/>
          <p14:tracePt t="24526" x="7604125" y="3330575"/>
          <p14:tracePt t="24543" x="7589838" y="3352800"/>
          <p14:tracePt t="24545" x="7581900" y="3360738"/>
          <p14:tracePt t="24560" x="7581900" y="3375025"/>
          <p14:tracePt t="24577" x="7559675" y="3398838"/>
          <p14:tracePt t="24578" x="7559675" y="3406775"/>
          <p14:tracePt t="24593" x="7551738" y="3429000"/>
          <p14:tracePt t="24610" x="7527925" y="3451225"/>
          <p14:tracePt t="24626" x="7513638" y="3482975"/>
          <p14:tracePt t="24643" x="7505700" y="3505200"/>
          <p14:tracePt t="24660" x="7489825" y="3527425"/>
          <p14:tracePt t="24676" x="7483475" y="3535363"/>
          <p14:tracePt t="24693" x="7467600" y="3551238"/>
          <p14:tracePt t="24710" x="7467600" y="3559175"/>
          <p14:tracePt t="24726" x="7459663" y="3581400"/>
          <p14:tracePt t="24743" x="7445375" y="3597275"/>
          <p14:tracePt t="24760" x="7421563" y="3641725"/>
          <p14:tracePt t="24762" x="7413625" y="3657600"/>
          <p14:tracePt t="24776" x="7407275" y="3673475"/>
          <p14:tracePt t="24793" x="7375525" y="3725863"/>
          <p14:tracePt t="24810" x="7361238" y="3756025"/>
          <p14:tracePt t="24826" x="7345363" y="3787775"/>
          <p14:tracePt t="24843" x="7337425" y="3817938"/>
          <p14:tracePt t="24860" x="7331075" y="3840163"/>
          <p14:tracePt t="24876" x="7307263" y="3878263"/>
          <p14:tracePt t="24893" x="7299325" y="3902075"/>
          <p14:tracePt t="24910" x="7292975" y="3932238"/>
          <p14:tracePt t="24915" x="7285038" y="3946525"/>
          <p14:tracePt t="24927" x="7277100" y="3962400"/>
          <p14:tracePt t="24943" x="7269163" y="3984625"/>
          <p14:tracePt t="24960" x="7254875" y="4016375"/>
          <p14:tracePt t="24977" x="7239000" y="4054475"/>
          <p14:tracePt t="24993" x="7223125" y="4084638"/>
          <p14:tracePt t="25010" x="7216775" y="4114800"/>
          <p14:tracePt t="25027" x="7208838" y="4137025"/>
          <p14:tracePt t="25043" x="7192963" y="4168775"/>
          <p14:tracePt t="25060" x="7192963" y="4175125"/>
          <p14:tracePt t="25077" x="7185025" y="4206875"/>
          <p14:tracePt t="25093" x="7178675" y="4221163"/>
          <p14:tracePt t="25110" x="7162800" y="4244975"/>
          <p14:tracePt t="25127" x="7154863" y="4275138"/>
          <p14:tracePt t="25143" x="7154863" y="4283075"/>
          <p14:tracePt t="25145" x="7154863" y="4297363"/>
          <p14:tracePt t="25161" x="7146925" y="4305300"/>
          <p14:tracePt t="25177" x="7140575" y="4335463"/>
          <p14:tracePt t="25193" x="7132638" y="4359275"/>
          <p14:tracePt t="25210" x="7132638" y="4381500"/>
          <p14:tracePt t="25227" x="7108825" y="4411663"/>
          <p14:tracePt t="25243" x="7108825" y="4435475"/>
          <p14:tracePt t="25260" x="7094538" y="4465638"/>
          <p14:tracePt t="25277" x="7094538" y="4487863"/>
          <p14:tracePt t="25294" x="7086600" y="4518025"/>
          <p14:tracePt t="25310" x="7078663" y="4541838"/>
          <p14:tracePt t="25327" x="7078663" y="4564063"/>
          <p14:tracePt t="25343" x="7070725" y="4579938"/>
          <p14:tracePt t="25360" x="7070725" y="4594225"/>
          <p14:tracePt t="25363" x="7070725" y="4602163"/>
          <p14:tracePt t="25377" x="7070725" y="4618038"/>
          <p14:tracePt t="25393" x="7064375" y="4632325"/>
          <p14:tracePt t="25412" x="7064375" y="4640263"/>
          <p14:tracePt t="25434" x="7064375" y="4648200"/>
          <p14:tracePt t="25666" x="7064375" y="4656138"/>
          <p14:tracePt t="25698" x="7070725" y="4656138"/>
          <p14:tracePt t="25714" x="7086600" y="4656138"/>
          <p14:tracePt t="25722" x="7094538" y="4656138"/>
          <p14:tracePt t="25730" x="7102475" y="4656138"/>
          <p14:tracePt t="25744" x="7108825" y="4656138"/>
          <p14:tracePt t="25760" x="7124700" y="4656138"/>
          <p14:tracePt t="25762" x="7132638" y="4648200"/>
          <p14:tracePt t="25778" x="7140575" y="4640263"/>
          <p14:tracePt t="25794" x="7146925" y="4640263"/>
          <p14:tracePt t="25811" x="7154863" y="4640263"/>
          <p14:tracePt t="25827" x="7162800" y="4632325"/>
          <p14:tracePt t="25844" x="7192963" y="4610100"/>
          <p14:tracePt t="25860" x="7216775" y="4587875"/>
          <p14:tracePt t="25877" x="7246938" y="4564063"/>
          <p14:tracePt t="25893" x="7261225" y="4549775"/>
          <p14:tracePt t="25910" x="7277100" y="4541838"/>
          <p14:tracePt t="25915" x="7277100" y="4533900"/>
          <p14:tracePt t="25962" x="7285038" y="4533900"/>
          <p14:tracePt t="25978" x="7285038" y="4525963"/>
          <p14:tracePt t="25994" x="7299325" y="4518025"/>
          <p14:tracePt t="26010" x="7315200" y="4503738"/>
          <p14:tracePt t="26026" x="7323138" y="4495800"/>
          <p14:tracePt t="26034" x="7337425" y="4495800"/>
          <p14:tracePt t="26044" x="7337425" y="4487863"/>
          <p14:tracePt t="26060" x="7353300" y="4479925"/>
          <p14:tracePt t="26077" x="7361238" y="4465638"/>
          <p14:tracePt t="26094" x="7369175" y="4457700"/>
          <p14:tracePt t="26110" x="7383463" y="4441825"/>
          <p14:tracePt t="26127" x="7407275" y="4411663"/>
          <p14:tracePt t="26144" x="7437438" y="4365625"/>
          <p14:tracePt t="26146" x="7459663" y="4343400"/>
          <p14:tracePt t="26161" x="7497763" y="4297363"/>
          <p14:tracePt t="26177" x="7521575" y="4267200"/>
          <p14:tracePt t="26194" x="7543800" y="4244975"/>
          <p14:tracePt t="26210" x="7551738" y="4229100"/>
          <p14:tracePt t="26227" x="7566025" y="4221163"/>
          <p14:tracePt t="26244" x="7573963" y="4213225"/>
          <p14:tracePt t="26261" x="7589838" y="4198938"/>
          <p14:tracePt t="26277" x="7604125" y="4191000"/>
          <p14:tracePt t="26294" x="7627938" y="4168775"/>
          <p14:tracePt t="26310" x="7642225" y="4160838"/>
          <p14:tracePt t="26327" x="7650163" y="4144963"/>
          <p14:tracePt t="26344" x="7658100" y="4144963"/>
          <p14:tracePt t="26361" x="7666038" y="4137025"/>
          <p14:tracePt t="26386" x="7673975" y="4130675"/>
          <p14:tracePt t="26402" x="7680325" y="4122738"/>
          <p14:tracePt t="26418" x="7688263" y="4122738"/>
          <p14:tracePt t="26434" x="7688263" y="4114800"/>
          <p14:tracePt t="26450" x="7696200" y="4114800"/>
          <p14:tracePt t="26634" x="7688263" y="4114800"/>
          <p14:tracePt t="26642" x="7680325" y="4114800"/>
          <p14:tracePt t="26650" x="7673975" y="4122738"/>
          <p14:tracePt t="26661" x="7666038" y="4130675"/>
          <p14:tracePt t="26677" x="7635875" y="4152900"/>
          <p14:tracePt t="26694" x="7604125" y="4175125"/>
          <p14:tracePt t="26711" x="7559675" y="4206875"/>
          <p14:tracePt t="26727" x="7521575" y="4237038"/>
          <p14:tracePt t="26744" x="7459663" y="4275138"/>
          <p14:tracePt t="26761" x="7369175" y="4335463"/>
          <p14:tracePt t="26777" x="7315200" y="4365625"/>
          <p14:tracePt t="26794" x="7277100" y="4397375"/>
          <p14:tracePt t="26811" x="7254875" y="4403725"/>
          <p14:tracePt t="26827" x="7239000" y="4419600"/>
          <p14:tracePt t="26844" x="7231063" y="4419600"/>
          <p14:tracePt t="26861" x="7223125" y="4427538"/>
          <p14:tracePt t="26877" x="7216775" y="4427538"/>
          <p14:tracePt t="26894" x="7185025" y="4441825"/>
          <p14:tracePt t="26912" x="7162800" y="4449763"/>
          <p14:tracePt t="26913" x="7140575" y="4457700"/>
          <p14:tracePt t="26927" x="7124700" y="4473575"/>
          <p14:tracePt t="26944" x="7094538" y="4479925"/>
          <p14:tracePt t="26946" x="7078663" y="4487863"/>
          <p14:tracePt t="26961" x="7040563" y="4511675"/>
          <p14:tracePt t="26977" x="7002463" y="4525963"/>
          <p14:tracePt t="26994" x="6988175" y="4533900"/>
          <p14:tracePt t="27011" x="6972300" y="4541838"/>
          <p14:tracePt t="27027" x="6964363" y="4541838"/>
          <p14:tracePt t="27099" x="6956425" y="4541838"/>
          <p14:tracePt t="27114" x="6942138" y="4541838"/>
          <p14:tracePt t="27122" x="6934200" y="4541838"/>
          <p14:tracePt t="27138" x="6926263" y="4533900"/>
          <p14:tracePt t="27146" x="6911975" y="4525963"/>
          <p14:tracePt t="27161" x="6896100" y="4525963"/>
          <p14:tracePt t="27177" x="6896100" y="4518025"/>
          <p14:tracePt t="27194" x="6888163" y="4511675"/>
          <p14:tracePt t="27226" x="6880225" y="4511675"/>
          <p14:tracePt t="27242" x="6880225" y="4503738"/>
          <p14:tracePt t="27258" x="6880225" y="4495800"/>
          <p14:tracePt t="27266" x="6873875" y="4479925"/>
          <p14:tracePt t="27277" x="6873875" y="4473575"/>
          <p14:tracePt t="27294" x="6873875" y="4449763"/>
          <p14:tracePt t="27311" x="6873875" y="4427538"/>
          <p14:tracePt t="27328" x="6865938" y="4397375"/>
          <p14:tracePt t="27329" x="6865938" y="4373563"/>
          <p14:tracePt t="27344" x="6865938" y="4351338"/>
          <p14:tracePt t="27361" x="6865938" y="4297363"/>
          <p14:tracePt t="27377" x="6865938" y="4267200"/>
          <p14:tracePt t="27394" x="6873875" y="4237038"/>
          <p14:tracePt t="27412" x="6880225" y="4221163"/>
          <p14:tracePt t="27428" x="6888163" y="4198938"/>
          <p14:tracePt t="27444" x="6896100" y="4168775"/>
          <p14:tracePt t="27461" x="6911975" y="4152900"/>
          <p14:tracePt t="27478" x="6911975" y="4130675"/>
          <p14:tracePt t="27494" x="6918325" y="4114800"/>
          <p14:tracePt t="27539" x="6926263" y="4106863"/>
          <p14:tracePt t="27770" x="6926263" y="4114800"/>
          <p14:tracePt t="27787" x="6918325" y="4130675"/>
          <p14:tracePt t="27802" x="6918325" y="4144963"/>
          <p14:tracePt t="27810" x="6918325" y="4160838"/>
          <p14:tracePt t="27820" x="6911975" y="4160838"/>
          <p14:tracePt t="27828" x="6911975" y="4168775"/>
          <p14:tracePt t="27844" x="6911975" y="4191000"/>
          <p14:tracePt t="27861" x="6911975" y="4213225"/>
          <p14:tracePt t="27878" x="6904038" y="4221163"/>
          <p14:tracePt t="27894" x="6904038" y="4237038"/>
          <p14:tracePt t="27912" x="6904038" y="4251325"/>
          <p14:tracePt t="27913" x="6896100" y="4259263"/>
          <p14:tracePt t="27928" x="6896100" y="4267200"/>
          <p14:tracePt t="27944" x="6896100" y="4283075"/>
          <p14:tracePt t="27946" x="6896100" y="4289425"/>
          <p14:tracePt t="27961" x="6896100" y="4297363"/>
          <p14:tracePt t="27978" x="6896100" y="4305300"/>
          <p14:tracePt t="28131" x="6896100" y="4313238"/>
          <p14:tracePt t="28195" x="6904038" y="4313238"/>
          <p14:tracePt t="28202" x="6911975" y="4313238"/>
          <p14:tracePt t="28218" x="6918325" y="4313238"/>
          <p14:tracePt t="28228" x="6926263" y="4313238"/>
          <p14:tracePt t="28245" x="6942138" y="4313238"/>
          <p14:tracePt t="28261" x="6956425" y="4313238"/>
          <p14:tracePt t="28278" x="6972300" y="4313238"/>
          <p14:tracePt t="28295" x="7002463" y="4313238"/>
          <p14:tracePt t="28311" x="7026275" y="4305300"/>
          <p14:tracePt t="28328" x="7048500" y="4297363"/>
          <p14:tracePt t="28330" x="7056438" y="4297363"/>
          <p14:tracePt t="28344" x="7064375" y="4297363"/>
          <p14:tracePt t="28361" x="7102475" y="4289425"/>
          <p14:tracePt t="28378" x="7132638" y="4289425"/>
          <p14:tracePt t="28395" x="7162800" y="4283075"/>
          <p14:tracePt t="28412" x="7192963" y="4275138"/>
          <p14:tracePt t="28428" x="7223125" y="4259263"/>
          <p14:tracePt t="28444" x="7239000" y="4251325"/>
          <p14:tracePt t="28461" x="7246938" y="4251325"/>
          <p14:tracePt t="28858" x="7239000" y="4244975"/>
          <p14:tracePt t="28898" x="7231063" y="4244975"/>
          <p14:tracePt t="28922" x="7231063" y="4237038"/>
          <p14:tracePt t="28938" x="7216775" y="4229100"/>
          <p14:tracePt t="28962" x="7208838" y="4221163"/>
          <p14:tracePt t="28970" x="7200900" y="4221163"/>
          <p14:tracePt t="28986" x="7192963" y="4206875"/>
          <p14:tracePt t="28995" x="7185025" y="4206875"/>
          <p14:tracePt t="29011" x="7178675" y="4198938"/>
          <p14:tracePt t="29028" x="7170738" y="4198938"/>
          <p14:tracePt t="29045" x="7162800" y="4183063"/>
          <p14:tracePt t="29062" x="7154863" y="4175125"/>
          <p14:tracePt t="29078" x="7154863" y="4168775"/>
          <p14:tracePt t="29095" x="7140575" y="4144963"/>
          <p14:tracePt t="29112" x="7124700" y="4130675"/>
          <p14:tracePt t="29114" x="7116763" y="4114800"/>
          <p14:tracePt t="29128" x="7102475" y="4098925"/>
          <p14:tracePt t="29145" x="7078663" y="4054475"/>
          <p14:tracePt t="29161" x="7056438" y="4030663"/>
          <p14:tracePt t="29178" x="7040563" y="4016375"/>
          <p14:tracePt t="29195" x="7026275" y="3978275"/>
          <p14:tracePt t="29211" x="7018338" y="3954463"/>
          <p14:tracePt t="29228" x="7010400" y="3940175"/>
          <p14:tracePt t="29245" x="6994525" y="3916363"/>
          <p14:tracePt t="29261" x="6988175" y="3894138"/>
          <p14:tracePt t="29278" x="6980238" y="3878263"/>
          <p14:tracePt t="29295" x="6964363" y="3840163"/>
          <p14:tracePt t="29297" x="6964363" y="3832225"/>
          <p14:tracePt t="29311" x="6956425" y="3817938"/>
          <p14:tracePt t="29328" x="6950075" y="3779838"/>
          <p14:tracePt t="29330" x="6942138" y="3756025"/>
          <p14:tracePt t="29345" x="6926263" y="3717925"/>
          <p14:tracePt t="29361" x="6918325" y="3679825"/>
          <p14:tracePt t="29378" x="6911975" y="3649663"/>
          <p14:tracePt t="29395" x="6911975" y="3627438"/>
          <p14:tracePt t="29412" x="6911975" y="3597275"/>
          <p14:tracePt t="29428" x="6904038" y="3559175"/>
          <p14:tracePt t="29445" x="6904038" y="3513138"/>
          <p14:tracePt t="29462" x="6904038" y="3467100"/>
          <p14:tracePt t="29478" x="6896100" y="3429000"/>
          <p14:tracePt t="29495" x="6896100" y="3406775"/>
          <p14:tracePt t="29512" x="6896100" y="3390900"/>
          <p14:tracePt t="29528" x="6896100" y="3382963"/>
          <p14:tracePt t="29546" x="6896100" y="3375025"/>
          <p14:tracePt t="29562" x="6896100" y="3368675"/>
          <p14:tracePt t="29578" x="6896100" y="3352800"/>
          <p14:tracePt t="29595" x="6896100" y="3336925"/>
          <p14:tracePt t="29612" x="6896100" y="3322638"/>
          <p14:tracePt t="29629" x="6896100" y="3306763"/>
          <p14:tracePt t="29645" x="6896100" y="3292475"/>
          <p14:tracePt t="29662" x="6896100" y="3276600"/>
          <p14:tracePt t="29678" x="6896100" y="3260725"/>
          <p14:tracePt t="29695" x="6896100" y="3238500"/>
          <p14:tracePt t="29712" x="6896100" y="3208338"/>
          <p14:tracePt t="29729" x="6896100" y="3184525"/>
          <p14:tracePt t="29730" x="6896100" y="3170238"/>
          <p14:tracePt t="29745" x="6904038" y="3146425"/>
          <p14:tracePt t="29762" x="6918325" y="3124200"/>
          <p14:tracePt t="29778" x="6926263" y="3101975"/>
          <p14:tracePt t="29795" x="6942138" y="3078163"/>
          <p14:tracePt t="29811" x="6950075" y="3055938"/>
          <p14:tracePt t="29828" x="6956425" y="3040063"/>
          <p14:tracePt t="29845" x="6964363" y="3017838"/>
          <p14:tracePt t="29862" x="6964363" y="3009900"/>
          <p14:tracePt t="29922" x="6964363" y="3001963"/>
          <p14:tracePt t="30010" x="6972300" y="2994025"/>
          <p14:tracePt t="30434" x="6980238" y="2994025"/>
          <p14:tracePt t="30458" x="6980238" y="3001963"/>
          <p14:tracePt t="30466" x="6980238" y="3009900"/>
          <p14:tracePt t="30506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B1D6F-B183-4773-A462-0B179E93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199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Citros na Flórida</a:t>
            </a:r>
          </a:p>
        </p:txBody>
      </p:sp>
      <p:pic>
        <p:nvPicPr>
          <p:cNvPr id="3" name="Imagem 1">
            <a:extLst>
              <a:ext uri="{FF2B5EF4-FFF2-40B4-BE49-F238E27FC236}">
                <a16:creationId xmlns:a16="http://schemas.microsoft.com/office/drawing/2014/main" id="{400EF59C-FBCF-402D-8D53-651A4E9A9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42" y="762000"/>
            <a:ext cx="8632272" cy="5897879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96C67B7-85D7-48E6-B688-1B18E5586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5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97"/>
    </mc:Choice>
    <mc:Fallback>
      <p:transition spd="slow" advTm="6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81" x="6950075" y="2933700"/>
          <p14:tracePt t="3487" x="6942138" y="2917825"/>
          <p14:tracePt t="3496" x="6942138" y="2895600"/>
          <p14:tracePt t="3513" x="6918325" y="2857500"/>
          <p14:tracePt t="3530" x="6911975" y="2819400"/>
          <p14:tracePt t="3546" x="6896100" y="2765425"/>
          <p14:tracePt t="3563" x="6888163" y="2727325"/>
          <p14:tracePt t="3579" x="6873875" y="2682875"/>
          <p14:tracePt t="3596" x="6865938" y="2644775"/>
          <p14:tracePt t="3597" x="6858000" y="2620963"/>
          <p14:tracePt t="3613" x="6850063" y="2574925"/>
          <p14:tracePt t="3629" x="6835775" y="2514600"/>
          <p14:tracePt t="3646" x="6819900" y="2438400"/>
          <p14:tracePt t="3663" x="6789738" y="2362200"/>
          <p14:tracePt t="3679" x="6765925" y="2270125"/>
          <p14:tracePt t="3696" x="6743700" y="2193925"/>
          <p14:tracePt t="3713" x="6713538" y="2125663"/>
          <p14:tracePt t="3729" x="6689725" y="2065338"/>
          <p14:tracePt t="3746" x="6667500" y="2011363"/>
          <p14:tracePt t="3763" x="6651625" y="1973263"/>
          <p14:tracePt t="3765" x="6645275" y="1951038"/>
          <p14:tracePt t="3780" x="6637338" y="1951038"/>
          <p14:tracePt t="3781" x="6629400" y="1935163"/>
          <p14:tracePt t="3796" x="6613525" y="1920875"/>
          <p14:tracePt t="3813" x="6561138" y="1882775"/>
          <p14:tracePt t="3829" x="6469063" y="1851025"/>
          <p14:tracePt t="3847" x="6446838" y="1844675"/>
          <p14:tracePt t="3863" x="6354763" y="1798638"/>
          <p14:tracePt t="3880" x="6270625" y="1760538"/>
          <p14:tracePt t="3896" x="6156325" y="1698625"/>
          <p14:tracePt t="3913" x="6065838" y="1646238"/>
          <p14:tracePt t="3930" x="5965825" y="1592263"/>
          <p14:tracePt t="3946" x="5859463" y="1539875"/>
          <p14:tracePt t="3963" x="5737225" y="1508125"/>
          <p14:tracePt t="3980" x="5616575" y="1477963"/>
          <p14:tracePt t="3981" x="5562600" y="1470025"/>
          <p14:tracePt t="3996" x="5508625" y="1463675"/>
          <p14:tracePt t="4013" x="5426075" y="1463675"/>
          <p14:tracePt t="4030" x="5402263" y="1463675"/>
          <p14:tracePt t="4047" x="5387975" y="1463675"/>
          <p14:tracePt t="4063" x="5380038" y="1455738"/>
          <p14:tracePt t="4080" x="5356225" y="1439863"/>
          <p14:tracePt t="4097" x="5334000" y="1431925"/>
          <p14:tracePt t="4113" x="5280025" y="1401763"/>
          <p14:tracePt t="4130" x="5235575" y="1379538"/>
          <p14:tracePt t="4147" x="5181600" y="1363663"/>
          <p14:tracePt t="4163" x="5121275" y="1341438"/>
          <p14:tracePt t="4180" x="5051425" y="1333500"/>
          <p14:tracePt t="4196" x="5013325" y="1333500"/>
          <p14:tracePt t="4198" x="5006975" y="1333500"/>
          <p14:tracePt t="4213" x="4991100" y="1333500"/>
          <p14:tracePt t="4246" x="4983163" y="1333500"/>
          <p14:tracePt t="4263" x="4975225" y="1333500"/>
          <p14:tracePt t="4280" x="4953000" y="1333500"/>
          <p14:tracePt t="4296" x="4914900" y="1333500"/>
          <p14:tracePt t="4313" x="4860925" y="1317625"/>
          <p14:tracePt t="4330" x="4800600" y="1279525"/>
          <p14:tracePt t="4347" x="4778375" y="1265238"/>
          <p14:tracePt t="4363" x="4762500" y="1257300"/>
          <p14:tracePt t="4438" x="4754563" y="1257300"/>
          <p14:tracePt t="4446" x="4746625" y="1257300"/>
          <p14:tracePt t="4454" x="4740275" y="1257300"/>
          <p14:tracePt t="4463" x="4732338" y="1257300"/>
          <p14:tracePt t="4480" x="4724400" y="1257300"/>
          <p14:tracePt t="4496" x="4716463" y="1265238"/>
          <p14:tracePt t="4513" x="4708525" y="1265238"/>
          <p14:tracePt t="4530" x="4708525" y="1273175"/>
          <p14:tracePt t="4547" x="4702175" y="1279525"/>
          <p14:tracePt t="4563" x="4702175" y="1287463"/>
          <p14:tracePt t="4580" x="4686300" y="1311275"/>
          <p14:tracePt t="4583" x="4686300" y="1317625"/>
          <p14:tracePt t="4597" x="4678363" y="1341438"/>
          <p14:tracePt t="4613" x="4678363" y="1355725"/>
          <p14:tracePt t="4630" x="4678363" y="1371600"/>
          <p14:tracePt t="4646" x="4670425" y="1401763"/>
          <p14:tracePt t="4663" x="4664075" y="1439863"/>
          <p14:tracePt t="4680" x="4664075" y="1493838"/>
          <p14:tracePt t="4697" x="4648200" y="1577975"/>
          <p14:tracePt t="4713" x="4632325" y="1676400"/>
          <p14:tracePt t="4730" x="4625975" y="1760538"/>
          <p14:tracePt t="4746" x="4610100" y="1828800"/>
          <p14:tracePt t="4763" x="4610100" y="1866900"/>
          <p14:tracePt t="4766" x="4602163" y="1882775"/>
          <p14:tracePt t="4780" x="4602163" y="1897063"/>
          <p14:tracePt t="4797" x="4602163" y="1935163"/>
          <p14:tracePt t="4814" x="4602163" y="1951038"/>
          <p14:tracePt t="4830" x="4602163" y="1981200"/>
          <p14:tracePt t="4846" x="4602163" y="2011363"/>
          <p14:tracePt t="4863" x="4602163" y="2049463"/>
          <p14:tracePt t="4880" x="4602163" y="2095500"/>
          <p14:tracePt t="4897" x="4602163" y="2141538"/>
          <p14:tracePt t="4913" x="4602163" y="2179638"/>
          <p14:tracePt t="4930" x="4587875" y="2225675"/>
          <p14:tracePt t="4947" x="4587875" y="2263775"/>
          <p14:tracePt t="4964" x="4587875" y="2301875"/>
          <p14:tracePt t="4980" x="4587875" y="2332038"/>
          <p14:tracePt t="4981" x="4587875" y="2346325"/>
          <p14:tracePt t="4997" x="4587875" y="2384425"/>
          <p14:tracePt t="5013" x="4587875" y="2430463"/>
          <p14:tracePt t="5030" x="4587875" y="2476500"/>
          <p14:tracePt t="5047" x="4587875" y="2530475"/>
          <p14:tracePt t="5063" x="4587875" y="2574925"/>
          <p14:tracePt t="5080" x="4587875" y="2613025"/>
          <p14:tracePt t="5097" x="4587875" y="2659063"/>
          <p14:tracePt t="5114" x="4587875" y="2713038"/>
          <p14:tracePt t="5130" x="4587875" y="2765425"/>
          <p14:tracePt t="5147" x="4587875" y="2835275"/>
          <p14:tracePt t="5163" x="4579938" y="2917825"/>
          <p14:tracePt t="5165" x="4572000" y="2955925"/>
          <p14:tracePt t="5180" x="4564063" y="3001963"/>
          <p14:tracePt t="5197" x="4549775" y="3140075"/>
          <p14:tracePt t="5213" x="4549775" y="3200400"/>
          <p14:tracePt t="5230" x="4541838" y="3260725"/>
          <p14:tracePt t="5247" x="4541838" y="3314700"/>
          <p14:tracePt t="5263" x="4525963" y="3375025"/>
          <p14:tracePt t="5280" x="4525963" y="3436938"/>
          <p14:tracePt t="5297" x="4525963" y="3497263"/>
          <p14:tracePt t="5313" x="4525963" y="3535363"/>
          <p14:tracePt t="5330" x="4518025" y="3581400"/>
          <p14:tracePt t="5347" x="4511675" y="3611563"/>
          <p14:tracePt t="5363" x="4511675" y="3627438"/>
          <p14:tracePt t="5365" x="4511675" y="3635375"/>
          <p14:tracePt t="5381" x="4511675" y="3649663"/>
          <p14:tracePt t="5397" x="4511675" y="3665538"/>
          <p14:tracePt t="5413" x="4511675" y="3679825"/>
          <p14:tracePt t="5430" x="4511675" y="3687763"/>
          <p14:tracePt t="5447" x="4511675" y="3703638"/>
          <p14:tracePt t="5631" x="4511675" y="3711575"/>
          <p14:tracePt t="5727" x="4511675" y="3725863"/>
          <p14:tracePt t="5734" x="4511675" y="3733800"/>
          <p14:tracePt t="5750" x="4511675" y="3749675"/>
          <p14:tracePt t="5764" x="4511675" y="3763963"/>
          <p14:tracePt t="5780" x="4511675" y="3779838"/>
          <p14:tracePt t="5797" x="4511675" y="3802063"/>
          <p14:tracePt t="5822" x="4511675" y="3817938"/>
          <p14:tracePt t="6062" x="4518025" y="3817938"/>
          <p14:tracePt t="6087" x="4525963" y="3817938"/>
          <p14:tracePt t="6102" x="4533900" y="3817938"/>
          <p14:tracePt t="6110" x="4549775" y="3817938"/>
          <p14:tracePt t="6118" x="4556125" y="3817938"/>
          <p14:tracePt t="6130" x="4564063" y="3817938"/>
          <p14:tracePt t="6147" x="4587875" y="3817938"/>
          <p14:tracePt t="6164" x="4602163" y="3817938"/>
          <p14:tracePt t="6181" x="4618038" y="3817938"/>
          <p14:tracePt t="6197" x="4625975" y="3817938"/>
          <p14:tracePt t="6214" x="4640263" y="3817938"/>
          <p14:tracePt t="6230" x="4648200" y="3817938"/>
          <p14:tracePt t="6247" x="4670425" y="3817938"/>
          <p14:tracePt t="6264" x="4694238" y="3817938"/>
          <p14:tracePt t="6281" x="4724400" y="3817938"/>
          <p14:tracePt t="6297" x="4746625" y="3825875"/>
          <p14:tracePt t="6314" x="4784725" y="3825875"/>
          <p14:tracePt t="6330" x="4830763" y="3825875"/>
          <p14:tracePt t="6347" x="4884738" y="3825875"/>
          <p14:tracePt t="6398" x="4945063" y="3825875"/>
          <p14:tracePt t="6422" x="4953000" y="3825875"/>
          <p14:tracePt t="6430" x="4968875" y="3832225"/>
          <p14:tracePt t="6438" x="4983163" y="3832225"/>
          <p14:tracePt t="6447" x="5013325" y="3832225"/>
          <p14:tracePt t="6464" x="5083175" y="3832225"/>
          <p14:tracePt t="6480" x="5143500" y="3832225"/>
          <p14:tracePt t="6497" x="5189538" y="3832225"/>
          <p14:tracePt t="6514" x="5211763" y="3832225"/>
          <p14:tracePt t="6531" x="5219700" y="3832225"/>
          <p14:tracePt t="6566" x="5227638" y="3832225"/>
          <p14:tracePt t="6574" x="5241925" y="3832225"/>
          <p14:tracePt t="6582" x="5265738" y="3832225"/>
          <p14:tracePt t="6597" x="5318125" y="3832225"/>
          <p14:tracePt t="6614" x="5410200" y="3832225"/>
          <p14:tracePt t="6631" x="5502275" y="3832225"/>
          <p14:tracePt t="6647" x="5584825" y="3832225"/>
          <p14:tracePt t="6664" x="5654675" y="3832225"/>
          <p14:tracePt t="6681" x="5699125" y="3832225"/>
          <p14:tracePt t="6697" x="5730875" y="3832225"/>
          <p14:tracePt t="6714" x="5753100" y="3840163"/>
          <p14:tracePt t="6731" x="5791200" y="3856038"/>
          <p14:tracePt t="6733" x="5799138" y="3856038"/>
          <p14:tracePt t="6747" x="5813425" y="3856038"/>
          <p14:tracePt t="6764" x="5851525" y="3856038"/>
          <p14:tracePt t="6765" x="5875338" y="3856038"/>
          <p14:tracePt t="6781" x="5921375" y="3856038"/>
          <p14:tracePt t="6798" x="5959475" y="3856038"/>
          <p14:tracePt t="6814" x="5997575" y="3856038"/>
          <p14:tracePt t="6831" x="6042025" y="3856038"/>
          <p14:tracePt t="6847" x="6096000" y="3856038"/>
          <p14:tracePt t="6864" x="6164263" y="3856038"/>
          <p14:tracePt t="6881" x="6226175" y="3856038"/>
          <p14:tracePt t="6897" x="6278563" y="3856038"/>
          <p14:tracePt t="6914" x="6316663" y="3856038"/>
          <p14:tracePt t="6931" x="6346825" y="3856038"/>
          <p14:tracePt t="6948" x="6370638" y="3870325"/>
          <p14:tracePt t="6964" x="6416675" y="3886200"/>
          <p14:tracePt t="6965" x="6454775" y="3902075"/>
          <p14:tracePt t="6981" x="6537325" y="3908425"/>
          <p14:tracePt t="6997" x="6637338" y="3916363"/>
          <p14:tracePt t="7014" x="6727825" y="3916363"/>
          <p14:tracePt t="7031" x="6819900" y="3908425"/>
          <p14:tracePt t="7047" x="6880225" y="3886200"/>
          <p14:tracePt t="7064" x="6950075" y="3886200"/>
          <p14:tracePt t="7081" x="6994525" y="3886200"/>
          <p14:tracePt t="7097" x="7032625" y="3902075"/>
          <p14:tracePt t="7114" x="7078663" y="3924300"/>
          <p14:tracePt t="7131" x="7108825" y="3940175"/>
          <p14:tracePt t="7147" x="7162800" y="3946525"/>
          <p14:tracePt t="7164" x="7231063" y="3946525"/>
          <p14:tracePt t="7166" x="7269163" y="3946525"/>
          <p14:tracePt t="7181" x="7369175" y="3924300"/>
          <p14:tracePt t="7197" x="7475538" y="3902075"/>
          <p14:tracePt t="7214" x="7573963" y="3886200"/>
          <p14:tracePt t="7231" x="7680325" y="3878263"/>
          <p14:tracePt t="7247" x="7756525" y="3878263"/>
          <p14:tracePt t="7264" x="7802563" y="3878263"/>
          <p14:tracePt t="7281" x="7840663" y="3878263"/>
          <p14:tracePt t="7297" x="7886700" y="3878263"/>
          <p14:tracePt t="7314" x="7940675" y="3870325"/>
          <p14:tracePt t="7331" x="8008938" y="3870325"/>
          <p14:tracePt t="7347" x="8107363" y="3870325"/>
          <p14:tracePt t="7349" x="8145463" y="3870325"/>
          <p14:tracePt t="7364" x="8175625" y="3870325"/>
          <p14:tracePt t="7381" x="8229600" y="3894138"/>
          <p14:tracePt t="7398" x="8251825" y="3902075"/>
          <p14:tracePt t="7414" x="8283575" y="3916363"/>
          <p14:tracePt t="7431" x="8305800" y="3924300"/>
          <p14:tracePt t="7448" x="8313738" y="3924300"/>
          <p14:tracePt t="7464" x="8328025" y="3924300"/>
          <p14:tracePt t="7481" x="8335963" y="3924300"/>
          <p14:tracePt t="7498" x="8351838" y="3924300"/>
          <p14:tracePt t="7514" x="8359775" y="3924300"/>
          <p14:tracePt t="7531" x="8366125" y="3924300"/>
          <p14:tracePt t="7548" x="8382000" y="3924300"/>
          <p14:tracePt t="7838" x="8374063" y="3924300"/>
          <p14:tracePt t="7958" x="8366125" y="3924300"/>
          <p14:tracePt t="8126" x="8359775" y="3924300"/>
          <p14:tracePt t="8262" x="8359775" y="3916363"/>
          <p14:tracePt t="8278" x="8351838" y="3916363"/>
          <p14:tracePt t="8302" x="8351838" y="3908425"/>
          <p14:tracePt t="8319" x="8343900" y="3902075"/>
          <p14:tracePt t="8342" x="8343900" y="3894138"/>
          <p14:tracePt t="8942" x="8343900" y="3886200"/>
          <p14:tracePt t="8958" x="8335963" y="3886200"/>
          <p14:tracePt t="8990" x="8335963" y="3878263"/>
          <p14:tracePt t="9181" x="8328025" y="3878263"/>
          <p14:tracePt t="9253" x="8321675" y="3878263"/>
          <p14:tracePt t="9261" x="8313738" y="3878263"/>
          <p14:tracePt t="9269" x="8305800" y="3878263"/>
          <p14:tracePt t="9281" x="8297863" y="3878263"/>
          <p14:tracePt t="9298" x="8289925" y="3878263"/>
          <p14:tracePt t="9315" x="8283575" y="3878263"/>
          <p14:tracePt t="9331" x="8275638" y="3870325"/>
          <p14:tracePt t="9348" x="8267700" y="3863975"/>
          <p14:tracePt t="9365" x="8259763" y="3863975"/>
          <p14:tracePt t="9381" x="8237538" y="3863975"/>
          <p14:tracePt t="9398" x="8207375" y="3863975"/>
          <p14:tracePt t="9415" x="8169275" y="3863975"/>
          <p14:tracePt t="9431" x="8137525" y="3863975"/>
          <p14:tracePt t="9448" x="8099425" y="3863975"/>
          <p14:tracePt t="9465" x="8085138" y="3863975"/>
          <p14:tracePt t="9481" x="8077200" y="3863975"/>
          <p14:tracePt t="9498" x="8054975" y="3863975"/>
          <p14:tracePt t="9515" x="8023225" y="3863975"/>
          <p14:tracePt t="9517" x="8008938" y="3863975"/>
          <p14:tracePt t="9532" x="7985125" y="3863975"/>
          <p14:tracePt t="9549" x="7902575" y="3863975"/>
          <p14:tracePt t="9565" x="7832725" y="3863975"/>
          <p14:tracePt t="9582" x="7780338" y="3863975"/>
          <p14:tracePt t="9598" x="7726363" y="3863975"/>
          <p14:tracePt t="9615" x="7680325" y="3870325"/>
          <p14:tracePt t="9633" x="7627938" y="3878263"/>
          <p14:tracePt t="9649" x="7543800" y="3902075"/>
          <p14:tracePt t="9665" x="7451725" y="3924300"/>
          <p14:tracePt t="9682" x="7383463" y="3940175"/>
          <p14:tracePt t="9698" x="7331075" y="3940175"/>
          <p14:tracePt t="9715" x="7292975" y="3940175"/>
          <p14:tracePt t="9732" x="7269163" y="3940175"/>
          <p14:tracePt t="9734" x="7254875" y="3940175"/>
          <p14:tracePt t="9749" x="7231063" y="3940175"/>
          <p14:tracePt t="9765" x="7178675" y="3940175"/>
          <p14:tracePt t="9782" x="7108825" y="3932238"/>
          <p14:tracePt t="9798" x="7018338" y="3932238"/>
          <p14:tracePt t="9815" x="6934200" y="3932238"/>
          <p14:tracePt t="9832" x="6873875" y="3932238"/>
          <p14:tracePt t="9849" x="6819900" y="3932238"/>
          <p14:tracePt t="9865" x="6765925" y="3932238"/>
          <p14:tracePt t="9882" x="6721475" y="3916363"/>
          <p14:tracePt t="9898" x="6689725" y="3916363"/>
          <p14:tracePt t="9915" x="6645275" y="3908425"/>
          <p14:tracePt t="9932" x="6613525" y="3894138"/>
          <p14:tracePt t="9949" x="6569075" y="3878263"/>
          <p14:tracePt t="9950" x="6530975" y="3870325"/>
          <p14:tracePt t="9965" x="6477000" y="3863975"/>
          <p14:tracePt t="9982" x="6416675" y="3848100"/>
          <p14:tracePt t="9998" x="6354763" y="3840163"/>
          <p14:tracePt t="10015" x="6286500" y="3840163"/>
          <p14:tracePt t="10032" x="6218238" y="3840163"/>
          <p14:tracePt t="10048" x="6164263" y="3840163"/>
          <p14:tracePt t="10065" x="6134100" y="3840163"/>
          <p14:tracePt t="10082" x="6111875" y="3840163"/>
          <p14:tracePt t="10098" x="6096000" y="3840163"/>
          <p14:tracePt t="10115" x="6073775" y="3840163"/>
          <p14:tracePt t="10132" x="6042025" y="3840163"/>
          <p14:tracePt t="10133" x="6027738" y="3840163"/>
          <p14:tracePt t="10149" x="5997575" y="3840163"/>
          <p14:tracePt t="10165" x="5959475" y="3840163"/>
          <p14:tracePt t="10182" x="5943600" y="3840163"/>
          <p14:tracePt t="10199" x="5935663" y="3840163"/>
          <p14:tracePt t="10286" x="5927725" y="3840163"/>
          <p14:tracePt t="10302" x="5921375" y="3832225"/>
          <p14:tracePt t="10366" x="5913438" y="3832225"/>
          <p14:tracePt t="10462" x="5905500" y="3832225"/>
          <p14:tracePt t="10478" x="5905500" y="3840163"/>
          <p14:tracePt t="10486" x="5897563" y="3848100"/>
          <p14:tracePt t="10510" x="5883275" y="3856038"/>
          <p14:tracePt t="10702" x="5875338" y="3863975"/>
          <p14:tracePt t="10742" x="5867400" y="3870325"/>
          <p14:tracePt t="10750" x="5859463" y="3878263"/>
          <p14:tracePt t="10766" x="5845175" y="3902075"/>
          <p14:tracePt t="13598" x="5845175" y="3908425"/>
          <p14:tracePt t="13606" x="5845175" y="3916363"/>
          <p14:tracePt t="13630" x="5845175" y="3924300"/>
          <p14:tracePt t="13638" x="5845175" y="3932238"/>
          <p14:tracePt t="13670" x="5845175" y="3940175"/>
          <p14:tracePt t="13686" x="5837238" y="3946525"/>
          <p14:tracePt t="13766" x="5837238" y="3954463"/>
          <p14:tracePt t="13782" x="5837238" y="3962400"/>
          <p14:tracePt t="13798" x="5837238" y="3970338"/>
          <p14:tracePt t="13814" x="5837238" y="3978275"/>
          <p14:tracePt t="13830" x="5837238" y="3984625"/>
          <p14:tracePt t="13854" x="5837238" y="3992563"/>
          <p14:tracePt t="13885" x="5837238" y="4000500"/>
          <p14:tracePt t="13942" x="5837238" y="4008438"/>
          <p14:tracePt t="13958" x="5837238" y="4016375"/>
          <p14:tracePt t="13966" x="5837238" y="4022725"/>
          <p14:tracePt t="13974" x="5837238" y="4030663"/>
          <p14:tracePt t="13984" x="5837238" y="4038600"/>
          <p14:tracePt t="14000" x="5837238" y="4046538"/>
          <p14:tracePt t="14017" x="5837238" y="4054475"/>
          <p14:tracePt t="14033" x="5837238" y="4060825"/>
          <p14:tracePt t="14050" x="5837238" y="4068763"/>
          <p14:tracePt t="14071" x="5837238" y="4076700"/>
          <p14:tracePt t="14878" x="5829300" y="4076700"/>
          <p14:tracePt t="15030" x="5829300" y="4068763"/>
          <p14:tracePt t="15071" x="5829300" y="4060825"/>
          <p14:tracePt t="15158" x="5829300" y="4054475"/>
          <p14:tracePt t="15198" x="5829300" y="4046538"/>
          <p14:tracePt t="15230" x="5829300" y="4038600"/>
          <p14:tracePt t="15254" x="5829300" y="4030663"/>
          <p14:tracePt t="15374" x="5829300" y="4022725"/>
          <p14:tracePt t="15470" x="5829300" y="4016375"/>
          <p14:tracePt t="15518" x="5829300" y="4008438"/>
          <p14:tracePt t="15670" x="5829300" y="4000500"/>
          <p14:tracePt t="15855" x="5829300" y="3992563"/>
          <p14:tracePt t="15966" x="5829300" y="3984625"/>
          <p14:tracePt t="16094" x="5829300" y="3978275"/>
          <p14:tracePt t="16118" x="5829300" y="3970338"/>
          <p14:tracePt t="16142" x="5829300" y="3962400"/>
          <p14:tracePt t="16158" x="5821363" y="3954463"/>
          <p14:tracePt t="16470" x="5821363" y="3946525"/>
          <p14:tracePt t="16511" x="5821363" y="3940175"/>
          <p14:tracePt t="16526" x="5821363" y="3932238"/>
          <p14:tracePt t="16582" x="5821363" y="3924300"/>
          <p14:tracePt t="16614" x="5821363" y="3916363"/>
          <p14:tracePt t="16646" x="5821363" y="3908425"/>
          <p14:tracePt t="16654" x="5821363" y="3902075"/>
          <p14:tracePt t="16686" x="5821363" y="3894138"/>
          <p14:tracePt t="16710" x="5821363" y="3886200"/>
          <p14:tracePt t="17302" x="5821363" y="3878263"/>
          <p14:tracePt t="17342" x="5821363" y="3870325"/>
          <p14:tracePt t="17398" x="5821363" y="3863975"/>
          <p14:tracePt t="17534" x="5821363" y="3856038"/>
          <p14:tracePt t="17614" x="5821363" y="3848100"/>
          <p14:tracePt t="17630" x="5821363" y="3840163"/>
          <p14:tracePt t="17806" x="5821363" y="3832225"/>
          <p14:tracePt t="17966" x="5821363" y="3825875"/>
          <p14:tracePt t="18118" x="5821363" y="3817938"/>
          <p14:tracePt t="18214" x="5821363" y="3810000"/>
          <p14:tracePt t="18262" x="5821363" y="3802063"/>
          <p14:tracePt t="18294" x="5821363" y="3794125"/>
          <p14:tracePt t="18646" x="5821363" y="3787775"/>
          <p14:tracePt t="18654" x="5821363" y="3779838"/>
          <p14:tracePt t="18686" x="5821363" y="3771900"/>
          <p14:tracePt t="19038" x="5821363" y="3763963"/>
          <p14:tracePt t="19070" x="5821363" y="3756025"/>
          <p14:tracePt t="19110" x="5821363" y="3749675"/>
          <p14:tracePt t="19398" x="5821363" y="3741738"/>
          <p14:tracePt t="19430" x="5821363" y="3733800"/>
          <p14:tracePt t="19502" x="5821363" y="3725863"/>
          <p14:tracePt t="19526" x="5821363" y="3717925"/>
          <p14:tracePt t="19550" x="5821363" y="3711575"/>
          <p14:tracePt t="19686" x="5821363" y="3703638"/>
          <p14:tracePt t="19734" x="5821363" y="3695700"/>
          <p14:tracePt t="19830" x="5821363" y="3687763"/>
          <p14:tracePt t="19846" x="5821363" y="3679825"/>
          <p14:tracePt t="19878" x="5821363" y="3673475"/>
          <p14:tracePt t="19950" x="5821363" y="3665538"/>
          <p14:tracePt t="19966" x="5821363" y="3657600"/>
          <p14:tracePt t="19974" x="5821363" y="3649663"/>
          <p14:tracePt t="19986" x="5821363" y="3641725"/>
          <p14:tracePt t="20002" x="5821363" y="3627438"/>
          <p14:tracePt t="20019" x="5821363" y="3619500"/>
          <p14:tracePt t="20035" x="5821363" y="3603625"/>
          <p14:tracePt t="20069" x="5821363" y="3589338"/>
          <p14:tracePt t="20085" x="5821363" y="3581400"/>
          <p14:tracePt t="20102" x="5821363" y="3565525"/>
          <p14:tracePt t="20119" x="5821363" y="3535363"/>
          <p14:tracePt t="20136" x="5821363" y="3497263"/>
          <p14:tracePt t="20152" x="5821363" y="3459163"/>
          <p14:tracePt t="20169" x="5821363" y="3429000"/>
          <p14:tracePt t="20186" x="5821363" y="3413125"/>
          <p14:tracePt t="20202" x="5821363" y="3406775"/>
          <p14:tracePt t="20286" x="5821363" y="3398838"/>
          <p14:tracePt t="20302" x="5821363" y="3390900"/>
          <p14:tracePt t="20310" x="5821363" y="3382963"/>
          <p14:tracePt t="20319" x="5821363" y="3375025"/>
          <p14:tracePt t="20335" x="5821363" y="3368675"/>
          <p14:tracePt t="20352" x="5821363" y="3360738"/>
          <p14:tracePt t="20369" x="5821363" y="3352800"/>
          <p14:tracePt t="20385" x="5821363" y="3344863"/>
          <p14:tracePt t="20414" x="5821363" y="3336925"/>
          <p14:tracePt t="20446" x="5821363" y="3330575"/>
          <p14:tracePt t="20454" x="5821363" y="3322638"/>
          <p14:tracePt t="20479" x="5821363" y="3314700"/>
          <p14:tracePt t="20607" x="5821363" y="3306763"/>
          <p14:tracePt t="20878" x="5821363" y="3298825"/>
          <p14:tracePt t="20902" x="5821363" y="3292475"/>
          <p14:tracePt t="20926" x="5821363" y="3284538"/>
          <p14:tracePt t="20966" x="5821363" y="3276600"/>
          <p14:tracePt t="20998" x="5821363" y="3268663"/>
          <p14:tracePt t="21006" x="5821363" y="3260725"/>
          <p14:tracePt t="21030" x="5821363" y="3254375"/>
          <p14:tracePt t="22046" x="5821363" y="3268663"/>
          <p14:tracePt t="22054" x="5813425" y="3276600"/>
          <p14:tracePt t="22062" x="5807075" y="3284538"/>
          <p14:tracePt t="22070" x="5807075" y="3306763"/>
          <p14:tracePt t="22086" x="5799138" y="3330575"/>
          <p14:tracePt t="22103" x="5783263" y="3368675"/>
          <p14:tracePt t="22119" x="5775325" y="3406775"/>
          <p14:tracePt t="22137" x="5761038" y="3436938"/>
          <p14:tracePt t="22153" x="5753100" y="3482975"/>
          <p14:tracePt t="22169" x="5737225" y="3527425"/>
          <p14:tracePt t="22186" x="5715000" y="3573463"/>
          <p14:tracePt t="22203" x="5692775" y="3627438"/>
          <p14:tracePt t="22219" x="5661025" y="3687763"/>
          <p14:tracePt t="22236" x="5630863" y="3763963"/>
          <p14:tracePt t="22238" x="5616575" y="3810000"/>
          <p14:tracePt t="22253" x="5562600" y="3908425"/>
          <p14:tracePt t="22269" x="5486400" y="4030663"/>
          <p14:tracePt t="22286" x="5418138" y="4152900"/>
          <p14:tracePt t="22303" x="5334000" y="4289425"/>
          <p14:tracePt t="22319" x="5249863" y="4427538"/>
          <p14:tracePt t="22336" x="5165725" y="4579938"/>
          <p14:tracePt t="22353" x="5089525" y="4708525"/>
          <p14:tracePt t="22369" x="5021263" y="4830763"/>
          <p14:tracePt t="22386" x="4968875" y="4930775"/>
          <p14:tracePt t="22403" x="4914900" y="5021263"/>
          <p14:tracePt t="22420" x="4868863" y="5089525"/>
          <p14:tracePt t="22421" x="4838700" y="5127625"/>
          <p14:tracePt t="22436" x="4830763" y="5151438"/>
          <p14:tracePt t="22453" x="4784725" y="5203825"/>
          <p14:tracePt t="22470" x="4762500" y="5241925"/>
          <p14:tracePt t="22486" x="4724400" y="5295900"/>
          <p14:tracePt t="22503" x="4686300" y="5341938"/>
          <p14:tracePt t="22520" x="4648200" y="5394325"/>
          <p14:tracePt t="22536" x="4618038" y="5448300"/>
          <p14:tracePt t="22553" x="4587875" y="5502275"/>
          <p14:tracePt t="22570" x="4556125" y="5546725"/>
          <p14:tracePt t="22586" x="4525963" y="5584825"/>
          <p14:tracePt t="22603" x="4487863" y="5630863"/>
          <p14:tracePt t="22620" x="4449763" y="5676900"/>
          <p14:tracePt t="22622" x="4435475" y="5692775"/>
          <p14:tracePt t="22636" x="4419600" y="5715000"/>
          <p14:tracePt t="22653" x="4365625" y="5775325"/>
          <p14:tracePt t="22670" x="4313238" y="5829300"/>
          <p14:tracePt t="22686" x="4275138" y="5851525"/>
          <p14:tracePt t="22703" x="4229100" y="5889625"/>
          <p14:tracePt t="22720" x="4183063" y="5927725"/>
          <p14:tracePt t="22737" x="4144963" y="5965825"/>
          <p14:tracePt t="22753" x="4092575" y="6011863"/>
          <p14:tracePt t="22770" x="4038600" y="6049963"/>
          <p14:tracePt t="22786" x="3992563" y="6080125"/>
          <p14:tracePt t="22803" x="3954463" y="6103938"/>
          <p14:tracePt t="22805" x="3924300" y="6118225"/>
          <p14:tracePt t="22820" x="3894138" y="6134100"/>
          <p14:tracePt t="22836" x="3848100" y="6156325"/>
          <p14:tracePt t="22838" x="3840163" y="6164263"/>
          <p14:tracePt t="22854" x="3802063" y="6180138"/>
          <p14:tracePt t="22870" x="3763963" y="6194425"/>
          <p14:tracePt t="22887" x="3741738" y="6202363"/>
          <p14:tracePt t="22903" x="3717925" y="6210300"/>
          <p14:tracePt t="22920" x="3695700" y="6226175"/>
          <p14:tracePt t="22936" x="3679825" y="6226175"/>
          <p14:tracePt t="22953" x="3665538" y="6240463"/>
          <p14:tracePt t="22970" x="3627438" y="6256338"/>
          <p14:tracePt t="22986" x="3589338" y="6270625"/>
          <p14:tracePt t="23003" x="3559175" y="6286500"/>
          <p14:tracePt t="23020" x="3513138" y="6308725"/>
          <p14:tracePt t="23022" x="3497263" y="6308725"/>
          <p14:tracePt t="23036" x="3475038" y="6324600"/>
          <p14:tracePt t="23053" x="3413125" y="6354763"/>
          <p14:tracePt t="23070" x="3390900" y="6370638"/>
          <p14:tracePt t="23086" x="3352800" y="6384925"/>
          <p14:tracePt t="23103" x="3330575" y="6400800"/>
          <p14:tracePt t="23120" x="3298825" y="6416675"/>
          <p14:tracePt t="23136" x="3284538" y="6423025"/>
          <p14:tracePt t="23153" x="3260725" y="6430963"/>
          <p14:tracePt t="23170" x="3246438" y="6430963"/>
          <p14:tracePt t="23186" x="3230563" y="6430963"/>
          <p14:tracePt t="23203" x="3216275" y="6430963"/>
          <p14:tracePt t="23221" x="3208338" y="6430963"/>
          <p14:tracePt t="23245" x="3200400" y="6438900"/>
          <p14:tracePt t="23262" x="3184525" y="6438900"/>
          <p14:tracePt t="23277" x="3170238" y="6438900"/>
          <p14:tracePt t="23286" x="3162300" y="6446838"/>
          <p14:tracePt t="23303" x="3140075" y="6454775"/>
          <p14:tracePt t="23320" x="3116263" y="6461125"/>
          <p14:tracePt t="23336" x="3086100" y="6469063"/>
          <p14:tracePt t="23353" x="3070225" y="6469063"/>
          <p14:tracePt t="23370" x="3055938" y="6477000"/>
          <p14:tracePt t="23429" x="3048000" y="6477000"/>
          <p14:tracePt t="23445" x="3040063" y="6477000"/>
          <p14:tracePt t="23453" x="3040063" y="6469063"/>
          <p14:tracePt t="23470" x="3032125" y="6469063"/>
          <p14:tracePt t="23477" x="3017838" y="6461125"/>
          <p14:tracePt t="23493" x="3009900" y="6461125"/>
          <p14:tracePt t="23503" x="2994025" y="6454775"/>
          <p14:tracePt t="23520" x="2963863" y="6446838"/>
          <p14:tracePt t="23542" x="2955925" y="6446838"/>
          <p14:tracePt t="23553" x="2949575" y="6438900"/>
          <p14:tracePt t="23629" x="2933700" y="6438900"/>
          <p14:tracePt t="23637" x="2925763" y="6430963"/>
          <p14:tracePt t="23645" x="2917825" y="6430963"/>
          <p14:tracePt t="23661" x="2903538" y="6423025"/>
          <p14:tracePt t="23677" x="2895600" y="6416675"/>
          <p14:tracePt t="23693" x="2887663" y="6416675"/>
          <p14:tracePt t="23709" x="2879725" y="6408738"/>
          <p14:tracePt t="23813" x="2873375" y="6408738"/>
          <p14:tracePt t="24453" x="2879725" y="6408738"/>
          <p14:tracePt t="24469" x="2887663" y="6408738"/>
          <p14:tracePt t="24509" x="2895600" y="6408738"/>
          <p14:tracePt t="24541" x="2903538" y="6408738"/>
          <p14:tracePt t="24557" x="2917825" y="6408738"/>
          <p14:tracePt t="24573" x="2925763" y="6408738"/>
          <p14:tracePt t="24581" x="2933700" y="6408738"/>
          <p14:tracePt t="24597" x="2941638" y="6408738"/>
          <p14:tracePt t="24621" x="2949575" y="6408738"/>
          <p14:tracePt t="24629" x="2955925" y="6408738"/>
          <p14:tracePt t="24645" x="2971800" y="6408738"/>
          <p14:tracePt t="24661" x="2979738" y="6408738"/>
          <p14:tracePt t="24670" x="2994025" y="6408738"/>
          <p14:tracePt t="24687" x="3009900" y="6408738"/>
          <p14:tracePt t="24703" x="3017838" y="6408738"/>
          <p14:tracePt t="24720" x="3025775" y="6408738"/>
          <p14:tracePt t="24813" x="3032125" y="6408738"/>
          <p14:tracePt t="24821" x="3040063" y="6408738"/>
          <p14:tracePt t="24837" x="3048000" y="6408738"/>
          <p14:tracePt t="24861" x="3055938" y="6408738"/>
          <p14:tracePt t="24878" x="3063875" y="6408738"/>
          <p14:tracePt t="24901" x="3070225" y="6408738"/>
          <p14:tracePt t="24997" x="3078163" y="6408738"/>
          <p14:tracePt t="25021" x="3086100" y="6408738"/>
          <p14:tracePt t="25085" x="3094038" y="6408738"/>
          <p14:tracePt t="25093" x="3101975" y="6408738"/>
          <p14:tracePt t="25104" x="3116263" y="6408738"/>
          <p14:tracePt t="25120" x="3124200" y="6408738"/>
          <p14:tracePt t="25137" x="3132138" y="6408738"/>
          <p14:tracePt t="25154" x="3140075" y="6408738"/>
          <p14:tracePt t="25170" x="3146425" y="6408738"/>
          <p14:tracePt t="25269" x="3154363" y="6408738"/>
          <p14:tracePt t="25581" x="3162300" y="6408738"/>
          <p14:tracePt t="25589" x="3170238" y="6416675"/>
          <p14:tracePt t="25741" x="3178175" y="6416675"/>
          <p14:tracePt t="25845" x="3184525" y="6416675"/>
          <p14:tracePt t="25861" x="3192463" y="6416675"/>
          <p14:tracePt t="25877" x="3200400" y="6416675"/>
          <p14:tracePt t="25973" x="3208338" y="6416675"/>
          <p14:tracePt t="25989" x="3216275" y="6416675"/>
          <p14:tracePt t="25997" x="3230563" y="6416675"/>
          <p14:tracePt t="26005" x="3246438" y="6416675"/>
          <p14:tracePt t="26021" x="3284538" y="6392863"/>
          <p14:tracePt t="26037" x="3330575" y="6378575"/>
          <p14:tracePt t="26054" x="3375025" y="6354763"/>
          <p14:tracePt t="26070" x="3451225" y="6316663"/>
          <p14:tracePt t="26087" x="3497263" y="6286500"/>
          <p14:tracePt t="26104" x="3565525" y="6232525"/>
          <p14:tracePt t="26121" x="3619500" y="6188075"/>
          <p14:tracePt t="26137" x="3703638" y="6103938"/>
          <p14:tracePt t="26154" x="3802063" y="5997575"/>
          <p14:tracePt t="26171" x="3902075" y="5867400"/>
          <p14:tracePt t="26187" x="3984625" y="5737225"/>
          <p14:tracePt t="26204" x="4098925" y="5592763"/>
          <p14:tracePt t="26205" x="4137025" y="5540375"/>
          <p14:tracePt t="26221" x="4229100" y="5402263"/>
          <p14:tracePt t="26237" x="4297363" y="5273675"/>
          <p14:tracePt t="26254" x="4359275" y="5159375"/>
          <p14:tracePt t="26271" x="4411663" y="5037138"/>
          <p14:tracePt t="26288" x="4457700" y="4945063"/>
          <p14:tracePt t="26304" x="4503738" y="4846638"/>
          <p14:tracePt t="26321" x="4564063" y="4746625"/>
          <p14:tracePt t="26366" x="4678363" y="4602163"/>
          <p14:tracePt t="26374" x="4702175" y="4579938"/>
          <p14:tracePt t="26382" x="4702175" y="4564063"/>
          <p14:tracePt t="26390" x="4716463" y="4549775"/>
          <p14:tracePt t="26404" x="4724400" y="4533900"/>
          <p14:tracePt t="26421" x="4754563" y="4465638"/>
          <p14:tracePt t="26438" x="4784725" y="4427538"/>
          <p14:tracePt t="26454" x="4800600" y="4389438"/>
          <p14:tracePt t="26471" x="4830763" y="4351338"/>
          <p14:tracePt t="26488" x="4854575" y="4313238"/>
          <p14:tracePt t="26504" x="4899025" y="4259263"/>
          <p14:tracePt t="26521" x="4945063" y="4213225"/>
          <p14:tracePt t="26538" x="5013325" y="4152900"/>
          <p14:tracePt t="26554" x="5083175" y="4098925"/>
          <p14:tracePt t="26571" x="5135563" y="4054475"/>
          <p14:tracePt t="26588" x="5189538" y="4000500"/>
          <p14:tracePt t="26590" x="5211763" y="3970338"/>
          <p14:tracePt t="26604" x="5227638" y="3932238"/>
          <p14:tracePt t="26621" x="5257800" y="3863975"/>
          <p14:tracePt t="26638" x="5280025" y="3832225"/>
          <p14:tracePt t="26654" x="5287963" y="3810000"/>
          <p14:tracePt t="26688" x="5295900" y="3802063"/>
          <p14:tracePt t="26704" x="5295900" y="3794125"/>
          <p14:tracePt t="26721" x="5303838" y="3787775"/>
          <p14:tracePt t="26738" x="5311775" y="3779838"/>
          <p14:tracePt t="26754" x="5326063" y="3756025"/>
          <p14:tracePt t="26771" x="5349875" y="3741738"/>
          <p14:tracePt t="26773" x="5356225" y="3717925"/>
          <p14:tracePt t="26788" x="5380038" y="3703638"/>
          <p14:tracePt t="26805" x="5432425" y="3649663"/>
          <p14:tracePt t="26821" x="5470525" y="3611563"/>
          <p14:tracePt t="26838" x="5508625" y="3573463"/>
          <p14:tracePt t="26854" x="5546725" y="3535363"/>
          <p14:tracePt t="26871" x="5592763" y="3505200"/>
          <p14:tracePt t="26888" x="5638800" y="3444875"/>
          <p14:tracePt t="26904" x="5676900" y="3413125"/>
          <p14:tracePt t="26921" x="5699125" y="3382963"/>
          <p14:tracePt t="26938" x="5722938" y="3360738"/>
          <p14:tracePt t="26954" x="5730875" y="3344863"/>
          <p14:tracePt t="26971" x="5745163" y="3336925"/>
          <p14:tracePt t="27118" x="5753100" y="3330575"/>
          <p14:tracePt t="27158" x="5761038" y="3322638"/>
          <p14:tracePt t="27190" x="5761038" y="3314700"/>
          <p14:tracePt t="27198" x="5768975" y="3314700"/>
          <p14:tracePt t="27206" x="5775325" y="3314700"/>
          <p14:tracePt t="27222" x="5783263" y="3306763"/>
          <p14:tracePt t="27238" x="5791200" y="3306763"/>
          <p14:tracePt t="27350" x="5799138" y="3306763"/>
          <p14:tracePt t="27359" x="5807075" y="3298825"/>
          <p14:tracePt t="27382" x="5813425" y="3292475"/>
          <p14:tracePt t="27686" x="5821363" y="3284538"/>
          <p14:tracePt t="27710" x="5821363" y="3276600"/>
          <p14:tracePt t="27766" x="5829300" y="3276600"/>
          <p14:tracePt t="27774" x="5837238" y="3268663"/>
          <p14:tracePt t="27782" x="5845175" y="3268663"/>
          <p14:tracePt t="27790" x="5851525" y="3254375"/>
          <p14:tracePt t="27805" x="5859463" y="3254375"/>
          <p14:tracePt t="27822" x="5867400" y="3238500"/>
          <p14:tracePt t="27855" x="5867400" y="3230563"/>
          <p14:tracePt t="28182" x="5867400" y="3238500"/>
          <p14:tracePt t="28190" x="5867400" y="3254375"/>
          <p14:tracePt t="28206" x="5867400" y="3260725"/>
          <p14:tracePt t="28222" x="5867400" y="3268663"/>
          <p14:tracePt t="28702" x="5859463" y="3268663"/>
          <p14:tracePt t="29446" x="5851525" y="3268663"/>
          <p14:tracePt t="29542" x="5845175" y="3268663"/>
          <p14:tracePt t="29566" x="5837238" y="3268663"/>
          <p14:tracePt t="29598" x="5829300" y="3268663"/>
          <p14:tracePt t="29662" x="5821363" y="3268663"/>
          <p14:tracePt t="29703" x="5813425" y="3268663"/>
          <p14:tracePt t="29718" x="5807075" y="3268663"/>
          <p14:tracePt t="29726" x="5799138" y="3268663"/>
          <p14:tracePt t="29742" x="5791200" y="3268663"/>
          <p14:tracePt t="29766" x="5783263" y="3268663"/>
          <p14:tracePt t="29782" x="5775325" y="3268663"/>
          <p14:tracePt t="29790" x="5768975" y="3268663"/>
          <p14:tracePt t="29806" x="5761038" y="3268663"/>
          <p14:tracePt t="29822" x="5737225" y="3268663"/>
          <p14:tracePt t="29839" x="5722938" y="3268663"/>
          <p14:tracePt t="29856" x="5692775" y="3268663"/>
          <p14:tracePt t="29872" x="5668963" y="3268663"/>
          <p14:tracePt t="29889" x="5638800" y="3268663"/>
          <p14:tracePt t="29906" x="5622925" y="3268663"/>
          <p14:tracePt t="29922" x="5600700" y="3268663"/>
          <p14:tracePt t="29939" x="5584825" y="3268663"/>
          <p14:tracePt t="29955" x="5578475" y="3268663"/>
          <p14:tracePt t="29972" x="5554663" y="3268663"/>
          <p14:tracePt t="29989" x="5540375" y="3268663"/>
          <p14:tracePt t="30006" x="5516563" y="3268663"/>
          <p14:tracePt t="30022" x="5486400" y="3268663"/>
          <p14:tracePt t="30039" x="5470525" y="3268663"/>
          <p14:tracePt t="30056" x="5440363" y="3268663"/>
          <p14:tracePt t="30072" x="5410200" y="3268663"/>
          <p14:tracePt t="30089" x="5380038" y="3268663"/>
          <p14:tracePt t="30106" x="5334000" y="3268663"/>
          <p14:tracePt t="30123" x="5280025" y="3268663"/>
          <p14:tracePt t="30139" x="5241925" y="3268663"/>
          <p14:tracePt t="30156" x="5197475" y="3268663"/>
          <p14:tracePt t="30172" x="5151438" y="3268663"/>
          <p14:tracePt t="30173" x="5127625" y="3268663"/>
          <p14:tracePt t="30189" x="5097463" y="3268663"/>
          <p14:tracePt t="30205" x="5083175" y="3268663"/>
          <p14:tracePt t="30222" x="5051425" y="3268663"/>
          <p14:tracePt t="30239" x="5029200" y="3268663"/>
          <p14:tracePt t="30256" x="5006975" y="3268663"/>
          <p14:tracePt t="30273" x="4983163" y="3268663"/>
          <p14:tracePt t="30289" x="4968875" y="3268663"/>
          <p14:tracePt t="30306" x="4960938" y="3268663"/>
          <p14:tracePt t="30322" x="4945063" y="3268663"/>
          <p14:tracePt t="30339" x="4930775" y="3276600"/>
          <p14:tracePt t="30355" x="4922838" y="3276600"/>
          <p14:tracePt t="30372" x="4914900" y="3276600"/>
          <p14:tracePt t="30389" x="4906963" y="3276600"/>
          <p14:tracePt t="30405" x="4899025" y="3276600"/>
          <p14:tracePt t="30422" x="4884738" y="3276600"/>
          <p14:tracePt t="30439" x="4876800" y="3276600"/>
          <p14:tracePt t="30456" x="4868863" y="3276600"/>
          <p14:tracePt t="30472" x="4860925" y="3276600"/>
          <p14:tracePt t="30489" x="4854575" y="3276600"/>
          <p14:tracePt t="30541" x="4846638" y="3276600"/>
          <p14:tracePt t="30557" x="4838700" y="3276600"/>
          <p14:tracePt t="30565" x="4830763" y="3276600"/>
          <p14:tracePt t="30573" x="4822825" y="3276600"/>
          <p14:tracePt t="30589" x="4808538" y="3276600"/>
          <p14:tracePt t="30606" x="4800600" y="3276600"/>
          <p14:tracePt t="30623" x="4792663" y="3276600"/>
          <p14:tracePt t="30749" x="4784725" y="3276600"/>
          <p14:tracePt t="30765" x="4778375" y="3276600"/>
          <p14:tracePt t="30909" x="4770438" y="3276600"/>
          <p14:tracePt t="30941" x="4762500" y="3276600"/>
          <p14:tracePt t="32686" x="4754563" y="3276600"/>
          <p14:tracePt t="32694" x="4754563" y="3284538"/>
          <p14:tracePt t="32707" x="4754563" y="3292475"/>
          <p14:tracePt t="32723" x="4754563" y="3298825"/>
          <p14:tracePt t="32740" x="4754563" y="3322638"/>
          <p14:tracePt t="32757" x="4754563" y="3360738"/>
          <p14:tracePt t="32773" x="4754563" y="3406775"/>
          <p14:tracePt t="32790" x="4754563" y="3451225"/>
          <p14:tracePt t="32807" x="4754563" y="3497263"/>
          <p14:tracePt t="32823" x="4770438" y="3565525"/>
          <p14:tracePt t="32840" x="4784725" y="3627438"/>
          <p14:tracePt t="32856" x="4800600" y="3679825"/>
          <p14:tracePt t="32873" x="4822825" y="3756025"/>
          <p14:tracePt t="32878" x="4830763" y="3794125"/>
          <p14:tracePt t="32890" x="4838700" y="3832225"/>
          <p14:tracePt t="32906" x="4854575" y="3946525"/>
          <p14:tracePt t="32924" x="4876800" y="4106863"/>
          <p14:tracePt t="32925" x="4884738" y="4183063"/>
          <p14:tracePt t="32940" x="4892675" y="4275138"/>
          <p14:tracePt t="32957" x="4953000" y="4525963"/>
          <p14:tracePt t="32973" x="4991100" y="4694238"/>
          <p14:tracePt t="32990" x="5037138" y="4838700"/>
          <p14:tracePt t="33007" x="5075238" y="4975225"/>
          <p14:tracePt t="33023" x="5105400" y="5089525"/>
          <p14:tracePt t="33040" x="5135563" y="5197475"/>
          <p14:tracePt t="33057" x="5165725" y="5303838"/>
          <p14:tracePt t="33073" x="5197475" y="5394325"/>
          <p14:tracePt t="33090" x="5219700" y="5478463"/>
          <p14:tracePt t="33107" x="5235575" y="5540375"/>
          <p14:tracePt t="33124" x="5257800" y="5608638"/>
          <p14:tracePt t="33126" x="5273675" y="5630863"/>
          <p14:tracePt t="33140" x="5280025" y="5668963"/>
          <p14:tracePt t="33157" x="5318125" y="5737225"/>
          <p14:tracePt t="33173" x="5326063" y="5799138"/>
          <p14:tracePt t="33190" x="5349875" y="5859463"/>
          <p14:tracePt t="33207" x="5372100" y="5927725"/>
          <p14:tracePt t="33224" x="5394325" y="6019800"/>
          <p14:tracePt t="33240" x="5418138" y="6096000"/>
          <p14:tracePt t="33257" x="5440363" y="6142038"/>
          <p14:tracePt t="33273" x="5456238" y="6156325"/>
          <p14:tracePt t="33318" x="5456238" y="6172200"/>
          <p14:tracePt t="33327" x="5464175" y="6180138"/>
          <p14:tracePt t="33334" x="5470525" y="6188075"/>
          <p14:tracePt t="33342" x="5478463" y="6218238"/>
          <p14:tracePt t="33357" x="5502275" y="6256338"/>
          <p14:tracePt t="33373" x="5524500" y="6286500"/>
          <p14:tracePt t="33390" x="5540375" y="6308725"/>
          <p14:tracePt t="33407" x="5540375" y="6316663"/>
          <p14:tracePt t="33423" x="5546725" y="6316663"/>
          <p14:tracePt t="33440" x="5554663" y="6324600"/>
          <p14:tracePt t="33457" x="5562600" y="6340475"/>
          <p14:tracePt t="33474" x="5578475" y="6370638"/>
          <p14:tracePt t="33490" x="5584825" y="6378575"/>
          <p14:tracePt t="33507" x="5592763" y="6378575"/>
          <p14:tracePt t="33790" x="5600700" y="6378575"/>
          <p14:tracePt t="33895" x="5608638" y="6370638"/>
          <p14:tracePt t="33902" x="5608638" y="6362700"/>
          <p14:tracePt t="33910" x="5608638" y="6354763"/>
          <p14:tracePt t="33924" x="5608638" y="6346825"/>
          <p14:tracePt t="33940" x="5616575" y="6340475"/>
          <p14:tracePt t="33957" x="5616575" y="6332538"/>
          <p14:tracePt t="34054" x="5622925" y="6324600"/>
          <p14:tracePt t="34262" x="5630863" y="6324600"/>
          <p14:tracePt t="34270" x="5646738" y="6316663"/>
          <p14:tracePt t="34278" x="5654675" y="6308725"/>
          <p14:tracePt t="34290" x="5668963" y="6308725"/>
          <p14:tracePt t="34307" x="5699125" y="6302375"/>
          <p14:tracePt t="34324" x="5715000" y="6294438"/>
          <p14:tracePt t="34341" x="5722938" y="6294438"/>
          <p14:tracePt t="34398" x="5737225" y="6294438"/>
          <p14:tracePt t="34414" x="5745163" y="6294438"/>
          <p14:tracePt t="34423" x="5753100" y="6294438"/>
          <p14:tracePt t="34430" x="5768975" y="6294438"/>
          <p14:tracePt t="34440" x="5791200" y="6294438"/>
          <p14:tracePt t="34458" x="5821363" y="6294438"/>
          <p14:tracePt t="34474" x="5851525" y="6294438"/>
          <p14:tracePt t="34490" x="5867400" y="6294438"/>
          <p14:tracePt t="34566" x="5875338" y="6294438"/>
          <p14:tracePt t="34574" x="5883275" y="6294438"/>
          <p14:tracePt t="34590" x="5889625" y="6294438"/>
          <p14:tracePt t="34606" x="5897563" y="6294438"/>
          <p14:tracePt t="34622" x="5905500" y="6294438"/>
          <p14:tracePt t="34630" x="5913438" y="6294438"/>
          <p14:tracePt t="34641" x="5921375" y="6294438"/>
          <p14:tracePt t="34657" x="5927725" y="6294438"/>
          <p14:tracePt t="34674" x="5943600" y="6294438"/>
          <p14:tracePt t="34691" x="5951538" y="6294438"/>
          <p14:tracePt t="34707" x="5959475" y="6294438"/>
          <p14:tracePt t="34724" x="5965825" y="6294438"/>
          <p14:tracePt t="34910" x="5973763" y="6294438"/>
          <p14:tracePt t="34918" x="5981700" y="6294438"/>
          <p14:tracePt t="34926" x="5989638" y="6294438"/>
          <p14:tracePt t="34941" x="5997575" y="6294438"/>
          <p14:tracePt t="34957" x="6011863" y="6294438"/>
          <p14:tracePt t="34974" x="6019800" y="6294438"/>
          <p14:tracePt t="34991" x="6027738" y="6294438"/>
          <p14:tracePt t="35022" x="6035675" y="6294438"/>
          <p14:tracePt t="35294" x="6042025" y="6294438"/>
          <p14:tracePt t="36423" x="6049963" y="6294438"/>
          <p14:tracePt t="36438" x="6049963" y="6286500"/>
          <p14:tracePt t="36455" x="6049963" y="6278563"/>
          <p14:tracePt t="36462" x="6049963" y="6270625"/>
          <p14:tracePt t="36478" x="6049963" y="6264275"/>
          <p14:tracePt t="36491" x="6049963" y="6248400"/>
          <p14:tracePt t="36508" x="6057900" y="6226175"/>
          <p14:tracePt t="36525" x="6065838" y="6156325"/>
          <p14:tracePt t="36541" x="6080125" y="6088063"/>
          <p14:tracePt t="36558" x="6080125" y="6003925"/>
          <p14:tracePt t="36575" x="6080125" y="5913438"/>
          <p14:tracePt t="36591" x="6080125" y="5821363"/>
          <p14:tracePt t="36608" x="6080125" y="5730875"/>
          <p14:tracePt t="36625" x="6080125" y="5630863"/>
          <p14:tracePt t="36642" x="6080125" y="5532438"/>
          <p14:tracePt t="36658" x="6080125" y="5418138"/>
          <p14:tracePt t="36675" x="6080125" y="5326063"/>
          <p14:tracePt t="36691" x="6080125" y="5227638"/>
          <p14:tracePt t="36708" x="6080125" y="5143500"/>
          <p14:tracePt t="36709" x="6080125" y="5097463"/>
          <p14:tracePt t="36725" x="6080125" y="5021263"/>
          <p14:tracePt t="36741" x="6080125" y="4945063"/>
          <p14:tracePt t="36758" x="6080125" y="4860925"/>
          <p14:tracePt t="36775" x="6080125" y="4800600"/>
          <p14:tracePt t="36791" x="6080125" y="4740275"/>
          <p14:tracePt t="36808" x="6080125" y="4670425"/>
          <p14:tracePt t="36825" x="6080125" y="4610100"/>
          <p14:tracePt t="36841" x="6080125" y="4549775"/>
          <p14:tracePt t="36858" x="6080125" y="4473575"/>
          <p14:tracePt t="36875" x="6080125" y="4411663"/>
          <p14:tracePt t="36892" x="6080125" y="4365625"/>
          <p14:tracePt t="36894" x="6080125" y="4351338"/>
          <p14:tracePt t="36908" x="6073775" y="4327525"/>
          <p14:tracePt t="36925" x="6065838" y="4275138"/>
          <p14:tracePt t="36941" x="6065838" y="4244975"/>
          <p14:tracePt t="36958" x="6057900" y="4221163"/>
          <p14:tracePt t="36975" x="6057900" y="4198938"/>
          <p14:tracePt t="36991" x="6049963" y="4175125"/>
          <p14:tracePt t="37008" x="6042025" y="4160838"/>
          <p14:tracePt t="37025" x="6042025" y="4130675"/>
          <p14:tracePt t="37041" x="6035675" y="4106863"/>
          <p14:tracePt t="37058" x="6027738" y="4068763"/>
          <p14:tracePt t="37075" x="6027738" y="4038600"/>
          <p14:tracePt t="37092" x="6019800" y="4000500"/>
          <p14:tracePt t="37095" x="6019800" y="3992563"/>
          <p14:tracePt t="37108" x="6019800" y="3970338"/>
          <p14:tracePt t="37125" x="6003925" y="3932238"/>
          <p14:tracePt t="37142" x="5997575" y="3908425"/>
          <p14:tracePt t="37158" x="5997575" y="3894138"/>
          <p14:tracePt t="37175" x="5989638" y="3894138"/>
          <p14:tracePt t="37191" x="5989638" y="3886200"/>
          <p14:tracePt t="37208" x="5989638" y="3878263"/>
          <p14:tracePt t="37225" x="5989638" y="3870325"/>
          <p14:tracePt t="37242" x="5981700" y="3856038"/>
          <p14:tracePt t="37258" x="5981700" y="3848100"/>
          <p14:tracePt t="37275" x="5973763" y="3840163"/>
          <p14:tracePt t="37278" x="5973763" y="3832225"/>
          <p14:tracePt t="37294" x="5973763" y="3825875"/>
          <p14:tracePt t="37391" x="5965825" y="3825875"/>
          <p14:tracePt t="37414" x="5959475" y="3825875"/>
          <p14:tracePt t="37430" x="5951538" y="3825875"/>
          <p14:tracePt t="37438" x="5951538" y="3817938"/>
          <p14:tracePt t="37462" x="5943600" y="3817938"/>
          <p14:tracePt t="37470" x="5935663" y="3817938"/>
          <p14:tracePt t="37486" x="5927725" y="3817938"/>
          <p14:tracePt t="37502" x="5921375" y="3817938"/>
          <p14:tracePt t="37520" x="5913438" y="3817938"/>
          <p14:tracePt t="37534" x="5897563" y="3817938"/>
          <p14:tracePt t="37551" x="5889625" y="3817938"/>
          <p14:tracePt t="37566" x="5883275" y="3817938"/>
          <p14:tracePt t="37638" x="5875338" y="3817938"/>
          <p14:tracePt t="37654" x="5867400" y="3817938"/>
          <p14:tracePt t="37662" x="5859463" y="3810000"/>
          <p14:tracePt t="37670" x="5851525" y="3802063"/>
          <p14:tracePt t="37678" x="5845175" y="3802063"/>
          <p14:tracePt t="37710" x="5837238" y="3802063"/>
          <p14:tracePt t="37718" x="5829300" y="3802063"/>
          <p14:tracePt t="37966" x="5829300" y="3794125"/>
          <p14:tracePt t="37998" x="5829300" y="3787775"/>
          <p14:tracePt t="38014" x="5821363" y="3779838"/>
          <p14:tracePt t="38046" x="5821363" y="3771900"/>
          <p14:tracePt t="38070" x="5821363" y="3756025"/>
          <p14:tracePt t="38086" x="5813425" y="3749675"/>
          <p14:tracePt t="38094" x="5813425" y="3741738"/>
          <p14:tracePt t="38102" x="5813425" y="3733800"/>
          <p14:tracePt t="38111" x="5813425" y="3717925"/>
          <p14:tracePt t="38125" x="5807075" y="3695700"/>
          <p14:tracePt t="38142" x="5807075" y="3657600"/>
          <p14:tracePt t="38159" x="5799138" y="3611563"/>
          <p14:tracePt t="38175" x="5783263" y="3551238"/>
          <p14:tracePt t="38192" x="5783263" y="3505200"/>
          <p14:tracePt t="38208" x="5775325" y="3459163"/>
          <p14:tracePt t="38225" x="5775325" y="3413125"/>
          <p14:tracePt t="38242" x="5775325" y="3382963"/>
          <p14:tracePt t="38259" x="5775325" y="3352800"/>
          <p14:tracePt t="38275" x="5775325" y="3322638"/>
          <p14:tracePt t="38278" x="5775325" y="3314700"/>
          <p14:tracePt t="38292" x="5775325" y="3306763"/>
          <p14:tracePt t="38309" x="5775325" y="3260725"/>
          <p14:tracePt t="38325" x="5775325" y="3230563"/>
          <p14:tracePt t="38342" x="5775325" y="3192463"/>
          <p14:tracePt t="38358" x="5775325" y="3154363"/>
          <p14:tracePt t="38375" x="5775325" y="3124200"/>
          <p14:tracePt t="38393" x="5775325" y="3094038"/>
          <p14:tracePt t="38409" x="5775325" y="3063875"/>
          <p14:tracePt t="38425" x="5775325" y="3048000"/>
          <p14:tracePt t="38442" x="5775325" y="3017838"/>
          <p14:tracePt t="38459" x="5775325" y="2979738"/>
          <p14:tracePt t="38475" x="5775325" y="2949575"/>
          <p14:tracePt t="38492" x="5775325" y="2917825"/>
          <p14:tracePt t="38494" x="5775325" y="2903538"/>
          <p14:tracePt t="38509" x="5775325" y="2873375"/>
          <p14:tracePt t="38525" x="5775325" y="2841625"/>
          <p14:tracePt t="38542" x="5775325" y="2819400"/>
          <p14:tracePt t="38559" x="5775325" y="2797175"/>
          <p14:tracePt t="38575" x="5775325" y="2765425"/>
          <p14:tracePt t="38592" x="5775325" y="2727325"/>
          <p14:tracePt t="38609" x="5768975" y="2682875"/>
          <p14:tracePt t="38625" x="5768975" y="2644775"/>
          <p14:tracePt t="38642" x="5761038" y="2613025"/>
          <p14:tracePt t="38659" x="5761038" y="2574925"/>
          <p14:tracePt t="38675" x="5761038" y="2560638"/>
          <p14:tracePt t="38692" x="5761038" y="2530475"/>
          <p14:tracePt t="38709" x="5753100" y="2498725"/>
          <p14:tracePt t="38725" x="5753100" y="2484438"/>
          <p14:tracePt t="38742" x="5753100" y="2468563"/>
          <p14:tracePt t="38759" x="5753100" y="2446338"/>
          <p14:tracePt t="38776" x="5753100" y="2430463"/>
          <p14:tracePt t="38792" x="5753100" y="2408238"/>
          <p14:tracePt t="38809" x="5753100" y="2392363"/>
          <p14:tracePt t="38825" x="5753100" y="2378075"/>
          <p14:tracePt t="38842" x="5753100" y="2362200"/>
          <p14:tracePt t="38859" x="5753100" y="2346325"/>
          <p14:tracePt t="38875" x="5753100" y="2332038"/>
          <p14:tracePt t="38877" x="5753100" y="2316163"/>
          <p14:tracePt t="38892" x="5753100" y="2308225"/>
          <p14:tracePt t="38894" x="5753100" y="2293938"/>
          <p14:tracePt t="38909" x="5753100" y="2270125"/>
          <p14:tracePt t="38925" x="5753100" y="2247900"/>
          <p14:tracePt t="38942" x="5753100" y="2217738"/>
          <p14:tracePt t="38959" x="5753100" y="2193925"/>
          <p14:tracePt t="38975" x="5753100" y="2171700"/>
          <p14:tracePt t="38992" x="5753100" y="2141538"/>
          <p14:tracePt t="39009" x="5753100" y="2125663"/>
          <p14:tracePt t="39025" x="5753100" y="2103438"/>
          <p14:tracePt t="39042" x="5753100" y="2087563"/>
          <p14:tracePt t="39059" x="5753100" y="2073275"/>
          <p14:tracePt t="39075" x="5753100" y="2049463"/>
          <p14:tracePt t="39092" x="5753100" y="2035175"/>
          <p14:tracePt t="39109" x="5753100" y="2027238"/>
          <p14:tracePt t="39143" x="5753100" y="2019300"/>
          <p14:tracePt t="39182" x="5753100" y="2011363"/>
          <p14:tracePt t="39190" x="5753100" y="2003425"/>
          <p14:tracePt t="39206" x="5753100" y="1997075"/>
          <p14:tracePt t="39222" x="5753100" y="1989138"/>
          <p14:tracePt t="39254" x="5753100" y="1981200"/>
          <p14:tracePt t="39342" x="5753100" y="1973263"/>
          <p14:tracePt t="39366" x="5753100" y="1965325"/>
          <p14:tracePt t="39390" x="5753100" y="1958975"/>
          <p14:tracePt t="39494" x="5753100" y="1951038"/>
          <p14:tracePt t="39526" x="5753100" y="1943100"/>
          <p14:tracePt t="39598" x="5753100" y="1935163"/>
          <p14:tracePt t="39614" x="5753100" y="1927225"/>
          <p14:tracePt t="39630" x="5753100" y="1920875"/>
          <p14:tracePt t="39638" x="5753100" y="1912938"/>
          <p14:tracePt t="39646" x="5753100" y="1897063"/>
          <p14:tracePt t="39659" x="5753100" y="1882775"/>
          <p14:tracePt t="39676" x="5753100" y="1851025"/>
          <p14:tracePt t="39693" x="5753100" y="1828800"/>
          <p14:tracePt t="39709" x="5761038" y="1806575"/>
          <p14:tracePt t="39726" x="5761038" y="1790700"/>
          <p14:tracePt t="39742" x="5761038" y="1782763"/>
          <p14:tracePt t="39759" x="5761038" y="1768475"/>
          <p14:tracePt t="39776" x="5761038" y="1760538"/>
          <p14:tracePt t="39792" x="5768975" y="1736725"/>
          <p14:tracePt t="39809" x="5768975" y="1722438"/>
          <p14:tracePt t="39826" x="5775325" y="1714500"/>
          <p14:tracePt t="39842" x="5775325" y="1698625"/>
          <p14:tracePt t="39859" x="5775325" y="1692275"/>
          <p14:tracePt t="39918" x="5775325" y="1684338"/>
          <p14:tracePt t="40222" x="5775325" y="1676400"/>
          <p14:tracePt t="40238" x="5775325" y="1668463"/>
          <p14:tracePt t="40278" x="5775325" y="1660525"/>
          <p14:tracePt t="40318" x="5775325" y="1654175"/>
          <p14:tracePt t="40326" x="5783263" y="1654175"/>
          <p14:tracePt t="40350" x="5783263" y="1646238"/>
          <p14:tracePt t="40798" x="5783263" y="1638300"/>
          <p14:tracePt t="40942" x="5775325" y="1638300"/>
          <p14:tracePt t="40950" x="5768975" y="1638300"/>
          <p14:tracePt t="40974" x="5761038" y="1638300"/>
          <p14:tracePt t="40990" x="5753100" y="1638300"/>
          <p14:tracePt t="41014" x="5745163" y="1646238"/>
          <p14:tracePt t="41046" x="5737225" y="1646238"/>
          <p14:tracePt t="41054" x="5730875" y="1646238"/>
          <p14:tracePt t="41078" x="5722938" y="1646238"/>
          <p14:tracePt t="41093" x="5715000" y="1646238"/>
          <p14:tracePt t="41102" x="5707063" y="1646238"/>
          <p14:tracePt t="41110" x="5699125" y="1646238"/>
          <p14:tracePt t="41126" x="5684838" y="1646238"/>
          <p14:tracePt t="41143" x="5661025" y="1646238"/>
          <p14:tracePt t="41159" x="5638800" y="1646238"/>
          <p14:tracePt t="41176" x="5616575" y="1638300"/>
          <p14:tracePt t="41193" x="5600700" y="1638300"/>
          <p14:tracePt t="41210" x="5584825" y="1638300"/>
          <p14:tracePt t="41226" x="5570538" y="1630363"/>
          <p14:tracePt t="41243" x="5554663" y="1630363"/>
          <p14:tracePt t="41245" x="5540375" y="1630363"/>
          <p14:tracePt t="41276" x="5508625" y="1630363"/>
          <p14:tracePt t="41278" x="5494338" y="1630363"/>
          <p14:tracePt t="41293" x="5456238" y="1630363"/>
          <p14:tracePt t="41310" x="5426075" y="1630363"/>
          <p14:tracePt t="41327" x="5394325" y="1630363"/>
          <p14:tracePt t="41343" x="5364163" y="1630363"/>
          <p14:tracePt t="41360" x="5334000" y="1622425"/>
          <p14:tracePt t="41376" x="5303838" y="1622425"/>
          <p14:tracePt t="41393" x="5265738" y="1616075"/>
          <p14:tracePt t="41410" x="5235575" y="1616075"/>
          <p14:tracePt t="41426" x="5203825" y="1616075"/>
          <p14:tracePt t="41443" x="5173663" y="1616075"/>
          <p14:tracePt t="41460" x="5143500" y="1608138"/>
          <p14:tracePt t="41461" x="5135563" y="1608138"/>
          <p14:tracePt t="41476" x="5121275" y="1600200"/>
          <p14:tracePt t="41493" x="5097463" y="1600200"/>
          <p14:tracePt t="41510" x="5089525" y="1600200"/>
          <p14:tracePt t="41527" x="5075238" y="1600200"/>
          <p14:tracePt t="41543" x="5059363" y="1600200"/>
          <p14:tracePt t="41560" x="5045075" y="1592263"/>
          <p14:tracePt t="41576" x="5029200" y="1592263"/>
          <p14:tracePt t="41593" x="5013325" y="1592263"/>
          <p14:tracePt t="41610" x="4999038" y="1592263"/>
          <p14:tracePt t="41627" x="4983163" y="1592263"/>
          <p14:tracePt t="41660" x="4968875" y="1592263"/>
          <p14:tracePt t="41677" x="4945063" y="1592263"/>
          <p14:tracePt t="41694" x="4937125" y="1592263"/>
          <p14:tracePt t="41710" x="4930775" y="1592263"/>
          <p14:tracePt t="41758" x="4922838" y="1592263"/>
          <p14:tracePt t="41766" x="4914900" y="1592263"/>
          <p14:tracePt t="41776" x="4906963" y="1592263"/>
          <p14:tracePt t="41793" x="4892675" y="1592263"/>
          <p14:tracePt t="41810" x="4868863" y="1592263"/>
          <p14:tracePt t="41826" x="4854575" y="1592263"/>
          <p14:tracePt t="41843" x="4830763" y="1592263"/>
          <p14:tracePt t="41845" x="4822825" y="1592263"/>
          <p14:tracePt t="41860" x="4816475" y="1592263"/>
          <p14:tracePt t="41878" x="4808538" y="1592263"/>
          <p14:tracePt t="42038" x="4800600" y="1592263"/>
          <p14:tracePt t="42062" x="4792663" y="1592263"/>
          <p14:tracePt t="42078" x="4784725" y="1592263"/>
          <p14:tracePt t="42086" x="4778375" y="1592263"/>
          <p14:tracePt t="42102" x="4770438" y="1592263"/>
          <p14:tracePt t="42111" x="4770438" y="1600200"/>
          <p14:tracePt t="42127" x="4762500" y="1600200"/>
          <p14:tracePt t="42144" x="4754563" y="1600200"/>
          <p14:tracePt t="45318" x="4754563" y="1608138"/>
          <p14:tracePt t="45334" x="4762500" y="1616075"/>
          <p14:tracePt t="45342" x="4770438" y="1630363"/>
          <p14:tracePt t="45350" x="4770438" y="1638300"/>
          <p14:tracePt t="45361" x="4778375" y="1654175"/>
          <p14:tracePt t="45378" x="4800600" y="1706563"/>
          <p14:tracePt t="45394" x="4822825" y="1768475"/>
          <p14:tracePt t="45411" x="4860925" y="1836738"/>
          <p14:tracePt t="45428" x="4892675" y="1905000"/>
          <p14:tracePt t="45430" x="4914900" y="1943100"/>
          <p14:tracePt t="45444" x="4930775" y="1973263"/>
          <p14:tracePt t="45461" x="4991100" y="2117725"/>
          <p14:tracePt t="45478" x="5037138" y="2247900"/>
          <p14:tracePt t="45494" x="5105400" y="2416175"/>
          <p14:tracePt t="45511" x="5181600" y="2590800"/>
          <p14:tracePt t="45528" x="5257800" y="2781300"/>
          <p14:tracePt t="45544" x="5326063" y="2949575"/>
          <p14:tracePt t="45561" x="5410200" y="3108325"/>
          <p14:tracePt t="45578" x="5502275" y="3268663"/>
          <p14:tracePt t="45595" x="5578475" y="3390900"/>
          <p14:tracePt t="45611" x="5654675" y="3505200"/>
          <p14:tracePt t="45628" x="5715000" y="3581400"/>
          <p14:tracePt t="45631" x="5745163" y="3619500"/>
          <p14:tracePt t="45645" x="5807075" y="3703638"/>
          <p14:tracePt t="45661" x="5851525" y="3779838"/>
          <p14:tracePt t="45678" x="5889625" y="3817938"/>
          <p14:tracePt t="45695" x="5905500" y="3840163"/>
          <p14:tracePt t="45711" x="5913438" y="3848100"/>
          <p14:tracePt t="45854" x="5913438" y="3840163"/>
          <p14:tracePt t="45862" x="5913438" y="3832225"/>
          <p14:tracePt t="45870" x="5913438" y="3825875"/>
          <p14:tracePt t="45878" x="5913438" y="3817938"/>
          <p14:tracePt t="45895" x="5913438" y="3794125"/>
          <p14:tracePt t="45911" x="5913438" y="3787775"/>
          <p14:tracePt t="45928" x="5913438" y="3763963"/>
          <p14:tracePt t="45944" x="5913438" y="3749675"/>
          <p14:tracePt t="45961" x="5913438" y="3711575"/>
          <p14:tracePt t="45978" x="5913438" y="3673475"/>
          <p14:tracePt t="45995" x="5913438" y="3641725"/>
          <p14:tracePt t="46011" x="5913438" y="3611563"/>
          <p14:tracePt t="46028" x="5913438" y="3581400"/>
          <p14:tracePt t="46030" x="5913438" y="3573463"/>
          <p14:tracePt t="46045" x="5913438" y="3565525"/>
          <p14:tracePt t="46062" x="5913438" y="3559175"/>
          <p14:tracePt t="46078" x="5913438" y="3551238"/>
          <p14:tracePt t="46182" x="5913438" y="3543300"/>
          <p14:tracePt t="46190" x="5913438" y="3535363"/>
          <p14:tracePt t="46198" x="5913438" y="3527425"/>
          <p14:tracePt t="46222" x="5913438" y="3521075"/>
          <p14:tracePt t="46230" x="5913438" y="3513138"/>
          <p14:tracePt t="46246" x="5913438" y="3505200"/>
          <p14:tracePt t="46262" x="5913438" y="3497263"/>
          <p14:tracePt t="46382" x="5921375" y="3489325"/>
          <p14:tracePt t="46478" x="5927725" y="3489325"/>
          <p14:tracePt t="46534" x="5935663" y="3489325"/>
          <p14:tracePt t="46542" x="5951538" y="3489325"/>
          <p14:tracePt t="46550" x="5959475" y="3489325"/>
          <p14:tracePt t="46562" x="5965825" y="3489325"/>
          <p14:tracePt t="46578" x="6003925" y="3497263"/>
          <p14:tracePt t="46595" x="6027738" y="3505200"/>
          <p14:tracePt t="46597" x="6042025" y="3513138"/>
          <p14:tracePt t="46611" x="6057900" y="3521075"/>
          <p14:tracePt t="46628" x="6073775" y="3521075"/>
          <p14:tracePt t="46645" x="6088063" y="3527425"/>
          <p14:tracePt t="46661" x="6103938" y="3543300"/>
          <p14:tracePt t="46678" x="6118225" y="3551238"/>
          <p14:tracePt t="46695" x="6149975" y="3573463"/>
          <p14:tracePt t="46711" x="6164263" y="3581400"/>
          <p14:tracePt t="46728" x="6180138" y="3589338"/>
          <p14:tracePt t="46745" x="6194425" y="3603625"/>
          <p14:tracePt t="46761" x="6210300" y="3611563"/>
          <p14:tracePt t="46778" x="6226175" y="3611563"/>
          <p14:tracePt t="46795" x="6232525" y="3627438"/>
          <p14:tracePt t="46811" x="6248400" y="3635375"/>
          <p14:tracePt t="46814" x="6264275" y="3641725"/>
          <p14:tracePt t="46828" x="6278563" y="3649663"/>
          <p14:tracePt t="46845" x="6302375" y="3657600"/>
          <p14:tracePt t="46861" x="6324600" y="3673475"/>
          <p14:tracePt t="46878" x="6340475" y="3673475"/>
          <p14:tracePt t="46896" x="6346825" y="3679825"/>
          <p14:tracePt t="46912" x="6362700" y="3687763"/>
          <p14:tracePt t="46928" x="6378575" y="3695700"/>
          <p14:tracePt t="46945" x="6384925" y="3703638"/>
          <p14:tracePt t="46962" x="6400800" y="3711575"/>
          <p14:tracePt t="46978" x="6408738" y="3711575"/>
          <p14:tracePt t="46995" x="6423025" y="3717925"/>
          <p14:tracePt t="47014" x="6438900" y="3717925"/>
          <p14:tracePt t="47030" x="6454775" y="3725863"/>
          <p14:tracePt t="47046" x="6461125" y="3725863"/>
          <p14:tracePt t="47062" x="6477000" y="3733800"/>
          <p14:tracePt t="47078" x="6499225" y="3741738"/>
          <p14:tracePt t="47095" x="6515100" y="3741738"/>
          <p14:tracePt t="47112" x="6537325" y="3749675"/>
          <p14:tracePt t="47129" x="6575425" y="3763963"/>
          <p14:tracePt t="47145" x="6599238" y="3771900"/>
          <p14:tracePt t="47162" x="6629400" y="3787775"/>
          <p14:tracePt t="47178" x="6651625" y="3794125"/>
          <p14:tracePt t="47195" x="6683375" y="3802063"/>
          <p14:tracePt t="47212" x="6705600" y="3802063"/>
          <p14:tracePt t="47214" x="6721475" y="3802063"/>
          <p14:tracePt t="47228" x="6727825" y="3802063"/>
          <p14:tracePt t="47245" x="6765925" y="3817938"/>
          <p14:tracePt t="47262" x="6781800" y="3817938"/>
          <p14:tracePt t="47278" x="6819900" y="3825875"/>
          <p14:tracePt t="47295" x="6858000" y="3832225"/>
          <p14:tracePt t="47312" x="6896100" y="3840163"/>
          <p14:tracePt t="47328" x="6942138" y="3848100"/>
          <p14:tracePt t="47345" x="6972300" y="3856038"/>
          <p14:tracePt t="47362" x="6994525" y="3856038"/>
          <p14:tracePt t="47378" x="7026275" y="3856038"/>
          <p14:tracePt t="47395" x="7048500" y="3856038"/>
          <p14:tracePt t="47412" x="7086600" y="3856038"/>
          <p14:tracePt t="47429" x="7140575" y="3856038"/>
          <p14:tracePt t="47445" x="7170738" y="3856038"/>
          <p14:tracePt t="47462" x="7192963" y="3856038"/>
          <p14:tracePt t="47478" x="7216775" y="3856038"/>
          <p14:tracePt t="47495" x="7254875" y="3863975"/>
          <p14:tracePt t="47512" x="7292975" y="3870325"/>
          <p14:tracePt t="47529" x="7345363" y="3878263"/>
          <p14:tracePt t="47545" x="7391400" y="3878263"/>
          <p14:tracePt t="47562" x="7421563" y="3878263"/>
          <p14:tracePt t="47578" x="7445375" y="3878263"/>
          <p14:tracePt t="47595" x="7467600" y="3878263"/>
          <p14:tracePt t="47598" x="7483475" y="3878263"/>
          <p14:tracePt t="47612" x="7489825" y="3878263"/>
          <p14:tracePt t="47629" x="7551738" y="3878263"/>
          <p14:tracePt t="47646" x="7597775" y="3878263"/>
          <p14:tracePt t="47662" x="7635875" y="3886200"/>
          <p14:tracePt t="47678" x="7658100" y="3886200"/>
          <p14:tracePt t="47695" x="7666038" y="3894138"/>
          <p14:tracePt t="47712" x="7673975" y="3894138"/>
          <p14:tracePt t="47766" x="7680325" y="3894138"/>
          <p14:tracePt t="47774" x="7688263" y="3894138"/>
          <p14:tracePt t="47790" x="7696200" y="3894138"/>
          <p14:tracePt t="47814" x="7704138" y="3894138"/>
          <p14:tracePt t="47846" x="7712075" y="3894138"/>
          <p14:tracePt t="47862" x="7718425" y="3894138"/>
          <p14:tracePt t="48110" x="7718425" y="3886200"/>
          <p14:tracePt t="48134" x="7712075" y="3886200"/>
          <p14:tracePt t="48142" x="7704138" y="3886200"/>
          <p14:tracePt t="48150" x="7688263" y="3886200"/>
          <p14:tracePt t="48162" x="7673975" y="3878263"/>
          <p14:tracePt t="48179" x="7650163" y="3878263"/>
          <p14:tracePt t="48195" x="7620000" y="3870325"/>
          <p14:tracePt t="48212" x="7597775" y="3870325"/>
          <p14:tracePt t="48213" x="7581900" y="3870325"/>
          <p14:tracePt t="48229" x="7559675" y="3870325"/>
          <p14:tracePt t="48245" x="7543800" y="3870325"/>
          <p14:tracePt t="48262" x="7527925" y="3870325"/>
          <p14:tracePt t="48279" x="7505700" y="3870325"/>
          <p14:tracePt t="48295" x="7475538" y="3870325"/>
          <p14:tracePt t="48312" x="7437438" y="3870325"/>
          <p14:tracePt t="48329" x="7391400" y="3870325"/>
          <p14:tracePt t="48345" x="7337425" y="3870325"/>
          <p14:tracePt t="48362" x="7299325" y="3870325"/>
          <p14:tracePt t="48379" x="7254875" y="3870325"/>
          <p14:tracePt t="48396" x="7223125" y="3894138"/>
          <p14:tracePt t="48398" x="7208838" y="3902075"/>
          <p14:tracePt t="48412" x="7178675" y="3924300"/>
          <p14:tracePt t="48429" x="7132638" y="3970338"/>
          <p14:tracePt t="48445" x="7078663" y="4016375"/>
          <p14:tracePt t="48462" x="7026275" y="4054475"/>
          <p14:tracePt t="48479" x="6972300" y="4106863"/>
          <p14:tracePt t="48495" x="6904038" y="4175125"/>
          <p14:tracePt t="48512" x="6850063" y="4259263"/>
          <p14:tracePt t="48529" x="6797675" y="4327525"/>
          <p14:tracePt t="48545" x="6751638" y="4397375"/>
          <p14:tracePt t="48562" x="6713538" y="4473575"/>
          <p14:tracePt t="48579" x="6651625" y="4549775"/>
          <p14:tracePt t="48595" x="6607175" y="4640263"/>
          <p14:tracePt t="48598" x="6583363" y="4686300"/>
          <p14:tracePt t="48612" x="6569075" y="4746625"/>
          <p14:tracePt t="48629" x="6499225" y="4922838"/>
          <p14:tracePt t="48646" x="6461125" y="5021263"/>
          <p14:tracePt t="48662" x="6423025" y="5105400"/>
          <p14:tracePt t="48679" x="6384925" y="5165725"/>
          <p14:tracePt t="48695" x="6340475" y="5235575"/>
          <p14:tracePt t="48712" x="6294438" y="5303838"/>
          <p14:tracePt t="48729" x="6264275" y="5364163"/>
          <p14:tracePt t="48746" x="6218238" y="5448300"/>
          <p14:tracePt t="48762" x="6172200" y="5508625"/>
          <p14:tracePt t="48779" x="6118225" y="5584825"/>
          <p14:tracePt t="48781" x="6088063" y="5616575"/>
          <p14:tracePt t="48795" x="6073775" y="5646738"/>
          <p14:tracePt t="48813" x="6003925" y="5730875"/>
          <p14:tracePt t="48814" x="5973763" y="5768975"/>
          <p14:tracePt t="48829" x="5927725" y="5813425"/>
          <p14:tracePt t="48845" x="5875338" y="5867400"/>
          <p14:tracePt t="48862" x="5799138" y="5913438"/>
          <p14:tracePt t="48879" x="5745163" y="5951538"/>
          <p14:tracePt t="48896" x="5668963" y="5989638"/>
          <p14:tracePt t="48912" x="5584825" y="6035675"/>
          <p14:tracePt t="48929" x="5508625" y="6073775"/>
          <p14:tracePt t="48946" x="5410200" y="6118225"/>
          <p14:tracePt t="48962" x="5334000" y="6149975"/>
          <p14:tracePt t="48979" x="5265738" y="6156325"/>
          <p14:tracePt t="48996" x="5203825" y="6180138"/>
          <p14:tracePt t="48998" x="5181600" y="6188075"/>
          <p14:tracePt t="49012" x="5165725" y="6188075"/>
          <p14:tracePt t="49029" x="5097463" y="6202363"/>
          <p14:tracePt t="49046" x="5045075" y="6218238"/>
          <p14:tracePt t="49063" x="4983163" y="6232525"/>
          <p14:tracePt t="49079" x="4930775" y="6240463"/>
          <p14:tracePt t="49096" x="4899025" y="6248400"/>
          <p14:tracePt t="49112" x="4876800" y="6248400"/>
          <p14:tracePt t="49146" x="4868863" y="6248400"/>
          <p14:tracePt t="49182" x="4860925" y="6248400"/>
          <p14:tracePt t="49190" x="4854575" y="6248400"/>
          <p14:tracePt t="49198" x="4846638" y="6248400"/>
          <p14:tracePt t="49214" x="4838700" y="6248400"/>
          <p14:tracePt t="49422" x="4830763" y="6248400"/>
          <p14:tracePt t="49446" x="4830763" y="6240463"/>
          <p14:tracePt t="49454" x="4830763" y="6232525"/>
          <p14:tracePt t="49470" x="4830763" y="6226175"/>
          <p14:tracePt t="49479" x="4830763" y="6218238"/>
          <p14:tracePt t="49496" x="4854575" y="6188075"/>
          <p14:tracePt t="49512" x="4876800" y="6149975"/>
          <p14:tracePt t="49529" x="4906963" y="6096000"/>
          <p14:tracePt t="49546" x="4937125" y="6049963"/>
          <p14:tracePt t="49562" x="4983163" y="5981700"/>
          <p14:tracePt t="49580" x="5045075" y="5921375"/>
          <p14:tracePt t="49596" x="5097463" y="5845175"/>
          <p14:tracePt t="49598" x="5121275" y="5813425"/>
          <p14:tracePt t="49612" x="5143500" y="5775325"/>
          <p14:tracePt t="49629" x="5241925" y="5661025"/>
          <p14:tracePt t="49646" x="5311775" y="5592763"/>
          <p14:tracePt t="49662" x="5372100" y="5508625"/>
          <p14:tracePt t="49679" x="5440363" y="5440363"/>
          <p14:tracePt t="49696" x="5516563" y="5341938"/>
          <p14:tracePt t="49713" x="5600700" y="5257800"/>
          <p14:tracePt t="49729" x="5692775" y="5165725"/>
          <p14:tracePt t="49746" x="5783263" y="5089525"/>
          <p14:tracePt t="49763" x="5883275" y="5021263"/>
          <p14:tracePt t="49779" x="5981700" y="4945063"/>
          <p14:tracePt t="49781" x="6027738" y="4906963"/>
          <p14:tracePt t="49796" x="6073775" y="4860925"/>
          <p14:tracePt t="49813" x="6232525" y="4716463"/>
          <p14:tracePt t="49829" x="6324600" y="4632325"/>
          <p14:tracePt t="49846" x="6423025" y="4549775"/>
          <p14:tracePt t="49863" x="6484938" y="4479925"/>
          <p14:tracePt t="49879" x="6523038" y="4449763"/>
          <p14:tracePt t="49896" x="6545263" y="4419600"/>
          <p14:tracePt t="49913" x="6553200" y="4411663"/>
          <p14:tracePt t="49929" x="6561138" y="4403725"/>
          <p14:tracePt t="49946" x="6561138" y="4397375"/>
          <p14:tracePt t="49963" x="6569075" y="4397375"/>
          <p14:tracePt t="49979" x="6575425" y="4389438"/>
          <p14:tracePt t="50062" x="6575425" y="4381500"/>
          <p14:tracePt t="50078" x="6583363" y="4373563"/>
          <p14:tracePt t="50094" x="6583363" y="4365625"/>
          <p14:tracePt t="50102" x="6591300" y="4359275"/>
          <p14:tracePt t="50126" x="6591300" y="4351338"/>
          <p14:tracePt t="50758" x="6599238" y="4343400"/>
          <p14:tracePt t="5081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8E99-9D81-4789-9629-7406D44F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B8ADD5-1FD3-4900-A643-E3FA6326A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1- INTRODUÇÃO e </a:t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SENSIBILIDADE DAS CULTURAS</a:t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AO EXCESSO DE ÁGUA NO SOLO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(Parte 2)</a:t>
            </a:r>
            <a:endParaRPr lang="en-US" sz="3600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5E731D8B-7D5C-4372-A3B5-5AD33883F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9"/>
    </mc:Choice>
    <mc:Fallback>
      <p:transition spd="slow" advTm="1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69F8D-DE09-4D27-B1E8-2E3032F0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76100" cy="1103585"/>
          </a:xfrm>
        </p:spPr>
        <p:txBody>
          <a:bodyPr/>
          <a:lstStyle/>
          <a:p>
            <a:pPr>
              <a:defRPr/>
            </a:pPr>
            <a:r>
              <a:rPr lang="pt-B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1.3)Inconvenientes do excesso de água no solo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0" y="1103586"/>
            <a:ext cx="6355080" cy="5754413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a)</a:t>
            </a:r>
            <a:r>
              <a:rPr lang="pt-BR" b="1" u="sng" dirty="0"/>
              <a:t>Déficit de aeração da zona radicular</a:t>
            </a:r>
          </a:p>
          <a:p>
            <a:pPr marL="0" indent="0">
              <a:buNone/>
            </a:pPr>
            <a:endParaRPr lang="pt-BR" b="1" u="sng" dirty="0"/>
          </a:p>
          <a:p>
            <a:pPr marL="0" indent="0">
              <a:buNone/>
            </a:pPr>
            <a:r>
              <a:rPr lang="pt-BR" dirty="0"/>
              <a:t>→ Armazenamento estático O2</a:t>
            </a:r>
          </a:p>
          <a:p>
            <a:pPr marL="0" indent="0">
              <a:buNone/>
            </a:pPr>
            <a:r>
              <a:rPr lang="pt-BR" dirty="0"/>
              <a:t>                        30 L/m3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→ Consumo de O2</a:t>
            </a:r>
          </a:p>
          <a:p>
            <a:pPr marL="0" indent="0">
              <a:buNone/>
            </a:pPr>
            <a:r>
              <a:rPr lang="pt-BR" dirty="0"/>
              <a:t>                           20 L/m3/dia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FENÔMENOS DE MOVIMENTOS GASOSOS</a:t>
            </a:r>
          </a:p>
          <a:p>
            <a:pPr marL="0" indent="0">
              <a:buNone/>
            </a:pPr>
            <a:r>
              <a:rPr lang="pt-BR" b="1" dirty="0"/>
              <a:t>*Fluxo de massa</a:t>
            </a:r>
          </a:p>
          <a:p>
            <a:pPr marL="0" indent="0">
              <a:buNone/>
            </a:pPr>
            <a:r>
              <a:rPr lang="pt-BR" b="1" dirty="0"/>
              <a:t>*Difusão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B4BE5A3-3A18-463B-A364-EE16E22170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20" y="1524001"/>
            <a:ext cx="5074920" cy="406908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4A77578-F1B0-45CC-8924-638DDDA3C538}"/>
              </a:ext>
            </a:extLst>
          </p:cNvPr>
          <p:cNvSpPr/>
          <p:nvPr/>
        </p:nvSpPr>
        <p:spPr>
          <a:xfrm>
            <a:off x="0" y="6065520"/>
            <a:ext cx="1539240" cy="6705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FD0729B-7AB9-4BCB-B97C-6131A89C06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817"/>
    </mc:Choice>
    <mc:Fallback>
      <p:transition spd="slow" advTm="21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182430" x="5935663" y="3573463"/>
          <p14:tracePt t="182602" x="5927725" y="3573463"/>
          <p14:tracePt t="182609" x="5927725" y="3589338"/>
          <p14:tracePt t="182617" x="5927725" y="3603625"/>
          <p14:tracePt t="182626" x="5921375" y="3611563"/>
          <p14:tracePt t="182643" x="5913438" y="3627438"/>
          <p14:tracePt t="182660" x="5913438" y="3641725"/>
          <p14:tracePt t="182676" x="5905500" y="3641725"/>
          <p14:tracePt t="182745" x="5905500" y="3649663"/>
          <p14:tracePt t="182760" x="5905500" y="3665538"/>
          <p14:tracePt t="182777" x="5927725" y="3687763"/>
          <p14:tracePt t="182785" x="5935663" y="3711575"/>
          <p14:tracePt t="182793" x="5951538" y="3741738"/>
          <p14:tracePt t="182810" x="5997575" y="3810000"/>
          <p14:tracePt t="182826" x="6027738" y="3856038"/>
          <p14:tracePt t="182843" x="6049963" y="3886200"/>
          <p14:tracePt t="182860" x="6065838" y="3886200"/>
          <p14:tracePt t="182876" x="6103938" y="3902075"/>
          <p14:tracePt t="182893" x="6180138" y="3940175"/>
          <p14:tracePt t="182910" x="6308725" y="4016375"/>
          <p14:tracePt t="182926" x="6454775" y="4122738"/>
          <p14:tracePt t="182928" x="6523038" y="4175125"/>
          <p14:tracePt t="182943" x="6575425" y="4213225"/>
          <p14:tracePt t="182946" x="6651625" y="4259263"/>
          <p14:tracePt t="182960" x="6759575" y="4343400"/>
          <p14:tracePt t="182976" x="6880225" y="4403725"/>
          <p14:tracePt t="182993" x="7010400" y="4473575"/>
          <p14:tracePt t="183010" x="7102475" y="4518025"/>
          <p14:tracePt t="183026" x="7192963" y="4572000"/>
          <p14:tracePt t="183043" x="7299325" y="4632325"/>
          <p14:tracePt t="183060" x="7445375" y="4732338"/>
          <p14:tracePt t="183076" x="7566025" y="4792663"/>
          <p14:tracePt t="183093" x="7673975" y="4838700"/>
          <p14:tracePt t="183110" x="7726363" y="4846638"/>
          <p14:tracePt t="183126" x="7772400" y="4854575"/>
          <p14:tracePt t="183129" x="7794625" y="4860925"/>
          <p14:tracePt t="183143" x="7826375" y="4868863"/>
          <p14:tracePt t="183160" x="8001000" y="4983163"/>
          <p14:tracePt t="183176" x="8107363" y="5059363"/>
          <p14:tracePt t="183193" x="8199438" y="5121275"/>
          <p14:tracePt t="183210" x="8267700" y="5159375"/>
          <p14:tracePt t="183226" x="8321675" y="5173663"/>
          <p14:tracePt t="183243" x="8359775" y="5189538"/>
          <p14:tracePt t="183260" x="8389938" y="5189538"/>
          <p14:tracePt t="183277" x="8474075" y="5235575"/>
          <p14:tracePt t="183293" x="8572500" y="5257800"/>
          <p14:tracePt t="183310" x="8656638" y="5265738"/>
          <p14:tracePt t="183313" x="8678863" y="5265738"/>
          <p14:tracePt t="183326" x="8702675" y="5265738"/>
          <p14:tracePt t="183343" x="8740775" y="5265738"/>
          <p14:tracePt t="183360" x="8755063" y="5249863"/>
          <p14:tracePt t="183377" x="8770938" y="5235575"/>
          <p14:tracePt t="183393" x="8809038" y="5219700"/>
          <p14:tracePt t="183410" x="8831263" y="5203825"/>
          <p14:tracePt t="183427" x="8847138" y="5197475"/>
          <p14:tracePt t="183443" x="8855075" y="5189538"/>
          <p14:tracePt t="183465" x="8855075" y="5181600"/>
          <p14:tracePt t="183505" x="8855075" y="5173663"/>
          <p14:tracePt t="183521" x="8861425" y="5173663"/>
          <p14:tracePt t="183529" x="8869363" y="5165725"/>
          <p14:tracePt t="183537" x="8869363" y="5151438"/>
          <p14:tracePt t="183545" x="8877300" y="5143500"/>
          <p14:tracePt t="183560" x="8885238" y="5113338"/>
          <p14:tracePt t="183577" x="8899525" y="5089525"/>
          <p14:tracePt t="183593" x="8907463" y="5067300"/>
          <p14:tracePt t="183610" x="8907463" y="5059363"/>
          <p14:tracePt t="183633" x="8915400" y="5059363"/>
          <p14:tracePt t="183689" x="8915400" y="5051425"/>
          <p14:tracePt t="183697" x="8915400" y="5045075"/>
          <p14:tracePt t="183713" x="8915400" y="5037138"/>
          <p14:tracePt t="183721" x="8915400" y="5029200"/>
          <p14:tracePt t="183728" x="8915400" y="5021263"/>
          <p14:tracePt t="183753" x="8923338" y="5013325"/>
          <p14:tracePt t="183769" x="8923338" y="5006975"/>
          <p14:tracePt t="183785" x="8923338" y="4999038"/>
          <p14:tracePt t="183801" x="8923338" y="4983163"/>
          <p14:tracePt t="183817" x="8923338" y="4975225"/>
          <p14:tracePt t="183827" x="8923338" y="4968875"/>
          <p14:tracePt t="183843" x="8923338" y="4953000"/>
          <p14:tracePt t="183860" x="8923338" y="4937125"/>
          <p14:tracePt t="183877" x="8931275" y="4922838"/>
          <p14:tracePt t="183894" x="8931275" y="4899025"/>
          <p14:tracePt t="183910" x="8931275" y="4892675"/>
          <p14:tracePt t="183927" x="8931275" y="4884738"/>
          <p14:tracePt t="184025" x="8931275" y="4876800"/>
          <p14:tracePt t="184057" x="8931275" y="4868863"/>
          <p14:tracePt t="184082" x="8931275" y="4860925"/>
          <p14:tracePt t="184257" x="8923338" y="4860925"/>
          <p14:tracePt t="184281" x="8923338" y="4868863"/>
          <p14:tracePt t="184288" x="8915400" y="4876800"/>
          <p14:tracePt t="184297" x="8915400" y="4884738"/>
          <p14:tracePt t="184310" x="8915400" y="4892675"/>
          <p14:tracePt t="184327" x="8907463" y="4906963"/>
          <p14:tracePt t="184344" x="8899525" y="4914900"/>
          <p14:tracePt t="184361" x="8899525" y="4922838"/>
          <p14:tracePt t="184377" x="8893175" y="4930775"/>
          <p14:tracePt t="184394" x="8885238" y="4953000"/>
          <p14:tracePt t="184410" x="8885238" y="4968875"/>
          <p14:tracePt t="184427" x="8877300" y="4983163"/>
          <p14:tracePt t="184444" x="8869363" y="4991100"/>
          <p14:tracePt t="184460" x="8869363" y="4999038"/>
          <p14:tracePt t="184477" x="8869363" y="5013325"/>
          <p14:tracePt t="184494" x="8869363" y="5029200"/>
          <p14:tracePt t="184510" x="8861425" y="5051425"/>
          <p14:tracePt t="184527" x="8855075" y="5083175"/>
          <p14:tracePt t="184528" x="8855075" y="5097463"/>
          <p14:tracePt t="184544" x="8855075" y="5121275"/>
          <p14:tracePt t="184560" x="8855075" y="5135563"/>
          <p14:tracePt t="184577" x="8855075" y="5143500"/>
          <p14:tracePt t="184601" x="8855075" y="5151438"/>
          <p14:tracePt t="184610" x="8855075" y="5159375"/>
          <p14:tracePt t="184627" x="8855075" y="5165725"/>
          <p14:tracePt t="184644" x="8855075" y="5181600"/>
          <p14:tracePt t="184660" x="8855075" y="5203825"/>
          <p14:tracePt t="184694" x="8855075" y="5211763"/>
          <p14:tracePt t="184761" x="8855075" y="5219700"/>
          <p14:tracePt t="184769" x="8861425" y="5227638"/>
          <p14:tracePt t="184777" x="8861425" y="5235575"/>
          <p14:tracePt t="184794" x="8877300" y="5257800"/>
          <p14:tracePt t="184810" x="8877300" y="5265738"/>
          <p14:tracePt t="184827" x="8885238" y="5265738"/>
          <p14:tracePt t="184844" x="8885238" y="5280025"/>
          <p14:tracePt t="185025" x="8893175" y="5280025"/>
          <p14:tracePt t="185049" x="8899525" y="5280025"/>
          <p14:tracePt t="185089" x="8907463" y="5280025"/>
          <p14:tracePt t="185121" x="8915400" y="5280025"/>
          <p14:tracePt t="185128" x="8915400" y="5273675"/>
          <p14:tracePt t="185145" x="8923338" y="5257800"/>
          <p14:tracePt t="185153" x="8931275" y="5249863"/>
          <p14:tracePt t="185161" x="8937625" y="5235575"/>
          <p14:tracePt t="185177" x="8945563" y="5211763"/>
          <p14:tracePt t="185194" x="8961438" y="5181600"/>
          <p14:tracePt t="185210" x="8961438" y="5173663"/>
          <p14:tracePt t="185227" x="8969375" y="5159375"/>
          <p14:tracePt t="185244" x="8975725" y="5143500"/>
          <p14:tracePt t="185265" x="8975725" y="5135563"/>
          <p14:tracePt t="185277" x="8975725" y="5127625"/>
          <p14:tracePt t="185321" x="8975725" y="5121275"/>
          <p14:tracePt t="185361" x="8975725" y="5113338"/>
          <p14:tracePt t="185385" x="8975725" y="5105400"/>
          <p14:tracePt t="185401" x="8975725" y="5097463"/>
          <p14:tracePt t="185409" x="8975725" y="5089525"/>
          <p14:tracePt t="185417" x="8975725" y="5083175"/>
          <p14:tracePt t="185427" x="8975725" y="5067300"/>
          <p14:tracePt t="185444" x="8969375" y="5051425"/>
          <p14:tracePt t="185461" x="8969375" y="5045075"/>
          <p14:tracePt t="185633" x="8961438" y="5037138"/>
          <p14:tracePt t="187057" x="8953500" y="5037138"/>
          <p14:tracePt t="187161" x="8945563" y="5045075"/>
          <p14:tracePt t="187377" x="8937625" y="5045075"/>
          <p14:tracePt t="187457" x="8931275" y="5045075"/>
          <p14:tracePt t="187473" x="8923338" y="5045075"/>
          <p14:tracePt t="187490" x="8915400" y="5045075"/>
          <p14:tracePt t="187496" x="8907463" y="5045075"/>
          <p14:tracePt t="187511" x="8899525" y="5045075"/>
          <p14:tracePt t="187528" x="8877300" y="5045075"/>
          <p14:tracePt t="187545" x="8855075" y="5045075"/>
          <p14:tracePt t="187561" x="8831263" y="5045075"/>
          <p14:tracePt t="187578" x="8793163" y="5029200"/>
          <p14:tracePt t="187595" x="8755063" y="5006975"/>
          <p14:tracePt t="187611" x="8716963" y="4991100"/>
          <p14:tracePt t="187628" x="8678863" y="4968875"/>
          <p14:tracePt t="187645" x="8640763" y="4953000"/>
          <p14:tracePt t="187661" x="8618538" y="4930775"/>
          <p14:tracePt t="187678" x="8588375" y="4906963"/>
          <p14:tracePt t="187695" x="8564563" y="4884738"/>
          <p14:tracePt t="187712" x="8526463" y="4846638"/>
          <p14:tracePt t="187728" x="8504238" y="4822825"/>
          <p14:tracePt t="187745" x="8474075" y="4784725"/>
          <p14:tracePt t="187761" x="8458200" y="4746625"/>
          <p14:tracePt t="187778" x="8420100" y="4694238"/>
          <p14:tracePt t="187795" x="8382000" y="4640263"/>
          <p14:tracePt t="187811" x="8351838" y="4594225"/>
          <p14:tracePt t="187828" x="8328025" y="4541838"/>
          <p14:tracePt t="187845" x="8305800" y="4487863"/>
          <p14:tracePt t="187861" x="8283575" y="4427538"/>
          <p14:tracePt t="187878" x="8267700" y="4381500"/>
          <p14:tracePt t="187881" x="8251825" y="4365625"/>
          <p14:tracePt t="187895" x="8251825" y="4359275"/>
          <p14:tracePt t="187897" x="8251825" y="4351338"/>
          <p14:tracePt t="187912" x="8251825" y="4335463"/>
          <p14:tracePt t="187928" x="8245475" y="4335463"/>
          <p14:tracePt t="187945" x="8237538" y="4321175"/>
          <p14:tracePt t="187962" x="8237538" y="4313238"/>
          <p14:tracePt t="187984" x="8229600" y="4305300"/>
          <p14:tracePt t="188041" x="8229600" y="4297363"/>
          <p14:tracePt t="188049" x="8229600" y="4289425"/>
          <p14:tracePt t="188065" x="8229600" y="4283075"/>
          <p14:tracePt t="188081" x="8221663" y="4267200"/>
          <p14:tracePt t="188096" x="8213725" y="4259263"/>
          <p14:tracePt t="188121" x="8213725" y="4251325"/>
          <p14:tracePt t="188137" x="8213725" y="4244975"/>
          <p14:tracePt t="190969" x="8207375" y="4237038"/>
          <p14:tracePt t="190985" x="8199438" y="4229100"/>
          <p14:tracePt t="190992" x="8191500" y="4221163"/>
          <p14:tracePt t="191001" x="8191500" y="4206875"/>
          <p14:tracePt t="191012" x="8191500" y="4198938"/>
          <p14:tracePt t="191029" x="8183563" y="4191000"/>
          <p14:tracePt t="191046" x="8175625" y="4175125"/>
          <p14:tracePt t="191062" x="8175625" y="4168775"/>
          <p14:tracePt t="191065" x="8169275" y="4168775"/>
          <p14:tracePt t="191136" x="8169275" y="4160838"/>
          <p14:tracePt t="191161" x="8161338" y="4152900"/>
          <p14:tracePt t="191168" x="8161338" y="4144963"/>
          <p14:tracePt t="191184" x="8153400" y="4137025"/>
          <p14:tracePt t="191210" x="8145463" y="4130675"/>
          <p14:tracePt t="191217" x="8137525" y="4122738"/>
          <p14:tracePt t="191232" x="8131175" y="4114800"/>
          <p14:tracePt t="191246" x="8123238" y="4098925"/>
          <p14:tracePt t="191263" x="8099425" y="4084638"/>
          <p14:tracePt t="191280" x="8069263" y="4046538"/>
          <p14:tracePt t="191296" x="8054975" y="4022725"/>
          <p14:tracePt t="191313" x="8047038" y="4016375"/>
          <p14:tracePt t="191329" x="8039100" y="4008438"/>
          <p14:tracePt t="191346" x="8031163" y="3992563"/>
          <p14:tracePt t="191363" x="8016875" y="3984625"/>
          <p14:tracePt t="191380" x="8008938" y="3970338"/>
          <p14:tracePt t="191396" x="7993063" y="3962400"/>
          <p14:tracePt t="191413" x="7985125" y="3954463"/>
          <p14:tracePt t="191429" x="7978775" y="3954463"/>
          <p14:tracePt t="191449" x="7970838" y="3954463"/>
          <p14:tracePt t="191472" x="7962900" y="3954463"/>
          <p14:tracePt t="191489" x="7954963" y="3954463"/>
          <p14:tracePt t="191505" x="7940675" y="3946525"/>
          <p14:tracePt t="191521" x="7932738" y="3940175"/>
          <p14:tracePt t="191529" x="7924800" y="3940175"/>
          <p14:tracePt t="191546" x="7894638" y="3932238"/>
          <p14:tracePt t="191563" x="7870825" y="3924300"/>
          <p14:tracePt t="191579" x="7840663" y="3908425"/>
          <p14:tracePt t="191596" x="7810500" y="3894138"/>
          <p14:tracePt t="191613" x="7780338" y="3878263"/>
          <p14:tracePt t="191629" x="7772400" y="3870325"/>
          <p14:tracePt t="191646" x="7764463" y="3863975"/>
          <p14:tracePt t="191663" x="7756525" y="3863975"/>
          <p14:tracePt t="191753" x="7750175" y="3863975"/>
          <p14:tracePt t="191801" x="7742238" y="3863975"/>
          <p14:tracePt t="191921" x="7734300" y="3863975"/>
          <p14:tracePt t="191929" x="7726363" y="3863975"/>
          <p14:tracePt t="191936" x="7718425" y="3863975"/>
          <p14:tracePt t="192072" x="7712075" y="3863975"/>
          <p14:tracePt t="192089" x="7704138" y="3863975"/>
          <p14:tracePt t="192105" x="7696200" y="3863975"/>
          <p14:tracePt t="192361" x="7688263" y="3863975"/>
          <p14:tracePt t="192720" x="7680325" y="3863975"/>
          <p14:tracePt t="192769" x="7673975" y="3863975"/>
          <p14:tracePt t="192793" x="7666038" y="3870325"/>
          <p14:tracePt t="192825" x="7658100" y="3878263"/>
          <p14:tracePt t="192866" x="7650163" y="3894138"/>
          <p14:tracePt t="192929" x="7642225" y="3902075"/>
          <p14:tracePt t="192961" x="7642225" y="3908425"/>
          <p14:tracePt t="192977" x="7635875" y="3916363"/>
          <p14:tracePt t="192985" x="7635875" y="3924300"/>
          <p14:tracePt t="193009" x="7627938" y="3924300"/>
          <p14:tracePt t="193096" x="7620000" y="3940175"/>
          <p14:tracePt t="193121" x="7620000" y="3946525"/>
          <p14:tracePt t="193128" x="7612063" y="3954463"/>
          <p14:tracePt t="193137" x="7612063" y="3962400"/>
          <p14:tracePt t="193161" x="7612063" y="3970338"/>
          <p14:tracePt t="193169" x="7604125" y="3970338"/>
          <p14:tracePt t="193184" x="7604125" y="3978275"/>
          <p14:tracePt t="193210" x="7604125" y="3984625"/>
          <p14:tracePt t="193225" x="7597775" y="3992563"/>
          <p14:tracePt t="193242" x="7597775" y="4000500"/>
          <p14:tracePt t="193249" x="7597775" y="4016375"/>
          <p14:tracePt t="193264" x="7597775" y="4022725"/>
          <p14:tracePt t="193280" x="7597775" y="4038600"/>
          <p14:tracePt t="193297" x="7597775" y="4046538"/>
          <p14:tracePt t="193329" x="7589838" y="4054475"/>
          <p14:tracePt t="193345" x="7589838" y="4060825"/>
          <p14:tracePt t="193361" x="7589838" y="4068763"/>
          <p14:tracePt t="193377" x="7589838" y="4076700"/>
          <p14:tracePt t="193385" x="7581900" y="4084638"/>
          <p14:tracePt t="193397" x="7581900" y="4092575"/>
          <p14:tracePt t="193413" x="7581900" y="4098925"/>
          <p14:tracePt t="193430" x="7566025" y="4114800"/>
          <p14:tracePt t="193448" x="7566025" y="4122738"/>
          <p14:tracePt t="193465" x="7566025" y="4130675"/>
          <p14:tracePt t="193481" x="7566025" y="4137025"/>
          <p14:tracePt t="193497" x="7559675" y="4144963"/>
          <p14:tracePt t="193513" x="7559675" y="4152900"/>
          <p14:tracePt t="193530" x="7559675" y="4175125"/>
          <p14:tracePt t="193547" x="7559675" y="4191000"/>
          <p14:tracePt t="193564" x="7551738" y="4198938"/>
          <p14:tracePt t="193580" x="7543800" y="4213225"/>
          <p14:tracePt t="193597" x="7543800" y="4237038"/>
          <p14:tracePt t="193614" x="7543800" y="4244975"/>
          <p14:tracePt t="193630" x="7535863" y="4251325"/>
          <p14:tracePt t="193633" x="7535863" y="4259263"/>
          <p14:tracePt t="193647" x="7535863" y="4267200"/>
          <p14:tracePt t="193664" x="7535863" y="4283075"/>
          <p14:tracePt t="193680" x="7535863" y="4289425"/>
          <p14:tracePt t="193697" x="7535863" y="4297363"/>
          <p14:tracePt t="193721" x="7535863" y="4305300"/>
          <p14:tracePt t="193730" x="7527925" y="4313238"/>
          <p14:tracePt t="193753" x="7527925" y="4321175"/>
          <p14:tracePt t="193769" x="7527925" y="4327525"/>
          <p14:tracePt t="193780" x="7527925" y="4335463"/>
          <p14:tracePt t="193797" x="7521575" y="4359275"/>
          <p14:tracePt t="193814" x="7521575" y="4373563"/>
          <p14:tracePt t="193816" x="7521575" y="4389438"/>
          <p14:tracePt t="193830" x="7521575" y="4397375"/>
          <p14:tracePt t="193847" x="7521575" y="4411663"/>
          <p14:tracePt t="193864" x="7521575" y="4427538"/>
          <p14:tracePt t="193880" x="7521575" y="4435475"/>
          <p14:tracePt t="193898" x="7521575" y="4441825"/>
          <p14:tracePt t="193930" x="7521575" y="4449763"/>
          <p14:tracePt t="193937" x="7521575" y="4457700"/>
          <p14:tracePt t="193963" x="7521575" y="4465638"/>
          <p14:tracePt t="193978" x="7521575" y="4473575"/>
          <p14:tracePt t="193992" x="7521575" y="4479925"/>
          <p14:tracePt t="194001" x="7521575" y="4487863"/>
          <p14:tracePt t="194013" x="7521575" y="4495800"/>
          <p14:tracePt t="194030" x="7521575" y="4503738"/>
          <p14:tracePt t="194047" x="7521575" y="4511675"/>
          <p14:tracePt t="194064" x="7521575" y="4525963"/>
          <p14:tracePt t="194081" x="7521575" y="4533900"/>
          <p14:tracePt t="194097" x="7521575" y="4541838"/>
          <p14:tracePt t="194114" x="7521575" y="4549775"/>
          <p14:tracePt t="194130" x="7521575" y="4556125"/>
          <p14:tracePt t="194147" x="7521575" y="4564063"/>
          <p14:tracePt t="194164" x="7521575" y="4572000"/>
          <p14:tracePt t="194180" x="7521575" y="4587875"/>
          <p14:tracePt t="194197" x="7521575" y="4602163"/>
          <p14:tracePt t="194214" x="7521575" y="4610100"/>
          <p14:tracePt t="194231" x="7521575" y="4625975"/>
          <p14:tracePt t="194264" x="7521575" y="4632325"/>
          <p14:tracePt t="194280" x="7521575" y="4640263"/>
          <p14:tracePt t="194297" x="7521575" y="4648200"/>
          <p14:tracePt t="194321" x="7521575" y="4656138"/>
          <p14:tracePt t="194353" x="7521575" y="4664075"/>
          <p14:tracePt t="194369" x="7521575" y="4670425"/>
          <p14:tracePt t="194385" x="7521575" y="4678363"/>
          <p14:tracePt t="194401" x="7521575" y="4686300"/>
          <p14:tracePt t="194409" x="7521575" y="4694238"/>
          <p14:tracePt t="194417" x="7521575" y="4702175"/>
          <p14:tracePt t="194431" x="7521575" y="4708525"/>
          <p14:tracePt t="194447" x="7521575" y="4724400"/>
          <p14:tracePt t="194464" x="7521575" y="4740275"/>
          <p14:tracePt t="194481" x="7521575" y="4746625"/>
          <p14:tracePt t="194497" x="7521575" y="4754563"/>
          <p14:tracePt t="194514" x="7521575" y="4762500"/>
          <p14:tracePt t="194531" x="7521575" y="4770438"/>
          <p14:tracePt t="194560" x="7521575" y="4778375"/>
          <p14:tracePt t="194577" x="7521575" y="4784725"/>
          <p14:tracePt t="194593" x="7521575" y="4792663"/>
          <p14:tracePt t="194601" x="7521575" y="4800600"/>
          <p14:tracePt t="194617" x="7521575" y="4808538"/>
          <p14:tracePt t="194631" x="7521575" y="4816475"/>
          <p14:tracePt t="194648" x="7521575" y="4838700"/>
          <p14:tracePt t="194664" x="7521575" y="4854575"/>
          <p14:tracePt t="194681" x="7521575" y="4876800"/>
          <p14:tracePt t="194697" x="7521575" y="4884738"/>
          <p14:tracePt t="194741" x="7527925" y="4899025"/>
          <p14:tracePt t="194817" x="7527925" y="4906963"/>
          <p14:tracePt t="194849" x="7527925" y="4914900"/>
          <p14:tracePt t="194857" x="7527925" y="4922838"/>
          <p14:tracePt t="194881" x="7527925" y="4930775"/>
          <p14:tracePt t="194904" x="7527925" y="4937125"/>
          <p14:tracePt t="194953" x="7535863" y="4937125"/>
          <p14:tracePt t="194969" x="7535863" y="4945063"/>
          <p14:tracePt t="194978" x="7535863" y="4953000"/>
          <p14:tracePt t="195009" x="7535863" y="4960938"/>
          <p14:tracePt t="195041" x="7543800" y="4968875"/>
          <p14:tracePt t="195073" x="7543800" y="4975225"/>
          <p14:tracePt t="195080" x="7543800" y="4983163"/>
          <p14:tracePt t="195089" x="7551738" y="4983163"/>
          <p14:tracePt t="195098" x="7551738" y="4991100"/>
          <p14:tracePt t="195121" x="7551738" y="4999038"/>
          <p14:tracePt t="195145" x="7551738" y="5006975"/>
          <p14:tracePt t="195153" x="7559675" y="5013325"/>
          <p14:tracePt t="195249" x="7559675" y="5021263"/>
          <p14:tracePt t="195264" x="7559675" y="5029200"/>
          <p14:tracePt t="195297" x="7566025" y="5037138"/>
          <p14:tracePt t="195457" x="7566025" y="5045075"/>
          <p14:tracePt t="195489" x="7566025" y="5051425"/>
          <p14:tracePt t="195505" x="7566025" y="5059363"/>
          <p14:tracePt t="195593" x="7573963" y="5067300"/>
          <p14:tracePt t="195617" x="7573963" y="5075238"/>
          <p14:tracePt t="195625" x="7573963" y="5083175"/>
          <p14:tracePt t="195641" x="7581900" y="5089525"/>
          <p14:tracePt t="195768" x="7581900" y="5097463"/>
          <p14:tracePt t="195833" x="7581900" y="5105400"/>
          <p14:tracePt t="195848" x="7589838" y="5113338"/>
          <p14:tracePt t="195945" x="7589838" y="5121275"/>
          <p14:tracePt t="196457" x="7597775" y="5121275"/>
          <p14:tracePt t="196586" x="7604125" y="5127625"/>
          <p14:tracePt t="196849" x="7612063" y="5135563"/>
          <p14:tracePt t="197017" x="7612063" y="5151438"/>
          <p14:tracePt t="197041" x="7620000" y="5151438"/>
          <p14:tracePt t="197065" x="7620000" y="5159375"/>
          <p14:tracePt t="197145" x="7627938" y="5159375"/>
          <p14:tracePt t="197161" x="7635875" y="5165725"/>
          <p14:tracePt t="197177" x="7635875" y="5173663"/>
          <p14:tracePt t="197201" x="7642225" y="5173663"/>
          <p14:tracePt t="197297" x="7658100" y="5181600"/>
          <p14:tracePt t="197306" x="7666038" y="5189538"/>
          <p14:tracePt t="197315" x="7673975" y="5189538"/>
          <p14:tracePt t="197331" x="7688263" y="5197475"/>
          <p14:tracePt t="197348" x="7696200" y="5203825"/>
          <p14:tracePt t="197365" x="7712075" y="5211763"/>
          <p14:tracePt t="197381" x="7718425" y="5211763"/>
          <p14:tracePt t="197398" x="7734300" y="5211763"/>
          <p14:tracePt t="197415" x="7742238" y="5211763"/>
          <p14:tracePt t="197431" x="7750175" y="5211763"/>
          <p14:tracePt t="197449" x="7756525" y="5211763"/>
          <p14:tracePt t="197465" x="7764463" y="5211763"/>
          <p14:tracePt t="197482" x="7780338" y="5219700"/>
          <p14:tracePt t="197498" x="7788275" y="5219700"/>
          <p14:tracePt t="197515" x="7794625" y="5219700"/>
          <p14:tracePt t="197532" x="7802563" y="5219700"/>
          <p14:tracePt t="197548" x="7818438" y="5219700"/>
          <p14:tracePt t="197565" x="7832725" y="5227638"/>
          <p14:tracePt t="197581" x="7856538" y="5235575"/>
          <p14:tracePt t="197598" x="7878763" y="5235575"/>
          <p14:tracePt t="197601" x="7886700" y="5235575"/>
          <p14:tracePt t="197615" x="7894638" y="5235575"/>
          <p14:tracePt t="197632" x="7924800" y="5241925"/>
          <p14:tracePt t="197648" x="7947025" y="5241925"/>
          <p14:tracePt t="197665" x="7962900" y="5241925"/>
          <p14:tracePt t="197682" x="7978775" y="5241925"/>
          <p14:tracePt t="197698" x="8001000" y="5241925"/>
          <p14:tracePt t="197715" x="8008938" y="5241925"/>
          <p14:tracePt t="197732" x="8031163" y="5241925"/>
          <p14:tracePt t="197748" x="8054975" y="5241925"/>
          <p14:tracePt t="197765" x="8093075" y="5241925"/>
          <p14:tracePt t="197782" x="8123238" y="5241925"/>
          <p14:tracePt t="197784" x="8131175" y="5241925"/>
          <p14:tracePt t="197798" x="8137525" y="5241925"/>
          <p14:tracePt t="197815" x="8161338" y="5241925"/>
          <p14:tracePt t="197816" x="8169275" y="5241925"/>
          <p14:tracePt t="197833" x="8175625" y="5241925"/>
          <p14:tracePt t="197848" x="8191500" y="5249863"/>
          <p14:tracePt t="197865" x="8199438" y="5249863"/>
          <p14:tracePt t="197882" x="8221663" y="5249863"/>
          <p14:tracePt t="197898" x="8251825" y="5249863"/>
          <p14:tracePt t="197915" x="8275638" y="5249863"/>
          <p14:tracePt t="197932" x="8289925" y="5249863"/>
          <p14:tracePt t="197948" x="8305800" y="5249863"/>
          <p14:tracePt t="197965" x="8321675" y="5249863"/>
          <p14:tracePt t="197982" x="8328025" y="5249863"/>
          <p14:tracePt t="197998" x="8343900" y="5249863"/>
          <p14:tracePt t="198000" x="8351838" y="5249863"/>
          <p14:tracePt t="198016" x="8359775" y="5249863"/>
          <p14:tracePt t="198032" x="8374063" y="5257800"/>
          <p14:tracePt t="198048" x="8389938" y="5265738"/>
          <p14:tracePt t="198065" x="8412163" y="5265738"/>
          <p14:tracePt t="198082" x="8428038" y="5265738"/>
          <p14:tracePt t="198129" x="8435975" y="5265738"/>
          <p14:tracePt t="198177" x="8450263" y="5265738"/>
          <p14:tracePt t="198193" x="8458200" y="5265738"/>
          <p14:tracePt t="198209" x="8466138" y="5265738"/>
          <p14:tracePt t="198225" x="8474075" y="5265738"/>
          <p14:tracePt t="198257" x="8480425" y="5265738"/>
          <p14:tracePt t="198274" x="8488363" y="5265738"/>
          <p14:tracePt t="198288" x="8496300" y="5265738"/>
          <p14:tracePt t="198313" x="8504238" y="5265738"/>
          <p14:tracePt t="198321" x="8512175" y="5265738"/>
          <p14:tracePt t="199688" x="8518525" y="5257800"/>
          <p14:tracePt t="199728" x="8526463" y="5249863"/>
          <p14:tracePt t="199784" x="8526463" y="5241925"/>
          <p14:tracePt t="199808" x="8526463" y="5235575"/>
          <p14:tracePt t="199848" x="8526463" y="5227638"/>
          <p14:tracePt t="199904" x="8534400" y="5227638"/>
          <p14:tracePt t="199920" x="8542338" y="5227638"/>
          <p14:tracePt t="200064" x="8550275" y="5227638"/>
          <p14:tracePt t="200096" x="8556625" y="5227638"/>
          <p14:tracePt t="200136" x="8564563" y="5227638"/>
          <p14:tracePt t="200152" x="8572500" y="5227638"/>
          <p14:tracePt t="200256" x="8580438" y="5227638"/>
          <p14:tracePt t="200264" x="8588375" y="5227638"/>
          <p14:tracePt t="200272" x="8594725" y="5227638"/>
          <p14:tracePt t="200296" x="8602663" y="5227638"/>
          <p14:tracePt t="200320" x="8610600" y="5227638"/>
          <p14:tracePt t="200360" x="8618538" y="5227638"/>
          <p14:tracePt t="200384" x="8626475" y="5227638"/>
          <p14:tracePt t="200392" x="8632825" y="5227638"/>
          <p14:tracePt t="200408" x="8640763" y="5227638"/>
          <p14:tracePt t="200432" x="8656638" y="5227638"/>
          <p14:tracePt t="200448" x="8664575" y="5235575"/>
          <p14:tracePt t="200456" x="8686800" y="5241925"/>
          <p14:tracePt t="200466" x="8694738" y="5241925"/>
          <p14:tracePt t="200482" x="8716963" y="5257800"/>
          <p14:tracePt t="200499" x="8732838" y="5257800"/>
          <p14:tracePt t="200516" x="8747125" y="5257800"/>
          <p14:tracePt t="200576" x="8755063" y="5257800"/>
          <p14:tracePt t="200584" x="8763000" y="5257800"/>
          <p14:tracePt t="200592" x="8770938" y="5257800"/>
          <p14:tracePt t="200600" x="8785225" y="5257800"/>
          <p14:tracePt t="200616" x="8809038" y="5257800"/>
          <p14:tracePt t="200632" x="8823325" y="5257800"/>
          <p14:tracePt t="200649" x="8839200" y="5257800"/>
          <p14:tracePt t="200720" x="8847138" y="5257800"/>
          <p14:tracePt t="200728" x="8855075" y="5257800"/>
          <p14:tracePt t="200736" x="8861425" y="5257800"/>
          <p14:tracePt t="200749" x="8877300" y="5249863"/>
          <p14:tracePt t="200766" x="8907463" y="5241925"/>
          <p14:tracePt t="200783" x="8953500" y="5227638"/>
          <p14:tracePt t="200783" x="8975725" y="5211763"/>
          <p14:tracePt t="200799" x="9021763" y="5197475"/>
          <p14:tracePt t="200816" x="9059863" y="5173663"/>
          <p14:tracePt t="200832" x="9075738" y="5165725"/>
          <p14:tracePt t="201016" x="9083675" y="5159375"/>
          <p14:tracePt t="203337" x="9090025" y="5159375"/>
          <p14:tracePt t="203345" x="9097963" y="5159375"/>
          <p14:tracePt t="203360" x="9113838" y="5159375"/>
          <p14:tracePt t="203377" x="9121775" y="5159375"/>
          <p14:tracePt t="203393" x="9128125" y="5159375"/>
          <p14:tracePt t="203409" x="9144000" y="5159375"/>
          <p14:tracePt t="203434" x="9151938" y="5159375"/>
          <p14:tracePt t="203456" x="9159875" y="5159375"/>
          <p14:tracePt t="203473" x="9174163" y="5159375"/>
          <p14:tracePt t="203489" x="9182100" y="5159375"/>
          <p14:tracePt t="203497" x="9190038" y="5159375"/>
          <p14:tracePt t="203505" x="9197975" y="5159375"/>
          <p14:tracePt t="203521" x="9204325" y="5159375"/>
          <p14:tracePt t="203544" x="9212263" y="5159375"/>
          <p14:tracePt t="203569" x="9220200" y="5159375"/>
          <p14:tracePt t="203584" x="9228138" y="5151438"/>
          <p14:tracePt t="203609" x="9236075" y="5151438"/>
          <p14:tracePt t="203641" x="9242425" y="5143500"/>
          <p14:tracePt t="203689" x="9250363" y="5135563"/>
          <p14:tracePt t="203714" x="9258300" y="5127625"/>
          <p14:tracePt t="203729" x="9258300" y="5121275"/>
          <p14:tracePt t="203737" x="9266238" y="5121275"/>
          <p14:tracePt t="203751" x="9266238" y="5113338"/>
          <p14:tracePt t="203767" x="9274175" y="5097463"/>
          <p14:tracePt t="203784" x="9280525" y="5083175"/>
          <p14:tracePt t="203800" x="9280525" y="5067300"/>
          <p14:tracePt t="203817" x="9288463" y="5051425"/>
          <p14:tracePt t="203834" x="9296400" y="5037138"/>
          <p14:tracePt t="203851" x="9304338" y="5021263"/>
          <p14:tracePt t="203867" x="9304338" y="5013325"/>
          <p14:tracePt t="203884" x="9312275" y="5006975"/>
          <p14:tracePt t="204032" x="9312275" y="4999038"/>
          <p14:tracePt t="204049" x="9312275" y="4991100"/>
          <p14:tracePt t="204058" x="9312275" y="4983163"/>
          <p14:tracePt t="204067" x="9312275" y="4975225"/>
          <p14:tracePt t="204084" x="9312275" y="4968875"/>
          <p14:tracePt t="204101" x="9312275" y="4953000"/>
          <p14:tracePt t="204117" x="9312275" y="4945063"/>
          <p14:tracePt t="207985" x="9318625" y="4953000"/>
          <p14:tracePt t="208032" x="9318625" y="4945063"/>
          <p14:tracePt t="208041" x="9326563" y="4945063"/>
          <p14:tracePt t="208065" x="9326563" y="4937125"/>
          <p14:tracePt t="208081" x="9326563" y="4930775"/>
          <p14:tracePt t="208090" x="9326563" y="4922838"/>
          <p14:tracePt t="208102" x="9326563" y="4914900"/>
          <p14:tracePt t="208119" x="9334500" y="4899025"/>
          <p14:tracePt t="208136" x="9342438" y="4860925"/>
          <p14:tracePt t="208152" x="9350375" y="4838700"/>
          <p14:tracePt t="208169" x="9356725" y="4808538"/>
          <p14:tracePt t="208186" x="9364663" y="4800600"/>
          <p14:tracePt t="208202" x="9372600" y="4770438"/>
          <p14:tracePt t="208219" x="9380538" y="4740275"/>
          <p14:tracePt t="208235" x="9388475" y="4716463"/>
          <p14:tracePt t="208252" x="9394825" y="4694238"/>
          <p14:tracePt t="208269" x="9394825" y="4670425"/>
          <p14:tracePt t="208286" x="9402763" y="4656138"/>
          <p14:tracePt t="208302" x="9402763" y="4640263"/>
          <p14:tracePt t="208319" x="9410700" y="4625975"/>
          <p14:tracePt t="208336" x="9410700" y="4594225"/>
          <p14:tracePt t="208352" x="9410700" y="4587875"/>
          <p14:tracePt t="208369" x="9410700" y="4579938"/>
          <p14:tracePt t="208385" x="9410700" y="4564063"/>
          <p14:tracePt t="208403" x="9418638" y="4556125"/>
          <p14:tracePt t="208419" x="9418638" y="4549775"/>
          <p14:tracePt t="208435" x="9418638" y="4533900"/>
          <p14:tracePt t="208452" x="9418638" y="4525963"/>
          <p14:tracePt t="208469" x="9418638" y="4518025"/>
          <p14:tracePt t="208489" x="9418638" y="4511675"/>
          <p14:tracePt t="208513" x="9418638" y="4503738"/>
          <p14:tracePt t="208529" x="9418638" y="4495800"/>
          <p14:tracePt t="208545" x="9418638" y="4479925"/>
          <p14:tracePt t="208561" x="9418638" y="4473575"/>
          <p14:tracePt t="208569" x="9418638" y="4465638"/>
          <p14:tracePt t="208586" x="9418638" y="4441825"/>
          <p14:tracePt t="208602" x="9418638" y="4435475"/>
          <p14:tracePt t="208619" x="9426575" y="4419600"/>
          <p14:tracePt t="208635" x="9426575" y="4397375"/>
          <p14:tracePt t="208653" x="9426575" y="4389438"/>
          <p14:tracePt t="208669" x="9426575" y="4381500"/>
          <p14:tracePt t="208686" x="9426575" y="4373563"/>
          <p14:tracePt t="208705" x="9426575" y="4365625"/>
          <p14:tracePt t="208719" x="9426575" y="4359275"/>
          <p14:tracePt t="208745" x="9426575" y="4351338"/>
          <p14:tracePt t="208793" x="9426575" y="4343400"/>
          <p14:tracePt t="208809" x="9426575" y="4335463"/>
          <p14:tracePt t="208817" x="9426575" y="4327525"/>
          <p14:tracePt t="208825" x="9426575" y="4321175"/>
          <p14:tracePt t="208836" x="9426575" y="4313238"/>
          <p14:tracePt t="208857" x="9426575" y="4305300"/>
          <p14:tracePt t="209057" x="9426575" y="4297363"/>
          <p14:tracePt t="209073" x="9426575" y="4289425"/>
          <p14:tracePt t="209529" x="9426575" y="4297363"/>
          <p14:tracePt t="209545" x="9426575" y="4305300"/>
          <p14:tracePt t="209553" x="9426575" y="4321175"/>
          <p14:tracePt t="209569" x="9426575" y="4327525"/>
          <p14:tracePt t="209577" x="9426575" y="4343400"/>
          <p14:tracePt t="209586" x="9426575" y="4365625"/>
          <p14:tracePt t="209603" x="9426575" y="4403725"/>
          <p14:tracePt t="209620" x="9426575" y="4435475"/>
          <p14:tracePt t="209636" x="9426575" y="4465638"/>
          <p14:tracePt t="209653" x="9426575" y="4503738"/>
          <p14:tracePt t="209669" x="9426575" y="4533900"/>
          <p14:tracePt t="209686" x="9426575" y="4556125"/>
          <p14:tracePt t="209703" x="9426575" y="4572000"/>
          <p14:tracePt t="209720" x="9426575" y="4587875"/>
          <p14:tracePt t="209736" x="9426575" y="4602163"/>
          <p14:tracePt t="209753" x="9426575" y="4618038"/>
          <p14:tracePt t="209769" x="9426575" y="4625975"/>
          <p14:tracePt t="209786" x="9426575" y="4648200"/>
          <p14:tracePt t="209803" x="9426575" y="4656138"/>
          <p14:tracePt t="209819" x="9426575" y="4678363"/>
          <p14:tracePt t="209836" x="9426575" y="4686300"/>
          <p14:tracePt t="209853" x="9426575" y="4708525"/>
          <p14:tracePt t="209870" x="9426575" y="4716463"/>
          <p14:tracePt t="209886" x="9426575" y="4740275"/>
          <p14:tracePt t="209888" x="9426575" y="4746625"/>
          <p14:tracePt t="209903" x="9418638" y="4754563"/>
          <p14:tracePt t="209905" x="9418638" y="4762500"/>
          <p14:tracePt t="209919" x="9410700" y="4770438"/>
          <p14:tracePt t="209936" x="9410700" y="4800600"/>
          <p14:tracePt t="209953" x="9402763" y="4816475"/>
          <p14:tracePt t="209969" x="9394825" y="4822825"/>
          <p14:tracePt t="209986" x="9388475" y="4838700"/>
          <p14:tracePt t="210003" x="9388475" y="4846638"/>
          <p14:tracePt t="210020" x="9388475" y="4854575"/>
          <p14:tracePt t="210036" x="9380538" y="4854575"/>
          <p14:tracePt t="210053" x="9380538" y="4868863"/>
          <p14:tracePt t="210069" x="9372600" y="4868863"/>
          <p14:tracePt t="210086" x="9364663" y="4876800"/>
          <p14:tracePt t="210104" x="9364663" y="4884738"/>
          <p14:tracePt t="210137" x="9364663" y="4892675"/>
          <p14:tracePt t="210145" x="9356725" y="4892675"/>
          <p14:tracePt t="210161" x="9356725" y="4899025"/>
          <p14:tracePt t="210177" x="9350375" y="4914900"/>
          <p14:tracePt t="210193" x="9342438" y="4922838"/>
          <p14:tracePt t="210241" x="9334500" y="4930775"/>
          <p14:tracePt t="210417" x="9334500" y="4937125"/>
          <p14:tracePt t="210616" x="9334500" y="4945063"/>
          <p14:tracePt t="210633" x="9334500" y="4953000"/>
          <p14:tracePt t="210665" x="9342438" y="4960938"/>
          <p14:tracePt t="210689" x="9350375" y="4960938"/>
          <p14:tracePt t="210704" x="9350375" y="4968875"/>
          <p14:tracePt t="210713" x="9356725" y="4968875"/>
          <p14:tracePt t="210721" x="9356725" y="4975225"/>
          <p14:tracePt t="210736" x="9364663" y="4983163"/>
          <p14:tracePt t="210753" x="9380538" y="4991100"/>
          <p14:tracePt t="210770" x="9388475" y="4999038"/>
          <p14:tracePt t="210825" x="9394825" y="5006975"/>
          <p14:tracePt t="210833" x="9402763" y="5013325"/>
          <p14:tracePt t="210841" x="9410700" y="5013325"/>
          <p14:tracePt t="210853" x="9418638" y="5013325"/>
          <p14:tracePt t="210870" x="9440863" y="5021263"/>
          <p14:tracePt t="210886" x="9456738" y="5029200"/>
          <p14:tracePt t="210903" x="9464675" y="5029200"/>
          <p14:tracePt t="210920" x="9486900" y="5037138"/>
          <p14:tracePt t="210936" x="9494838" y="5037138"/>
          <p14:tracePt t="210969" x="9502775" y="5037138"/>
          <p14:tracePt t="210977" x="9509125" y="5037138"/>
          <p14:tracePt t="210993" x="9517063" y="5037138"/>
          <p14:tracePt t="211003" x="9525000" y="5037138"/>
          <p14:tracePt t="211020" x="9540875" y="5045075"/>
          <p14:tracePt t="211036" x="9555163" y="5051425"/>
          <p14:tracePt t="211053" x="9585325" y="5051425"/>
          <p14:tracePt t="211070" x="9601200" y="5059363"/>
          <p14:tracePt t="211086" x="9617075" y="5067300"/>
          <p14:tracePt t="211104" x="9631363" y="5067300"/>
          <p14:tracePt t="211120" x="9639300" y="5067300"/>
          <p14:tracePt t="211136" x="9661525" y="5067300"/>
          <p14:tracePt t="211153" x="9677400" y="5075238"/>
          <p14:tracePt t="211170" x="9693275" y="5075238"/>
          <p14:tracePt t="211187" x="9715500" y="5083175"/>
          <p14:tracePt t="211203" x="9745663" y="5083175"/>
          <p14:tracePt t="211220" x="9783763" y="5089525"/>
          <p14:tracePt t="211236" x="9821863" y="5097463"/>
          <p14:tracePt t="211253" x="9845675" y="5105400"/>
          <p14:tracePt t="211270" x="9859963" y="5105400"/>
          <p14:tracePt t="211304" x="9867900" y="5105400"/>
          <p14:tracePt t="211320" x="9883775" y="5105400"/>
          <p14:tracePt t="211336" x="9898063" y="5105400"/>
          <p14:tracePt t="211353" x="9921875" y="5105400"/>
          <p14:tracePt t="211370" x="9936163" y="5105400"/>
          <p14:tracePt t="211387" x="9952038" y="5105400"/>
          <p14:tracePt t="211403" x="9966325" y="5105400"/>
          <p14:tracePt t="211420" x="9982200" y="5105400"/>
          <p14:tracePt t="211437" x="9990138" y="5097463"/>
          <p14:tracePt t="211453" x="9998075" y="5097463"/>
          <p14:tracePt t="211470" x="10020300" y="5097463"/>
          <p14:tracePt t="211487" x="10036175" y="5097463"/>
          <p14:tracePt t="211504" x="10058400" y="5089525"/>
          <p14:tracePt t="211520" x="10074275" y="5089525"/>
          <p14:tracePt t="211537" x="10088563" y="5089525"/>
          <p14:tracePt t="211553" x="10096500" y="5083175"/>
          <p14:tracePt t="211570" x="10112375" y="5083175"/>
          <p14:tracePt t="211587" x="10134600" y="5067300"/>
          <p14:tracePt t="211603" x="10156825" y="5067300"/>
          <p14:tracePt t="211620" x="10188575" y="5051425"/>
          <p14:tracePt t="211637" x="10202863" y="5051425"/>
          <p14:tracePt t="211653" x="10202863" y="5045075"/>
          <p14:tracePt t="211689" x="10210800" y="5037138"/>
          <p14:tracePt t="211704" x="10218738" y="5037138"/>
          <p14:tracePt t="211720" x="10226675" y="5029200"/>
          <p14:tracePt t="211729" x="10248900" y="5021263"/>
          <p14:tracePt t="211737" x="10256838" y="5021263"/>
          <p14:tracePt t="211753" x="10279063" y="5006975"/>
          <p14:tracePt t="211770" x="10302875" y="4991100"/>
          <p14:tracePt t="211787" x="10309225" y="4975225"/>
          <p14:tracePt t="211810" x="10317163" y="4968875"/>
          <p14:tracePt t="211865" x="10325100" y="4960938"/>
          <p14:tracePt t="211881" x="10325100" y="4953000"/>
          <p14:tracePt t="211889" x="10333038" y="4953000"/>
          <p14:tracePt t="211897" x="10333038" y="4945063"/>
          <p14:tracePt t="211913" x="10340975" y="4937125"/>
          <p14:tracePt t="211929" x="10347325" y="4930775"/>
          <p14:tracePt t="211937" x="10355263" y="4922838"/>
          <p14:tracePt t="211953" x="10355263" y="4914900"/>
          <p14:tracePt t="211970" x="10371138" y="4906963"/>
          <p14:tracePt t="211987" x="10379075" y="4899025"/>
          <p14:tracePt t="212003" x="10385425" y="4899025"/>
          <p14:tracePt t="212020" x="10385425" y="4892675"/>
          <p14:tracePt t="212037" x="10393363" y="4876800"/>
          <p14:tracePt t="212053" x="10401300" y="4868863"/>
          <p14:tracePt t="212073" x="10401300" y="4860925"/>
          <p14:tracePt t="212087" x="10401300" y="4854575"/>
          <p14:tracePt t="212104" x="10409238" y="4846638"/>
          <p14:tracePt t="212121" x="10409238" y="4838700"/>
          <p14:tracePt t="212137" x="10409238" y="4830763"/>
          <p14:tracePt t="212154" x="10417175" y="4816475"/>
          <p14:tracePt t="212170" x="10423525" y="4800600"/>
          <p14:tracePt t="212187" x="10423525" y="4778375"/>
          <p14:tracePt t="212203" x="10431463" y="4754563"/>
          <p14:tracePt t="212220" x="10439400" y="4732338"/>
          <p14:tracePt t="212237" x="10439400" y="4702175"/>
          <p14:tracePt t="212254" x="10439400" y="4686300"/>
          <p14:tracePt t="212270" x="10439400" y="4670425"/>
          <p14:tracePt t="212287" x="10447338" y="4656138"/>
          <p14:tracePt t="212289" x="10447338" y="4640263"/>
          <p14:tracePt t="212304" x="10455275" y="4632325"/>
          <p14:tracePt t="212320" x="10455275" y="4618038"/>
          <p14:tracePt t="212337" x="10455275" y="4610100"/>
          <p14:tracePt t="212354" x="10455275" y="4594225"/>
          <p14:tracePt t="212370" x="10455275" y="4587875"/>
          <p14:tracePt t="212387" x="10455275" y="4572000"/>
          <p14:tracePt t="212404" x="10455275" y="4564063"/>
          <p14:tracePt t="212420" x="10455275" y="4556125"/>
          <p14:tracePt t="212437" x="10461625" y="4549775"/>
          <p14:tracePt t="212453" x="10461625" y="4541838"/>
          <p14:tracePt t="212470" x="10461625" y="4533900"/>
          <p14:tracePt t="212487" x="10461625" y="4525963"/>
          <p14:tracePt t="212504" x="10461625" y="4495800"/>
          <p14:tracePt t="212520" x="10461625" y="4479925"/>
          <p14:tracePt t="212537" x="10461625" y="4473575"/>
          <p14:tracePt t="212554" x="10469563" y="4457700"/>
          <p14:tracePt t="212570" x="10469563" y="4449763"/>
          <p14:tracePt t="212587" x="10469563" y="4441825"/>
          <p14:tracePt t="212604" x="10469563" y="4435475"/>
          <p14:tracePt t="212620" x="10469563" y="4419600"/>
          <p14:tracePt t="212637" x="10469563" y="4411663"/>
          <p14:tracePt t="212653" x="10469563" y="4397375"/>
          <p14:tracePt t="212670" x="10469563" y="4389438"/>
          <p14:tracePt t="212687" x="10469563" y="4373563"/>
          <p14:tracePt t="212689" x="10469563" y="4365625"/>
          <p14:tracePt t="212704" x="10469563" y="4351338"/>
          <p14:tracePt t="212720" x="10469563" y="4335463"/>
          <p14:tracePt t="212737" x="10469563" y="4327525"/>
          <p14:tracePt t="212754" x="10469563" y="4313238"/>
          <p14:tracePt t="212770" x="10469563" y="4305300"/>
          <p14:tracePt t="212793" x="10469563" y="4297363"/>
          <p14:tracePt t="212810" x="10469563" y="4289425"/>
          <p14:tracePt t="212820" x="10469563" y="4283075"/>
          <p14:tracePt t="212837" x="10469563" y="4275138"/>
          <p14:tracePt t="212857" x="10469563" y="4267200"/>
          <p14:tracePt t="212881" x="10469563" y="4259263"/>
          <p14:tracePt t="212897" x="10469563" y="4251325"/>
          <p14:tracePt t="212913" x="10469563" y="4244975"/>
          <p14:tracePt t="212929" x="10469563" y="4237038"/>
          <p14:tracePt t="212945" x="10469563" y="4221163"/>
          <p14:tracePt t="212969" x="10469563" y="4213225"/>
          <p14:tracePt t="212985" x="10469563" y="4206875"/>
          <p14:tracePt t="213001" x="10469563" y="4198938"/>
          <p14:tracePt t="213017" x="10461625" y="4191000"/>
          <p14:tracePt t="213041" x="10461625" y="4183063"/>
          <p14:tracePt t="213065" x="10461625" y="4175125"/>
          <p14:tracePt t="213073" x="10461625" y="4168775"/>
          <p14:tracePt t="213088" x="10461625" y="4160838"/>
          <p14:tracePt t="213113" x="10455275" y="4144963"/>
          <p14:tracePt t="213128" x="10455275" y="4137025"/>
          <p14:tracePt t="213225" x="10447338" y="4137025"/>
          <p14:tracePt t="213265" x="10447338" y="4130675"/>
          <p14:tracePt t="213345" x="10447338" y="4122738"/>
          <p14:tracePt t="213369" x="10447338" y="4114800"/>
          <p14:tracePt t="213385" x="10439400" y="4106863"/>
          <p14:tracePt t="213425" x="10439400" y="4098925"/>
          <p14:tracePt t="213505" x="10439400" y="4092575"/>
          <p14:tracePt t="213513" x="10439400" y="4084638"/>
          <p14:tracePt t="213545" x="10439400" y="4076700"/>
          <p14:tracePt t="213577" x="10431463" y="4068763"/>
          <p14:tracePt t="213697" x="10431463" y="4060825"/>
          <p14:tracePt t="213737" x="10431463" y="4054475"/>
          <p14:tracePt t="213761" x="10431463" y="4046538"/>
          <p14:tracePt t="213769" x="10423525" y="4046538"/>
          <p14:tracePt t="213793" x="10423525" y="4038600"/>
          <p14:tracePt t="213842" x="10417175" y="4038600"/>
          <p14:tracePt t="213921" x="10417175" y="4030663"/>
          <p14:tracePt t="214161" x="10409238" y="4030663"/>
          <p14:tracePt t="214169" x="10409238" y="4022725"/>
          <p14:tracePt t="214177" x="10401300" y="4022725"/>
          <p14:tracePt t="214225" x="10401300" y="4016375"/>
          <p14:tracePt t="214233" x="10401300" y="4008438"/>
          <p14:tracePt t="214665" x="10393363" y="4000500"/>
          <p14:tracePt t="214713" x="10385425" y="3992563"/>
          <p14:tracePt t="21640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0DCD24DD-AFB1-4C04-8CE1-B81CED14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644"/>
            <a:ext cx="11353800" cy="792476"/>
          </a:xfrm>
        </p:spPr>
        <p:txBody>
          <a:bodyPr/>
          <a:lstStyle/>
          <a:p>
            <a:pPr algn="ctr"/>
            <a:br>
              <a:rPr lang="pt-BR" altLang="pt-BR" b="1" u="sng" dirty="0">
                <a:latin typeface="Calisto MT" panose="02040603050505030304" pitchFamily="18" charset="0"/>
              </a:rPr>
            </a:br>
            <a:r>
              <a:rPr lang="pt-BR" altLang="pt-BR" b="1" u="sng" dirty="0">
                <a:latin typeface="Calisto MT" panose="02040603050505030304" pitchFamily="18" charset="0"/>
              </a:rPr>
              <a:t>Lei da Difusão dos Gases </a:t>
            </a:r>
            <a:r>
              <a:rPr lang="pt-BR" altLang="pt-BR" b="1" dirty="0">
                <a:latin typeface="Calisto MT" panose="02040603050505030304" pitchFamily="18" charset="0"/>
              </a:rPr>
              <a:t>(Lei de </a:t>
            </a:r>
            <a:r>
              <a:rPr lang="pt-BR" altLang="pt-BR" b="1" dirty="0" err="1">
                <a:latin typeface="Calisto MT" panose="02040603050505030304" pitchFamily="18" charset="0"/>
              </a:rPr>
              <a:t>Fick</a:t>
            </a:r>
            <a:r>
              <a:rPr lang="pt-BR" altLang="pt-BR" b="1" dirty="0">
                <a:latin typeface="Calisto MT" panose="02040603050505030304" pitchFamily="18" charset="0"/>
              </a:rPr>
              <a:t>)</a:t>
            </a:r>
            <a:endParaRPr lang="en-US" altLang="en-US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98FA4D-C23D-44BB-998A-2338F4BA3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91000" cy="4351338"/>
          </a:xfrm>
          <a:noFill/>
        </p:spPr>
        <p:txBody>
          <a:bodyPr/>
          <a:lstStyle/>
          <a:p>
            <a:endParaRPr lang="pt-BR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C0DA7DF-1731-436D-BC42-C3D084B7D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59610B52-1181-42F0-9CB6-1B160A9704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243326"/>
              </p:ext>
            </p:extLst>
          </p:nvPr>
        </p:nvGraphicFramePr>
        <p:xfrm>
          <a:off x="953860" y="1825625"/>
          <a:ext cx="3959679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63225" imgH="393529" progId="Equation.3">
                  <p:embed/>
                </p:oleObj>
              </mc:Choice>
              <mc:Fallback>
                <p:oleObj r:id="rId5" imgW="863225" imgH="39352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860" y="1825625"/>
                        <a:ext cx="3959679" cy="1847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766BA36F-821C-425F-93AA-0AC023D77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9D8E7AA2-F7C2-472E-94FD-E74925625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76399"/>
              </p:ext>
            </p:extLst>
          </p:nvPr>
        </p:nvGraphicFramePr>
        <p:xfrm>
          <a:off x="961026" y="4060348"/>
          <a:ext cx="3959678" cy="1959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914400" imgH="393700" progId="Equation.3">
                  <p:embed/>
                </p:oleObj>
              </mc:Choice>
              <mc:Fallback>
                <p:oleObj r:id="rId7" imgW="9144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026" y="4060348"/>
                        <a:ext cx="3959678" cy="195945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C2875B20-9DFB-44D4-B9D1-63E9D87938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096053"/>
              </p:ext>
            </p:extLst>
          </p:nvPr>
        </p:nvGraphicFramePr>
        <p:xfrm>
          <a:off x="5546632" y="3003553"/>
          <a:ext cx="5441407" cy="1339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892300" imgH="469900" progId="Equation.3">
                  <p:embed/>
                </p:oleObj>
              </mc:Choice>
              <mc:Fallback>
                <p:oleObj r:id="rId9" imgW="1892300" imgH="469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6632" y="3003553"/>
                        <a:ext cx="5441407" cy="13398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57150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3EB9650-4E42-4874-B4FE-3237979F5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80"/>
    </mc:Choice>
    <mc:Fallback>
      <p:transition spd="slow" advTm="16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22" x="10309225" y="4046538"/>
          <p14:tracePt t="16951" x="10302875" y="4046538"/>
          <p14:tracePt t="16959" x="10294938" y="4046538"/>
          <p14:tracePt t="16984" x="10287000" y="4046538"/>
          <p14:tracePt t="16999" x="10279063" y="4046538"/>
          <p14:tracePt t="17015" x="10271125" y="4046538"/>
          <p14:tracePt t="17039" x="10264775" y="4046538"/>
          <p14:tracePt t="17055" x="10256838" y="4046538"/>
          <p14:tracePt t="17078" x="10240963" y="4046538"/>
          <p14:tracePt t="17087" x="10226675" y="4046538"/>
          <p14:tracePt t="17095" x="10202863" y="4046538"/>
          <p14:tracePt t="17110" x="10194925" y="4046538"/>
          <p14:tracePt t="17127" x="10188575" y="4046538"/>
          <p14:tracePt t="17167" x="10180638" y="4046538"/>
          <p14:tracePt t="17183" x="10172700" y="4046538"/>
          <p14:tracePt t="17191" x="10164763" y="4046538"/>
          <p14:tracePt t="17199" x="10156825" y="4046538"/>
          <p14:tracePt t="17210" x="10150475" y="4046538"/>
          <p14:tracePt t="17228" x="10118725" y="4046538"/>
          <p14:tracePt t="17244" x="10074275" y="4046538"/>
          <p14:tracePt t="17261" x="10012363" y="4046538"/>
          <p14:tracePt t="17278" x="9898063" y="4046538"/>
          <p14:tracePt t="17294" x="9821863" y="4046538"/>
          <p14:tracePt t="17311" x="9769475" y="4046538"/>
          <p14:tracePt t="17327" x="9723438" y="4046538"/>
          <p14:tracePt t="17344" x="9677400" y="4046538"/>
          <p14:tracePt t="17361" x="9623425" y="4046538"/>
          <p14:tracePt t="17377" x="9555163" y="4046538"/>
          <p14:tracePt t="17394" x="9418638" y="4046538"/>
          <p14:tracePt t="17411" x="9266238" y="4046538"/>
          <p14:tracePt t="17427" x="9105900" y="4054475"/>
          <p14:tracePt t="17444" x="8983663" y="4076700"/>
          <p14:tracePt t="17447" x="8915400" y="4092575"/>
          <p14:tracePt t="17461" x="8869363" y="4092575"/>
          <p14:tracePt t="17477" x="8755063" y="4106863"/>
          <p14:tracePt t="17480" x="8709025" y="4106863"/>
          <p14:tracePt t="17494" x="8626475" y="4122738"/>
          <p14:tracePt t="17510" x="8504238" y="4122738"/>
          <p14:tracePt t="17527" x="8335963" y="4130675"/>
          <p14:tracePt t="17544" x="8169275" y="4130675"/>
          <p14:tracePt t="17561" x="8001000" y="4137025"/>
          <p14:tracePt t="17577" x="7864475" y="4160838"/>
          <p14:tracePt t="17594" x="7734300" y="4183063"/>
          <p14:tracePt t="17611" x="7604125" y="4198938"/>
          <p14:tracePt t="17627" x="7459663" y="4206875"/>
          <p14:tracePt t="17644" x="7277100" y="4206875"/>
          <p14:tracePt t="17661" x="7064375" y="4206875"/>
          <p14:tracePt t="17663" x="6956425" y="4206875"/>
          <p14:tracePt t="17678" x="6637338" y="4206875"/>
          <p14:tracePt t="17694" x="6308725" y="4206875"/>
          <p14:tracePt t="17711" x="6080125" y="4206875"/>
          <p14:tracePt t="17727" x="5875338" y="4206875"/>
          <p14:tracePt t="17744" x="5692775" y="4206875"/>
          <p14:tracePt t="17761" x="5554663" y="4198938"/>
          <p14:tracePt t="17777" x="5464175" y="4175125"/>
          <p14:tracePt t="17794" x="5402263" y="4152900"/>
          <p14:tracePt t="17811" x="5341938" y="4130675"/>
          <p14:tracePt t="17827" x="5280025" y="4106863"/>
          <p14:tracePt t="17844" x="5197475" y="4084638"/>
          <p14:tracePt t="17861" x="5059363" y="4060825"/>
          <p14:tracePt t="17877" x="4914900" y="4046538"/>
          <p14:tracePt t="17878" x="4854575" y="4038600"/>
          <p14:tracePt t="17894" x="4754563" y="4038600"/>
          <p14:tracePt t="17911" x="4648200" y="4038600"/>
          <p14:tracePt t="17927" x="4556125" y="4038600"/>
          <p14:tracePt t="17944" x="4479925" y="4030663"/>
          <p14:tracePt t="17961" x="4465638" y="4030663"/>
          <p14:tracePt t="17978" x="4449763" y="4022725"/>
          <p14:tracePt t="17994" x="4427538" y="4016375"/>
          <p14:tracePt t="17999" x="4411663" y="4000500"/>
          <p14:tracePt t="18011" x="4389438" y="3992563"/>
          <p14:tracePt t="18028" x="4321175" y="3962400"/>
          <p14:tracePt t="18044" x="4191000" y="3908425"/>
          <p14:tracePt t="18061" x="4046538" y="3878263"/>
          <p14:tracePt t="18062" x="3970338" y="3863975"/>
          <p14:tracePt t="18077" x="3916363" y="3856038"/>
          <p14:tracePt t="18094" x="3717925" y="3825875"/>
          <p14:tracePt t="18111" x="3597275" y="3802063"/>
          <p14:tracePt t="18127" x="3497263" y="3771900"/>
          <p14:tracePt t="18144" x="3398838" y="3733800"/>
          <p14:tracePt t="18161" x="3298825" y="3695700"/>
          <p14:tracePt t="18177" x="3192463" y="3657600"/>
          <p14:tracePt t="18194" x="3055938" y="3597275"/>
          <p14:tracePt t="18211" x="2895600" y="3535363"/>
          <p14:tracePt t="18227" x="2735263" y="3467100"/>
          <p14:tracePt t="18230" x="2651125" y="3429000"/>
          <p14:tracePt t="18244" x="2590800" y="3398838"/>
          <p14:tracePt t="18261" x="2454275" y="3344863"/>
          <p14:tracePt t="18263" x="2400300" y="3322638"/>
          <p14:tracePt t="18278" x="2301875" y="3276600"/>
          <p14:tracePt t="18294" x="2239963" y="3246438"/>
          <p14:tracePt t="18311" x="2187575" y="3222625"/>
          <p14:tracePt t="18328" x="2149475" y="3200400"/>
          <p14:tracePt t="18344" x="2111375" y="3192463"/>
          <p14:tracePt t="18361" x="2079625" y="3184525"/>
          <p14:tracePt t="18378" x="2049463" y="3178175"/>
          <p14:tracePt t="18394" x="2011363" y="3162300"/>
          <p14:tracePt t="18411" x="2003425" y="3162300"/>
          <p14:tracePt t="18428" x="1989138" y="3162300"/>
          <p14:tracePt t="18444" x="1981200" y="3154363"/>
          <p14:tracePt t="18461" x="1965325" y="3146425"/>
          <p14:tracePt t="18479" x="1958975" y="3140075"/>
          <p14:tracePt t="18503" x="1951038" y="3140075"/>
          <p14:tracePt t="18511" x="1943100" y="3132138"/>
          <p14:tracePt t="18528" x="1935163" y="3132138"/>
          <p14:tracePt t="18583" x="1874838" y="3124200"/>
          <p14:tracePt t="18623" x="1866900" y="3116263"/>
          <p14:tracePt t="18671" x="1858963" y="3116263"/>
          <p14:tracePt t="18679" x="1851025" y="3108325"/>
          <p14:tracePt t="18687" x="1844675" y="3108325"/>
          <p14:tracePt t="18695" x="1836738" y="3101975"/>
          <p14:tracePt t="18711" x="1820863" y="3101975"/>
          <p14:tracePt t="18728" x="1798638" y="3094038"/>
          <p14:tracePt t="18744" x="1782763" y="3086100"/>
          <p14:tracePt t="18761" x="1768475" y="3086100"/>
          <p14:tracePt t="18778" x="1760538" y="3078163"/>
          <p14:tracePt t="18799" x="1752600" y="3078163"/>
          <p14:tracePt t="18811" x="1744663" y="3070225"/>
          <p14:tracePt t="18828" x="1736725" y="3070225"/>
          <p14:tracePt t="18845" x="1736725" y="3063875"/>
          <p14:tracePt t="18861" x="1730375" y="3063875"/>
          <p14:tracePt t="18879" x="1722438" y="3063875"/>
          <p14:tracePt t="18895" x="1714500" y="3055938"/>
          <p14:tracePt t="18974" x="1706563" y="3055938"/>
          <p14:tracePt t="18998" x="1698625" y="3055938"/>
          <p14:tracePt t="19006" x="1692275" y="3055938"/>
          <p14:tracePt t="19014" x="1684338" y="3055938"/>
          <p14:tracePt t="19028" x="1676400" y="3055938"/>
          <p14:tracePt t="19044" x="1660525" y="3040063"/>
          <p14:tracePt t="19061" x="1646238" y="3040063"/>
          <p14:tracePt t="19078" x="1638300" y="3032125"/>
          <p14:tracePt t="19351" x="1630363" y="3032125"/>
          <p14:tracePt t="19441" x="1622425" y="3032125"/>
          <p14:tracePt t="19503" x="1616075" y="3032125"/>
          <p14:tracePt t="19535" x="1608138" y="3032125"/>
          <p14:tracePt t="19567" x="1600200" y="3032125"/>
          <p14:tracePt t="19583" x="1592263" y="3032125"/>
          <p14:tracePt t="19592" x="1584325" y="3032125"/>
          <p14:tracePt t="19607" x="1577975" y="3032125"/>
          <p14:tracePt t="19703" x="1577975" y="3040063"/>
          <p14:tracePt t="19719" x="1570038" y="3040063"/>
          <p14:tracePt t="19751" x="1562100" y="3040063"/>
          <p14:tracePt t="19783" x="1554163" y="3048000"/>
          <p14:tracePt t="19904" x="1554163" y="3055938"/>
          <p14:tracePt t="19975" x="1554163" y="3063875"/>
          <p14:tracePt t="19991" x="1562100" y="3070225"/>
          <p14:tracePt t="20000" x="1562100" y="3078163"/>
          <p14:tracePt t="20015" x="1570038" y="3086100"/>
          <p14:tracePt t="20039" x="1570038" y="3094038"/>
          <p14:tracePt t="20047" x="1570038" y="3101975"/>
          <p14:tracePt t="20061" x="1570038" y="3108325"/>
          <p14:tracePt t="20078" x="1577975" y="3108325"/>
          <p14:tracePt t="20103" x="1584325" y="3116263"/>
          <p14:tracePt t="20127" x="1592263" y="3124200"/>
          <p14:tracePt t="20135" x="1592263" y="3132138"/>
          <p14:tracePt t="20223" x="1600200" y="3132138"/>
          <p14:tracePt t="20527" x="1608138" y="3132138"/>
          <p14:tracePt t="20535" x="1616075" y="3132138"/>
          <p14:tracePt t="20545" x="1622425" y="3132138"/>
          <p14:tracePt t="20562" x="1646238" y="3132138"/>
          <p14:tracePt t="20579" x="1684338" y="3124200"/>
          <p14:tracePt t="20595" x="1722438" y="3116263"/>
          <p14:tracePt t="20612" x="1744663" y="3116263"/>
          <p14:tracePt t="20628" x="1774825" y="3101975"/>
          <p14:tracePt t="20631" x="1790700" y="3101975"/>
          <p14:tracePt t="20645" x="1806575" y="3094038"/>
          <p14:tracePt t="20662" x="1866900" y="3094038"/>
          <p14:tracePt t="20678" x="1912938" y="3078163"/>
          <p14:tracePt t="20695" x="1958975" y="3063875"/>
          <p14:tracePt t="20712" x="2011363" y="3048000"/>
          <p14:tracePt t="20728" x="2095500" y="3040063"/>
          <p14:tracePt t="20745" x="2171700" y="3025775"/>
          <p14:tracePt t="20762" x="2232025" y="3025775"/>
          <p14:tracePt t="20779" x="2286000" y="3009900"/>
          <p14:tracePt t="20795" x="2346325" y="2987675"/>
          <p14:tracePt t="20812" x="2416175" y="2971800"/>
          <p14:tracePt t="20828" x="2484438" y="2941638"/>
          <p14:tracePt t="20845" x="2536825" y="2917825"/>
          <p14:tracePt t="20846" x="2574925" y="2903538"/>
          <p14:tracePt t="20862" x="2620963" y="2887663"/>
          <p14:tracePt t="20878" x="2697163" y="2879725"/>
          <p14:tracePt t="20895" x="2797175" y="2873375"/>
          <p14:tracePt t="20912" x="2903538" y="2865438"/>
          <p14:tracePt t="20928" x="2994025" y="2849563"/>
          <p14:tracePt t="20945" x="3086100" y="2819400"/>
          <p14:tracePt t="20962" x="3178175" y="2789238"/>
          <p14:tracePt t="20978" x="3208338" y="2765425"/>
          <p14:tracePt t="20995" x="3246438" y="2743200"/>
          <p14:tracePt t="21012" x="3276600" y="2727325"/>
          <p14:tracePt t="21014" x="3284538" y="2727325"/>
          <p14:tracePt t="21029" x="3298825" y="2720975"/>
          <p14:tracePt t="21045" x="3330575" y="2720975"/>
          <p14:tracePt t="21062" x="3382963" y="2697163"/>
          <p14:tracePt t="21079" x="3413125" y="2689225"/>
          <p14:tracePt t="21095" x="3444875" y="2682875"/>
          <p14:tracePt t="21112" x="3475038" y="2674938"/>
          <p14:tracePt t="21128" x="3497263" y="2674938"/>
          <p14:tracePt t="21145" x="3535363" y="2667000"/>
          <p14:tracePt t="21162" x="3573463" y="2659063"/>
          <p14:tracePt t="21178" x="3635375" y="2636838"/>
          <p14:tracePt t="21195" x="3679825" y="2620963"/>
          <p14:tracePt t="21212" x="3741738" y="2598738"/>
          <p14:tracePt t="21228" x="3802063" y="2568575"/>
          <p14:tracePt t="21230" x="3825875" y="2560638"/>
          <p14:tracePt t="21245" x="3840163" y="2544763"/>
          <p14:tracePt t="21262" x="3894138" y="2522538"/>
          <p14:tracePt t="21279" x="3916363" y="2514600"/>
          <p14:tracePt t="21295" x="3954463" y="2506663"/>
          <p14:tracePt t="21312" x="3978275" y="2484438"/>
          <p14:tracePt t="21328" x="4016375" y="2476500"/>
          <p14:tracePt t="21345" x="4046538" y="2454275"/>
          <p14:tracePt t="21362" x="4092575" y="2430463"/>
          <p14:tracePt t="21379" x="4106863" y="2416175"/>
          <p14:tracePt t="21395" x="4122738" y="2400300"/>
          <p14:tracePt t="21412" x="4130675" y="2400300"/>
          <p14:tracePt t="21447" x="4130675" y="2392363"/>
          <p14:tracePt t="21463" x="4137025" y="2392363"/>
          <p14:tracePt t="21479" x="4144963" y="2392363"/>
          <p14:tracePt t="21487" x="4160838" y="2384425"/>
          <p14:tracePt t="21495" x="4160838" y="2378075"/>
          <p14:tracePt t="21512" x="4183063" y="2362200"/>
          <p14:tracePt t="21529" x="4198938" y="2354263"/>
          <p14:tracePt t="21551" x="4198938" y="2346325"/>
          <p14:tracePt t="21567" x="4198938" y="2339975"/>
          <p14:tracePt t="21579" x="4206875" y="2339975"/>
          <p14:tracePt t="21815" x="4198938" y="2332038"/>
          <p14:tracePt t="21863" x="4191000" y="2332038"/>
          <p14:tracePt t="21911" x="4183063" y="2332038"/>
          <p14:tracePt t="21936" x="4175125" y="2332038"/>
          <p14:tracePt t="21991" x="4168775" y="2332038"/>
          <p14:tracePt t="22023" x="4160838" y="2332038"/>
          <p14:tracePt t="22047" x="4152900" y="2332038"/>
          <p14:tracePt t="22063" x="4152900" y="2339975"/>
          <p14:tracePt t="22071" x="4144963" y="2346325"/>
          <p14:tracePt t="22079" x="4137025" y="2346325"/>
          <p14:tracePt t="22095" x="4130675" y="2354263"/>
          <p14:tracePt t="22112" x="4122738" y="2362200"/>
          <p14:tracePt t="22129" x="4122738" y="2370138"/>
          <p14:tracePt t="22145" x="4114800" y="2378075"/>
          <p14:tracePt t="22179" x="4114800" y="2384425"/>
          <p14:tracePt t="22196" x="4106863" y="2392363"/>
          <p14:tracePt t="22213" x="4106863" y="2408238"/>
          <p14:tracePt t="22229" x="4098925" y="2422525"/>
          <p14:tracePt t="22230" x="4098925" y="2430463"/>
          <p14:tracePt t="22246" x="4092575" y="2438400"/>
          <p14:tracePt t="22262" x="4092575" y="2446338"/>
          <p14:tracePt t="22279" x="4092575" y="2454275"/>
          <p14:tracePt t="22295" x="4092575" y="2460625"/>
          <p14:tracePt t="22359" x="4092575" y="2468563"/>
          <p14:tracePt t="22391" x="4092575" y="2476500"/>
          <p14:tracePt t="22415" x="4092575" y="2484438"/>
          <p14:tracePt t="22447" x="4092575" y="2492375"/>
          <p14:tracePt t="22463" x="4092575" y="2498725"/>
          <p14:tracePt t="22495" x="4092575" y="2506663"/>
          <p14:tracePt t="22503" x="4098925" y="2506663"/>
          <p14:tracePt t="22512" x="4098925" y="2514600"/>
          <p14:tracePt t="22529" x="4106863" y="2514600"/>
          <p14:tracePt t="22546" x="4114800" y="2530475"/>
          <p14:tracePt t="22563" x="4122738" y="2530475"/>
          <p14:tracePt t="22592" x="4130675" y="2536825"/>
          <p14:tracePt t="22607" x="4137025" y="2536825"/>
          <p14:tracePt t="22615" x="4144963" y="2536825"/>
          <p14:tracePt t="22629" x="4152900" y="2536825"/>
          <p14:tracePt t="22646" x="4175125" y="2536825"/>
          <p14:tracePt t="22662" x="4191000" y="2544763"/>
          <p14:tracePt t="22679" x="4213225" y="2560638"/>
          <p14:tracePt t="22696" x="4237038" y="2560638"/>
          <p14:tracePt t="22712" x="4259263" y="2568575"/>
          <p14:tracePt t="22729" x="4267200" y="2568575"/>
          <p14:tracePt t="22751" x="4275138" y="2574925"/>
          <p14:tracePt t="22762" x="4283075" y="2574925"/>
          <p14:tracePt t="22780" x="4297363" y="2574925"/>
          <p14:tracePt t="22796" x="4321175" y="2574925"/>
          <p14:tracePt t="22813" x="4351338" y="2574925"/>
          <p14:tracePt t="22814" x="4365625" y="2574925"/>
          <p14:tracePt t="22829" x="4373563" y="2574925"/>
          <p14:tracePt t="22846" x="4397375" y="2574925"/>
          <p14:tracePt t="22911" x="4403725" y="2574925"/>
          <p14:tracePt t="22919" x="4403725" y="2568575"/>
          <p14:tracePt t="22929" x="4411663" y="2568575"/>
          <p14:tracePt t="22946" x="4419600" y="2560638"/>
          <p14:tracePt t="22962" x="4435475" y="2552700"/>
          <p14:tracePt t="22979" x="4449763" y="2544763"/>
          <p14:tracePt t="23027" x="4479925" y="2522538"/>
          <p14:tracePt t="23038" x="4487863" y="2514600"/>
          <p14:tracePt t="23054" x="4495800" y="2506663"/>
          <p14:tracePt t="23071" x="4495800" y="2498725"/>
          <p14:tracePt t="23087" x="4503738" y="2492375"/>
          <p14:tracePt t="23096" x="4511675" y="2492375"/>
          <p14:tracePt t="23112" x="4511675" y="2476500"/>
          <p14:tracePt t="23129" x="4525963" y="2460625"/>
          <p14:tracePt t="23146" x="4533900" y="2454275"/>
          <p14:tracePt t="23163" x="4541838" y="2438400"/>
          <p14:tracePt t="23179" x="4549775" y="2416175"/>
          <p14:tracePt t="23196" x="4556125" y="2400300"/>
          <p14:tracePt t="23213" x="4564063" y="2384425"/>
          <p14:tracePt t="23229" x="4564063" y="2362200"/>
          <p14:tracePt t="23231" x="4572000" y="2346325"/>
          <p14:tracePt t="23246" x="4579938" y="2324100"/>
          <p14:tracePt t="23263" x="4579938" y="2316163"/>
          <p14:tracePt t="23279" x="4579938" y="2301875"/>
          <p14:tracePt t="23296" x="4579938" y="2293938"/>
          <p14:tracePt t="23313" x="4579938" y="2278063"/>
          <p14:tracePt t="23329" x="4579938" y="2270125"/>
          <p14:tracePt t="23346" x="4579938" y="2263775"/>
          <p14:tracePt t="23363" x="4579938" y="2255838"/>
          <p14:tracePt t="23379" x="4579938" y="2247900"/>
          <p14:tracePt t="23396" x="4579938" y="2239963"/>
          <p14:tracePt t="23413" x="4579938" y="2232025"/>
          <p14:tracePt t="23429" x="4579938" y="2225675"/>
          <p14:tracePt t="23447" x="4579938" y="2217738"/>
          <p14:tracePt t="23487" x="4579938" y="2209800"/>
          <p14:tracePt t="23519" x="4572000" y="2193925"/>
          <p14:tracePt t="23535" x="4564063" y="2187575"/>
          <p14:tracePt t="23551" x="4556125" y="2179638"/>
          <p14:tracePt t="23559" x="4556125" y="2171700"/>
          <p14:tracePt t="23567" x="4549775" y="2171700"/>
          <p14:tracePt t="23579" x="4549775" y="2163763"/>
          <p14:tracePt t="23596" x="4533900" y="2149475"/>
          <p14:tracePt t="23613" x="4525963" y="2141538"/>
          <p14:tracePt t="23629" x="4503738" y="2141538"/>
          <p14:tracePt t="23630" x="4495800" y="2133600"/>
          <p14:tracePt t="23663" x="4487863" y="2125663"/>
          <p14:tracePt t="23719" x="4479925" y="2125663"/>
          <p14:tracePt t="23727" x="4473575" y="2125663"/>
          <p14:tracePt t="23736" x="4457700" y="2125663"/>
          <p14:tracePt t="23746" x="4441825" y="2125663"/>
          <p14:tracePt t="23763" x="4419600" y="2125663"/>
          <p14:tracePt t="23780" x="4389438" y="2125663"/>
          <p14:tracePt t="23796" x="4351338" y="2125663"/>
          <p14:tracePt t="23813" x="4327525" y="2125663"/>
          <p14:tracePt t="23816" x="4321175" y="2125663"/>
          <p14:tracePt t="23830" x="4313238" y="2125663"/>
          <p14:tracePt t="23846" x="4305300" y="2125663"/>
          <p14:tracePt t="23863" x="4297363" y="2125663"/>
          <p14:tracePt t="23879" x="4289425" y="2125663"/>
          <p14:tracePt t="23896" x="4283075" y="2125663"/>
          <p14:tracePt t="23913" x="4275138" y="2125663"/>
          <p14:tracePt t="23930" x="4259263" y="2125663"/>
          <p14:tracePt t="23946" x="4244975" y="2133600"/>
          <p14:tracePt t="23963" x="4237038" y="2133600"/>
          <p14:tracePt t="23980" x="4221163" y="2141538"/>
          <p14:tracePt t="23996" x="4213225" y="2155825"/>
          <p14:tracePt t="24013" x="4198938" y="2163763"/>
          <p14:tracePt t="24015" x="4191000" y="2171700"/>
          <p14:tracePt t="24030" x="4183063" y="2187575"/>
          <p14:tracePt t="24046" x="4175125" y="2201863"/>
          <p14:tracePt t="24063" x="4168775" y="2217738"/>
          <p14:tracePt t="24080" x="4168775" y="2225675"/>
          <p14:tracePt t="24096" x="4160838" y="2225675"/>
          <p14:tracePt t="24113" x="4160838" y="2232025"/>
          <p14:tracePt t="24135" x="4152900" y="2247900"/>
          <p14:tracePt t="24151" x="4152900" y="2255838"/>
          <p14:tracePt t="24163" x="4152900" y="2263775"/>
          <p14:tracePt t="24183" x="4152900" y="2270125"/>
          <p14:tracePt t="24196" x="4144963" y="2270125"/>
          <p14:tracePt t="24215" x="4144963" y="2278063"/>
          <p14:tracePt t="24983" x="4144963" y="2286000"/>
          <p14:tracePt t="24991" x="4144963" y="2293938"/>
          <p14:tracePt t="25001" x="4144963" y="2301875"/>
          <p14:tracePt t="25013" x="4144963" y="2308225"/>
          <p14:tracePt t="25030" x="4144963" y="2339975"/>
          <p14:tracePt t="25047" x="4144963" y="2362200"/>
          <p14:tracePt t="25063" x="4144963" y="2384425"/>
          <p14:tracePt t="25080" x="4144963" y="2400300"/>
          <p14:tracePt t="25113" x="4144963" y="2408238"/>
          <p14:tracePt t="25130" x="4144963" y="2416175"/>
          <p14:tracePt t="25146" x="4144963" y="2422525"/>
          <p14:tracePt t="25163" x="4144963" y="2430463"/>
          <p14:tracePt t="25180" x="4144963" y="2446338"/>
          <p14:tracePt t="25197" x="4144963" y="2454275"/>
          <p14:tracePt t="25214" x="4144963" y="2484438"/>
          <p14:tracePt t="25230" x="4144963" y="2506663"/>
          <p14:tracePt t="25247" x="4144963" y="2522538"/>
          <p14:tracePt t="25263" x="4144963" y="2536825"/>
          <p14:tracePt t="25280" x="4144963" y="2552700"/>
          <p14:tracePt t="25297" x="4144963" y="2568575"/>
          <p14:tracePt t="25313" x="4144963" y="2574925"/>
          <p14:tracePt t="25330" x="4144963" y="2582863"/>
          <p14:tracePt t="25351" x="4144963" y="2598738"/>
          <p14:tracePt t="25367" x="4144963" y="2606675"/>
          <p14:tracePt t="25380" x="4144963" y="2620963"/>
          <p14:tracePt t="25397" x="4144963" y="2636838"/>
          <p14:tracePt t="25414" x="4144963" y="2674938"/>
          <p14:tracePt t="25430" x="4144963" y="2697163"/>
          <p14:tracePt t="25447" x="4137025" y="2713038"/>
          <p14:tracePt t="25463" x="4137025" y="2735263"/>
          <p14:tracePt t="25480" x="4137025" y="2751138"/>
          <p14:tracePt t="25497" x="4137025" y="2773363"/>
          <p14:tracePt t="25513" x="4137025" y="2781300"/>
          <p14:tracePt t="25530" x="4137025" y="2797175"/>
          <p14:tracePt t="25559" x="4137025" y="2803525"/>
          <p14:tracePt t="25575" x="4137025" y="2811463"/>
          <p14:tracePt t="25599" x="4137025" y="2819400"/>
          <p14:tracePt t="25624" x="4137025" y="2827338"/>
          <p14:tracePt t="25656" x="4137025" y="2835275"/>
          <p14:tracePt t="25671" x="4137025" y="2841625"/>
          <p14:tracePt t="25688" x="4137025" y="2849563"/>
          <p14:tracePt t="25720" x="4137025" y="2857500"/>
          <p14:tracePt t="25743" x="4137025" y="2865438"/>
          <p14:tracePt t="25752" x="4137025" y="2873375"/>
          <p14:tracePt t="25759" x="4137025" y="2879725"/>
          <p14:tracePt t="25775" x="4137025" y="2887663"/>
          <p14:tracePt t="25791" x="4137025" y="2895600"/>
          <p14:tracePt t="25799" x="4137025" y="2903538"/>
          <p14:tracePt t="25813" x="4137025" y="2911475"/>
          <p14:tracePt t="25831" x="4137025" y="2925763"/>
          <p14:tracePt t="25887" x="4137025" y="2933700"/>
          <p14:tracePt t="25919" x="4137025" y="2941638"/>
          <p14:tracePt t="25935" x="4137025" y="2955925"/>
          <p14:tracePt t="25959" x="4137025" y="2963863"/>
          <p14:tracePt t="25991" x="4144963" y="2979738"/>
          <p14:tracePt t="26032" x="4144963" y="2987675"/>
          <p14:tracePt t="26055" x="4144963" y="2994025"/>
          <p14:tracePt t="26087" x="4144963" y="3001963"/>
          <p14:tracePt t="26095" x="4144963" y="3009900"/>
          <p14:tracePt t="26119" x="4144963" y="3017838"/>
          <p14:tracePt t="26143" x="4144963" y="3025775"/>
          <p14:tracePt t="26167" x="4152900" y="3040063"/>
          <p14:tracePt t="26207" x="4152900" y="3048000"/>
          <p14:tracePt t="26223" x="4152900" y="3055938"/>
          <p14:tracePt t="26239" x="4152900" y="3063875"/>
          <p14:tracePt t="26247" x="4152900" y="3070225"/>
          <p14:tracePt t="26271" x="4152900" y="3078163"/>
          <p14:tracePt t="26327" x="4152900" y="3086100"/>
          <p14:tracePt t="26345" x="4160838" y="3086100"/>
          <p14:tracePt t="26359" x="4160838" y="3094038"/>
          <p14:tracePt t="26376" x="4160838" y="3101975"/>
          <p14:tracePt t="26399" x="4160838" y="3108325"/>
          <p14:tracePt t="26423" x="4160838" y="3116263"/>
          <p14:tracePt t="26511" x="4160838" y="3124200"/>
          <p14:tracePt t="26527" x="4160838" y="3132138"/>
          <p14:tracePt t="26535" x="4168775" y="3132138"/>
          <p14:tracePt t="26551" x="4168775" y="3140075"/>
          <p14:tracePt t="26564" x="4168775" y="3146425"/>
          <p14:tracePt t="26580" x="4168775" y="3154363"/>
          <p14:tracePt t="26631" x="4168775" y="3162300"/>
          <p14:tracePt t="26711" x="4168775" y="3170238"/>
          <p14:tracePt t="26735" x="4168775" y="3184525"/>
          <p14:tracePt t="26752" x="4175125" y="3192463"/>
          <p14:tracePt t="26767" x="4175125" y="3200400"/>
          <p14:tracePt t="26775" x="4175125" y="3208338"/>
          <p14:tracePt t="26791" x="4175125" y="3216275"/>
          <p14:tracePt t="26814" x="4175125" y="3222625"/>
          <p14:tracePt t="26831" x="4175125" y="3230563"/>
          <p14:tracePt t="26855" x="4175125" y="3238500"/>
          <p14:tracePt t="26863" x="4175125" y="3246438"/>
          <p14:tracePt t="26887" x="4183063" y="3254375"/>
          <p14:tracePt t="26903" x="4183063" y="3260725"/>
          <p14:tracePt t="26911" x="4183063" y="3268663"/>
          <p14:tracePt t="26927" x="4183063" y="3276600"/>
          <p14:tracePt t="26943" x="4183063" y="3292475"/>
          <p14:tracePt t="26959" x="4183063" y="3298825"/>
          <p14:tracePt t="26974" x="4183063" y="3306763"/>
          <p14:tracePt t="26990" x="4191000" y="3314700"/>
          <p14:tracePt t="27086" x="4191000" y="3322638"/>
          <p14:tracePt t="27102" x="4191000" y="3330575"/>
          <p14:tracePt t="27118" x="4191000" y="3336925"/>
          <p14:tracePt t="27142" x="4198938" y="3344863"/>
          <p14:tracePt t="27230" x="4198938" y="3352800"/>
          <p14:tracePt t="27246" x="4198938" y="3360738"/>
          <p14:tracePt t="27270" x="4198938" y="3368675"/>
          <p14:tracePt t="27302" x="4198938" y="3375025"/>
          <p14:tracePt t="27392" x="4198938" y="3382963"/>
          <p14:tracePt t="27414" x="4198938" y="3390900"/>
          <p14:tracePt t="27438" x="4198938" y="3398838"/>
          <p14:tracePt t="27510" x="4206875" y="3406775"/>
          <p14:tracePt t="27534" x="4206875" y="3413125"/>
          <p14:tracePt t="27566" x="4206875" y="3421063"/>
          <p14:tracePt t="27727" x="4213225" y="3436938"/>
          <p14:tracePt t="27759" x="4221163" y="3436938"/>
          <p14:tracePt t="27847" x="4221163" y="3444875"/>
          <p14:tracePt t="27863" x="4229100" y="3459163"/>
          <p14:tracePt t="27871" x="4237038" y="3459163"/>
          <p14:tracePt t="27881" x="4244975" y="3467100"/>
          <p14:tracePt t="27897" x="4259263" y="3475038"/>
          <p14:tracePt t="27914" x="4275138" y="3482975"/>
          <p14:tracePt t="28199" x="4283075" y="3482975"/>
          <p14:tracePt t="28535" x="4283075" y="3475038"/>
          <p14:tracePt t="28551" x="4283075" y="3467100"/>
          <p14:tracePt t="28559" x="4283075" y="3459163"/>
          <p14:tracePt t="28567" x="4275138" y="3451225"/>
          <p14:tracePt t="28583" x="4275138" y="3436938"/>
          <p14:tracePt t="28598" x="4267200" y="3429000"/>
          <p14:tracePt t="28614" x="4259263" y="3406775"/>
          <p14:tracePt t="28631" x="4251325" y="3398838"/>
          <p14:tracePt t="28648" x="4244975" y="3368675"/>
          <p14:tracePt t="28664" x="4229100" y="3344863"/>
          <p14:tracePt t="28681" x="4221163" y="3322638"/>
          <p14:tracePt t="28698" x="4206875" y="3292475"/>
          <p14:tracePt t="28714" x="4183063" y="3254375"/>
          <p14:tracePt t="28731" x="4152900" y="3216275"/>
          <p14:tracePt t="28748" x="4122738" y="3178175"/>
          <p14:tracePt t="28765" x="4092575" y="3146425"/>
          <p14:tracePt t="28767" x="4084638" y="3132138"/>
          <p14:tracePt t="28781" x="4068763" y="3108325"/>
          <p14:tracePt t="28783" x="4060825" y="3101975"/>
          <p14:tracePt t="28798" x="4038600" y="3063875"/>
          <p14:tracePt t="28815" x="4016375" y="3032125"/>
          <p14:tracePt t="28831" x="3992563" y="3009900"/>
          <p14:tracePt t="28848" x="3962400" y="2979738"/>
          <p14:tracePt t="28865" x="3940175" y="2949575"/>
          <p14:tracePt t="28881" x="3916363" y="2933700"/>
          <p14:tracePt t="28898" x="3894138" y="2911475"/>
          <p14:tracePt t="28915" x="3848100" y="2873375"/>
          <p14:tracePt t="28931" x="3817938" y="2849563"/>
          <p14:tracePt t="28948" x="3771900" y="2827338"/>
          <p14:tracePt t="28950" x="3756025" y="2811463"/>
          <p14:tracePt t="28965" x="3741738" y="2811463"/>
          <p14:tracePt t="28981" x="3703638" y="2789238"/>
          <p14:tracePt t="28983" x="3695700" y="2781300"/>
          <p14:tracePt t="28998" x="3657600" y="2765425"/>
          <p14:tracePt t="29015" x="3635375" y="2751138"/>
          <p14:tracePt t="29031" x="3597275" y="2727325"/>
          <p14:tracePt t="29048" x="3559175" y="2697163"/>
          <p14:tracePt t="29065" x="3521075" y="2689225"/>
          <p14:tracePt t="29081" x="3489325" y="2667000"/>
          <p14:tracePt t="29098" x="3467100" y="2659063"/>
          <p14:tracePt t="29115" x="3444875" y="2636838"/>
          <p14:tracePt t="29131" x="3429000" y="2636838"/>
          <p14:tracePt t="29148" x="3406775" y="2613025"/>
          <p14:tracePt t="29165" x="3390900" y="2606675"/>
          <p14:tracePt t="29191" x="3375025" y="2598738"/>
          <p14:tracePt t="29199" x="3375025" y="2590800"/>
          <p14:tracePt t="29215" x="3360738" y="2582863"/>
          <p14:tracePt t="29231" x="3344863" y="2574925"/>
          <p14:tracePt t="29248" x="3336925" y="2568575"/>
          <p14:tracePt t="29265" x="3322638" y="2560638"/>
          <p14:tracePt t="29287" x="3306763" y="2544763"/>
          <p14:tracePt t="29303" x="3298825" y="2544763"/>
          <p14:tracePt t="29315" x="3292475" y="2536825"/>
          <p14:tracePt t="29331" x="3276600" y="2522538"/>
          <p14:tracePt t="29348" x="3254375" y="2514600"/>
          <p14:tracePt t="29365" x="3246438" y="2506663"/>
          <p14:tracePt t="29366" x="3246438" y="2498725"/>
          <p14:tracePt t="29382" x="3230563" y="2492375"/>
          <p14:tracePt t="29398" x="3216275" y="2484438"/>
          <p14:tracePt t="29431" x="3200400" y="2468563"/>
          <p14:tracePt t="29448" x="3178175" y="2460625"/>
          <p14:tracePt t="29465" x="3162300" y="2454275"/>
          <p14:tracePt t="29481" x="3146425" y="2438400"/>
          <p14:tracePt t="29498" x="3132138" y="2430463"/>
          <p14:tracePt t="29515" x="3124200" y="2430463"/>
          <p14:tracePt t="29535" x="3116263" y="2430463"/>
          <p14:tracePt t="29551" x="3116263" y="2422525"/>
          <p14:tracePt t="29566" x="3108325" y="2422525"/>
          <p14:tracePt t="29583" x="3101975" y="2416175"/>
          <p14:tracePt t="29599" x="3094038" y="2416175"/>
          <p14:tracePt t="29615" x="3078163" y="2416175"/>
          <p14:tracePt t="29632" x="3070225" y="2408238"/>
          <p14:tracePt t="29648" x="3063875" y="2408238"/>
          <p14:tracePt t="29665" x="3048000" y="2408238"/>
          <p14:tracePt t="29682" x="3040063" y="2408238"/>
          <p14:tracePt t="29698" x="3025775" y="2400300"/>
          <p14:tracePt t="29715" x="3009900" y="2400300"/>
          <p14:tracePt t="29732" x="2994025" y="2392363"/>
          <p14:tracePt t="29748" x="2979738" y="2392363"/>
          <p14:tracePt t="29765" x="2955925" y="2392363"/>
          <p14:tracePt t="29768" x="2949575" y="2392363"/>
          <p14:tracePt t="29782" x="2925763" y="2392363"/>
          <p14:tracePt t="29798" x="2917825" y="2392363"/>
          <p14:tracePt t="29815" x="2911475" y="2392363"/>
          <p14:tracePt t="29832" x="2903538" y="2392363"/>
          <p14:tracePt t="29848" x="2895600" y="2392363"/>
          <p14:tracePt t="29865" x="2887663" y="2392363"/>
          <p14:tracePt t="29882" x="2879725" y="2392363"/>
          <p14:tracePt t="29898" x="2865438" y="2408238"/>
          <p14:tracePt t="29915" x="2849563" y="2408238"/>
          <p14:tracePt t="29932" x="2827338" y="2408238"/>
          <p14:tracePt t="29948" x="2819400" y="2416175"/>
          <p14:tracePt t="29967" x="2803525" y="2422525"/>
          <p14:tracePt t="29991" x="2797175" y="2422525"/>
          <p14:tracePt t="29999" x="2797175" y="2430463"/>
          <p14:tracePt t="30015" x="2789238" y="2430463"/>
          <p14:tracePt t="30032" x="2781300" y="2438400"/>
          <p14:tracePt t="30048" x="2773363" y="2454275"/>
          <p14:tracePt t="30065" x="2759075" y="2468563"/>
          <p14:tracePt t="30082" x="2751138" y="2492375"/>
          <p14:tracePt t="30098" x="2735263" y="2498725"/>
          <p14:tracePt t="30115" x="2727325" y="2506663"/>
          <p14:tracePt t="30132" x="2720975" y="2514600"/>
          <p14:tracePt t="30135" x="2720975" y="2522538"/>
          <p14:tracePt t="30151" x="2713038" y="2522538"/>
          <p14:tracePt t="30165" x="2705100" y="2530475"/>
          <p14:tracePt t="30182" x="2697163" y="2536825"/>
          <p14:tracePt t="30198" x="2697163" y="2544763"/>
          <p14:tracePt t="30215" x="2697163" y="2552700"/>
          <p14:tracePt t="30232" x="2689225" y="2560638"/>
          <p14:tracePt t="30248" x="2689225" y="2574925"/>
          <p14:tracePt t="30265" x="2682875" y="2590800"/>
          <p14:tracePt t="30282" x="2674938" y="2606675"/>
          <p14:tracePt t="30299" x="2667000" y="2613025"/>
          <p14:tracePt t="30315" x="2659063" y="2628900"/>
          <p14:tracePt t="30332" x="2659063" y="2636838"/>
          <p14:tracePt t="30359" x="2659063" y="2644775"/>
          <p14:tracePt t="30391" x="2659063" y="2651125"/>
          <p14:tracePt t="30423" x="2659063" y="2659063"/>
          <p14:tracePt t="30441" x="2651125" y="2667000"/>
          <p14:tracePt t="30447" x="2651125" y="2674938"/>
          <p14:tracePt t="30456" x="2651125" y="2682875"/>
          <p14:tracePt t="30465" x="2651125" y="2689225"/>
          <p14:tracePt t="30482" x="2651125" y="2697163"/>
          <p14:tracePt t="30499" x="2651125" y="2713038"/>
          <p14:tracePt t="30515" x="2651125" y="2720975"/>
          <p14:tracePt t="30532" x="2651125" y="2727325"/>
          <p14:tracePt t="30549" x="2651125" y="2735263"/>
          <p14:tracePt t="30565" x="2651125" y="2743200"/>
          <p14:tracePt t="30583" x="2651125" y="2751138"/>
          <p14:tracePt t="30598" x="2651125" y="2759075"/>
          <p14:tracePt t="30615" x="2651125" y="2765425"/>
          <p14:tracePt t="30632" x="2651125" y="2781300"/>
          <p14:tracePt t="30649" x="2651125" y="2789238"/>
          <p14:tracePt t="30665" x="2651125" y="2803525"/>
          <p14:tracePt t="30682" x="2659063" y="2811463"/>
          <p14:tracePt t="30699" x="2667000" y="2819400"/>
          <p14:tracePt t="30715" x="2667000" y="2835275"/>
          <p14:tracePt t="30732" x="2674938" y="2841625"/>
          <p14:tracePt t="30749" x="2682875" y="2849563"/>
          <p14:tracePt t="30765" x="2689225" y="2865438"/>
          <p14:tracePt t="30782" x="2689225" y="2873375"/>
          <p14:tracePt t="30807" x="2697163" y="2879725"/>
          <p14:tracePt t="30823" x="2697163" y="2887663"/>
          <p14:tracePt t="30832" x="2705100" y="2887663"/>
          <p14:tracePt t="30849" x="2713038" y="2903538"/>
          <p14:tracePt t="30865" x="2720975" y="2903538"/>
          <p14:tracePt t="30882" x="2720975" y="2911475"/>
          <p14:tracePt t="30899" x="2727325" y="2917825"/>
          <p14:tracePt t="30915" x="2735263" y="2925763"/>
          <p14:tracePt t="30932" x="2743200" y="2933700"/>
          <p14:tracePt t="30949" x="2759075" y="2949575"/>
          <p14:tracePt t="30950" x="2765425" y="2955925"/>
          <p14:tracePt t="30965" x="2773363" y="2963863"/>
          <p14:tracePt t="30982" x="2781300" y="2963863"/>
          <p14:tracePt t="30999" x="2789238" y="2971800"/>
          <p14:tracePt t="31015" x="2789238" y="2979738"/>
          <p14:tracePt t="31033" x="2797175" y="2979738"/>
          <p14:tracePt t="31049" x="2803525" y="2987675"/>
          <p14:tracePt t="31065" x="2827338" y="2994025"/>
          <p14:tracePt t="31082" x="2841625" y="3001963"/>
          <p14:tracePt t="31099" x="2849563" y="3001963"/>
          <p14:tracePt t="31115" x="2857500" y="3009900"/>
          <p14:tracePt t="31132" x="2873375" y="3017838"/>
          <p14:tracePt t="31149" x="2879725" y="3017838"/>
          <p14:tracePt t="31166" x="2895600" y="3017838"/>
          <p14:tracePt t="31182" x="2903538" y="3025775"/>
          <p14:tracePt t="31199" x="2925763" y="3025775"/>
          <p14:tracePt t="31215" x="2949575" y="3040063"/>
          <p14:tracePt t="31232" x="2979738" y="3040063"/>
          <p14:tracePt t="31249" x="3009900" y="3048000"/>
          <p14:tracePt t="31266" x="3025775" y="3048000"/>
          <p14:tracePt t="31282" x="3040063" y="3055938"/>
          <p14:tracePt t="31299" x="3048000" y="3055938"/>
          <p14:tracePt t="31316" x="3055938" y="3055938"/>
          <p14:tracePt t="31343" x="3063875" y="3055938"/>
          <p14:tracePt t="31351" x="3070225" y="3055938"/>
          <p14:tracePt t="31391" x="3078163" y="3055938"/>
          <p14:tracePt t="31408" x="3086100" y="3055938"/>
          <p14:tracePt t="31415" x="3094038" y="3055938"/>
          <p14:tracePt t="31423" x="3101975" y="3055938"/>
          <p14:tracePt t="31432" x="3108325" y="3055938"/>
          <p14:tracePt t="31449" x="3124200" y="3055938"/>
          <p14:tracePt t="31465" x="3140075" y="3055938"/>
          <p14:tracePt t="31482" x="3154363" y="3048000"/>
          <p14:tracePt t="31499" x="3162300" y="3040063"/>
          <p14:tracePt t="31515" x="3178175" y="3032125"/>
          <p14:tracePt t="31549" x="3184525" y="3025775"/>
          <p14:tracePt t="31566" x="3192463" y="3009900"/>
          <p14:tracePt t="31583" x="3192463" y="3001963"/>
          <p14:tracePt t="31599" x="3192463" y="2994025"/>
          <p14:tracePt t="31616" x="3200400" y="2979738"/>
          <p14:tracePt t="31632" x="3208338" y="2963863"/>
          <p14:tracePt t="31649" x="3216275" y="2955925"/>
          <p14:tracePt t="31666" x="3216275" y="2949575"/>
          <p14:tracePt t="31682" x="3222625" y="2933700"/>
          <p14:tracePt t="31716" x="3230563" y="2917825"/>
          <p14:tracePt t="31732" x="3230563" y="2911475"/>
          <p14:tracePt t="31734" x="3230563" y="2903538"/>
          <p14:tracePt t="31749" x="3238500" y="2895600"/>
          <p14:tracePt t="31766" x="3238500" y="2887663"/>
          <p14:tracePt t="31783" x="3246438" y="2879725"/>
          <p14:tracePt t="31799" x="3254375" y="2865438"/>
          <p14:tracePt t="31816" x="3254375" y="2857500"/>
          <p14:tracePt t="31832" x="3260725" y="2835275"/>
          <p14:tracePt t="31849" x="3260725" y="2827338"/>
          <p14:tracePt t="31866" x="3260725" y="2803525"/>
          <p14:tracePt t="31882" x="3260725" y="2797175"/>
          <p14:tracePt t="31899" x="3260725" y="2773363"/>
          <p14:tracePt t="31916" x="3268663" y="2759075"/>
          <p14:tracePt t="31932" x="3268663" y="2743200"/>
          <p14:tracePt t="31949" x="3268663" y="2735263"/>
          <p14:tracePt t="31966" x="3268663" y="2713038"/>
          <p14:tracePt t="31982" x="3268663" y="2705100"/>
          <p14:tracePt t="31999" x="3268663" y="2697163"/>
          <p14:tracePt t="32015" x="3268663" y="2689225"/>
          <p14:tracePt t="32032" x="3268663" y="2674938"/>
          <p14:tracePt t="32049" x="3268663" y="2651125"/>
          <p14:tracePt t="32066" x="3268663" y="2644775"/>
          <p14:tracePt t="32082" x="3254375" y="2620963"/>
          <p14:tracePt t="32099" x="3254375" y="2606675"/>
          <p14:tracePt t="32116" x="3246438" y="2598738"/>
          <p14:tracePt t="32132" x="3238500" y="2582863"/>
          <p14:tracePt t="32149" x="3230563" y="2568575"/>
          <p14:tracePt t="32166" x="3230563" y="2552700"/>
          <p14:tracePt t="32182" x="3222625" y="2544763"/>
          <p14:tracePt t="32199" x="3216275" y="2536825"/>
          <p14:tracePt t="32216" x="3208338" y="2530475"/>
          <p14:tracePt t="32232" x="3192463" y="2514600"/>
          <p14:tracePt t="32249" x="3184525" y="2498725"/>
          <p14:tracePt t="32266" x="3178175" y="2484438"/>
          <p14:tracePt t="32282" x="3170238" y="2476500"/>
          <p14:tracePt t="32299" x="3162300" y="2468563"/>
          <p14:tracePt t="32316" x="3146425" y="2460625"/>
          <p14:tracePt t="32332" x="3140075" y="2454275"/>
          <p14:tracePt t="32349" x="3132138" y="2438400"/>
          <p14:tracePt t="32366" x="3124200" y="2438400"/>
          <p14:tracePt t="32382" x="3116263" y="2430463"/>
          <p14:tracePt t="32399" x="3108325" y="2430463"/>
          <p14:tracePt t="32416" x="3101975" y="2422525"/>
          <p14:tracePt t="32432" x="3086100" y="2422525"/>
          <p14:tracePt t="32449" x="3063875" y="2416175"/>
          <p14:tracePt t="32466" x="3040063" y="2400300"/>
          <p14:tracePt t="32483" x="3025775" y="2400300"/>
          <p14:tracePt t="32500" x="3017838" y="2400300"/>
          <p14:tracePt t="32516" x="3001963" y="2392363"/>
          <p14:tracePt t="32533" x="2987675" y="2392363"/>
          <p14:tracePt t="32549" x="2979738" y="2384425"/>
          <p14:tracePt t="32566" x="2963863" y="2384425"/>
          <p14:tracePt t="32583" x="2955925" y="2384425"/>
          <p14:tracePt t="32599" x="2941638" y="2384425"/>
          <p14:tracePt t="32616" x="2917825" y="2384425"/>
          <p14:tracePt t="32633" x="2911475" y="2384425"/>
          <p14:tracePt t="32649" x="2895600" y="2384425"/>
          <p14:tracePt t="32679" x="2887663" y="2384425"/>
          <p14:tracePt t="32688" x="2887663" y="2392363"/>
          <p14:tracePt t="32703" x="2879725" y="2400300"/>
          <p14:tracePt t="32720" x="2873375" y="2400300"/>
          <p14:tracePt t="32733" x="2865438" y="2408238"/>
          <p14:tracePt t="32749" x="2857500" y="2416175"/>
          <p14:tracePt t="32766" x="2849563" y="2422525"/>
          <p14:tracePt t="32783" x="2841625" y="2430463"/>
          <p14:tracePt t="32799" x="2835275" y="2438400"/>
          <p14:tracePt t="32823" x="2827338" y="2446338"/>
          <p14:tracePt t="32833" x="2827338" y="2454275"/>
          <p14:tracePt t="32849" x="2819400" y="2454275"/>
          <p14:tracePt t="32866" x="2811463" y="2468563"/>
          <p14:tracePt t="32883" x="2803525" y="2484438"/>
          <p14:tracePt t="32899" x="2797175" y="2498725"/>
          <p14:tracePt t="32916" x="2789238" y="2514600"/>
          <p14:tracePt t="32918" x="2789238" y="2522538"/>
          <p14:tracePt t="32933" x="2781300" y="2530475"/>
          <p14:tracePt t="32950" x="2781300" y="2544763"/>
          <p14:tracePt t="32966" x="2781300" y="2560638"/>
          <p14:tracePt t="32983" x="2773363" y="2574925"/>
          <p14:tracePt t="32999" x="2773363" y="2590800"/>
          <p14:tracePt t="33016" x="2765425" y="2606675"/>
          <p14:tracePt t="33033" x="2765425" y="2613025"/>
          <p14:tracePt t="33049" x="2765425" y="2620963"/>
          <p14:tracePt t="33066" x="2765425" y="2636838"/>
          <p14:tracePt t="33083" x="2765425" y="2651125"/>
          <p14:tracePt t="33099" x="2765425" y="2674938"/>
          <p14:tracePt t="33116" x="2759075" y="2697163"/>
          <p14:tracePt t="33133" x="2759075" y="2727325"/>
          <p14:tracePt t="33150" x="2759075" y="2735263"/>
          <p14:tracePt t="33166" x="2759075" y="2759075"/>
          <p14:tracePt t="33207" x="2759075" y="2765425"/>
          <p14:tracePt t="33999" x="2751138" y="2765425"/>
          <p14:tracePt t="34079" x="2743200" y="2765425"/>
          <p14:tracePt t="34103" x="2727325" y="2765425"/>
          <p14:tracePt t="34119" x="2713038" y="2765425"/>
          <p14:tracePt t="34128" x="2705100" y="2765425"/>
          <p14:tracePt t="34143" x="2689225" y="2765425"/>
          <p14:tracePt t="34151" x="2674938" y="2765425"/>
          <p14:tracePt t="34167" x="2651125" y="2765425"/>
          <p14:tracePt t="34183" x="2613025" y="2765425"/>
          <p14:tracePt t="34200" x="2574925" y="2765425"/>
          <p14:tracePt t="34217" x="2522538" y="2765425"/>
          <p14:tracePt t="34233" x="2438400" y="2765425"/>
          <p14:tracePt t="34250" x="2362200" y="2765425"/>
          <p14:tracePt t="34267" x="2293938" y="2765425"/>
          <p14:tracePt t="34283" x="2239963" y="2765425"/>
          <p14:tracePt t="34300" x="2201863" y="2765425"/>
          <p14:tracePt t="34317" x="2163763" y="2765425"/>
          <p14:tracePt t="34319" x="2149475" y="2765425"/>
          <p14:tracePt t="34333" x="2141538" y="2765425"/>
          <p14:tracePt t="34350" x="2095500" y="2765425"/>
          <p14:tracePt t="34367" x="2057400" y="2765425"/>
          <p14:tracePt t="34383" x="2003425" y="2765425"/>
          <p14:tracePt t="34400" x="1935163" y="2765425"/>
          <p14:tracePt t="34417" x="1874838" y="2765425"/>
          <p14:tracePt t="34433" x="1828800" y="2765425"/>
          <p14:tracePt t="34450" x="1798638" y="2773363"/>
          <p14:tracePt t="34467" x="1774825" y="2773363"/>
          <p14:tracePt t="34483" x="1768475" y="2773363"/>
          <p14:tracePt t="34500" x="1752600" y="2773363"/>
          <p14:tracePt t="34543" x="1744663" y="2773363"/>
          <p14:tracePt t="34550" x="1736725" y="2773363"/>
          <p14:tracePt t="34559" x="1730375" y="2773363"/>
          <p14:tracePt t="34567" x="1722438" y="2773363"/>
          <p14:tracePt t="34583" x="1684338" y="2773363"/>
          <p14:tracePt t="34600" x="1646238" y="2781300"/>
          <p14:tracePt t="34617" x="1600200" y="2781300"/>
          <p14:tracePt t="34633" x="1546225" y="2789238"/>
          <p14:tracePt t="34650" x="1493838" y="2803525"/>
          <p14:tracePt t="34667" x="1477963" y="2803525"/>
          <p14:tracePt t="34683" x="1470025" y="2803525"/>
          <p14:tracePt t="34807" x="1463675" y="2803525"/>
          <p14:tracePt t="34815" x="1455738" y="2803525"/>
          <p14:tracePt t="34823" x="1455738" y="2811463"/>
          <p14:tracePt t="34833" x="1447800" y="2811463"/>
          <p14:tracePt t="35055" x="1439863" y="2811463"/>
          <p14:tracePt t="35063" x="1431925" y="2811463"/>
          <p14:tracePt t="35071" x="1431925" y="2819400"/>
          <p14:tracePt t="35383" x="1425575" y="2819400"/>
          <p14:tracePt t="35799" x="1417638" y="2819400"/>
          <p14:tracePt t="35807" x="1409700" y="2819400"/>
          <p14:tracePt t="35817" x="1401763" y="2819400"/>
          <p14:tracePt t="35834" x="1393825" y="2819400"/>
          <p14:tracePt t="35851" x="1387475" y="2811463"/>
          <p14:tracePt t="35943" x="1387475" y="2803525"/>
          <p14:tracePt t="35959" x="1387475" y="2797175"/>
          <p14:tracePt t="35967" x="1387475" y="2789238"/>
          <p14:tracePt t="35975" x="1387475" y="2773363"/>
          <p14:tracePt t="35984" x="1387475" y="2759075"/>
          <p14:tracePt t="36001" x="1393825" y="2743200"/>
          <p14:tracePt t="36017" x="1401763" y="2727325"/>
          <p14:tracePt t="36034" x="1409700" y="2720975"/>
          <p14:tracePt t="36050" x="1417638" y="2713038"/>
          <p14:tracePt t="36067" x="1425575" y="2705100"/>
          <p14:tracePt t="36084" x="1425575" y="2689225"/>
          <p14:tracePt t="36100" x="1431925" y="2682875"/>
          <p14:tracePt t="36118" x="1439863" y="2667000"/>
          <p14:tracePt t="36134" x="1447800" y="2651125"/>
          <p14:tracePt t="36151" x="1455738" y="2644775"/>
          <p14:tracePt t="38575" x="1447800" y="2644775"/>
          <p14:tracePt t="38599" x="1439863" y="2659063"/>
          <p14:tracePt t="38623" x="1439863" y="2667000"/>
          <p14:tracePt t="38631" x="1431925" y="2674938"/>
          <p14:tracePt t="38639" x="1425575" y="2682875"/>
          <p14:tracePt t="38655" x="1425575" y="2689225"/>
          <p14:tracePt t="38671" x="1425575" y="2697163"/>
          <p14:tracePt t="38685" x="1417638" y="2705100"/>
          <p14:tracePt t="38702" x="1417638" y="2713038"/>
          <p14:tracePt t="38718" x="1409700" y="2720975"/>
          <p14:tracePt t="38735" x="1401763" y="2720975"/>
          <p14:tracePt t="38752" x="1401763" y="2735263"/>
          <p14:tracePt t="38783" x="1393825" y="2735263"/>
          <p14:tracePt t="38823" x="1393825" y="2751138"/>
          <p14:tracePt t="38839" x="1387475" y="2759075"/>
          <p14:tracePt t="38855" x="1379538" y="2765425"/>
          <p14:tracePt t="38871" x="1379538" y="2781300"/>
          <p14:tracePt t="38895" x="1371600" y="2789238"/>
          <p14:tracePt t="38944" x="1363663" y="2803525"/>
          <p14:tracePt t="38998" x="1363663" y="2811463"/>
          <p14:tracePt t="39007" x="1355725" y="2811463"/>
          <p14:tracePt t="39018" x="1355725" y="2819400"/>
          <p14:tracePt t="39035" x="1349375" y="2819400"/>
          <p14:tracePt t="39052" x="1349375" y="2827338"/>
          <p14:tracePt t="39068" x="1349375" y="2835275"/>
          <p14:tracePt t="39085" x="1341438" y="2835275"/>
          <p14:tracePt t="39143" x="1333500" y="2841625"/>
          <p14:tracePt t="39167" x="1333500" y="2849563"/>
          <p14:tracePt t="39183" x="1325563" y="2857500"/>
          <p14:tracePt t="39199" x="1317625" y="2865438"/>
          <p14:tracePt t="39239" x="1311275" y="2873375"/>
          <p14:tracePt t="39303" x="1303338" y="2873375"/>
          <p14:tracePt t="39319" x="1303338" y="2879725"/>
          <p14:tracePt t="39335" x="1295400" y="2887663"/>
          <p14:tracePt t="39447" x="1287463" y="2895600"/>
          <p14:tracePt t="39537" x="1287463" y="2903538"/>
          <p14:tracePt t="39600" x="1279525" y="2903538"/>
          <p14:tracePt t="39639" x="1279525" y="2911475"/>
          <p14:tracePt t="39743" x="1273175" y="2917825"/>
          <p14:tracePt t="39783" x="1273175" y="2925763"/>
          <p14:tracePt t="40295" x="1273175" y="2917825"/>
          <p14:tracePt t="40303" x="1265238" y="2911475"/>
          <p14:tracePt t="40319" x="1265238" y="2903538"/>
          <p14:tracePt t="40335" x="1265238" y="2895600"/>
          <p14:tracePt t="40351" x="1265238" y="2887663"/>
          <p14:tracePt t="40407" x="1265238" y="2879725"/>
          <p14:tracePt t="40431" x="1265238" y="2873375"/>
          <p14:tracePt t="40455" x="1265238" y="2865438"/>
          <p14:tracePt t="40479" x="1265238" y="2857500"/>
          <p14:tracePt t="40855" x="1265238" y="2865438"/>
          <p14:tracePt t="40863" x="1265238" y="2873375"/>
          <p14:tracePt t="40871" x="1265238" y="2879725"/>
          <p14:tracePt t="40886" x="1265238" y="2895600"/>
          <p14:tracePt t="40902" x="1265238" y="2911475"/>
          <p14:tracePt t="40919" x="1265238" y="2925763"/>
          <p14:tracePt t="40936" x="1265238" y="2933700"/>
          <p14:tracePt t="40959" x="1265238" y="2941638"/>
          <p14:tracePt t="41015" x="1265238" y="2949575"/>
          <p14:tracePt t="41023" x="1265238" y="2955925"/>
          <p14:tracePt t="41039" x="1265238" y="2963863"/>
          <p14:tracePt t="41047" x="1273175" y="2979738"/>
          <p14:tracePt t="41055" x="1273175" y="2987675"/>
          <p14:tracePt t="41069" x="1279525" y="2994025"/>
          <p14:tracePt t="41086" x="1279525" y="3025775"/>
          <p14:tracePt t="41102" x="1287463" y="3040063"/>
          <p14:tracePt t="41119" x="1295400" y="3063875"/>
          <p14:tracePt t="41559" x="1303338" y="3063875"/>
          <p14:tracePt t="41584" x="1311275" y="3055938"/>
          <p14:tracePt t="41607" x="1311275" y="3048000"/>
          <p14:tracePt t="41639" x="1317625" y="3040063"/>
          <p14:tracePt t="41655" x="1317625" y="3032125"/>
          <p14:tracePt t="41671" x="1317625" y="3025775"/>
          <p14:tracePt t="41679" x="1325563" y="3017838"/>
          <p14:tracePt t="41687" x="1325563" y="3009900"/>
          <p14:tracePt t="41702" x="1325563" y="2994025"/>
          <p14:tracePt t="41719" x="1333500" y="2987675"/>
          <p14:tracePt t="41736" x="1333500" y="2979738"/>
          <p14:tracePt t="41752" x="1341438" y="2971800"/>
          <p14:tracePt t="41769" x="1341438" y="2963863"/>
          <p14:tracePt t="41786" x="1341438" y="2949575"/>
          <p14:tracePt t="41803" x="1349375" y="2933700"/>
          <p14:tracePt t="41819" x="1349375" y="2925763"/>
          <p14:tracePt t="41836" x="1355725" y="2917825"/>
          <p14:tracePt t="41852" x="1363663" y="2903538"/>
          <p14:tracePt t="41854" x="1363663" y="2887663"/>
          <p14:tracePt t="41886" x="1371600" y="2865438"/>
          <p14:tracePt t="41902" x="1379538" y="2841625"/>
          <p14:tracePt t="41919" x="1387475" y="2827338"/>
          <p14:tracePt t="41936" x="1393825" y="2811463"/>
          <p14:tracePt t="41953" x="1401763" y="2789238"/>
          <p14:tracePt t="41969" x="1417638" y="2759075"/>
          <p14:tracePt t="41986" x="1425575" y="2751138"/>
          <p14:tracePt t="42003" x="1431925" y="2727325"/>
          <p14:tracePt t="42019" x="1439863" y="2720975"/>
          <p14:tracePt t="42036" x="1447800" y="2697163"/>
          <p14:tracePt t="42053" x="1455738" y="2674938"/>
          <p14:tracePt t="42069" x="1463675" y="2651125"/>
          <p14:tracePt t="42071" x="1470025" y="2636838"/>
          <p14:tracePt t="42086" x="1477963" y="2620963"/>
          <p14:tracePt t="42103" x="1485900" y="2590800"/>
          <p14:tracePt t="42119" x="1493838" y="2568575"/>
          <p14:tracePt t="42136" x="1501775" y="2560638"/>
          <p14:tracePt t="42152" x="1501775" y="2552700"/>
          <p14:tracePt t="42170" x="1508125" y="2536825"/>
          <p14:tracePt t="42186" x="1516063" y="2506663"/>
          <p14:tracePt t="42203" x="1531938" y="2476500"/>
          <p14:tracePt t="42219" x="1539875" y="2454275"/>
          <p14:tracePt t="42236" x="1554163" y="2422525"/>
          <p14:tracePt t="42238" x="1554163" y="2408238"/>
          <p14:tracePt t="42253" x="1562100" y="2392363"/>
          <p14:tracePt t="42269" x="1570038" y="2384425"/>
          <p14:tracePt t="42286" x="1570038" y="2362200"/>
          <p14:tracePt t="42335" x="1577975" y="2354263"/>
          <p14:tracePt t="42383" x="1577975" y="2346325"/>
          <p14:tracePt t="42391" x="1577975" y="2339975"/>
          <p14:tracePt t="42431" x="1584325" y="2332038"/>
          <p14:tracePt t="42495" x="1584325" y="2324100"/>
          <p14:tracePt t="42503" x="1592263" y="2324100"/>
          <p14:tracePt t="43414" x="0" y="0"/>
        </p14:tracePtLst>
        <p14:tracePtLst>
          <p14:tracePt t="57937" x="1531938" y="2270125"/>
          <p14:tracePt t="57976" x="1516063" y="2270125"/>
          <p14:tracePt t="57991" x="1508125" y="2270125"/>
          <p14:tracePt t="58008" x="1501775" y="2270125"/>
          <p14:tracePt t="58025" x="1493838" y="2270125"/>
          <p14:tracePt t="58047" x="1485900" y="2270125"/>
          <p14:tracePt t="58058" x="1485900" y="2263775"/>
          <p14:tracePt t="58075" x="1477963" y="2263775"/>
          <p14:tracePt t="58092" x="1470025" y="2263775"/>
          <p14:tracePt t="58111" x="1463675" y="2263775"/>
          <p14:tracePt t="58135" x="1455738" y="2263775"/>
          <p14:tracePt t="58143" x="1455738" y="2270125"/>
          <p14:tracePt t="58158" x="1431925" y="2286000"/>
          <p14:tracePt t="58175" x="1409700" y="2308225"/>
          <p14:tracePt t="58192" x="1379538" y="2332038"/>
          <p14:tracePt t="58208" x="1349375" y="2362200"/>
          <p14:tracePt t="58225" x="1325563" y="2384425"/>
          <p14:tracePt t="58242" x="1295400" y="2416175"/>
          <p14:tracePt t="58258" x="1279525" y="2446338"/>
          <p14:tracePt t="58275" x="1265238" y="2484438"/>
          <p14:tracePt t="58292" x="1249363" y="2522538"/>
          <p14:tracePt t="58308" x="1241425" y="2544763"/>
          <p14:tracePt t="58325" x="1241425" y="2568575"/>
          <p14:tracePt t="58327" x="1235075" y="2574925"/>
          <p14:tracePt t="58342" x="1227138" y="2606675"/>
          <p14:tracePt t="58358" x="1227138" y="2628900"/>
          <p14:tracePt t="58375" x="1219200" y="2667000"/>
          <p14:tracePt t="58392" x="1203325" y="2713038"/>
          <p14:tracePt t="58408" x="1196975" y="2735263"/>
          <p14:tracePt t="58425" x="1189038" y="2773363"/>
          <p14:tracePt t="58442" x="1189038" y="2803525"/>
          <p14:tracePt t="58458" x="1181100" y="2835275"/>
          <p14:tracePt t="58475" x="1181100" y="2865438"/>
          <p14:tracePt t="58492" x="1181100" y="2895600"/>
          <p14:tracePt t="58509" x="1181100" y="2925763"/>
          <p14:tracePt t="58511" x="1181100" y="2941638"/>
          <p14:tracePt t="58525" x="1181100" y="2955925"/>
          <p14:tracePt t="58542" x="1181100" y="2987675"/>
          <p14:tracePt t="58559" x="1181100" y="3001963"/>
          <p14:tracePt t="58575" x="1181100" y="3025775"/>
          <p14:tracePt t="58592" x="1181100" y="3055938"/>
          <p14:tracePt t="58609" x="1181100" y="3078163"/>
          <p14:tracePt t="58625" x="1181100" y="3108325"/>
          <p14:tracePt t="58642" x="1181100" y="3140075"/>
          <p14:tracePt t="58659" x="1181100" y="3178175"/>
          <p14:tracePt t="58675" x="1189038" y="3208338"/>
          <p14:tracePt t="58692" x="1196975" y="3230563"/>
          <p14:tracePt t="58709" x="1211263" y="3260725"/>
          <p14:tracePt t="58725" x="1219200" y="3268663"/>
          <p14:tracePt t="58727" x="1227138" y="3276600"/>
          <p14:tracePt t="58743" x="1235075" y="3292475"/>
          <p14:tracePt t="58759" x="1241425" y="3292475"/>
          <p14:tracePt t="58791" x="1241425" y="3298825"/>
          <p14:tracePt t="58799" x="1249363" y="3298825"/>
          <p14:tracePt t="58823" x="1249363" y="3306763"/>
          <p14:tracePt t="58847" x="1257300" y="3306763"/>
          <p14:tracePt t="58895" x="1265238" y="3306763"/>
          <p14:tracePt t="58911" x="1273175" y="3306763"/>
          <p14:tracePt t="58919" x="1279525" y="3306763"/>
          <p14:tracePt t="58927" x="1287463" y="3306763"/>
          <p14:tracePt t="58942" x="1317625" y="3314700"/>
          <p14:tracePt t="58959" x="1349375" y="3314700"/>
          <p14:tracePt t="58975" x="1355725" y="3322638"/>
          <p14:tracePt t="58992" x="1363663" y="3322638"/>
          <p14:tracePt t="59009" x="1371600" y="3330575"/>
          <p14:tracePt t="59055" x="1379538" y="3330575"/>
          <p14:tracePt t="59079" x="1387475" y="3330575"/>
          <p14:tracePt t="59095" x="1393825" y="3330575"/>
          <p14:tracePt t="59103" x="1401763" y="3330575"/>
          <p14:tracePt t="59111" x="1409700" y="3330575"/>
          <p14:tracePt t="59125" x="1417638" y="3330575"/>
          <p14:tracePt t="59142" x="1431925" y="3330575"/>
          <p14:tracePt t="59159" x="1455738" y="3322638"/>
          <p14:tracePt t="59175" x="1463675" y="3322638"/>
          <p14:tracePt t="59199" x="1477963" y="3322638"/>
          <p14:tracePt t="59209" x="1485900" y="3314700"/>
          <p14:tracePt t="59225" x="1501775" y="3314700"/>
          <p14:tracePt t="59242" x="1539875" y="3306763"/>
          <p14:tracePt t="59259" x="1577975" y="3306763"/>
          <p14:tracePt t="59275" x="1608138" y="3298825"/>
          <p14:tracePt t="59278" x="1616075" y="3298825"/>
          <p14:tracePt t="59292" x="1630363" y="3298825"/>
          <p14:tracePt t="59309" x="1646238" y="3292475"/>
          <p14:tracePt t="59391" x="1654175" y="3284538"/>
          <p14:tracePt t="59415" x="1660525" y="3276600"/>
          <p14:tracePt t="59431" x="1668463" y="3268663"/>
          <p14:tracePt t="59543" x="1668463" y="3260725"/>
          <p14:tracePt t="59559" x="1676400" y="3246438"/>
          <p14:tracePt t="59575" x="1684338" y="3238500"/>
          <p14:tracePt t="59583" x="1684338" y="3230563"/>
          <p14:tracePt t="59592" x="1684338" y="3222625"/>
          <p14:tracePt t="59609" x="1692275" y="3216275"/>
          <p14:tracePt t="59626" x="1692275" y="3208338"/>
          <p14:tracePt t="59767" x="1692275" y="3192463"/>
          <p14:tracePt t="59799" x="1692275" y="3184525"/>
          <p14:tracePt t="59816" x="1698625" y="3178175"/>
          <p14:tracePt t="59823" x="1698625" y="3170238"/>
          <p14:tracePt t="59847" x="1698625" y="3162300"/>
          <p14:tracePt t="59999" x="1698625" y="3154363"/>
          <p14:tracePt t="60007" x="1698625" y="3146425"/>
          <p14:tracePt t="60015" x="1698625" y="3140075"/>
          <p14:tracePt t="60026" x="1698625" y="3132138"/>
          <p14:tracePt t="60043" x="1698625" y="3124200"/>
          <p14:tracePt t="60059" x="1698625" y="3116263"/>
          <p14:tracePt t="60623" x="1698625" y="3108325"/>
          <p14:tracePt t="64134" x="1698625" y="3101975"/>
          <p14:tracePt t="64142" x="0" y="0"/>
        </p14:tracePtLst>
        <p14:tracePtLst>
          <p14:tracePt t="71689" x="1692275" y="3086100"/>
          <p14:tracePt t="71847" x="1698625" y="3078163"/>
          <p14:tracePt t="71959" x="1706563" y="3078163"/>
          <p14:tracePt t="71967" x="1714500" y="3078163"/>
          <p14:tracePt t="71975" x="1736725" y="3078163"/>
          <p14:tracePt t="71983" x="1752600" y="3078163"/>
          <p14:tracePt t="71997" x="1768475" y="3078163"/>
          <p14:tracePt t="72013" x="1798638" y="3063875"/>
          <p14:tracePt t="72015" x="1828800" y="3048000"/>
          <p14:tracePt t="72030" x="1844675" y="3032125"/>
          <p14:tracePt t="72047" x="1858963" y="3017838"/>
          <p14:tracePt t="72063" x="1874838" y="3009900"/>
          <p14:tracePt t="72080" x="1882775" y="3001963"/>
          <p14:tracePt t="72097" x="1889125" y="3001963"/>
          <p14:tracePt t="72114" x="1897063" y="3001963"/>
          <p14:tracePt t="72130" x="1905000" y="3001963"/>
          <p14:tracePt t="72147" x="1935163" y="3001963"/>
          <p14:tracePt t="72164" x="1973263" y="3001963"/>
          <p14:tracePt t="72180" x="2003425" y="3017838"/>
          <p14:tracePt t="72197" x="2019300" y="3017838"/>
          <p14:tracePt t="72247" x="2027238" y="3025775"/>
          <p14:tracePt t="72256" x="2027238" y="3032125"/>
          <p14:tracePt t="72264" x="2049463" y="3048000"/>
          <p14:tracePt t="72280" x="2117725" y="3154363"/>
          <p14:tracePt t="72297" x="2217738" y="3292475"/>
          <p14:tracePt t="72313" x="2324100" y="3444875"/>
          <p14:tracePt t="72330" x="2416175" y="3565525"/>
          <p14:tracePt t="72348" x="2484438" y="3673475"/>
          <p14:tracePt t="72363" x="2574925" y="3802063"/>
          <p14:tracePt t="72380" x="2697163" y="3962400"/>
          <p14:tracePt t="72382" x="2751138" y="4038600"/>
          <p14:tracePt t="72432" x="2941638" y="4343400"/>
          <p14:tracePt t="72439" x="2963863" y="4365625"/>
          <p14:tracePt t="72447" x="2971800" y="4389438"/>
          <p14:tracePt t="72463" x="2994025" y="4419600"/>
          <p14:tracePt t="72480" x="3017838" y="4449763"/>
          <p14:tracePt t="72497" x="3086100" y="4479925"/>
          <p14:tracePt t="72513" x="3178175" y="4518025"/>
          <p14:tracePt t="72530" x="3260725" y="4549775"/>
          <p14:tracePt t="72547" x="3382963" y="4579938"/>
          <p14:tracePt t="72563" x="3497263" y="4625975"/>
          <p14:tracePt t="72580" x="3597275" y="4678363"/>
          <p14:tracePt t="72582" x="3641725" y="4708525"/>
          <p14:tracePt t="72597" x="3673475" y="4740275"/>
          <p14:tracePt t="72599" x="3687763" y="4754563"/>
          <p14:tracePt t="72614" x="3725863" y="4792663"/>
          <p14:tracePt t="72630" x="3741738" y="4816475"/>
          <p14:tracePt t="72647" x="3756025" y="4846638"/>
          <p14:tracePt t="72663" x="3771900" y="4860925"/>
          <p14:tracePt t="72680" x="3794125" y="4884738"/>
          <p14:tracePt t="72697" x="3810000" y="4892675"/>
          <p14:tracePt t="72713" x="3825875" y="4899025"/>
          <p14:tracePt t="72730" x="3848100" y="4922838"/>
          <p14:tracePt t="72747" x="3886200" y="4953000"/>
          <p14:tracePt t="72764" x="3908425" y="4983163"/>
          <p14:tracePt t="72780" x="3924300" y="5013325"/>
          <p14:tracePt t="72797" x="3954463" y="5059363"/>
          <p14:tracePt t="72799" x="3978275" y="5083175"/>
          <p14:tracePt t="72814" x="4016375" y="5127625"/>
          <p14:tracePt t="72830" x="4038600" y="5159375"/>
          <p14:tracePt t="72847" x="4054475" y="5181600"/>
          <p14:tracePt t="72903" x="4060825" y="5181600"/>
          <p14:tracePt t="72920" x="4068763" y="5181600"/>
          <p14:tracePt t="72943" x="4076700" y="5181600"/>
          <p14:tracePt t="72991" x="4084638" y="5181600"/>
          <p14:tracePt t="72999" x="4098925" y="5181600"/>
          <p14:tracePt t="73007" x="4122738" y="5181600"/>
          <p14:tracePt t="73015" x="4152900" y="5181600"/>
          <p14:tracePt t="73030" x="4206875" y="5189538"/>
          <p14:tracePt t="73047" x="4251325" y="5189538"/>
          <p14:tracePt t="73064" x="4275138" y="5189538"/>
          <p14:tracePt t="73080" x="4289425" y="5181600"/>
          <p14:tracePt t="73097" x="4297363" y="5173663"/>
          <p14:tracePt t="73114" x="4305300" y="5159375"/>
          <p14:tracePt t="73167" x="4313238" y="5159375"/>
          <p14:tracePt t="73259" x="4321175" y="5151438"/>
          <p14:tracePt t="73266" x="4327525" y="5151438"/>
          <p14:tracePt t="73280" x="4351338" y="5135563"/>
          <p14:tracePt t="73297" x="4381500" y="5121275"/>
          <p14:tracePt t="73314" x="4427538" y="5089525"/>
          <p14:tracePt t="73331" x="4465638" y="5075238"/>
          <p14:tracePt t="73347" x="4511675" y="5059363"/>
          <p14:tracePt t="73364" x="4533900" y="5059363"/>
          <p14:tracePt t="73380" x="4549775" y="5051425"/>
          <p14:tracePt t="73397" x="4556125" y="5045075"/>
          <p14:tracePt t="73439" x="4564063" y="5037138"/>
          <p14:tracePt t="73455" x="4572000" y="5029200"/>
          <p14:tracePt t="73479" x="4579938" y="5021263"/>
          <p14:tracePt t="73487" x="4587875" y="5013325"/>
          <p14:tracePt t="73511" x="4594225" y="5006975"/>
          <p14:tracePt t="73519" x="4602163" y="4991100"/>
          <p14:tracePt t="73530" x="4602163" y="4983163"/>
          <p14:tracePt t="73547" x="4610100" y="4960938"/>
          <p14:tracePt t="73564" x="4625975" y="4922838"/>
          <p14:tracePt t="73581" x="4648200" y="4876800"/>
          <p14:tracePt t="73583" x="4656138" y="4854575"/>
          <p14:tracePt t="73598" x="4670425" y="4808538"/>
          <p14:tracePt t="73614" x="4694238" y="4778375"/>
          <p14:tracePt t="73631" x="4708525" y="4740275"/>
          <p14:tracePt t="73647" x="4724400" y="4708525"/>
          <p14:tracePt t="73664" x="4740275" y="4670425"/>
          <p14:tracePt t="73681" x="4746625" y="4640263"/>
          <p14:tracePt t="73697" x="4746625" y="4618038"/>
          <p14:tracePt t="73714" x="4754563" y="4587875"/>
          <p14:tracePt t="73731" x="4754563" y="4564063"/>
          <p14:tracePt t="73751" x="4754563" y="4556125"/>
          <p14:tracePt t="73807" x="4754563" y="4541838"/>
          <p14:tracePt t="73855" x="4754563" y="4533900"/>
          <p14:tracePt t="73871" x="4754563" y="4525963"/>
          <p14:tracePt t="73887" x="4754563" y="4518025"/>
          <p14:tracePt t="73895" x="4754563" y="4511675"/>
          <p14:tracePt t="73903" x="4746625" y="4503738"/>
          <p14:tracePt t="73927" x="4740275" y="4503738"/>
          <p14:tracePt t="73967" x="4740275" y="4495800"/>
          <p14:tracePt t="73983" x="4732338" y="4487863"/>
          <p14:tracePt t="74007" x="4732338" y="4479925"/>
          <p14:tracePt t="74039" x="4724400" y="4479925"/>
          <p14:tracePt t="74063" x="4724400" y="4473575"/>
          <p14:tracePt t="74079" x="4716463" y="4473575"/>
          <p14:tracePt t="74087" x="4708525" y="4465638"/>
          <p14:tracePt t="74098" x="4694238" y="4449763"/>
          <p14:tracePt t="74114" x="4678363" y="4441825"/>
          <p14:tracePt t="74131" x="4670425" y="4435475"/>
          <p14:tracePt t="74147" x="4656138" y="4427538"/>
          <p14:tracePt t="74164" x="4640263" y="4411663"/>
          <p14:tracePt t="74181" x="4632325" y="4411663"/>
          <p14:tracePt t="74197" x="4625975" y="4403725"/>
          <p14:tracePt t="74223" x="4618038" y="4403725"/>
          <p14:tracePt t="74231" x="4610100" y="4403725"/>
          <p14:tracePt t="74247" x="4602163" y="4403725"/>
          <p14:tracePt t="74264" x="4587875" y="4397375"/>
          <p14:tracePt t="74281" x="4579938" y="4397375"/>
          <p14:tracePt t="74298" x="4572000" y="4397375"/>
          <p14:tracePt t="74314" x="4572000" y="4389438"/>
          <p14:tracePt t="74331" x="4564063" y="4389438"/>
          <p14:tracePt t="74351" x="4556125" y="4389438"/>
          <p14:tracePt t="74375" x="4549775" y="4389438"/>
          <p14:tracePt t="74383" x="4541838" y="4389438"/>
          <p14:tracePt t="74399" x="4533900" y="4389438"/>
          <p14:tracePt t="74414" x="4511675" y="4389438"/>
          <p14:tracePt t="74431" x="4503738" y="4389438"/>
          <p14:tracePt t="74448" x="4495800" y="4389438"/>
          <p14:tracePt t="74464" x="4487863" y="4389438"/>
          <p14:tracePt t="74481" x="4479925" y="4389438"/>
          <p14:tracePt t="74498" x="4457700" y="4403725"/>
          <p14:tracePt t="74514" x="4441825" y="4411663"/>
          <p14:tracePt t="74531" x="4427538" y="4427538"/>
          <p14:tracePt t="74548" x="4411663" y="4435475"/>
          <p14:tracePt t="74550" x="4403725" y="4435475"/>
          <p14:tracePt t="74564" x="4397375" y="4435475"/>
          <p14:tracePt t="74581" x="4397375" y="4441825"/>
          <p14:tracePt t="74598" x="4389438" y="4449763"/>
          <p14:tracePt t="74615" x="4381500" y="4449763"/>
          <p14:tracePt t="74632" x="4373563" y="4457700"/>
          <p14:tracePt t="74655" x="4365625" y="4465638"/>
          <p14:tracePt t="74671" x="4359275" y="4473575"/>
          <p14:tracePt t="74687" x="4351338" y="4479925"/>
          <p14:tracePt t="74719" x="4343400" y="4487863"/>
          <p14:tracePt t="74751" x="4335463" y="4495800"/>
          <p14:tracePt t="74783" x="4335463" y="4503738"/>
          <p14:tracePt t="74791" x="4327525" y="4511675"/>
          <p14:tracePt t="74799" x="4327525" y="4518025"/>
          <p14:tracePt t="74814" x="4321175" y="4541838"/>
          <p14:tracePt t="74831" x="4313238" y="4549775"/>
          <p14:tracePt t="74848" x="4305300" y="4556125"/>
          <p14:tracePt t="74983" x="4305300" y="4564063"/>
          <p14:tracePt t="75063" x="4305300" y="4572000"/>
          <p14:tracePt t="75087" x="4305300" y="4579938"/>
          <p14:tracePt t="75103" x="4305300" y="4587875"/>
          <p14:tracePt t="75111" x="4305300" y="4594225"/>
          <p14:tracePt t="75119" x="4297363" y="4594225"/>
          <p14:tracePt t="75239" x="4297363" y="4602163"/>
          <p14:tracePt t="75967" x="4297363" y="4610100"/>
          <p14:tracePt t="75991" x="4297363" y="4618038"/>
          <p14:tracePt t="76015" x="4297363" y="4625975"/>
          <p14:tracePt t="76063" x="4297363" y="4632325"/>
          <p14:tracePt t="76087" x="4297363" y="4640263"/>
          <p14:tracePt t="76103" x="4297363" y="4648200"/>
          <p14:tracePt t="76119" x="4297363" y="4656138"/>
          <p14:tracePt t="76127" x="4289425" y="4664075"/>
          <p14:tracePt t="76135" x="4289425" y="4670425"/>
          <p14:tracePt t="76148" x="4289425" y="4678363"/>
          <p14:tracePt t="76165" x="4283075" y="4686300"/>
          <p14:tracePt t="76182" x="4283075" y="4716463"/>
          <p14:tracePt t="76198" x="4283075" y="4746625"/>
          <p14:tracePt t="76215" x="4283075" y="4778375"/>
          <p14:tracePt t="76232" x="4283075" y="4822825"/>
          <p14:tracePt t="76248" x="4275138" y="4854575"/>
          <p14:tracePt t="76265" x="4275138" y="4884738"/>
          <p14:tracePt t="76281" x="4275138" y="4922838"/>
          <p14:tracePt t="76298" x="4275138" y="4953000"/>
          <p14:tracePt t="76315" x="4275138" y="4975225"/>
          <p14:tracePt t="76332" x="4267200" y="5006975"/>
          <p14:tracePt t="76348" x="4267200" y="5037138"/>
          <p14:tracePt t="76351" x="4267200" y="5051425"/>
          <p14:tracePt t="76365" x="4267200" y="5067300"/>
          <p14:tracePt t="76382" x="4267200" y="5097463"/>
          <p14:tracePt t="76383" x="4267200" y="5121275"/>
          <p14:tracePt t="76398" x="4259263" y="5159375"/>
          <p14:tracePt t="76415" x="4251325" y="5181600"/>
          <p14:tracePt t="76431" x="4244975" y="5211763"/>
          <p14:tracePt t="76448" x="4244975" y="5227638"/>
          <p14:tracePt t="76465" x="4244975" y="5235575"/>
          <p14:tracePt t="76481" x="4244975" y="5257800"/>
          <p14:tracePt t="76498" x="4237038" y="5273675"/>
          <p14:tracePt t="76515" x="4237038" y="5295900"/>
          <p14:tracePt t="76532" x="4237038" y="5326063"/>
          <p14:tracePt t="76548" x="4229100" y="5349875"/>
          <p14:tracePt t="76550" x="4229100" y="5364163"/>
          <p14:tracePt t="76565" x="4229100" y="5372100"/>
          <p14:tracePt t="76582" x="4229100" y="5410200"/>
          <p14:tracePt t="76599" x="4221163" y="5426075"/>
          <p14:tracePt t="76615" x="4221163" y="5448300"/>
          <p14:tracePt t="76632" x="4221163" y="5464175"/>
          <p14:tracePt t="76648" x="4221163" y="5470525"/>
          <p14:tracePt t="76665" x="4221163" y="5486400"/>
          <p14:tracePt t="76682" x="4213225" y="5494338"/>
          <p14:tracePt t="76711" x="4213225" y="5502275"/>
          <p14:tracePt t="76727" x="4213225" y="5508625"/>
          <p14:tracePt t="76735" x="4213225" y="5516563"/>
          <p14:tracePt t="76749" x="4213225" y="5524500"/>
          <p14:tracePt t="76765" x="4213225" y="5540375"/>
          <p14:tracePt t="76782" x="4213225" y="5570538"/>
          <p14:tracePt t="76798" x="4206875" y="5584825"/>
          <p14:tracePt t="76815" x="4206875" y="5592763"/>
          <p14:tracePt t="76855" x="4206875" y="5600700"/>
          <p14:tracePt t="76886" x="4206875" y="5608638"/>
          <p14:tracePt t="76895" x="4206875" y="5616575"/>
          <p14:tracePt t="76903" x="4206875" y="5622925"/>
          <p14:tracePt t="76915" x="4206875" y="5630863"/>
          <p14:tracePt t="76932" x="4206875" y="5638800"/>
          <p14:tracePt t="76948" x="4206875" y="5646738"/>
          <p14:tracePt t="76965" x="4206875" y="5654675"/>
          <p14:tracePt t="76998" x="4206875" y="5661025"/>
          <p14:tracePt t="77015" x="4206875" y="5668963"/>
          <p14:tracePt t="77023" x="4206875" y="5676900"/>
          <p14:tracePt t="77032" x="4206875" y="5684838"/>
          <p14:tracePt t="77048" x="4206875" y="5692775"/>
          <p14:tracePt t="77065" x="4206875" y="5699125"/>
          <p14:tracePt t="77082" x="4206875" y="5707063"/>
          <p14:tracePt t="77099" x="4206875" y="5715000"/>
          <p14:tracePt t="77119" x="4206875" y="5722938"/>
          <p14:tracePt t="77159" x="4206875" y="5730875"/>
          <p14:tracePt t="77167" x="4206875" y="5737225"/>
          <p14:tracePt t="77182" x="4206875" y="5745163"/>
          <p14:tracePt t="77191" x="4206875" y="5753100"/>
          <p14:tracePt t="77207" x="4206875" y="5761038"/>
          <p14:tracePt t="77215" x="4206875" y="5768975"/>
          <p14:tracePt t="77232" x="4206875" y="5783263"/>
          <p14:tracePt t="77248" x="4206875" y="5791200"/>
          <p14:tracePt t="77265" x="4206875" y="5799138"/>
          <p14:tracePt t="77295" x="4206875" y="5807075"/>
          <p14:tracePt t="77311" x="4206875" y="5813425"/>
          <p14:tracePt t="77320" x="4206875" y="5821363"/>
          <p14:tracePt t="77335" x="4206875" y="5829300"/>
          <p14:tracePt t="77471" x="4206875" y="5845175"/>
          <p14:tracePt t="77495" x="4213225" y="5845175"/>
          <p14:tracePt t="77519" x="4221163" y="5851525"/>
          <p14:tracePt t="77623" x="4229100" y="5851525"/>
          <p14:tracePt t="77639" x="4237038" y="5851525"/>
          <p14:tracePt t="77655" x="4244975" y="5851525"/>
          <p14:tracePt t="77664" x="4251325" y="5851525"/>
          <p14:tracePt t="77671" x="4259263" y="5851525"/>
          <p14:tracePt t="77687" x="4267200" y="5851525"/>
          <p14:tracePt t="77699" x="4275138" y="5851525"/>
          <p14:tracePt t="77719" x="4283075" y="5851525"/>
          <p14:tracePt t="77732" x="4289425" y="5851525"/>
          <p14:tracePt t="77749" x="4305300" y="5851525"/>
          <p14:tracePt t="77766" x="4365625" y="5851525"/>
          <p14:tracePt t="77782" x="4403725" y="5859463"/>
          <p14:tracePt t="77799" x="4427538" y="5867400"/>
          <p14:tracePt t="77815" x="4435475" y="5867400"/>
          <p14:tracePt t="77903" x="4441825" y="5867400"/>
          <p14:tracePt t="77944" x="4449763" y="5867400"/>
          <p14:tracePt t="77959" x="4457700" y="5867400"/>
          <p14:tracePt t="77976" x="4465638" y="5867400"/>
          <p14:tracePt t="78008" x="4473575" y="5867400"/>
          <p14:tracePt t="78031" x="4479925" y="5867400"/>
          <p14:tracePt t="78079" x="4487863" y="5867400"/>
          <p14:tracePt t="78615" x="4479925" y="5867400"/>
          <p14:tracePt t="78666" x="4465638" y="5867400"/>
          <p14:tracePt t="78671" x="4457700" y="5867400"/>
          <p14:tracePt t="78687" x="4449763" y="5867400"/>
          <p14:tracePt t="78699" x="4441825" y="5867400"/>
          <p14:tracePt t="78716" x="4435475" y="5867400"/>
          <p14:tracePt t="78732" x="4411663" y="5867400"/>
          <p14:tracePt t="78749" x="4403725" y="5867400"/>
          <p14:tracePt t="78766" x="4397375" y="5867400"/>
          <p14:tracePt t="78782" x="4389438" y="5859463"/>
          <p14:tracePt t="78823" x="4381500" y="5851525"/>
          <p14:tracePt t="78839" x="4373563" y="5851525"/>
          <p14:tracePt t="78855" x="4365625" y="5845175"/>
          <p14:tracePt t="78887" x="4359275" y="5837238"/>
          <p14:tracePt t="78895" x="4359275" y="5829300"/>
          <p14:tracePt t="78903" x="4343400" y="5821363"/>
          <p14:tracePt t="78919" x="4335463" y="5813425"/>
          <p14:tracePt t="78932" x="4335463" y="5807075"/>
          <p14:tracePt t="78949" x="4321175" y="5791200"/>
          <p14:tracePt t="78951" x="4321175" y="5775325"/>
          <p14:tracePt t="78966" x="4313238" y="5761038"/>
          <p14:tracePt t="78982" x="4305300" y="5745163"/>
          <p14:tracePt t="78999" x="4305300" y="5730875"/>
          <p14:tracePt t="79016" x="4297363" y="5715000"/>
          <p14:tracePt t="79033" x="4289425" y="5692775"/>
          <p14:tracePt t="79049" x="4289425" y="5668963"/>
          <p14:tracePt t="79066" x="4283075" y="5646738"/>
          <p14:tracePt t="79082" x="4283075" y="5630863"/>
          <p14:tracePt t="79099" x="4283075" y="5622925"/>
          <p14:tracePt t="79116" x="4283075" y="5608638"/>
          <p14:tracePt t="79133" x="4283075" y="5592763"/>
          <p14:tracePt t="79134" x="4283075" y="5578475"/>
          <p14:tracePt t="79190" x="4283075" y="5524500"/>
          <p14:tracePt t="79207" x="4283075" y="5516563"/>
          <p14:tracePt t="79311" x="4283075" y="5508625"/>
          <p14:tracePt t="79327" x="4283075" y="5502275"/>
          <p14:tracePt t="79367" x="4283075" y="5494338"/>
          <p14:tracePt t="79407" x="4283075" y="5486400"/>
          <p14:tracePt t="79439" x="4283075" y="5478463"/>
          <p14:tracePt t="79447" x="4275138" y="5470525"/>
          <p14:tracePt t="79839" x="4275138" y="5464175"/>
          <p14:tracePt t="79863" x="4267200" y="5456238"/>
          <p14:tracePt t="79879" x="4267200" y="5440363"/>
          <p14:tracePt t="79887" x="4259263" y="5426075"/>
          <p14:tracePt t="79900" x="4251325" y="5426075"/>
          <p14:tracePt t="79916" x="4237038" y="5387975"/>
          <p14:tracePt t="79933" x="4213225" y="5356225"/>
          <p14:tracePt t="79950" x="4175125" y="5287963"/>
          <p14:tracePt t="79966" x="4160838" y="5257800"/>
          <p14:tracePt t="79983" x="4137025" y="5227638"/>
          <p14:tracePt t="80000" x="4122738" y="5203825"/>
          <p14:tracePt t="80016" x="4106863" y="5173663"/>
          <p14:tracePt t="80033" x="4098925" y="5151438"/>
          <p14:tracePt t="80049" x="4076700" y="5121275"/>
          <p14:tracePt t="80066" x="4054475" y="5083175"/>
          <p14:tracePt t="80083" x="4030663" y="5051425"/>
          <p14:tracePt t="80100" x="4016375" y="5029200"/>
          <p14:tracePt t="80116" x="4008438" y="5013325"/>
          <p14:tracePt t="80133" x="3992563" y="4991100"/>
          <p14:tracePt t="80134" x="3984625" y="4991100"/>
          <p14:tracePt t="80150" x="3984625" y="4975225"/>
          <p14:tracePt t="80166" x="3978275" y="4968875"/>
          <p14:tracePt t="80183" x="3962400" y="4945063"/>
          <p14:tracePt t="80199" x="3946525" y="4930775"/>
          <p14:tracePt t="80216" x="3932238" y="4906963"/>
          <p14:tracePt t="80233" x="3924300" y="4906963"/>
          <p14:tracePt t="80249" x="3924300" y="4899025"/>
          <p14:tracePt t="80266" x="3908425" y="4884738"/>
          <p14:tracePt t="80283" x="3902075" y="4876800"/>
          <p14:tracePt t="80300" x="3886200" y="4860925"/>
          <p14:tracePt t="80316" x="3878263" y="4846638"/>
          <p14:tracePt t="80333" x="3863975" y="4816475"/>
          <p14:tracePt t="80336" x="3856038" y="4808538"/>
          <p14:tracePt t="80351" x="3832225" y="4778375"/>
          <p14:tracePt t="80366" x="3810000" y="4754563"/>
          <p14:tracePt t="80383" x="3794125" y="4740275"/>
          <p14:tracePt t="80399" x="3779838" y="4724400"/>
          <p14:tracePt t="80416" x="3771900" y="4716463"/>
          <p14:tracePt t="80433" x="3763963" y="4708525"/>
          <p14:tracePt t="80450" x="3756025" y="4702175"/>
          <p14:tracePt t="80466" x="3741738" y="4694238"/>
          <p14:tracePt t="80483" x="3711575" y="4670425"/>
          <p14:tracePt t="80500" x="3695700" y="4656138"/>
          <p14:tracePt t="80516" x="3679825" y="4640263"/>
          <p14:tracePt t="80519" x="3665538" y="4640263"/>
          <p14:tracePt t="80533" x="3657600" y="4632325"/>
          <p14:tracePt t="80550" x="3627438" y="4610100"/>
          <p14:tracePt t="80566" x="3597275" y="4594225"/>
          <p14:tracePt t="80583" x="3565525" y="4579938"/>
          <p14:tracePt t="80600" x="3535363" y="4556125"/>
          <p14:tracePt t="80616" x="3513138" y="4541838"/>
          <p14:tracePt t="80633" x="3497263" y="4533900"/>
          <p14:tracePt t="80650" x="3489325" y="4533900"/>
          <p14:tracePt t="80671" x="3482975" y="4533900"/>
          <p14:tracePt t="80683" x="3475038" y="4525963"/>
          <p14:tracePt t="80700" x="3467100" y="4525963"/>
          <p14:tracePt t="80717" x="3444875" y="4525963"/>
          <p14:tracePt t="80733" x="3429000" y="4518025"/>
          <p14:tracePt t="80735" x="3421063" y="4518025"/>
          <p14:tracePt t="80750" x="3406775" y="4518025"/>
          <p14:tracePt t="80767" x="3390900" y="4518025"/>
          <p14:tracePt t="80783" x="3382963" y="4518025"/>
          <p14:tracePt t="80800" x="3368675" y="4518025"/>
          <p14:tracePt t="80817" x="3360738" y="4518025"/>
          <p14:tracePt t="80833" x="3352800" y="4518025"/>
          <p14:tracePt t="80850" x="3336925" y="4518025"/>
          <p14:tracePt t="80867" x="3314700" y="4518025"/>
          <p14:tracePt t="80883" x="3298825" y="4518025"/>
          <p14:tracePt t="80900" x="3276600" y="4525963"/>
          <p14:tracePt t="80917" x="3260725" y="4525963"/>
          <p14:tracePt t="80919" x="3254375" y="4525963"/>
          <p14:tracePt t="80933" x="3246438" y="4525963"/>
          <p14:tracePt t="80950" x="3208338" y="4533900"/>
          <p14:tracePt t="80966" x="3192463" y="4541838"/>
          <p14:tracePt t="80983" x="3170238" y="4541838"/>
          <p14:tracePt t="81000" x="3154363" y="4549775"/>
          <p14:tracePt t="81017" x="3140075" y="4556125"/>
          <p14:tracePt t="81033" x="3124200" y="4556125"/>
          <p14:tracePt t="81050" x="3116263" y="4572000"/>
          <p14:tracePt t="81066" x="3108325" y="4572000"/>
          <p14:tracePt t="81083" x="3101975" y="4572000"/>
          <p14:tracePt t="81101" x="3094038" y="4579938"/>
          <p14:tracePt t="81103" x="3078163" y="4579938"/>
          <p14:tracePt t="81116" x="3070225" y="4587875"/>
          <p14:tracePt t="81133" x="3040063" y="4602163"/>
          <p14:tracePt t="81135" x="3025775" y="4618038"/>
          <p14:tracePt t="81151" x="3009900" y="4632325"/>
          <p14:tracePt t="81166" x="2994025" y="4648200"/>
          <p14:tracePt t="81183" x="2979738" y="4656138"/>
          <p14:tracePt t="81200" x="2971800" y="4664075"/>
          <p14:tracePt t="81216" x="2955925" y="4670425"/>
          <p14:tracePt t="81233" x="2955925" y="4678363"/>
          <p14:tracePt t="81250" x="2949575" y="4686300"/>
          <p14:tracePt t="81267" x="2933700" y="4708525"/>
          <p14:tracePt t="81283" x="2925763" y="4724400"/>
          <p14:tracePt t="81300" x="2911475" y="4746625"/>
          <p14:tracePt t="81317" x="2911475" y="4754563"/>
          <p14:tracePt t="81333" x="2903538" y="4754563"/>
          <p14:tracePt t="81335" x="2895600" y="4762500"/>
          <p14:tracePt t="81351" x="2895600" y="4770438"/>
          <p14:tracePt t="81367" x="2895600" y="4778375"/>
          <p14:tracePt t="81384" x="2887663" y="4784725"/>
          <p14:tracePt t="81400" x="2879725" y="4800600"/>
          <p14:tracePt t="81417" x="2873375" y="4822825"/>
          <p14:tracePt t="81433" x="2873375" y="4838700"/>
          <p14:tracePt t="81450" x="2865438" y="4854575"/>
          <p14:tracePt t="81467" x="2857500" y="4868863"/>
          <p14:tracePt t="81483" x="2857500" y="4876800"/>
          <p14:tracePt t="81500" x="2857500" y="4892675"/>
          <p14:tracePt t="81517" x="2857500" y="4906963"/>
          <p14:tracePt t="81518" x="2857500" y="4914900"/>
          <p14:tracePt t="81535" x="2857500" y="4930775"/>
          <p14:tracePt t="81551" x="2857500" y="4937125"/>
          <p14:tracePt t="81567" x="2849563" y="4953000"/>
          <p14:tracePt t="81584" x="2849563" y="4975225"/>
          <p14:tracePt t="81600" x="2849563" y="4999038"/>
          <p14:tracePt t="81617" x="2849563" y="5029200"/>
          <p14:tracePt t="81634" x="2849563" y="5045075"/>
          <p14:tracePt t="81650" x="2849563" y="5059363"/>
          <p14:tracePt t="81667" x="2849563" y="5067300"/>
          <p14:tracePt t="81684" x="2849563" y="5075238"/>
          <p14:tracePt t="81700" x="2849563" y="5089525"/>
          <p14:tracePt t="81717" x="2849563" y="5105400"/>
          <p14:tracePt t="81734" x="2849563" y="5143500"/>
          <p14:tracePt t="81750" x="2849563" y="5159375"/>
          <p14:tracePt t="81767" x="2849563" y="5165725"/>
          <p14:tracePt t="81783" x="2849563" y="5173663"/>
          <p14:tracePt t="81800" x="2849563" y="5181600"/>
          <p14:tracePt t="81817" x="2857500" y="5203825"/>
          <p14:tracePt t="81833" x="2865438" y="5227638"/>
          <p14:tracePt t="81851" x="2887663" y="5257800"/>
          <p14:tracePt t="81867" x="2895600" y="5280025"/>
          <p14:tracePt t="81883" x="2911475" y="5303838"/>
          <p14:tracePt t="81900" x="2917825" y="5318125"/>
          <p14:tracePt t="81917" x="2933700" y="5334000"/>
          <p14:tracePt t="81918" x="2941638" y="5341938"/>
          <p14:tracePt t="81933" x="2941638" y="5356225"/>
          <p14:tracePt t="81950" x="2963863" y="5372100"/>
          <p14:tracePt t="81967" x="2987675" y="5380038"/>
          <p14:tracePt t="81983" x="3009900" y="5402263"/>
          <p14:tracePt t="82000" x="3055938" y="5440363"/>
          <p14:tracePt t="82017" x="3086100" y="5470525"/>
          <p14:tracePt t="82033" x="3116263" y="5502275"/>
          <p14:tracePt t="82050" x="3146425" y="5516563"/>
          <p14:tracePt t="82067" x="3178175" y="5532438"/>
          <p14:tracePt t="82084" x="3192463" y="5546725"/>
          <p14:tracePt t="82100" x="3208338" y="5554663"/>
          <p14:tracePt t="82117" x="3216275" y="5554663"/>
          <p14:tracePt t="82134" x="3230563" y="5554663"/>
          <p14:tracePt t="82167" x="3246438" y="5554663"/>
          <p14:tracePt t="82184" x="3260725" y="5554663"/>
          <p14:tracePt t="82200" x="3268663" y="5554663"/>
          <p14:tracePt t="82217" x="3284538" y="5554663"/>
          <p14:tracePt t="82234" x="3306763" y="5554663"/>
          <p14:tracePt t="82250" x="3322638" y="5554663"/>
          <p14:tracePt t="82267" x="3344863" y="5554663"/>
          <p14:tracePt t="82284" x="3368675" y="5546725"/>
          <p14:tracePt t="82300" x="3390900" y="5540375"/>
          <p14:tracePt t="82303" x="3406775" y="5524500"/>
          <p14:tracePt t="82317" x="3421063" y="5524500"/>
          <p14:tracePt t="82334" x="3459163" y="5508625"/>
          <p14:tracePt t="82351" x="3482975" y="5502275"/>
          <p14:tracePt t="82367" x="3489325" y="5494338"/>
          <p14:tracePt t="82384" x="3505200" y="5494338"/>
          <p14:tracePt t="82400" x="3521075" y="5486400"/>
          <p14:tracePt t="82434" x="3535363" y="5486400"/>
          <p14:tracePt t="82451" x="3543300" y="5470525"/>
          <p14:tracePt t="82467" x="3559175" y="5456238"/>
          <p14:tracePt t="82484" x="3581400" y="5448300"/>
          <p14:tracePt t="82486" x="3589338" y="5432425"/>
          <p14:tracePt t="82500" x="3603625" y="5426075"/>
          <p14:tracePt t="82517" x="3619500" y="5410200"/>
          <p14:tracePt t="82519" x="3627438" y="5402263"/>
          <p14:tracePt t="82534" x="3641725" y="5372100"/>
          <p14:tracePt t="82550" x="3649663" y="5364163"/>
          <p14:tracePt t="82567" x="3657600" y="5341938"/>
          <p14:tracePt t="82584" x="3665538" y="5326063"/>
          <p14:tracePt t="82601" x="3665538" y="5311775"/>
          <p14:tracePt t="82617" x="3665538" y="5295900"/>
          <p14:tracePt t="82634" x="3673475" y="5280025"/>
          <p14:tracePt t="82651" x="3679825" y="5257800"/>
          <p14:tracePt t="82667" x="3679825" y="5227638"/>
          <p14:tracePt t="82684" x="3679825" y="5203825"/>
          <p14:tracePt t="82701" x="3687763" y="5181600"/>
          <p14:tracePt t="82702" x="3687763" y="5165725"/>
          <p14:tracePt t="82717" x="3687763" y="5151438"/>
          <p14:tracePt t="82734" x="3695700" y="5121275"/>
          <p14:tracePt t="82750" x="3703638" y="5097463"/>
          <p14:tracePt t="82767" x="3703638" y="5083175"/>
          <p14:tracePt t="82784" x="3703638" y="5059363"/>
          <p14:tracePt t="82801" x="3703638" y="5045075"/>
          <p14:tracePt t="82817" x="3703638" y="5021263"/>
          <p14:tracePt t="82834" x="3703638" y="4999038"/>
          <p14:tracePt t="82851" x="3703638" y="4975225"/>
          <p14:tracePt t="82867" x="3703638" y="4953000"/>
          <p14:tracePt t="82884" x="3703638" y="4937125"/>
          <p14:tracePt t="82900" x="3703638" y="4922838"/>
          <p14:tracePt t="82917" x="3695700" y="4914900"/>
          <p14:tracePt t="82934" x="3687763" y="4884738"/>
          <p14:tracePt t="82950" x="3679825" y="4854575"/>
          <p14:tracePt t="82967" x="3665538" y="4830763"/>
          <p14:tracePt t="82984" x="3657600" y="4816475"/>
          <p14:tracePt t="83001" x="3649663" y="4800600"/>
          <p14:tracePt t="83031" x="3649663" y="4784725"/>
          <p14:tracePt t="83047" x="3641725" y="4784725"/>
          <p14:tracePt t="83063" x="3641725" y="4778375"/>
          <p14:tracePt t="83071" x="3635375" y="4778375"/>
          <p14:tracePt t="83084" x="3627438" y="4778375"/>
          <p14:tracePt t="83101" x="3611563" y="4754563"/>
          <p14:tracePt t="83118" x="3581400" y="4732338"/>
          <p14:tracePt t="83134" x="3559175" y="4724400"/>
          <p14:tracePt t="83151" x="3543300" y="4716463"/>
          <p14:tracePt t="83167" x="3527425" y="4708525"/>
          <p14:tracePt t="83191" x="3521075" y="4708525"/>
          <p14:tracePt t="83201" x="3513138" y="4702175"/>
          <p14:tracePt t="83218" x="3505200" y="4702175"/>
          <p14:tracePt t="83234" x="3489325" y="4694238"/>
          <p14:tracePt t="83251" x="3467100" y="4686300"/>
          <p14:tracePt t="83267" x="3451225" y="4686300"/>
          <p14:tracePt t="83284" x="3429000" y="4686300"/>
          <p14:tracePt t="83301" x="3413125" y="4686300"/>
          <p14:tracePt t="83303" x="3398838" y="4686300"/>
          <p14:tracePt t="83317" x="3390900" y="4686300"/>
          <p14:tracePt t="83334" x="3360738" y="4686300"/>
          <p14:tracePt t="83352" x="3352800" y="4686300"/>
          <p14:tracePt t="83367" x="3336925" y="4686300"/>
          <p14:tracePt t="83384" x="3322638" y="4686300"/>
          <p14:tracePt t="83401" x="3306763" y="4686300"/>
          <p14:tracePt t="83417" x="3292475" y="4686300"/>
          <p14:tracePt t="83434" x="3276600" y="4686300"/>
          <p14:tracePt t="83451" x="3254375" y="4694238"/>
          <p14:tracePt t="83467" x="3246438" y="4702175"/>
          <p14:tracePt t="83484" x="3222625" y="4716463"/>
          <p14:tracePt t="83501" x="3208338" y="4724400"/>
          <p14:tracePt t="83517" x="3184525" y="4732338"/>
          <p14:tracePt t="83534" x="3170238" y="4746625"/>
          <p14:tracePt t="83551" x="3162300" y="4754563"/>
          <p14:tracePt t="83567" x="3154363" y="4762500"/>
          <p14:tracePt t="83584" x="3146425" y="4770438"/>
          <p14:tracePt t="83601" x="3140075" y="4792663"/>
          <p14:tracePt t="83617" x="3124200" y="4800600"/>
          <p14:tracePt t="83634" x="3116263" y="4822825"/>
          <p14:tracePt t="83651" x="3108325" y="4838700"/>
          <p14:tracePt t="83667" x="3101975" y="4854575"/>
          <p14:tracePt t="83684" x="3086100" y="4876800"/>
          <p14:tracePt t="83701" x="3078163" y="4892675"/>
          <p14:tracePt t="83703" x="3078163" y="4906963"/>
          <p14:tracePt t="83719" x="3078163" y="4914900"/>
          <p14:tracePt t="83734" x="3070225" y="4930775"/>
          <p14:tracePt t="83768" x="3070225" y="4937125"/>
          <p14:tracePt t="83784" x="3070225" y="4945063"/>
          <p14:tracePt t="83801" x="3063875" y="4953000"/>
          <p14:tracePt t="83817" x="3063875" y="4968875"/>
          <p14:tracePt t="83834" x="3063875" y="4991100"/>
          <p14:tracePt t="83851" x="3055938" y="5013325"/>
          <p14:tracePt t="83867" x="3055938" y="5021263"/>
          <p14:tracePt t="83884" x="3055938" y="5037138"/>
          <p14:tracePt t="83901" x="3055938" y="5051425"/>
          <p14:tracePt t="83917" x="3055938" y="5067300"/>
          <p14:tracePt t="83934" x="3055938" y="5097463"/>
          <p14:tracePt t="83951" x="3055938" y="5105400"/>
          <p14:tracePt t="83967" x="3055938" y="5135563"/>
          <p14:tracePt t="83984" x="3055938" y="5151438"/>
          <p14:tracePt t="84001" x="3055938" y="5165725"/>
          <p14:tracePt t="84018" x="3055938" y="5181600"/>
          <p14:tracePt t="84034" x="3063875" y="5189538"/>
          <p14:tracePt t="84055" x="3063875" y="5197475"/>
          <p14:tracePt t="84072" x="3070225" y="5203825"/>
          <p14:tracePt t="84087" x="3078163" y="5219700"/>
          <p14:tracePt t="84102" x="3086100" y="5227638"/>
          <p14:tracePt t="84118" x="3094038" y="5241925"/>
          <p14:tracePt t="84134" x="3101975" y="5249863"/>
          <p14:tracePt t="84151" x="3116263" y="5265738"/>
          <p14:tracePt t="84168" x="3132138" y="5280025"/>
          <p14:tracePt t="84184" x="3154363" y="5295900"/>
          <p14:tracePt t="84201" x="3162300" y="5303838"/>
          <p14:tracePt t="84218" x="3178175" y="5303838"/>
          <p14:tracePt t="84235" x="3192463" y="5311775"/>
          <p14:tracePt t="84251" x="3216275" y="5318125"/>
          <p14:tracePt t="84268" x="3238500" y="5334000"/>
          <p14:tracePt t="84270" x="3246438" y="5334000"/>
          <p14:tracePt t="84284" x="3260725" y="5341938"/>
          <p14:tracePt t="84301" x="3276600" y="5349875"/>
          <p14:tracePt t="84302" x="3284538" y="5349875"/>
          <p14:tracePt t="84318" x="3292475" y="5349875"/>
          <p14:tracePt t="84334" x="3298825" y="5349875"/>
          <p14:tracePt t="85575" x="3306763" y="5349875"/>
          <p14:tracePt t="85599" x="3306763" y="5341938"/>
          <p14:tracePt t="85607" x="3306763" y="5326063"/>
          <p14:tracePt t="85618" x="3306763" y="5318125"/>
          <p14:tracePt t="85635" x="3306763" y="5287963"/>
          <p14:tracePt t="85652" x="3306763" y="5257800"/>
          <p14:tracePt t="85668" x="3306763" y="5211763"/>
          <p14:tracePt t="85685" x="3306763" y="5159375"/>
          <p14:tracePt t="85702" x="3306763" y="5105400"/>
          <p14:tracePt t="85703" x="3306763" y="5075238"/>
          <p14:tracePt t="85718" x="3306763" y="5021263"/>
          <p14:tracePt t="85735" x="3306763" y="4975225"/>
          <p14:tracePt t="85752" x="3306763" y="4914900"/>
          <p14:tracePt t="85768" x="3306763" y="4838700"/>
          <p14:tracePt t="85785" x="3306763" y="4762500"/>
          <p14:tracePt t="85802" x="3306763" y="4686300"/>
          <p14:tracePt t="85818" x="3306763" y="4602163"/>
          <p14:tracePt t="85835" x="3306763" y="4525963"/>
          <p14:tracePt t="85852" x="3306763" y="4457700"/>
          <p14:tracePt t="85854" x="3306763" y="4427538"/>
          <p14:tracePt t="85868" x="3306763" y="4389438"/>
          <p14:tracePt t="85885" x="3306763" y="4335463"/>
          <p14:tracePt t="85887" x="3306763" y="4305300"/>
          <p14:tracePt t="85901" x="3306763" y="4275138"/>
          <p14:tracePt t="85918" x="3306763" y="4206875"/>
          <p14:tracePt t="85935" x="3306763" y="4168775"/>
          <p14:tracePt t="85952" x="3306763" y="4130675"/>
          <p14:tracePt t="85968" x="3306763" y="4092575"/>
          <p14:tracePt t="85985" x="3306763" y="4060825"/>
          <p14:tracePt t="86002" x="3306763" y="4016375"/>
          <p14:tracePt t="86018" x="3306763" y="3970338"/>
          <p14:tracePt t="86035" x="3306763" y="3932238"/>
          <p14:tracePt t="86052" x="3306763" y="3886200"/>
          <p14:tracePt t="86068" x="3306763" y="3817938"/>
          <p14:tracePt t="86085" x="3306763" y="3763963"/>
          <p14:tracePt t="86087" x="3306763" y="3741738"/>
          <p14:tracePt t="86103" x="3306763" y="3695700"/>
          <p14:tracePt t="86118" x="3306763" y="3657600"/>
          <p14:tracePt t="86135" x="3306763" y="3627438"/>
          <p14:tracePt t="86152" x="3306763" y="3603625"/>
          <p14:tracePt t="86169" x="3306763" y="3589338"/>
          <p14:tracePt t="86185" x="3306763" y="3565525"/>
          <p14:tracePt t="86202" x="3306763" y="3551238"/>
          <p14:tracePt t="86219" x="3306763" y="3535363"/>
          <p14:tracePt t="86235" x="3306763" y="3521075"/>
          <p14:tracePt t="86252" x="3306763" y="3513138"/>
          <p14:tracePt t="86269" x="3306763" y="3505200"/>
          <p14:tracePt t="86285" x="3306763" y="3497263"/>
          <p14:tracePt t="86302" x="3306763" y="3467100"/>
          <p14:tracePt t="86319" x="3306763" y="3444875"/>
          <p14:tracePt t="86335" x="3306763" y="3413125"/>
          <p14:tracePt t="86352" x="3306763" y="3368675"/>
          <p14:tracePt t="86368" x="3306763" y="3330575"/>
          <p14:tracePt t="86385" x="3306763" y="3298825"/>
          <p14:tracePt t="86402" x="3306763" y="3276600"/>
          <p14:tracePt t="86419" x="3306763" y="3260725"/>
          <p14:tracePt t="86435" x="3306763" y="3254375"/>
          <p14:tracePt t="86452" x="3306763" y="3246438"/>
          <p14:tracePt t="86469" x="3306763" y="3238500"/>
          <p14:tracePt t="86575" x="3306763" y="3230563"/>
          <p14:tracePt t="86607" x="3306763" y="3222625"/>
          <p14:tracePt t="87671" x="3306763" y="3230563"/>
          <p14:tracePt t="87679" x="3306763" y="3238500"/>
          <p14:tracePt t="87686" x="3306763" y="3246438"/>
          <p14:tracePt t="87703" x="3306763" y="3260725"/>
          <p14:tracePt t="87719" x="3306763" y="3276600"/>
          <p14:tracePt t="87736" x="3306763" y="3306763"/>
          <p14:tracePt t="87752" x="3298825" y="3330575"/>
          <p14:tracePt t="87769" x="3292475" y="3368675"/>
          <p14:tracePt t="87786" x="3292475" y="3390900"/>
          <p14:tracePt t="87802" x="3284538" y="3436938"/>
          <p14:tracePt t="87819" x="3276600" y="3482975"/>
          <p14:tracePt t="87835" x="3276600" y="3521075"/>
          <p14:tracePt t="87852" x="3268663" y="3551238"/>
          <p14:tracePt t="87869" x="3268663" y="3611563"/>
          <p14:tracePt t="87870" x="3260725" y="3635375"/>
          <p14:tracePt t="87886" x="3254375" y="3687763"/>
          <p14:tracePt t="87902" x="3254375" y="3741738"/>
          <p14:tracePt t="87919" x="3246438" y="3794125"/>
          <p14:tracePt t="87936" x="3238500" y="3840163"/>
          <p14:tracePt t="87952" x="3238500" y="3886200"/>
          <p14:tracePt t="87969" x="3230563" y="3940175"/>
          <p14:tracePt t="87986" x="3230563" y="3992563"/>
          <p14:tracePt t="88002" x="3230563" y="4054475"/>
          <p14:tracePt t="88019" x="3230563" y="4122738"/>
          <p14:tracePt t="88036" x="3230563" y="4191000"/>
          <p14:tracePt t="88053" x="3222625" y="4267200"/>
          <p14:tracePt t="88056" x="3222625" y="4305300"/>
          <p14:tracePt t="88069" x="3222625" y="4359275"/>
          <p14:tracePt t="88086" x="3216275" y="4525963"/>
          <p14:tracePt t="88102" x="3216275" y="4640263"/>
          <p14:tracePt t="88119" x="3216275" y="4732338"/>
          <p14:tracePt t="88136" x="3208338" y="4800600"/>
          <p14:tracePt t="88152" x="3208338" y="4854575"/>
          <p14:tracePt t="88169" x="3208338" y="4876800"/>
          <p14:tracePt t="88186" x="3208338" y="4884738"/>
          <p14:tracePt t="88311" x="3208338" y="4899025"/>
          <p14:tracePt t="88319" x="3208338" y="4906963"/>
          <p14:tracePt t="88335" x="3208338" y="4922838"/>
          <p14:tracePt t="88343" x="3208338" y="4930775"/>
          <p14:tracePt t="88353" x="3208338" y="4937125"/>
          <p14:tracePt t="88369" x="3208338" y="4953000"/>
          <p14:tracePt t="88386" x="3208338" y="4968875"/>
          <p14:tracePt t="88402" x="3200400" y="4983163"/>
          <p14:tracePt t="88419" x="3200400" y="4991100"/>
          <p14:tracePt t="88436" x="3200400" y="4999038"/>
          <p14:tracePt t="89278" x="3200400" y="5006975"/>
          <p14:tracePt t="89295" x="3200400" y="5013325"/>
          <p14:tracePt t="89359" x="0" y="0"/>
        </p14:tracePtLst>
        <p14:tracePtLst>
          <p14:tracePt t="94513" x="3276600" y="4922838"/>
          <p14:tracePt t="94639" x="3276600" y="4930775"/>
          <p14:tracePt t="94647" x="3276600" y="4937125"/>
          <p14:tracePt t="94663" x="3284538" y="4945063"/>
          <p14:tracePt t="94727" x="3284538" y="4953000"/>
          <p14:tracePt t="94751" x="3292475" y="4953000"/>
          <p14:tracePt t="94767" x="3306763" y="4968875"/>
          <p14:tracePt t="94775" x="3314700" y="4968875"/>
          <p14:tracePt t="94783" x="3322638" y="4975225"/>
          <p14:tracePt t="94791" x="3336925" y="4975225"/>
          <p14:tracePt t="94805" x="3352800" y="4975225"/>
          <p14:tracePt t="94822" x="3368675" y="4975225"/>
          <p14:tracePt t="94838" x="3382963" y="4975225"/>
          <p14:tracePt t="94855" x="3390900" y="4975225"/>
          <p14:tracePt t="94872" x="3406775" y="4975225"/>
          <p14:tracePt t="94888" x="3429000" y="4975225"/>
          <p14:tracePt t="94905" x="3467100" y="4975225"/>
          <p14:tracePt t="94922" x="3527425" y="4975225"/>
          <p14:tracePt t="94938" x="3581400" y="4975225"/>
          <p14:tracePt t="94955" x="3635375" y="4975225"/>
          <p14:tracePt t="94972" x="3687763" y="4968875"/>
          <p14:tracePt t="94988" x="3787775" y="4953000"/>
          <p14:tracePt t="95005" x="3894138" y="4953000"/>
          <p14:tracePt t="95007" x="3946525" y="4953000"/>
          <p14:tracePt t="95022" x="4054475" y="4953000"/>
          <p14:tracePt t="95038" x="4144963" y="4953000"/>
          <p14:tracePt t="95055" x="4244975" y="4953000"/>
          <p14:tracePt t="95071" x="4389438" y="4953000"/>
          <p14:tracePt t="95088" x="4541838" y="4953000"/>
          <p14:tracePt t="95105" x="4670425" y="4937125"/>
          <p14:tracePt t="95122" x="4800600" y="4899025"/>
          <p14:tracePt t="95138" x="4906963" y="4868863"/>
          <p14:tracePt t="95155" x="5013325" y="4838700"/>
          <p14:tracePt t="95171" x="5159375" y="4800600"/>
          <p14:tracePt t="95188" x="5303838" y="4762500"/>
          <p14:tracePt t="95190" x="5402263" y="4732338"/>
          <p14:tracePt t="95205" x="5486400" y="4702175"/>
          <p14:tracePt t="95222" x="5707063" y="4625975"/>
          <p14:tracePt t="95238" x="5829300" y="4594225"/>
          <p14:tracePt t="95255" x="5921375" y="4564063"/>
          <p14:tracePt t="95272" x="5965825" y="4549775"/>
          <p14:tracePt t="95288" x="5997575" y="4533900"/>
          <p14:tracePt t="95305" x="6042025" y="4533900"/>
          <p14:tracePt t="95322" x="6126163" y="4533900"/>
          <p14:tracePt t="95338" x="6240463" y="4533900"/>
          <p14:tracePt t="95355" x="6362700" y="4511675"/>
          <p14:tracePt t="95372" x="6469063" y="4487863"/>
          <p14:tracePt t="95388" x="6537325" y="4465638"/>
          <p14:tracePt t="95405" x="6569075" y="4449763"/>
          <p14:tracePt t="95406" x="6575425" y="4449763"/>
          <p14:tracePt t="95422" x="6583363" y="4435475"/>
          <p14:tracePt t="95535" x="6591300" y="4427538"/>
          <p14:tracePt t="95551" x="6599238" y="4427538"/>
          <p14:tracePt t="95560" x="6607175" y="4419600"/>
          <p14:tracePt t="95575" x="6621463" y="4411663"/>
          <p14:tracePt t="95588" x="6645275" y="4397375"/>
          <p14:tracePt t="95605" x="6659563" y="4381500"/>
          <p14:tracePt t="95622" x="6683375" y="4359275"/>
          <p14:tracePt t="95638" x="6689725" y="4343400"/>
          <p14:tracePt t="95695" x="6689725" y="4335463"/>
          <p14:tracePt t="95719" x="6689725" y="4321175"/>
          <p14:tracePt t="95727" x="6697663" y="4313238"/>
          <p14:tracePt t="95743" x="6705600" y="4297363"/>
          <p14:tracePt t="95755" x="6705600" y="4289425"/>
          <p14:tracePt t="95772" x="6713538" y="4267200"/>
          <p14:tracePt t="95789" x="6721475" y="4237038"/>
          <p14:tracePt t="95791" x="6727825" y="4221163"/>
          <p14:tracePt t="95805" x="6727825" y="4213225"/>
          <p14:tracePt t="95822" x="6735763" y="4183063"/>
          <p14:tracePt t="95838" x="6735763" y="4168775"/>
          <p14:tracePt t="95872" x="6735763" y="4160838"/>
          <p14:tracePt t="95888" x="6735763" y="4152900"/>
          <p14:tracePt t="95905" x="6743700" y="4137025"/>
          <p14:tracePt t="95922" x="6743700" y="4122738"/>
          <p14:tracePt t="95938" x="6751638" y="4106863"/>
          <p14:tracePt t="95955" x="6751638" y="4092575"/>
          <p14:tracePt t="95972" x="6751638" y="4076700"/>
          <p14:tracePt t="95988" x="6751638" y="4068763"/>
          <p14:tracePt t="96006" x="6759575" y="4038600"/>
          <p14:tracePt t="96022" x="6759575" y="4022725"/>
          <p14:tracePt t="96039" x="6759575" y="4008438"/>
          <p14:tracePt t="96055" x="6759575" y="4000500"/>
          <p14:tracePt t="96072" x="6759575" y="3992563"/>
          <p14:tracePt t="96487" x="6765925" y="3984625"/>
          <p14:tracePt t="96927" x="6773863" y="3984625"/>
          <p14:tracePt t="96936" x="6781800" y="3978275"/>
          <p14:tracePt t="96951" x="6789738" y="3970338"/>
          <p14:tracePt t="96968" x="6797675" y="3970338"/>
          <p14:tracePt t="96991" x="6811963" y="3962400"/>
          <p14:tracePt t="97007" x="6811963" y="3954463"/>
          <p14:tracePt t="97015" x="6819900" y="3954463"/>
          <p14:tracePt t="97023" x="6819900" y="3946525"/>
          <p14:tracePt t="97039" x="6835775" y="3940175"/>
          <p14:tracePt t="97072" x="6842125" y="3932238"/>
          <p14:tracePt t="97089" x="6850063" y="3924300"/>
          <p14:tracePt t="97106" x="6865938" y="3916363"/>
          <p14:tracePt t="97122" x="6873875" y="3908425"/>
          <p14:tracePt t="97139" x="6888163" y="3894138"/>
          <p14:tracePt t="97156" x="6896100" y="3894138"/>
          <p14:tracePt t="97172" x="6904038" y="3886200"/>
          <p14:tracePt t="97280" x="6904038" y="3878263"/>
          <p14:tracePt t="97319" x="6911975" y="3870325"/>
          <p14:tracePt t="97335" x="6911975" y="3856038"/>
          <p14:tracePt t="97359" x="6918325" y="3848100"/>
          <p14:tracePt t="97375" x="6926263" y="3840163"/>
          <p14:tracePt t="97399" x="6926263" y="3832225"/>
          <p14:tracePt t="97415" x="6926263" y="3825875"/>
          <p14:tracePt t="97439" x="6926263" y="3817938"/>
          <p14:tracePt t="97455" x="6934200" y="3810000"/>
          <p14:tracePt t="97487" x="6934200" y="3802063"/>
          <p14:tracePt t="97599" x="6934200" y="3794125"/>
          <p14:tracePt t="97639" x="6934200" y="3787775"/>
          <p14:tracePt t="97647" x="6934200" y="3779838"/>
          <p14:tracePt t="97671" x="6934200" y="3771900"/>
          <p14:tracePt t="97687" x="6934200" y="3763963"/>
          <p14:tracePt t="97703" x="6934200" y="3756025"/>
          <p14:tracePt t="97751" x="6934200" y="3749675"/>
          <p14:tracePt t="97783" x="6934200" y="3741738"/>
          <p14:tracePt t="97807" x="6934200" y="3725863"/>
          <p14:tracePt t="97872" x="6934200" y="3717925"/>
          <p14:tracePt t="97896" x="6934200" y="3711575"/>
          <p14:tracePt t="97943" x="6934200" y="3703638"/>
          <p14:tracePt t="97983" x="6926263" y="3695700"/>
          <p14:tracePt t="98006" x="6926263" y="3687763"/>
          <p14:tracePt t="98039" x="6918325" y="3679825"/>
          <p14:tracePt t="98087" x="6911975" y="3673475"/>
          <p14:tracePt t="98143" x="6904038" y="3665538"/>
          <p14:tracePt t="98175" x="6896100" y="3657600"/>
          <p14:tracePt t="98191" x="6888163" y="3649663"/>
          <p14:tracePt t="98207" x="6888163" y="3641725"/>
          <p14:tracePt t="98248" x="6880225" y="3641725"/>
          <p14:tracePt t="98280" x="6873875" y="3641725"/>
          <p14:tracePt t="98303" x="6858000" y="3635375"/>
          <p14:tracePt t="98351" x="6850063" y="3635375"/>
          <p14:tracePt t="98383" x="6835775" y="3635375"/>
          <p14:tracePt t="98407" x="6827838" y="3635375"/>
          <p14:tracePt t="98423" x="6819900" y="3635375"/>
          <p14:tracePt t="98439" x="6811963" y="3635375"/>
          <p14:tracePt t="98447" x="6804025" y="3635375"/>
          <p14:tracePt t="98471" x="6797675" y="3635375"/>
          <p14:tracePt t="98495" x="6789738" y="3635375"/>
          <p14:tracePt t="98519" x="6781800" y="3635375"/>
          <p14:tracePt t="98535" x="6773863" y="3635375"/>
          <p14:tracePt t="98543" x="6765925" y="3635375"/>
          <p14:tracePt t="98567" x="6759575" y="3635375"/>
          <p14:tracePt t="98592" x="6743700" y="3635375"/>
          <p14:tracePt t="98607" x="6735763" y="3641725"/>
          <p14:tracePt t="98614" x="6727825" y="3649663"/>
          <p14:tracePt t="98624" x="6713538" y="3657600"/>
          <p14:tracePt t="98639" x="6689725" y="3679825"/>
          <p14:tracePt t="98656" x="6683375" y="3679825"/>
          <p14:tracePt t="98673" x="6667500" y="3695700"/>
          <p14:tracePt t="98690" x="6659563" y="3703638"/>
          <p14:tracePt t="98706" x="6651625" y="3711575"/>
          <p14:tracePt t="98723" x="6651625" y="3717925"/>
          <p14:tracePt t="98740" x="6645275" y="3717925"/>
          <p14:tracePt t="98756" x="6645275" y="3725863"/>
          <p14:tracePt t="98773" x="6637338" y="3733800"/>
          <p14:tracePt t="98791" x="6629400" y="3741738"/>
          <p14:tracePt t="98807" x="6629400" y="3749675"/>
          <p14:tracePt t="98823" x="6621463" y="3763963"/>
          <p14:tracePt t="98839" x="6621463" y="3779838"/>
          <p14:tracePt t="98856" x="6621463" y="3787775"/>
          <p14:tracePt t="98873" x="6621463" y="3794125"/>
          <p14:tracePt t="98890" x="6621463" y="3802063"/>
          <p14:tracePt t="98906" x="6621463" y="3810000"/>
          <p14:tracePt t="98968" x="6621463" y="3817938"/>
          <p14:tracePt t="99007" x="6621463" y="3825875"/>
          <p14:tracePt t="99032" x="6621463" y="3832225"/>
          <p14:tracePt t="99055" x="6621463" y="3840163"/>
          <p14:tracePt t="99064" x="6629400" y="3840163"/>
          <p14:tracePt t="99073" x="6629400" y="3848100"/>
          <p14:tracePt t="99090" x="6645275" y="3863975"/>
          <p14:tracePt t="99106" x="6651625" y="3870325"/>
          <p14:tracePt t="99123" x="6659563" y="3870325"/>
          <p14:tracePt t="99140" x="6659563" y="3878263"/>
          <p14:tracePt t="99287" x="6667500" y="3886200"/>
          <p14:tracePt t="99303" x="6675438" y="3886200"/>
          <p14:tracePt t="99311" x="6689725" y="3894138"/>
          <p14:tracePt t="99323" x="6705600" y="3902075"/>
          <p14:tracePt t="99340" x="6727825" y="3902075"/>
          <p14:tracePt t="99356" x="6765925" y="3908425"/>
          <p14:tracePt t="99359" x="6773863" y="3908425"/>
          <p14:tracePt t="99373" x="6781800" y="3908425"/>
          <p14:tracePt t="99375" x="6797675" y="3916363"/>
          <p14:tracePt t="99390" x="6819900" y="3916363"/>
          <p14:tracePt t="99407" x="6865938" y="3932238"/>
          <p14:tracePt t="99423" x="6942138" y="3946525"/>
          <p14:tracePt t="99440" x="7032625" y="3962400"/>
          <p14:tracePt t="99456" x="7124700" y="3970338"/>
          <p14:tracePt t="99473" x="7208838" y="3984625"/>
          <p14:tracePt t="99490" x="7277100" y="3992563"/>
          <p14:tracePt t="99506" x="7323138" y="3992563"/>
          <p14:tracePt t="99523" x="7369175" y="4000500"/>
          <p14:tracePt t="99540" x="7413625" y="4000500"/>
          <p14:tracePt t="99557" x="7467600" y="4008438"/>
          <p14:tracePt t="99573" x="7521575" y="4008438"/>
          <p14:tracePt t="99575" x="7543800" y="4008438"/>
          <p14:tracePt t="99590" x="7597775" y="4016375"/>
          <p14:tracePt t="99606" x="7658100" y="4022725"/>
          <p14:tracePt t="99623" x="7742238" y="4046538"/>
          <p14:tracePt t="99640" x="7810500" y="4054475"/>
          <p14:tracePt t="99656" x="7878763" y="4060825"/>
          <p14:tracePt t="99673" x="7940675" y="4060825"/>
          <p14:tracePt t="99690" x="7993063" y="4060825"/>
          <p14:tracePt t="99707" x="8085138" y="4060825"/>
          <p14:tracePt t="99723" x="8169275" y="4060825"/>
          <p14:tracePt t="99740" x="8245475" y="4060825"/>
          <p14:tracePt t="99757" x="8297863" y="4054475"/>
          <p14:tracePt t="99758" x="8321675" y="4054475"/>
          <p14:tracePt t="99773" x="8343900" y="4046538"/>
          <p14:tracePt t="99790" x="8428038" y="4030663"/>
          <p14:tracePt t="99806" x="8496300" y="4016375"/>
          <p14:tracePt t="99823" x="8556625" y="4008438"/>
          <p14:tracePt t="99840" x="8648700" y="3992563"/>
          <p14:tracePt t="99856" x="8740775" y="3970338"/>
          <p14:tracePt t="99873" x="8855075" y="3924300"/>
          <p14:tracePt t="99890" x="8945563" y="3902075"/>
          <p14:tracePt t="99907" x="9051925" y="3870325"/>
          <p14:tracePt t="99923" x="9151938" y="3848100"/>
          <p14:tracePt t="99940" x="9197975" y="3840163"/>
          <p14:tracePt t="99957" x="9228138" y="3825875"/>
          <p14:tracePt t="99973" x="9236075" y="3825875"/>
          <p14:tracePt t="99974" x="9242425" y="3825875"/>
          <p14:tracePt t="100023" x="9266238" y="3825875"/>
          <p14:tracePt t="100031" x="9288463" y="3825875"/>
          <p14:tracePt t="100040" x="9326563" y="3825875"/>
          <p14:tracePt t="100057" x="9394825" y="3825875"/>
          <p14:tracePt t="100073" x="9448800" y="3825875"/>
          <p14:tracePt t="100090" x="9456738" y="3825875"/>
          <p14:tracePt t="100183" x="9464675" y="3825875"/>
          <p14:tracePt t="100327" x="9471025" y="3825875"/>
          <p14:tracePt t="100335" x="9486900" y="3825875"/>
          <p14:tracePt t="100343" x="9494838" y="3825875"/>
          <p14:tracePt t="100357" x="9502775" y="3817938"/>
          <p14:tracePt t="100374" x="9525000" y="3817938"/>
          <p14:tracePt t="100455" x="9540875" y="3817938"/>
          <p14:tracePt t="100463" x="9547225" y="3817938"/>
          <p14:tracePt t="100474" x="9555163" y="3817938"/>
          <p14:tracePt t="100490" x="9585325" y="3810000"/>
          <p14:tracePt t="100507" x="9593263" y="3810000"/>
          <p14:tracePt t="100583" x="9593263" y="3802063"/>
          <p14:tracePt t="100590" x="9601200" y="3802063"/>
          <p14:tracePt t="100599" x="9609138" y="3802063"/>
          <p14:tracePt t="100607" x="9623425" y="3794125"/>
          <p14:tracePt t="100624" x="9661525" y="3779838"/>
          <p14:tracePt t="100640" x="9693275" y="3763963"/>
          <p14:tracePt t="100657" x="9707563" y="3756025"/>
          <p14:tracePt t="100673" x="9715500" y="3749675"/>
          <p14:tracePt t="100727" x="9723438" y="3749675"/>
          <p14:tracePt t="100751" x="9737725" y="3741738"/>
          <p14:tracePt t="100767" x="9745663" y="3741738"/>
          <p14:tracePt t="100775" x="9753600" y="3733800"/>
          <p14:tracePt t="100783" x="9761538" y="3733800"/>
          <p14:tracePt t="100791" x="9761538" y="3725863"/>
          <p14:tracePt t="100847" x="9769475" y="3725863"/>
          <p14:tracePt t="100855" x="9783763" y="3717925"/>
          <p14:tracePt t="100863" x="9791700" y="3711575"/>
          <p14:tracePt t="100873" x="9807575" y="3703638"/>
          <p14:tracePt t="100890" x="9845675" y="3673475"/>
          <p14:tracePt t="100907" x="9883775" y="3649663"/>
          <p14:tracePt t="100924" x="9921875" y="3619500"/>
          <p14:tracePt t="100940" x="9966325" y="3597275"/>
          <p14:tracePt t="100957" x="9998075" y="3573463"/>
          <p14:tracePt t="100958" x="10004425" y="3573463"/>
          <p14:tracePt t="100975" x="10012363" y="3565525"/>
          <p14:tracePt t="101000" x="10020300" y="3565525"/>
          <p14:tracePt t="101039" x="10028238" y="3559175"/>
          <p14:tracePt t="101047" x="10036175" y="3551238"/>
          <p14:tracePt t="101057" x="10058400" y="3551238"/>
          <p14:tracePt t="101074" x="10096500" y="3543300"/>
          <p14:tracePt t="101090" x="10126663" y="3527425"/>
          <p14:tracePt t="101107" x="10164763" y="3505200"/>
          <p14:tracePt t="101124" x="10172700" y="3505200"/>
          <p14:tracePt t="101141" x="10172700" y="3497263"/>
          <p14:tracePt t="101239" x="10180638" y="3497263"/>
          <p14:tracePt t="101336" x="10188575" y="3489325"/>
          <p14:tracePt t="101345" x="10188575" y="3482975"/>
          <p14:tracePt t="101358" x="10188575" y="3475038"/>
          <p14:tracePt t="101375" x="10194925" y="3467100"/>
          <p14:tracePt t="101391" x="10194925" y="3459163"/>
          <p14:tracePt t="101519" x="10194925" y="3451225"/>
          <p14:tracePt t="101607" x="10194925" y="3444875"/>
          <p14:tracePt t="101615" x="10194925" y="3436938"/>
          <p14:tracePt t="101624" x="10194925" y="3429000"/>
          <p14:tracePt t="101641" x="10194925" y="3413125"/>
          <p14:tracePt t="101657" x="10194925" y="3406775"/>
          <p14:tracePt t="101674" x="10194925" y="3398838"/>
          <p14:tracePt t="101735" x="10194925" y="3390900"/>
          <p14:tracePt t="101783" x="10194925" y="3382963"/>
          <p14:tracePt t="102071" x="10194925" y="3375025"/>
          <p14:tracePt t="102239" x="10194925" y="3368675"/>
          <p14:tracePt t="102287" x="10194925" y="3360738"/>
          <p14:tracePt t="102847" x="10188575" y="3368675"/>
          <p14:tracePt t="102879" x="10188575" y="3375025"/>
          <p14:tracePt t="102887" x="10188575" y="3382963"/>
          <p14:tracePt t="102903" x="10188575" y="3390900"/>
          <p14:tracePt t="102935" x="10188575" y="3398838"/>
          <p14:tracePt t="102951" x="10188575" y="3406775"/>
          <p14:tracePt t="102959" x="10188575" y="3413125"/>
          <p14:tracePt t="102968" x="10180638" y="3421063"/>
          <p14:tracePt t="102975" x="10180638" y="3436938"/>
          <p14:tracePt t="102991" x="10180638" y="3451225"/>
          <p14:tracePt t="103008" x="10180638" y="3475038"/>
          <p14:tracePt t="103024" x="10172700" y="3482975"/>
          <p14:tracePt t="103041" x="10172700" y="3489325"/>
          <p14:tracePt t="103111" x="10172700" y="3497263"/>
          <p14:tracePt t="103119" x="10172700" y="3505200"/>
          <p14:tracePt t="103135" x="10172700" y="3513138"/>
          <p14:tracePt t="103142" x="10172700" y="3521075"/>
          <p14:tracePt t="103158" x="10172700" y="3535363"/>
          <p14:tracePt t="103175" x="10172700" y="3551238"/>
          <p14:tracePt t="103191" x="10172700" y="3559175"/>
          <p14:tracePt t="103208" x="10172700" y="3565525"/>
          <p14:tracePt t="103225" x="10172700" y="3573463"/>
          <p14:tracePt t="103241" x="10172700" y="3581400"/>
          <p14:tracePt t="103639" x="10188575" y="3581400"/>
          <p14:tracePt t="103647" x="10202863" y="3581400"/>
          <p14:tracePt t="103658" x="10218738" y="3581400"/>
          <p14:tracePt t="103675" x="10256838" y="3581400"/>
          <p14:tracePt t="103691" x="10279063" y="3581400"/>
          <p14:tracePt t="103708" x="10294938" y="3581400"/>
          <p14:tracePt t="103967" x="10302875" y="3581400"/>
          <p14:tracePt t="104959" x="10302875" y="3589338"/>
          <p14:tracePt t="104975" x="10302875" y="3597275"/>
          <p14:tracePt t="104983" x="10302875" y="3603625"/>
          <p14:tracePt t="104992" x="10302875" y="3611563"/>
          <p14:tracePt t="105008" x="10302875" y="3619500"/>
          <p14:tracePt t="105032" x="10302875" y="3627438"/>
          <p14:tracePt t="105042" x="10302875" y="3635375"/>
          <p14:tracePt t="105058" x="10302875" y="3641725"/>
          <p14:tracePt t="105075" x="10302875" y="3665538"/>
          <p14:tracePt t="105092" x="10302875" y="3679825"/>
          <p14:tracePt t="105108" x="10294938" y="3703638"/>
          <p14:tracePt t="105111" x="10294938" y="3717925"/>
          <p14:tracePt t="105126" x="10287000" y="3749675"/>
          <p14:tracePt t="105142" x="10287000" y="3771900"/>
          <p14:tracePt t="105158" x="10279063" y="3810000"/>
          <p14:tracePt t="105175" x="10279063" y="3848100"/>
          <p14:tracePt t="105192" x="10271125" y="3870325"/>
          <p14:tracePt t="105208" x="10271125" y="3886200"/>
          <p14:tracePt t="105225" x="10271125" y="3894138"/>
          <p14:tracePt t="105607" x="10264775" y="3902075"/>
          <p14:tracePt t="105647" x="10256838" y="3894138"/>
          <p14:tracePt t="105655" x="10248900" y="3886200"/>
          <p14:tracePt t="105663" x="10248900" y="3878263"/>
          <p14:tracePt t="105676" x="10240963" y="3870325"/>
          <p14:tracePt t="105703" x="10240963" y="3863975"/>
          <p14:tracePt t="105807" x="10233025" y="3863975"/>
          <p14:tracePt t="105831" x="10226675" y="3863975"/>
          <p14:tracePt t="105855" x="10218738" y="3863975"/>
          <p14:tracePt t="105879" x="10210800" y="3856038"/>
          <p14:tracePt t="105903" x="10202863" y="3856038"/>
          <p14:tracePt t="105919" x="10194925" y="3856038"/>
          <p14:tracePt t="105935" x="10188575" y="3856038"/>
          <p14:tracePt t="105967" x="10180638" y="3856038"/>
          <p14:tracePt t="105999" x="10172700" y="3856038"/>
          <p14:tracePt t="106015" x="10164763" y="3856038"/>
          <p14:tracePt t="106023" x="10156825" y="3856038"/>
          <p14:tracePt t="106039" x="10150475" y="3856038"/>
          <p14:tracePt t="106047" x="10142538" y="3856038"/>
          <p14:tracePt t="106065" x="10134600" y="3856038"/>
          <p14:tracePt t="106075" x="10126663" y="3856038"/>
          <p14:tracePt t="106096" x="10118725" y="3856038"/>
          <p14:tracePt t="106175" x="10112375" y="3856038"/>
          <p14:tracePt t="106200" x="10104438" y="3856038"/>
          <p14:tracePt t="106207" x="10096500" y="3856038"/>
          <p14:tracePt t="106223" x="10088563" y="3856038"/>
          <p14:tracePt t="106247" x="10080625" y="3863975"/>
          <p14:tracePt t="106303" x="10074275" y="3870325"/>
          <p14:tracePt t="106319" x="10066338" y="3870325"/>
          <p14:tracePt t="106327" x="10066338" y="3878263"/>
          <p14:tracePt t="106342" x="10058400" y="3878263"/>
          <p14:tracePt t="106351" x="10050463" y="3886200"/>
          <p14:tracePt t="106399" x="10050463" y="3894138"/>
          <p14:tracePt t="106430" x="10042525" y="3902075"/>
          <p14:tracePt t="106471" x="10042525" y="3908425"/>
          <p14:tracePt t="106487" x="10036175" y="3908425"/>
          <p14:tracePt t="106511" x="10036175" y="3916363"/>
          <p14:tracePt t="106519" x="10036175" y="3924300"/>
          <p14:tracePt t="106543" x="10036175" y="3932238"/>
          <p14:tracePt t="106551" x="10028238" y="3932238"/>
          <p14:tracePt t="106567" x="10028238" y="3946525"/>
          <p14:tracePt t="106576" x="10020300" y="3946525"/>
          <p14:tracePt t="106593" x="10020300" y="3962400"/>
          <p14:tracePt t="106609" x="10020300" y="3970338"/>
          <p14:tracePt t="106626" x="10020300" y="3978275"/>
          <p14:tracePt t="106642" x="10020300" y="3992563"/>
          <p14:tracePt t="106659" x="10012363" y="4000500"/>
          <p14:tracePt t="106676" x="10012363" y="4022725"/>
          <p14:tracePt t="106693" x="10012363" y="4038600"/>
          <p14:tracePt t="106709" x="10012363" y="4046538"/>
          <p14:tracePt t="106726" x="10012363" y="4054475"/>
          <p14:tracePt t="106742" x="10012363" y="4060825"/>
          <p14:tracePt t="106799" x="10012363" y="4068763"/>
          <p14:tracePt t="106839" x="10012363" y="4076700"/>
          <p14:tracePt t="106855" x="10012363" y="4084638"/>
          <p14:tracePt t="106863" x="10012363" y="4092575"/>
          <p14:tracePt t="106871" x="10012363" y="4098925"/>
          <p14:tracePt t="106895" x="10012363" y="4106863"/>
          <p14:tracePt t="106927" x="10012363" y="4114800"/>
          <p14:tracePt t="106959" x="10012363" y="4122738"/>
          <p14:tracePt t="106983" x="10012363" y="4130675"/>
          <p14:tracePt t="107015" x="10012363" y="4137025"/>
          <p14:tracePt t="107039" x="10012363" y="4144963"/>
          <p14:tracePt t="107064" x="10012363" y="4152900"/>
          <p14:tracePt t="107071" x="10020300" y="4160838"/>
          <p14:tracePt t="107087" x="10020300" y="4168775"/>
          <p14:tracePt t="107110" x="10028238" y="4175125"/>
          <p14:tracePt t="107128" x="10028238" y="4183063"/>
          <p14:tracePt t="107135" x="10036175" y="4191000"/>
          <p14:tracePt t="107143" x="10036175" y="4198938"/>
          <p14:tracePt t="107159" x="10042525" y="4206875"/>
          <p14:tracePt t="107176" x="10042525" y="4221163"/>
          <p14:tracePt t="107192" x="10050463" y="4221163"/>
          <p14:tracePt t="107209" x="10058400" y="4229100"/>
          <p14:tracePt t="107226" x="10058400" y="4237038"/>
          <p14:tracePt t="107243" x="10066338" y="4237038"/>
          <p14:tracePt t="107259" x="10066338" y="4244975"/>
          <p14:tracePt t="107276" x="10074275" y="4251325"/>
          <p14:tracePt t="107319" x="10080625" y="4259263"/>
          <p14:tracePt t="107351" x="10088563" y="4259263"/>
          <p14:tracePt t="107367" x="10096500" y="4267200"/>
          <p14:tracePt t="107383" x="10104438" y="4267200"/>
          <p14:tracePt t="107391" x="10112375" y="4275138"/>
          <p14:tracePt t="107407" x="10118725" y="4283075"/>
          <p14:tracePt t="107431" x="10126663" y="4283075"/>
          <p14:tracePt t="107479" x="10134600" y="4283075"/>
          <p14:tracePt t="107487" x="10142538" y="4283075"/>
          <p14:tracePt t="107503" x="10150475" y="4283075"/>
          <p14:tracePt t="107511" x="10156825" y="4283075"/>
          <p14:tracePt t="107526" x="10164763" y="4283075"/>
          <p14:tracePt t="107542" x="10180638" y="4289425"/>
          <p14:tracePt t="107591" x="10188575" y="4289425"/>
          <p14:tracePt t="107607" x="10194925" y="4289425"/>
          <p14:tracePt t="107622" x="10202863" y="4289425"/>
          <p14:tracePt t="107639" x="10210800" y="4289425"/>
          <p14:tracePt t="107647" x="10218738" y="4289425"/>
          <p14:tracePt t="107663" x="10226675" y="4289425"/>
          <p14:tracePt t="107679" x="10233025" y="4289425"/>
          <p14:tracePt t="107727" x="10240963" y="4289425"/>
          <p14:tracePt t="107752" x="10256838" y="4289425"/>
          <p14:tracePt t="107759" x="10256838" y="4283075"/>
          <p14:tracePt t="107766" x="10264775" y="4283075"/>
          <p14:tracePt t="107776" x="10271125" y="4283075"/>
          <p14:tracePt t="107793" x="10287000" y="4283075"/>
          <p14:tracePt t="107809" x="10302875" y="4267200"/>
          <p14:tracePt t="107826" x="10317163" y="4267200"/>
          <p14:tracePt t="107843" x="10325100" y="4267200"/>
          <p14:tracePt t="107859" x="10325100" y="4259263"/>
          <p14:tracePt t="107876" x="10333038" y="4259263"/>
          <p14:tracePt t="107893" x="10340975" y="4251325"/>
          <p14:tracePt t="107911" x="10347325" y="4244975"/>
          <p14:tracePt t="107935" x="10355263" y="4244975"/>
          <p14:tracePt t="107943" x="10363200" y="4237038"/>
          <p14:tracePt t="107960" x="10371138" y="4229100"/>
          <p14:tracePt t="107976" x="10385425" y="4213225"/>
          <p14:tracePt t="107993" x="10393363" y="4206875"/>
          <p14:tracePt t="108010" x="10401300" y="4198938"/>
          <p14:tracePt t="108026" x="10409238" y="4191000"/>
          <p14:tracePt t="108043" x="10417175" y="4183063"/>
          <p14:tracePt t="108059" x="10431463" y="4175125"/>
          <p14:tracePt t="108076" x="10431463" y="4168775"/>
          <p14:tracePt t="108093" x="10431463" y="4160838"/>
          <p14:tracePt t="108095" x="10439400" y="4160838"/>
          <p14:tracePt t="108111" x="10439400" y="4152900"/>
          <p14:tracePt t="108128" x="10439400" y="4144963"/>
          <p14:tracePt t="108143" x="10447338" y="4137025"/>
          <p14:tracePt t="108159" x="10447338" y="4130675"/>
          <p14:tracePt t="108176" x="10447338" y="4122738"/>
          <p14:tracePt t="108193" x="10447338" y="4114800"/>
          <p14:tracePt t="108209" x="10447338" y="4098925"/>
          <p14:tracePt t="108226" x="10447338" y="4092575"/>
          <p14:tracePt t="108243" x="10447338" y="4076700"/>
          <p14:tracePt t="108259" x="10447338" y="4068763"/>
          <p14:tracePt t="108276" x="10447338" y="4054475"/>
          <p14:tracePt t="108293" x="10447338" y="4046538"/>
          <p14:tracePt t="108294" x="10447338" y="4038600"/>
          <p14:tracePt t="108309" x="10447338" y="4030663"/>
          <p14:tracePt t="108326" x="10447338" y="4016375"/>
          <p14:tracePt t="108343" x="10447338" y="4008438"/>
          <p14:tracePt t="108360" x="10447338" y="3992563"/>
          <p14:tracePt t="108399" x="10447338" y="3984625"/>
          <p14:tracePt t="108415" x="10447338" y="3970338"/>
          <p14:tracePt t="108440" x="10447338" y="3962400"/>
          <p14:tracePt t="108447" x="10447338" y="3954463"/>
          <p14:tracePt t="108460" x="10447338" y="3946525"/>
          <p14:tracePt t="108476" x="10447338" y="3940175"/>
          <p14:tracePt t="108493" x="10439400" y="3932238"/>
          <p14:tracePt t="108511" x="10439400" y="3924300"/>
          <p14:tracePt t="108527" x="10431463" y="3916363"/>
          <p14:tracePt t="108599" x="10423525" y="3908425"/>
          <p14:tracePt t="108622" x="10417175" y="3902075"/>
          <p14:tracePt t="108647" x="10401300" y="3894138"/>
          <p14:tracePt t="108663" x="10401300" y="3886200"/>
          <p14:tracePt t="108671" x="10393363" y="3886200"/>
          <p14:tracePt t="108679" x="10385425" y="3878263"/>
          <p14:tracePt t="108693" x="10379075" y="3870325"/>
          <p14:tracePt t="108710" x="10371138" y="3863975"/>
          <p14:tracePt t="108727" x="10363200" y="3856038"/>
          <p14:tracePt t="108743" x="10347325" y="3856038"/>
          <p14:tracePt t="108760" x="10340975" y="3848100"/>
          <p14:tracePt t="108791" x="10333038" y="3848100"/>
          <p14:tracePt t="108799" x="10325100" y="3840163"/>
          <p14:tracePt t="108823" x="10317163" y="3840163"/>
          <p14:tracePt t="108831" x="10309225" y="3832225"/>
          <p14:tracePt t="108847" x="10302875" y="3832225"/>
          <p14:tracePt t="108871" x="10294938" y="3832225"/>
          <p14:tracePt t="108887" x="10287000" y="3832225"/>
          <p14:tracePt t="108911" x="10271125" y="3825875"/>
          <p14:tracePt t="108927" x="10264775" y="3825875"/>
          <p14:tracePt t="108943" x="10256838" y="3825875"/>
          <p14:tracePt t="108959" x="10248900" y="3825875"/>
          <p14:tracePt t="108967" x="10240963" y="3825875"/>
          <p14:tracePt t="108991" x="10233025" y="3825875"/>
          <p14:tracePt t="109023" x="10226675" y="3825875"/>
          <p14:tracePt t="109047" x="10218738" y="3825875"/>
          <p14:tracePt t="109055" x="10210800" y="3825875"/>
          <p14:tracePt t="109071" x="10202863" y="3825875"/>
          <p14:tracePt t="109087" x="10194925" y="3825875"/>
          <p14:tracePt t="109096" x="10188575" y="3825875"/>
          <p14:tracePt t="109110" x="10180638" y="3825875"/>
          <p14:tracePt t="109127" x="10172700" y="3825875"/>
          <p14:tracePt t="109143" x="10164763" y="3825875"/>
          <p14:tracePt t="109175" x="10156825" y="3825875"/>
          <p14:tracePt t="109223" x="10150475" y="3825875"/>
          <p14:tracePt t="109239" x="10142538" y="3832225"/>
          <p14:tracePt t="109247" x="10134600" y="3832225"/>
          <p14:tracePt t="109260" x="10126663" y="3840163"/>
          <p14:tracePt t="109276" x="10118725" y="3848100"/>
          <p14:tracePt t="109310" x="10112375" y="3848100"/>
          <p14:tracePt t="109351" x="10104438" y="3856038"/>
          <p14:tracePt t="109360" x="10096500" y="3856038"/>
          <p14:tracePt t="109375" x="10088563" y="3863975"/>
          <p14:tracePt t="109399" x="10080625" y="3870325"/>
          <p14:tracePt t="109408" x="10080625" y="3878263"/>
          <p14:tracePt t="109415" x="10074275" y="3878263"/>
          <p14:tracePt t="109431" x="10066338" y="3886200"/>
          <p14:tracePt t="109447" x="10058400" y="3894138"/>
          <p14:tracePt t="109463" x="10050463" y="3902075"/>
          <p14:tracePt t="109477" x="10050463" y="3908425"/>
          <p14:tracePt t="109494" x="10036175" y="3916363"/>
          <p14:tracePt t="109510" x="10036175" y="3924300"/>
          <p14:tracePt t="109526" x="10028238" y="3940175"/>
          <p14:tracePt t="109543" x="10020300" y="3946525"/>
          <p14:tracePt t="109560" x="10020300" y="3954463"/>
          <p14:tracePt t="109577" x="10012363" y="3962400"/>
          <p14:tracePt t="109615" x="10012363" y="3970338"/>
          <p14:tracePt t="109655" x="10004425" y="3984625"/>
          <p14:tracePt t="109695" x="10004425" y="3992563"/>
          <p14:tracePt t="109719" x="10004425" y="4000500"/>
          <p14:tracePt t="109751" x="10004425" y="4008438"/>
          <p14:tracePt t="109791" x="10004425" y="4016375"/>
          <p14:tracePt t="109799" x="10004425" y="4022725"/>
          <p14:tracePt t="109810" x="10004425" y="4030663"/>
          <p14:tracePt t="109827" x="10004425" y="4038600"/>
          <p14:tracePt t="109844" x="10004425" y="4046538"/>
          <p14:tracePt t="109863" x="10004425" y="4054475"/>
          <p14:tracePt t="109895" x="10004425" y="4060825"/>
          <p14:tracePt t="109919" x="10004425" y="4068763"/>
          <p14:tracePt t="109935" x="10004425" y="4076700"/>
          <p14:tracePt t="109967" x="10004425" y="4084638"/>
          <p14:tracePt t="109991" x="10004425" y="4098925"/>
          <p14:tracePt t="110015" x="10004425" y="4106863"/>
          <p14:tracePt t="110032" x="10012363" y="4114800"/>
          <p14:tracePt t="110064" x="10020300" y="4114800"/>
          <p14:tracePt t="110087" x="10020300" y="4122738"/>
          <p14:tracePt t="110095" x="10020300" y="4130675"/>
          <p14:tracePt t="110111" x="10028238" y="4137025"/>
          <p14:tracePt t="110128" x="10036175" y="4144963"/>
          <p14:tracePt t="110135" x="10042525" y="4152900"/>
          <p14:tracePt t="110151" x="10050463" y="4160838"/>
          <p14:tracePt t="110175" x="10058400" y="4168775"/>
          <p14:tracePt t="110191" x="10066338" y="4175125"/>
          <p14:tracePt t="110223" x="10074275" y="4175125"/>
          <p14:tracePt t="110271" x="10080625" y="4175125"/>
          <p14:tracePt t="110279" x="10088563" y="4175125"/>
          <p14:tracePt t="110287" x="10096500" y="4191000"/>
          <p14:tracePt t="110295" x="10104438" y="4191000"/>
          <p14:tracePt t="110310" x="10118725" y="4198938"/>
          <p14:tracePt t="110327" x="10126663" y="4206875"/>
          <p14:tracePt t="110351" x="10134600" y="4206875"/>
          <p14:tracePt t="110360" x="10142538" y="4206875"/>
          <p14:tracePt t="110383" x="10150475" y="4206875"/>
          <p14:tracePt t="110394" x="10156825" y="4206875"/>
          <p14:tracePt t="110410" x="10164763" y="4206875"/>
          <p14:tracePt t="110427" x="10172700" y="4206875"/>
          <p14:tracePt t="110447" x="10180638" y="4206875"/>
          <p14:tracePt t="110511" x="10188575" y="4206875"/>
          <p14:tracePt t="110527" x="10194925" y="4206875"/>
          <p14:tracePt t="110559" x="10202863" y="4206875"/>
          <p14:tracePt t="110647" x="10210800" y="4206875"/>
          <p14:tracePt t="110687" x="10218738" y="4206875"/>
          <p14:tracePt t="111735" x="10226675" y="4206875"/>
          <p14:tracePt t="111758" x="10226675" y="4198938"/>
          <p14:tracePt t="111767" x="10233025" y="4191000"/>
          <p14:tracePt t="111777" x="10233025" y="4183063"/>
          <p14:tracePt t="111794" x="10233025" y="4168775"/>
          <p14:tracePt t="111811" x="10233025" y="4144963"/>
          <p14:tracePt t="111828" x="10240963" y="4122738"/>
          <p14:tracePt t="111844" x="10248900" y="4106863"/>
          <p14:tracePt t="111861" x="10248900" y="4076700"/>
          <p14:tracePt t="111863" x="10248900" y="4054475"/>
          <p14:tracePt t="111878" x="10264775" y="4030663"/>
          <p14:tracePt t="111894" x="10271125" y="3992563"/>
          <p14:tracePt t="111911" x="10287000" y="3946525"/>
          <p14:tracePt t="111927" x="10294938" y="3924300"/>
          <p14:tracePt t="111944" x="10294938" y="3894138"/>
          <p14:tracePt t="111961" x="10309225" y="3878263"/>
          <p14:tracePt t="111977" x="10309225" y="3856038"/>
          <p14:tracePt t="111994" x="10317163" y="3832225"/>
          <p14:tracePt t="112011" x="10325100" y="3810000"/>
          <p14:tracePt t="112027" x="10333038" y="3779838"/>
          <p14:tracePt t="112044" x="10347325" y="3741738"/>
          <p14:tracePt t="112047" x="10347325" y="3725863"/>
          <p14:tracePt t="112061" x="10355263" y="3711575"/>
          <p14:tracePt t="112078" x="10371138" y="3657600"/>
          <p14:tracePt t="112095" x="10379075" y="3635375"/>
          <p14:tracePt t="112111" x="10385425" y="3619500"/>
          <p14:tracePt t="112128" x="10385425" y="3603625"/>
          <p14:tracePt t="112144" x="10393363" y="3581400"/>
          <p14:tracePt t="112161" x="10401300" y="3565525"/>
          <p14:tracePt t="112177" x="10409238" y="3543300"/>
          <p14:tracePt t="112194" x="10409238" y="3521075"/>
          <p14:tracePt t="112211" x="10417175" y="3505200"/>
          <p14:tracePt t="112227" x="10423525" y="3497263"/>
          <p14:tracePt t="112244" x="10431463" y="3475038"/>
          <p14:tracePt t="112261" x="10439400" y="3451225"/>
          <p14:tracePt t="112278" x="10447338" y="3444875"/>
          <p14:tracePt t="112407" x="10455275" y="3429000"/>
          <p14:tracePt t="113727" x="10455275" y="3421063"/>
          <p14:tracePt t="113734" x="10447338" y="3421063"/>
          <p14:tracePt t="113744" x="10439400" y="3421063"/>
          <p14:tracePt t="113761" x="10401300" y="3429000"/>
          <p14:tracePt t="113778" x="10347325" y="3436938"/>
          <p14:tracePt t="113795" x="10271125" y="3459163"/>
          <p14:tracePt t="113811" x="10202863" y="3482975"/>
          <p14:tracePt t="113828" x="10142538" y="3497263"/>
          <p14:tracePt t="113845" x="10104438" y="3505200"/>
          <p14:tracePt t="113862" x="10080625" y="3513138"/>
          <p14:tracePt t="113863" x="10066338" y="3521075"/>
          <p14:tracePt t="113878" x="10042525" y="3527425"/>
          <p14:tracePt t="113895" x="10028238" y="3527425"/>
          <p14:tracePt t="113911" x="10012363" y="3527425"/>
          <p14:tracePt t="113928" x="9990138" y="3543300"/>
          <p14:tracePt t="113945" x="9944100" y="3543300"/>
          <p14:tracePt t="113961" x="9898063" y="3551238"/>
          <p14:tracePt t="113978" x="9837738" y="3559175"/>
          <p14:tracePt t="113995" x="9775825" y="3581400"/>
          <p14:tracePt t="114011" x="9699625" y="3603625"/>
          <p14:tracePt t="114028" x="9623425" y="3619500"/>
          <p14:tracePt t="114045" x="9547225" y="3641725"/>
          <p14:tracePt t="114046" x="9509125" y="3657600"/>
          <p14:tracePt t="114062" x="9448800" y="3673475"/>
          <p14:tracePt t="114078" x="9356725" y="3695700"/>
          <p14:tracePt t="114095" x="9280525" y="3703638"/>
          <p14:tracePt t="114112" x="9182100" y="3717925"/>
          <p14:tracePt t="114128" x="9105900" y="3733800"/>
          <p14:tracePt t="114145" x="9045575" y="3749675"/>
          <p14:tracePt t="114161" x="8991600" y="3756025"/>
          <p14:tracePt t="114178" x="8923338" y="3763963"/>
          <p14:tracePt t="114195" x="8869363" y="3779838"/>
          <p14:tracePt t="114211" x="8809038" y="3794125"/>
          <p14:tracePt t="114228" x="8740775" y="3817938"/>
          <p14:tracePt t="114245" x="8678863" y="3840163"/>
          <p14:tracePt t="114262" x="8572500" y="3863975"/>
          <p14:tracePt t="114278" x="8512175" y="3886200"/>
          <p14:tracePt t="114295" x="8458200" y="3908425"/>
          <p14:tracePt t="114312" x="8428038" y="3908425"/>
          <p14:tracePt t="114328" x="8389938" y="3924300"/>
          <p14:tracePt t="114345" x="8359775" y="3924300"/>
          <p14:tracePt t="114361" x="8335963" y="3940175"/>
          <p14:tracePt t="114378" x="8313738" y="3940175"/>
          <p14:tracePt t="114395" x="8289925" y="3946525"/>
          <p14:tracePt t="114412" x="8267700" y="3946525"/>
          <p14:tracePt t="114428" x="8245475" y="3946525"/>
          <p14:tracePt t="114445" x="8237538" y="3954463"/>
          <p14:tracePt t="114446" x="8221663" y="3954463"/>
          <p14:tracePt t="114462" x="8199438" y="3954463"/>
          <p14:tracePt t="114478" x="8169275" y="3962400"/>
          <p14:tracePt t="114495" x="8115300" y="3962400"/>
          <p14:tracePt t="114512" x="8077200" y="3962400"/>
          <p14:tracePt t="114528" x="8023225" y="3962400"/>
          <p14:tracePt t="114545" x="7993063" y="3962400"/>
          <p14:tracePt t="114638" x="7985125" y="3962400"/>
          <p14:tracePt t="114663" x="7978775" y="3962400"/>
          <p14:tracePt t="114679" x="7970838" y="3962400"/>
          <p14:tracePt t="114695" x="7962900" y="3962400"/>
          <p14:tracePt t="114711" x="7947025" y="3962400"/>
          <p14:tracePt t="114726" x="7940675" y="3962400"/>
          <p14:tracePt t="114759" x="7932738" y="3962400"/>
          <p14:tracePt t="114791" x="7924800" y="3962400"/>
          <p14:tracePt t="114799" x="7916863" y="3954463"/>
          <p14:tracePt t="114816" x="7902575" y="3946525"/>
          <p14:tracePt t="114831" x="7894638" y="3946525"/>
          <p14:tracePt t="114839" x="7878763" y="3940175"/>
          <p14:tracePt t="114855" x="7870825" y="3932238"/>
          <p14:tracePt t="114863" x="7864475" y="3932238"/>
          <p14:tracePt t="114880" x="7856538" y="3932238"/>
          <p14:tracePt t="114983" x="7848600" y="3932238"/>
          <p14:tracePt t="115007" x="7840663" y="3924300"/>
          <p14:tracePt t="115135" x="7840663" y="3916363"/>
          <p14:tracePt t="115143" x="7832725" y="3908425"/>
          <p14:tracePt t="115160" x="7832725" y="3902075"/>
          <p14:tracePt t="115167" x="7826375" y="3894138"/>
          <p14:tracePt t="115179" x="7826375" y="3886200"/>
          <p14:tracePt t="115195" x="7818438" y="3878263"/>
          <p14:tracePt t="115212" x="7818438" y="3870325"/>
          <p14:tracePt t="115229" x="7810500" y="3863975"/>
          <p14:tracePt t="115247" x="7810500" y="3856038"/>
          <p14:tracePt t="115279" x="7810500" y="3848100"/>
          <p14:tracePt t="115303" x="7810500" y="3840163"/>
          <p14:tracePt t="115312" x="7802563" y="3832225"/>
          <p14:tracePt t="115327" x="7802563" y="3825875"/>
          <p14:tracePt t="115335" x="7794625" y="3817938"/>
          <p14:tracePt t="115351" x="7794625" y="3802063"/>
          <p14:tracePt t="115375" x="7794625" y="3794125"/>
          <p14:tracePt t="115383" x="7788275" y="3794125"/>
          <p14:tracePt t="115395" x="7788275" y="3787775"/>
          <p14:tracePt t="115423" x="7788275" y="3779838"/>
          <p14:tracePt t="115479" x="7788275" y="3771900"/>
          <p14:tracePt t="116599" x="7788275" y="3763963"/>
          <p14:tracePt t="116639" x="7794625" y="3771900"/>
          <p14:tracePt t="116655" x="7802563" y="3771900"/>
          <p14:tracePt t="116671" x="7802563" y="3779838"/>
          <p14:tracePt t="116695" x="7810500" y="3787775"/>
          <p14:tracePt t="116711" x="7826375" y="3787775"/>
          <p14:tracePt t="116727" x="7832725" y="3794125"/>
          <p14:tracePt t="116735" x="7848600" y="3802063"/>
          <p14:tracePt t="116746" x="7856538" y="3802063"/>
          <p14:tracePt t="116763" x="7878763" y="3802063"/>
          <p14:tracePt t="116779" x="7908925" y="3810000"/>
          <p14:tracePt t="116796" x="7940675" y="3817938"/>
          <p14:tracePt t="116799" x="7962900" y="3817938"/>
          <p14:tracePt t="116813" x="7978775" y="3817938"/>
          <p14:tracePt t="116829" x="8031163" y="3817938"/>
          <p14:tracePt t="116831" x="8047038" y="3817938"/>
          <p14:tracePt t="116846" x="8115300" y="3832225"/>
          <p14:tracePt t="116862" x="8169275" y="3840163"/>
          <p14:tracePt t="116880" x="8229600" y="3856038"/>
          <p14:tracePt t="116896" x="8267700" y="3856038"/>
          <p14:tracePt t="116913" x="8313738" y="3856038"/>
          <p14:tracePt t="116929" x="8359775" y="3856038"/>
          <p14:tracePt t="116946" x="8412163" y="3856038"/>
          <p14:tracePt t="116963" x="8474075" y="3863975"/>
          <p14:tracePt t="116979" x="8518525" y="3870325"/>
          <p14:tracePt t="116996" x="8564563" y="3878263"/>
          <p14:tracePt t="117013" x="8588375" y="3878263"/>
          <p14:tracePt t="117014" x="8594725" y="3878263"/>
          <p14:tracePt t="117030" x="8602663" y="3878263"/>
          <p14:tracePt t="117046" x="8626475" y="3878263"/>
          <p14:tracePt t="117063" x="8648700" y="3886200"/>
          <p14:tracePt t="117080" x="8678863" y="3886200"/>
          <p14:tracePt t="117096" x="8702675" y="3886200"/>
          <p14:tracePt t="117113" x="8724900" y="3886200"/>
          <p14:tracePt t="117130" x="8732838" y="3886200"/>
          <p14:tracePt t="117146" x="8740775" y="3886200"/>
          <p14:tracePt t="117163" x="8755063" y="3886200"/>
          <p14:tracePt t="117179" x="8770938" y="3886200"/>
          <p14:tracePt t="117196" x="8793163" y="3886200"/>
          <p14:tracePt t="117213" x="8801100" y="3886200"/>
          <p14:tracePt t="117230" x="8816975" y="3886200"/>
          <p14:tracePt t="117246" x="8831263" y="3886200"/>
          <p14:tracePt t="117263" x="8839200" y="3886200"/>
          <p14:tracePt t="117279" x="8855075" y="3886200"/>
          <p14:tracePt t="122632" x="8855075" y="3878263"/>
          <p14:tracePt t="122679" x="8855075" y="3870325"/>
          <p14:tracePt t="122711" x="8847138" y="3856038"/>
          <p14:tracePt t="122735" x="8839200" y="3848100"/>
          <p14:tracePt t="122927" x="8839200" y="3840163"/>
          <p14:tracePt t="122935" x="8839200" y="3832225"/>
          <p14:tracePt t="122959" x="8839200" y="3825875"/>
          <p14:tracePt t="122976" x="8839200" y="3817938"/>
          <p14:tracePt t="122991" x="8839200" y="3810000"/>
          <p14:tracePt t="122999" x="8839200" y="3802063"/>
          <p14:tracePt t="123015" x="8839200" y="3794125"/>
          <p14:tracePt t="123032" x="8839200" y="3779838"/>
          <p14:tracePt t="123065" x="8839200" y="3771900"/>
          <p14:tracePt t="123082" x="8839200" y="3763963"/>
          <p14:tracePt t="123098" x="8839200" y="3749675"/>
          <p14:tracePt t="123115" x="8839200" y="3725863"/>
          <p14:tracePt t="123132" x="8839200" y="3695700"/>
          <p14:tracePt t="123148" x="8839200" y="3657600"/>
          <p14:tracePt t="123165" x="8839200" y="3635375"/>
          <p14:tracePt t="123166" x="8839200" y="3619500"/>
          <p14:tracePt t="123182" x="8839200" y="3603625"/>
          <p14:tracePt t="123215" x="8839200" y="3589338"/>
          <p14:tracePt t="123248" x="8839200" y="3581400"/>
          <p14:tracePt t="123271" x="8839200" y="3573463"/>
          <p14:tracePt t="123303" x="8839200" y="3565525"/>
          <p14:tracePt t="123311" x="8839200" y="3559175"/>
          <p14:tracePt t="123335" x="8839200" y="3551238"/>
          <p14:tracePt t="123359" x="8839200" y="3543300"/>
          <p14:tracePt t="123391" x="8839200" y="3535363"/>
          <p14:tracePt t="123399" x="8839200" y="3527425"/>
          <p14:tracePt t="123775" x="8839200" y="3535363"/>
          <p14:tracePt t="123799" x="8839200" y="3543300"/>
          <p14:tracePt t="123831" x="8839200" y="3551238"/>
          <p14:tracePt t="123919" x="8839200" y="3559175"/>
          <p14:tracePt t="123944" x="8839200" y="3565525"/>
          <p14:tracePt t="123966" x="8839200" y="3573463"/>
          <p14:tracePt t="123990" x="8839200" y="3581400"/>
          <p14:tracePt t="124006" x="8831263" y="3589338"/>
          <p14:tracePt t="124022" x="8831263" y="3597275"/>
          <p14:tracePt t="124039" x="8831263" y="3603625"/>
          <p14:tracePt t="124046" x="8831263" y="3611563"/>
          <p14:tracePt t="124062" x="8831263" y="3619500"/>
          <p14:tracePt t="124070" x="8831263" y="3627438"/>
          <p14:tracePt t="124094" x="8831263" y="3635375"/>
          <p14:tracePt t="124126" x="8823325" y="3641725"/>
          <p14:tracePt t="124158" x="8823325" y="3657600"/>
          <p14:tracePt t="124175" x="8823325" y="3665538"/>
          <p14:tracePt t="124182" x="8823325" y="3673475"/>
          <p14:tracePt t="124198" x="8823325" y="3679825"/>
          <p14:tracePt t="124222" x="8816975" y="3687763"/>
          <p14:tracePt t="124255" x="8816975" y="3695700"/>
          <p14:tracePt t="124271" x="8809038" y="3703638"/>
          <p14:tracePt t="124288" x="8809038" y="3711575"/>
          <p14:tracePt t="124295" x="8809038" y="3717925"/>
          <p14:tracePt t="124320" x="8809038" y="3725863"/>
          <p14:tracePt t="124327" x="8809038" y="3733800"/>
          <p14:tracePt t="124343" x="8801100" y="3741738"/>
          <p14:tracePt t="124375" x="8801100" y="3749675"/>
          <p14:tracePt t="124831" x="8793163" y="3756025"/>
          <p14:tracePt t="124862" x="8793163" y="3763963"/>
          <p14:tracePt t="124878" x="8785225" y="3763963"/>
          <p14:tracePt t="124894" x="8778875" y="3763963"/>
          <p14:tracePt t="124919" x="8770938" y="3763963"/>
          <p14:tracePt t="124934" x="8763000" y="3763963"/>
          <p14:tracePt t="124958" x="8755063" y="3763963"/>
          <p14:tracePt t="124966" x="8747125" y="3763963"/>
          <p14:tracePt t="124982" x="8740775" y="3763963"/>
          <p14:tracePt t="124998" x="8732838" y="3763963"/>
          <p14:tracePt t="125014" x="8716963" y="3763963"/>
          <p14:tracePt t="125022" x="8709025" y="3763963"/>
          <p14:tracePt t="125032" x="8702675" y="3763963"/>
          <p14:tracePt t="125049" x="8686800" y="3771900"/>
          <p14:tracePt t="125065" x="8678863" y="3771900"/>
          <p14:tracePt t="125082" x="8670925" y="3771900"/>
          <p14:tracePt t="125099" x="8656638" y="3771900"/>
          <p14:tracePt t="125116" x="8648700" y="3771900"/>
          <p14:tracePt t="125133" x="8626475" y="3771900"/>
          <p14:tracePt t="125149" x="8618538" y="3771900"/>
          <p14:tracePt t="125166" x="8580438" y="3771900"/>
          <p14:tracePt t="125182" x="8550275" y="3771900"/>
          <p14:tracePt t="125199" x="8526463" y="3771900"/>
          <p14:tracePt t="125215" x="8504238" y="3771900"/>
          <p14:tracePt t="125232" x="8496300" y="3779838"/>
          <p14:tracePt t="125249" x="8480425" y="3779838"/>
          <p14:tracePt t="125282" x="8474075" y="3779838"/>
          <p14:tracePt t="125303" x="8466138" y="3779838"/>
          <p14:tracePt t="125319" x="8458200" y="3779838"/>
          <p14:tracePt t="125332" x="8450263" y="3779838"/>
          <p14:tracePt t="125349" x="8420100" y="3779838"/>
          <p14:tracePt t="125366" x="8397875" y="3779838"/>
          <p14:tracePt t="125382" x="8374063" y="3779838"/>
          <p14:tracePt t="125399" x="8359775" y="3779838"/>
          <p14:tracePt t="125417" x="8351838" y="3779838"/>
          <p14:tracePt t="125432" x="8335963" y="3779838"/>
          <p14:tracePt t="125449" x="8328025" y="3779838"/>
          <p14:tracePt t="125466" x="8305800" y="3779838"/>
          <p14:tracePt t="125482" x="8289925" y="3779838"/>
          <p14:tracePt t="125499" x="8267700" y="3779838"/>
          <p14:tracePt t="125516" x="8259763" y="3779838"/>
          <p14:tracePt t="125532" x="8251825" y="3771900"/>
          <p14:tracePt t="125549" x="8245475" y="3771900"/>
          <p14:tracePt t="125551" x="8237538" y="3771900"/>
          <p14:tracePt t="125567" x="8221663" y="3771900"/>
          <p14:tracePt t="125583" x="8213725" y="3771900"/>
          <p14:tracePt t="125599" x="8183563" y="3771900"/>
          <p14:tracePt t="125616" x="8161338" y="3771900"/>
          <p14:tracePt t="125632" x="8131175" y="3771900"/>
          <p14:tracePt t="125649" x="8115300" y="3771900"/>
          <p14:tracePt t="125666" x="8093075" y="3771900"/>
          <p14:tracePt t="125682" x="8085138" y="3771900"/>
          <p14:tracePt t="125699" x="8069263" y="3771900"/>
          <p14:tracePt t="125716" x="8054975" y="3771900"/>
          <p14:tracePt t="125732" x="8047038" y="3771900"/>
          <p14:tracePt t="125734" x="8039100" y="3771900"/>
          <p14:tracePt t="126416" x="8047038" y="3756025"/>
          <p14:tracePt t="126423" x="8061325" y="3733800"/>
          <p14:tracePt t="126433" x="8069263" y="3725863"/>
          <p14:tracePt t="126449" x="8085138" y="3711575"/>
          <p14:tracePt t="126466" x="8099425" y="3679825"/>
          <p14:tracePt t="126483" x="8107363" y="3665538"/>
          <p14:tracePt t="126499" x="8123238" y="3641725"/>
          <p14:tracePt t="126516" x="8137525" y="3619500"/>
          <p14:tracePt t="126533" x="8145463" y="3603625"/>
          <p14:tracePt t="126550" x="8169275" y="3559175"/>
          <p14:tracePt t="126566" x="8175625" y="3535363"/>
          <p14:tracePt t="126583" x="8191500" y="3513138"/>
          <p14:tracePt t="126599" x="8191500" y="3505200"/>
          <p14:tracePt t="126647" x="8191500" y="3497263"/>
          <p14:tracePt t="126655" x="8191500" y="3489325"/>
          <p14:tracePt t="126666" x="8199438" y="3475038"/>
          <p14:tracePt t="126683" x="8199438" y="3459163"/>
          <p14:tracePt t="126700" x="8207375" y="3421063"/>
          <p14:tracePt t="126716" x="8221663" y="3406775"/>
          <p14:tracePt t="126733" x="8221663" y="3375025"/>
          <p14:tracePt t="126749" x="8229600" y="3368675"/>
          <p14:tracePt t="126766" x="8229600" y="3360738"/>
          <p14:tracePt t="126823" x="8229600" y="3352800"/>
          <p14:tracePt t="126839" x="8229600" y="3336925"/>
          <p14:tracePt t="126855" x="8237538" y="3330575"/>
          <p14:tracePt t="126871" x="8237538" y="3322638"/>
          <p14:tracePt t="126879" x="8237538" y="3314700"/>
          <p14:tracePt t="126887" x="8237538" y="3306763"/>
          <p14:tracePt t="126900" x="8237538" y="3298825"/>
          <p14:tracePt t="126916" x="8245475" y="3284538"/>
          <p14:tracePt t="126933" x="8245475" y="3268663"/>
          <p14:tracePt t="126950" x="8251825" y="3230563"/>
          <p14:tracePt t="126966" x="8251825" y="3208338"/>
          <p14:tracePt t="126983" x="8259763" y="3184525"/>
          <p14:tracePt t="127000" x="8267700" y="3154363"/>
          <p14:tracePt t="127016" x="8275638" y="3124200"/>
          <p14:tracePt t="127033" x="8283575" y="3101975"/>
          <p14:tracePt t="127050" x="8283575" y="3086100"/>
          <p14:tracePt t="127184" x="8283575" y="3094038"/>
          <p14:tracePt t="127191" x="8275638" y="3108325"/>
          <p14:tracePt t="127199" x="8267700" y="3124200"/>
          <p14:tracePt t="127216" x="8259763" y="3146425"/>
          <p14:tracePt t="127233" x="8237538" y="3178175"/>
          <p14:tracePt t="127250" x="8213725" y="3208338"/>
          <p14:tracePt t="127266" x="8199438" y="3230563"/>
          <p14:tracePt t="127283" x="8183563" y="3268663"/>
          <p14:tracePt t="127300" x="8169275" y="3298825"/>
          <p14:tracePt t="127316" x="8145463" y="3330575"/>
          <p14:tracePt t="127333" x="8123238" y="3352800"/>
          <p14:tracePt t="127334" x="8107363" y="3382963"/>
          <p14:tracePt t="127350" x="8069263" y="3413125"/>
          <p14:tracePt t="127366" x="8031163" y="3451225"/>
          <p14:tracePt t="127384" x="7993063" y="3475038"/>
          <p14:tracePt t="127400" x="7978775" y="3489325"/>
          <p14:tracePt t="127471" x="7970838" y="3489325"/>
          <p14:tracePt t="127479" x="7962900" y="3489325"/>
          <p14:tracePt t="127487" x="7954963" y="3497263"/>
          <p14:tracePt t="127500" x="7940675" y="3505200"/>
          <p14:tracePt t="127516" x="7908925" y="3505200"/>
          <p14:tracePt t="127518" x="7894638" y="3513138"/>
          <p14:tracePt t="127533" x="7878763" y="3521075"/>
          <p14:tracePt t="127550" x="7832725" y="3527425"/>
          <p14:tracePt t="127566" x="7818438" y="3543300"/>
          <p14:tracePt t="127583" x="7794625" y="3543300"/>
          <p14:tracePt t="127600" x="7788275" y="3551238"/>
          <p14:tracePt t="127616" x="7780338" y="3559175"/>
          <p14:tracePt t="127633" x="7772400" y="3559175"/>
          <p14:tracePt t="127650" x="7764463" y="3573463"/>
          <p14:tracePt t="127667" x="7756525" y="3573463"/>
          <p14:tracePt t="127683" x="7742238" y="3589338"/>
          <p14:tracePt t="127700" x="7718425" y="3603625"/>
          <p14:tracePt t="127716" x="7704138" y="3619500"/>
          <p14:tracePt t="127733" x="7688263" y="3627438"/>
          <p14:tracePt t="127734" x="7680325" y="3635375"/>
          <p14:tracePt t="127750" x="7673975" y="3649663"/>
          <p14:tracePt t="127767" x="7658100" y="3665538"/>
          <p14:tracePt t="127792" x="7658100" y="3673475"/>
          <p14:tracePt t="127800" x="7650163" y="3673475"/>
          <p14:tracePt t="127817" x="7650163" y="3679825"/>
          <p14:tracePt t="127833" x="7650163" y="3687763"/>
          <p14:tracePt t="127850" x="7642225" y="3695700"/>
          <p14:tracePt t="127867" x="7642225" y="3703638"/>
          <p14:tracePt t="127884" x="7642225" y="3717925"/>
          <p14:tracePt t="127900" x="7642225" y="3725863"/>
          <p14:tracePt t="127917" x="7642225" y="3741738"/>
          <p14:tracePt t="127933" x="7642225" y="3749675"/>
          <p14:tracePt t="127975" x="7642225" y="3756025"/>
          <p14:tracePt t="128007" x="7642225" y="3763963"/>
          <p14:tracePt t="128015" x="7650163" y="3763963"/>
          <p14:tracePt t="128023" x="7658100" y="3771900"/>
          <p14:tracePt t="128033" x="7666038" y="3771900"/>
          <p14:tracePt t="128050" x="7680325" y="3779838"/>
          <p14:tracePt t="128066" x="7712075" y="3794125"/>
          <p14:tracePt t="128083" x="7756525" y="3825875"/>
          <p14:tracePt t="128100" x="7788275" y="3832225"/>
          <p14:tracePt t="128117" x="7832725" y="3848100"/>
          <p14:tracePt t="128119" x="7856538" y="3848100"/>
          <p14:tracePt t="128133" x="7878763" y="3856038"/>
          <p14:tracePt t="128150" x="7940675" y="3870325"/>
          <p14:tracePt t="128167" x="7978775" y="3870325"/>
          <p14:tracePt t="128183" x="8016875" y="3878263"/>
          <p14:tracePt t="128200" x="8054975" y="3886200"/>
          <p14:tracePt t="128217" x="8099425" y="3886200"/>
          <p14:tracePt t="128233" x="8145463" y="3886200"/>
          <p14:tracePt t="128250" x="8199438" y="3886200"/>
          <p14:tracePt t="128267" x="8251825" y="3886200"/>
          <p14:tracePt t="128283" x="8305800" y="3886200"/>
          <p14:tracePt t="128300" x="8351838" y="3886200"/>
          <p14:tracePt t="128302" x="8374063" y="3886200"/>
          <p14:tracePt t="128317" x="8397875" y="3886200"/>
          <p14:tracePt t="128334" x="8458200" y="3886200"/>
          <p14:tracePt t="128350" x="8496300" y="3886200"/>
          <p14:tracePt t="128367" x="8534400" y="3886200"/>
          <p14:tracePt t="128384" x="8580438" y="3878263"/>
          <p14:tracePt t="128400" x="8626475" y="3863975"/>
          <p14:tracePt t="128417" x="8664575" y="3848100"/>
          <p14:tracePt t="128434" x="8702675" y="3832225"/>
          <p14:tracePt t="128450" x="8740775" y="3817938"/>
          <p14:tracePt t="128467" x="8770938" y="3802063"/>
          <p14:tracePt t="128484" x="8801100" y="3779838"/>
          <p14:tracePt t="128500" x="8831263" y="3756025"/>
          <p14:tracePt t="128517" x="8855075" y="3733800"/>
          <p14:tracePt t="128535" x="8861425" y="3725863"/>
          <p14:tracePt t="129072" x="8855075" y="3725863"/>
          <p14:tracePt t="129079" x="8847138" y="3725863"/>
          <p14:tracePt t="129087" x="8839200" y="3725863"/>
          <p14:tracePt t="129100" x="8831263" y="3725863"/>
          <p14:tracePt t="129117" x="8809038" y="3725863"/>
          <p14:tracePt t="129118" x="8801100" y="3725863"/>
          <p14:tracePt t="129134" x="8778875" y="3725863"/>
          <p14:tracePt t="129150" x="8740775" y="3725863"/>
          <p14:tracePt t="129167" x="8716963" y="3733800"/>
          <p14:tracePt t="129184" x="8678863" y="3733800"/>
          <p14:tracePt t="129201" x="8640763" y="3741738"/>
          <p14:tracePt t="129217" x="8602663" y="3741738"/>
          <p14:tracePt t="129234" x="8542338" y="3741738"/>
          <p14:tracePt t="129250" x="8480425" y="3741738"/>
          <p14:tracePt t="129267" x="8428038" y="3741738"/>
          <p14:tracePt t="129284" x="8382000" y="3741738"/>
          <p14:tracePt t="129301" x="8335963" y="3741738"/>
          <p14:tracePt t="129303" x="8321675" y="3741738"/>
          <p14:tracePt t="129317" x="8297863" y="3741738"/>
          <p14:tracePt t="129334" x="8221663" y="3741738"/>
          <p14:tracePt t="129350" x="8183563" y="3741738"/>
          <p14:tracePt t="129367" x="8137525" y="3741738"/>
          <p14:tracePt t="129384" x="8085138" y="3741738"/>
          <p14:tracePt t="129400" x="8031163" y="3741738"/>
          <p14:tracePt t="129417" x="7978775" y="3741738"/>
          <p14:tracePt t="129434" x="7916863" y="3741738"/>
          <p14:tracePt t="129451" x="7856538" y="3741738"/>
          <p14:tracePt t="129467" x="7788275" y="3741738"/>
          <p14:tracePt t="129484" x="7734300" y="3741738"/>
          <p14:tracePt t="129486" x="7712075" y="3741738"/>
          <p14:tracePt t="129500" x="7680325" y="3741738"/>
          <p14:tracePt t="129517" x="7635875" y="3741738"/>
          <p14:tracePt t="129518" x="7604125" y="3741738"/>
          <p14:tracePt t="129534" x="7543800" y="3741738"/>
          <p14:tracePt t="129551" x="7489825" y="3749675"/>
          <p14:tracePt t="129567" x="7445375" y="3756025"/>
          <p14:tracePt t="129584" x="7413625" y="3763963"/>
          <p14:tracePt t="129600" x="7391400" y="3763963"/>
          <p14:tracePt t="129617" x="7375525" y="3763963"/>
          <p14:tracePt t="129635" x="7361238" y="3763963"/>
          <p14:tracePt t="129651" x="7331075" y="3763963"/>
          <p14:tracePt t="129667" x="7292975" y="3763963"/>
          <p14:tracePt t="129684" x="7239000" y="3763963"/>
          <p14:tracePt t="129701" x="7185025" y="3763963"/>
          <p14:tracePt t="129703" x="7154863" y="3763963"/>
          <p14:tracePt t="129717" x="7132638" y="3763963"/>
          <p14:tracePt t="129734" x="7064375" y="3763963"/>
          <p14:tracePt t="129750" x="7026275" y="3763963"/>
          <p14:tracePt t="129767" x="6988175" y="3763963"/>
          <p14:tracePt t="129784" x="6964363" y="3763963"/>
          <p14:tracePt t="129801" x="6934200" y="3763963"/>
          <p14:tracePt t="129817" x="6888163" y="3763963"/>
          <p14:tracePt t="129834" x="6842125" y="3763963"/>
          <p14:tracePt t="129851" x="6797675" y="3763963"/>
          <p14:tracePt t="129867" x="6735763" y="3763963"/>
          <p14:tracePt t="129884" x="6683375" y="3763963"/>
          <p14:tracePt t="129886" x="6659563" y="3763963"/>
          <p14:tracePt t="129901" x="6637338" y="3763963"/>
          <p14:tracePt t="129917" x="6599238" y="3763963"/>
          <p14:tracePt t="129918" x="6583363" y="3763963"/>
          <p14:tracePt t="129934" x="6575425" y="3763963"/>
          <p14:tracePt t="129951" x="6569075" y="3763963"/>
          <p14:tracePt t="130047" x="6561138" y="3763963"/>
          <p14:tracePt t="130062" x="6553200" y="3763963"/>
          <p14:tracePt t="130072" x="6545263" y="3763963"/>
          <p14:tracePt t="130079" x="6537325" y="3763963"/>
          <p14:tracePt t="130087" x="6523038" y="3763963"/>
          <p14:tracePt t="130101" x="6515100" y="3763963"/>
          <p14:tracePt t="130118" x="6469063" y="3763963"/>
          <p14:tracePt t="130134" x="6461125" y="3763963"/>
          <p14:tracePt t="130151" x="6430963" y="3763963"/>
          <p14:tracePt t="130168" x="6423025" y="3763963"/>
          <p14:tracePt t="130184" x="6408738" y="3763963"/>
          <p14:tracePt t="130217" x="6400800" y="3771900"/>
          <p14:tracePt t="130302" x="6384925" y="3771900"/>
          <p14:tracePt t="130311" x="6378575" y="3771900"/>
          <p14:tracePt t="130319" x="6370638" y="3771900"/>
          <p14:tracePt t="130334" x="6354763" y="3771900"/>
          <p14:tracePt t="130351" x="6340475" y="3771900"/>
          <p14:tracePt t="130368" x="6332538" y="3771900"/>
          <p14:tracePt t="130639" x="6324600" y="3771900"/>
          <p14:tracePt t="130647" x="6316663" y="3771900"/>
          <p14:tracePt t="130655" x="6308725" y="3771900"/>
          <p14:tracePt t="130668" x="6302375" y="3771900"/>
          <p14:tracePt t="130684" x="6286500" y="3771900"/>
          <p14:tracePt t="130701" x="6278563" y="3771900"/>
          <p14:tracePt t="130703" x="6270625" y="3771900"/>
          <p14:tracePt t="130751" x="6264275" y="3771900"/>
          <p14:tracePt t="130799" x="6256338" y="3771900"/>
          <p14:tracePt t="130824" x="6240463" y="3771900"/>
          <p14:tracePt t="130839" x="6232525" y="3771900"/>
          <p14:tracePt t="130855" x="6226175" y="3771900"/>
          <p14:tracePt t="130871" x="6218238" y="3771900"/>
          <p14:tracePt t="130879" x="6210300" y="3771900"/>
          <p14:tracePt t="130903" x="6202363" y="3771900"/>
          <p14:tracePt t="130911" x="6188075" y="3787775"/>
          <p14:tracePt t="130927" x="6180138" y="3787775"/>
          <p14:tracePt t="130935" x="6172200" y="3794125"/>
          <p14:tracePt t="130951" x="6156325" y="3802063"/>
          <p14:tracePt t="131111" x="6149975" y="3802063"/>
          <p14:tracePt t="131119" x="6149975" y="3810000"/>
          <p14:tracePt t="131136" x="6142038" y="3810000"/>
          <p14:tracePt t="131143" x="6134100" y="3810000"/>
          <p14:tracePt t="131351" x="6126163" y="3810000"/>
          <p14:tracePt t="131367" x="6118225" y="3810000"/>
          <p14:tracePt t="131375" x="6111875" y="3810000"/>
          <p14:tracePt t="131384" x="6103938" y="3810000"/>
          <p14:tracePt t="131407" x="6096000" y="3810000"/>
          <p14:tracePt t="131431" x="6088063" y="3817938"/>
          <p14:tracePt t="134639" x="6080125" y="3817938"/>
          <p14:tracePt t="134647" x="6065838" y="3817938"/>
          <p14:tracePt t="134655" x="6049963" y="3817938"/>
          <p14:tracePt t="134669" x="6035675" y="3817938"/>
          <p14:tracePt t="134686" x="5997575" y="3825875"/>
          <p14:tracePt t="134702" x="5951538" y="3840163"/>
          <p14:tracePt t="134719" x="5867400" y="3863975"/>
          <p14:tracePt t="134736" x="5775325" y="3894138"/>
          <p14:tracePt t="134752" x="5676900" y="3940175"/>
          <p14:tracePt t="134769" x="5600700" y="3970338"/>
          <p14:tracePt t="134785" x="5516563" y="4022725"/>
          <p14:tracePt t="134802" x="5456238" y="4068763"/>
          <p14:tracePt t="134819" x="5402263" y="4106863"/>
          <p14:tracePt t="134836" x="5349875" y="4144963"/>
          <p14:tracePt t="134852" x="5295900" y="4191000"/>
          <p14:tracePt t="134855" x="5280025" y="4206875"/>
          <p14:tracePt t="134869" x="5249863" y="4229100"/>
          <p14:tracePt t="134886" x="5189538" y="4289425"/>
          <p14:tracePt t="134902" x="5135563" y="4327525"/>
          <p14:tracePt t="134919" x="5083175" y="4381500"/>
          <p14:tracePt t="134936" x="5029200" y="4427538"/>
          <p14:tracePt t="134952" x="4975225" y="4473575"/>
          <p14:tracePt t="134969" x="4892675" y="4541838"/>
          <p14:tracePt t="134986" x="4822825" y="4610100"/>
          <p14:tracePt t="135002" x="4754563" y="4670425"/>
          <p14:tracePt t="135019" x="4678363" y="4740275"/>
          <p14:tracePt t="135036" x="4610100" y="4816475"/>
          <p14:tracePt t="135052" x="4541838" y="4876800"/>
          <p14:tracePt t="135055" x="4525963" y="4892675"/>
          <p14:tracePt t="135069" x="4487863" y="4922838"/>
          <p14:tracePt t="135086" x="4403725" y="4983163"/>
          <p14:tracePt t="135102" x="4365625" y="5021263"/>
          <p14:tracePt t="135119" x="4335463" y="5045075"/>
          <p14:tracePt t="135136" x="4305300" y="5059363"/>
          <p14:tracePt t="135152" x="4297363" y="5075238"/>
          <p14:tracePt t="135169" x="4283075" y="5083175"/>
          <p14:tracePt t="135247" x="4275138" y="5083175"/>
          <p14:tracePt t="135263" x="4267200" y="5083175"/>
          <p14:tracePt t="135279" x="4251325" y="5089525"/>
          <p14:tracePt t="135287" x="4244975" y="5097463"/>
          <p14:tracePt t="135295" x="4237038" y="5097463"/>
          <p14:tracePt t="135303" x="4213225" y="5113338"/>
          <p14:tracePt t="135319" x="4191000" y="5121275"/>
          <p14:tracePt t="135336" x="4168775" y="5135563"/>
          <p14:tracePt t="135352" x="4144963" y="5135563"/>
          <p14:tracePt t="135369" x="4114800" y="5151438"/>
          <p14:tracePt t="135386" x="4092575" y="5159375"/>
          <p14:tracePt t="135402" x="4054475" y="5173663"/>
          <p14:tracePt t="135419" x="4022725" y="5189538"/>
          <p14:tracePt t="135436" x="3978275" y="5197475"/>
          <p14:tracePt t="135452" x="3954463" y="5203825"/>
          <p14:tracePt t="135455" x="3946525" y="5211763"/>
          <p14:tracePt t="135469" x="3924300" y="5211763"/>
          <p14:tracePt t="135486" x="3894138" y="5219700"/>
          <p14:tracePt t="135502" x="3856038" y="5235575"/>
          <p14:tracePt t="135519" x="3825875" y="5235575"/>
          <p14:tracePt t="135536" x="3779838" y="5249863"/>
          <p14:tracePt t="135553" x="3741738" y="5257800"/>
          <p14:tracePt t="135569" x="3687763" y="5265738"/>
          <p14:tracePt t="135586" x="3641725" y="5265738"/>
          <p14:tracePt t="135603" x="3597275" y="5280025"/>
          <p14:tracePt t="135620" x="3551238" y="5287963"/>
          <p14:tracePt t="135636" x="3467100" y="5311775"/>
          <p14:tracePt t="135652" x="3382963" y="5341938"/>
          <p14:tracePt t="135669" x="3292475" y="5364163"/>
          <p14:tracePt t="135671" x="3238500" y="5380038"/>
          <p14:tracePt t="135686" x="3146425" y="5410200"/>
          <p14:tracePt t="135703" x="3040063" y="5432425"/>
          <p14:tracePt t="135719" x="2933700" y="5456238"/>
          <p14:tracePt t="135736" x="2849563" y="5470525"/>
          <p14:tracePt t="135753" x="2743200" y="5486400"/>
          <p14:tracePt t="135769" x="2659063" y="5502275"/>
          <p14:tracePt t="135786" x="2560638" y="5508625"/>
          <p14:tracePt t="135803" x="2468563" y="5516563"/>
          <p14:tracePt t="135819" x="2354263" y="5532438"/>
          <p14:tracePt t="135836" x="2225675" y="5554663"/>
          <p14:tracePt t="135838" x="2149475" y="5554663"/>
          <p14:tracePt t="135853" x="2073275" y="5570538"/>
          <p14:tracePt t="135870" x="1828800" y="5570538"/>
          <p14:tracePt t="135886" x="1698625" y="5570538"/>
          <p14:tracePt t="135903" x="1616075" y="5570538"/>
          <p14:tracePt t="135919" x="1570038" y="5570538"/>
          <p14:tracePt t="135936" x="1554163" y="5570538"/>
          <p14:tracePt t="135999" x="1546225" y="5570538"/>
          <p14:tracePt t="136007" x="1539875" y="5570538"/>
          <p14:tracePt t="136015" x="1531938" y="5562600"/>
          <p14:tracePt t="136023" x="1524000" y="5554663"/>
          <p14:tracePt t="136036" x="1508125" y="5546725"/>
          <p14:tracePt t="136053" x="1493838" y="5532438"/>
          <p14:tracePt t="136056" x="1485900" y="5516563"/>
          <p14:tracePt t="136069" x="1477963" y="5508625"/>
          <p14:tracePt t="136086" x="1447800" y="5486400"/>
          <p14:tracePt t="136103" x="1439863" y="5478463"/>
          <p14:tracePt t="136120" x="1431925" y="5470525"/>
          <p14:tracePt t="136136" x="1431925" y="5464175"/>
          <p14:tracePt t="136153" x="1425575" y="5456238"/>
          <p14:tracePt t="136169" x="1425575" y="5440363"/>
          <p14:tracePt t="136186" x="1417638" y="5432425"/>
          <p14:tracePt t="136207" x="1417638" y="5418138"/>
          <p14:tracePt t="136239" x="1417638" y="5410200"/>
          <p14:tracePt t="136247" x="1417638" y="5402263"/>
          <p14:tracePt t="136255" x="1409700" y="5402263"/>
          <p14:tracePt t="136270" x="1409700" y="5394325"/>
          <p14:tracePt t="136286" x="1409700" y="5380038"/>
          <p14:tracePt t="136303" x="1409700" y="5372100"/>
          <p14:tracePt t="136319" x="1401763" y="5364163"/>
          <p14:tracePt t="136336" x="1401763" y="5356225"/>
          <p14:tracePt t="136353" x="1401763" y="5349875"/>
          <p14:tracePt t="136370" x="1401763" y="5341938"/>
          <p14:tracePt t="136463" x="1401763" y="5334000"/>
          <p14:tracePt t="136519" x="1401763" y="5326063"/>
          <p14:tracePt t="136559" x="1401763" y="5318125"/>
          <p14:tracePt t="136583" x="1401763" y="5311775"/>
          <p14:tracePt t="136671" x="1401763" y="5303838"/>
          <p14:tracePt t="136703" x="1401763" y="5295900"/>
          <p14:tracePt t="137095" x="1409700" y="5295900"/>
          <p14:tracePt t="137103" x="1409700" y="5287963"/>
          <p14:tracePt t="137175" x="1417638" y="5287963"/>
          <p14:tracePt t="137207" x="1425575" y="5287963"/>
          <p14:tracePt t="137223" x="1431925" y="5287963"/>
          <p14:tracePt t="137239" x="1439863" y="5287963"/>
          <p14:tracePt t="137255" x="1447800" y="5287963"/>
          <p14:tracePt t="137271" x="1455738" y="5287963"/>
          <p14:tracePt t="137279" x="1470025" y="5287963"/>
          <p14:tracePt t="137287" x="1477963" y="5287963"/>
          <p14:tracePt t="137303" x="1501775" y="5287963"/>
          <p14:tracePt t="137320" x="1508125" y="5287963"/>
          <p14:tracePt t="137336" x="1516063" y="5287963"/>
          <p14:tracePt t="137353" x="1531938" y="5287963"/>
          <p14:tracePt t="137387" x="1546225" y="5287963"/>
          <p14:tracePt t="137403" x="1570038" y="5287963"/>
          <p14:tracePt t="137420" x="1600200" y="5287963"/>
          <p14:tracePt t="137437" x="1630363" y="5287963"/>
          <p14:tracePt t="137454" x="1676400" y="5287963"/>
          <p14:tracePt t="137470" x="1714500" y="5287963"/>
          <p14:tracePt t="137487" x="1736725" y="5287963"/>
          <p14:tracePt t="137503" x="1768475" y="5287963"/>
          <p14:tracePt t="137520" x="1812925" y="5287963"/>
          <p14:tracePt t="137537" x="1858963" y="5287963"/>
          <p14:tracePt t="137553" x="1897063" y="5287963"/>
          <p14:tracePt t="137570" x="1927225" y="5287963"/>
          <p14:tracePt t="137587" x="1958975" y="5287963"/>
          <p14:tracePt t="137604" x="1981200" y="5287963"/>
          <p14:tracePt t="137620" x="1997075" y="5287963"/>
          <p14:tracePt t="137637" x="2027238" y="5287963"/>
          <p14:tracePt t="137639" x="2035175" y="5287963"/>
          <p14:tracePt t="137653" x="2049463" y="5287963"/>
          <p14:tracePt t="137670" x="2095500" y="5295900"/>
          <p14:tracePt t="137687" x="2133600" y="5303838"/>
          <p14:tracePt t="137703" x="2179638" y="5311775"/>
          <p14:tracePt t="137720" x="2217738" y="5311775"/>
          <p14:tracePt t="137737" x="2255838" y="5318125"/>
          <p14:tracePt t="137753" x="2293938" y="5326063"/>
          <p14:tracePt t="137770" x="2324100" y="5326063"/>
          <p14:tracePt t="137787" x="2362200" y="5334000"/>
          <p14:tracePt t="137803" x="2378075" y="5334000"/>
          <p14:tracePt t="137820" x="2408238" y="5341938"/>
          <p14:tracePt t="137837" x="2422525" y="5341938"/>
          <p14:tracePt t="137838" x="2438400" y="5349875"/>
          <p14:tracePt t="137853" x="2454275" y="5349875"/>
          <p14:tracePt t="137856" x="2468563" y="5349875"/>
          <p14:tracePt t="137870" x="2522538" y="5364163"/>
          <p14:tracePt t="137887" x="2590800" y="5372100"/>
          <p14:tracePt t="137903" x="2674938" y="5387975"/>
          <p14:tracePt t="137920" x="2735263" y="5394325"/>
          <p14:tracePt t="137937" x="2803525" y="5402263"/>
          <p14:tracePt t="137954" x="2849563" y="5410200"/>
          <p14:tracePt t="137970" x="2887663" y="5418138"/>
          <p14:tracePt t="137987" x="2903538" y="5418138"/>
          <p14:tracePt t="138003" x="2917825" y="5418138"/>
          <p14:tracePt t="138020" x="2925763" y="5426075"/>
          <p14:tracePt t="138037" x="2933700" y="5426075"/>
          <p14:tracePt t="138071" x="2941638" y="5426075"/>
          <p14:tracePt t="138087" x="2955925" y="5426075"/>
          <p14:tracePt t="138095" x="2963863" y="5426075"/>
          <p14:tracePt t="138104" x="2971800" y="5426075"/>
          <p14:tracePt t="138120" x="2994025" y="5432425"/>
          <p14:tracePt t="138137" x="3009900" y="5432425"/>
          <p14:tracePt t="138153" x="3017838" y="5432425"/>
          <p14:tracePt t="138170" x="3025775" y="5432425"/>
          <p14:tracePt t="140990" x="3032125" y="5432425"/>
          <p14:tracePt t="141030" x="3032125" y="5440363"/>
          <p14:tracePt t="141038" x="3032125" y="5448300"/>
          <p14:tracePt t="141054" x="3032125" y="5456238"/>
          <p14:tracePt t="141070" x="3032125" y="5464175"/>
          <p14:tracePt t="14107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4F0381AE-E1C1-4F3C-97D7-A6A5A31C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3920"/>
            <a:ext cx="11976100" cy="45719"/>
          </a:xfrm>
        </p:spPr>
        <p:txBody>
          <a:bodyPr/>
          <a:lstStyle/>
          <a:p>
            <a:pPr algn="ctr"/>
            <a:r>
              <a:rPr lang="pt-BR" altLang="pt-BR" b="1" dirty="0">
                <a:solidFill>
                  <a:srgbClr val="000066"/>
                </a:solidFill>
                <a:latin typeface="Calisto MT" panose="02040603050505030304" pitchFamily="18" charset="0"/>
              </a:rPr>
              <a:t>Consequência do Déficit de Aeração</a:t>
            </a:r>
            <a:br>
              <a:rPr lang="pt-BR" altLang="pt-BR" b="1" u="sng" dirty="0">
                <a:latin typeface="Calisto MT" panose="02040603050505030304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2BF6C2-817B-4943-BF24-24A186355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" y="1539240"/>
            <a:ext cx="11976100" cy="5318760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1)Impermeabilização das células das raízes → murchamento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2)Redução de absorção e transporte de íons pelas raízes → amarelecimento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3)Redução da síntese de compostos e hormônios → morte das raízes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4)Continuidade do encharcamento → produtividade</a:t>
            </a:r>
            <a:r>
              <a:rPr lang="pt-BR" b="1">
                <a:latin typeface="Times New Roman" panose="02020603050405020304" pitchFamily="18" charset="0"/>
                <a:cs typeface="Times New Roman" panose="02020603050405020304" pitchFamily="18" charset="0"/>
              </a:rPr>
              <a:t>↓ e morte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planta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FC6AC5B-E07D-4008-AECD-5388667E9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47"/>
    </mc:Choice>
    <mc:Fallback>
      <p:transition spd="slow" advTm="7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381C0395-B662-4782-A4B2-AC8314B7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4000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</a:t>
            </a:r>
            <a:r>
              <a:rPr lang="pt-BR" b="1" u="sng" dirty="0">
                <a:latin typeface="Calibri" panose="020F0502020204030204" pitchFamily="34" charset="0"/>
                <a:cs typeface="Calibri" panose="020F0502020204030204" pitchFamily="34" charset="0"/>
              </a:rPr>
              <a:t>Déficit na disponibilidade de Nitrogênio no solo</a:t>
            </a:r>
            <a:br>
              <a:rPr lang="pt-BR" b="1" u="sng" dirty="0"/>
            </a:b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E6CD0D3-283B-41E6-9457-7BED05FCE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35481"/>
            <a:ext cx="6629400" cy="3810000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pt-B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1)Desnitrificação</a:t>
            </a:r>
          </a:p>
          <a:p>
            <a:pPr marL="0" indent="0">
              <a:buNone/>
            </a:pP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pt-BR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pt-BR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 4.NO</a:t>
            </a:r>
            <a:r>
              <a:rPr lang="pt-BR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→   6.CO</a:t>
            </a:r>
            <a:r>
              <a:rPr lang="pt-BR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 6.H</a:t>
            </a:r>
            <a:r>
              <a:rPr lang="pt-BR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 +   2.N</a:t>
            </a:r>
            <a:r>
              <a:rPr lang="pt-BR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↑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2)Redução da mineralização da mat. org.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3)Morte das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azotobacter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04D2-87F0-4FE5-8722-D7E9219B9262}"/>
              </a:ext>
            </a:extLst>
          </p:cNvPr>
          <p:cNvSpPr txBox="1"/>
          <p:nvPr/>
        </p:nvSpPr>
        <p:spPr>
          <a:xfrm>
            <a:off x="6888480" y="2347764"/>
            <a:ext cx="5303520" cy="298543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u="sng" dirty="0"/>
              <a:t>OBSERVAÇÕES</a:t>
            </a:r>
          </a:p>
          <a:p>
            <a:pPr algn="ctr"/>
            <a:endParaRPr lang="pt-BR" sz="2400" b="1" u="sng" dirty="0"/>
          </a:p>
          <a:p>
            <a:r>
              <a:rPr lang="pt-BR" sz="2000" dirty="0"/>
              <a:t>1)Drenagem &amp; contaminação com NO3</a:t>
            </a:r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2)Software DRAINMOD-N</a:t>
            </a:r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3)</a:t>
            </a:r>
            <a:r>
              <a:rPr lang="pt-BR" sz="2000" dirty="0" err="1"/>
              <a:t>Bio-reatores</a:t>
            </a:r>
            <a:r>
              <a:rPr lang="pt-BR" sz="2000" dirty="0"/>
              <a:t> de cascas de madeira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75A76E0-3DCC-4140-9955-6F7EA0886D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495"/>
    </mc:Choice>
    <mc:Fallback>
      <p:transition spd="slow" advTm="27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306" x="2835275" y="4892675"/>
          <p14:tracePt t="71350" x="2735263" y="4884738"/>
          <p14:tracePt t="71368" x="2697163" y="4884738"/>
          <p14:tracePt t="71385" x="2667000" y="4884738"/>
          <p14:tracePt t="71402" x="2628900" y="4884738"/>
          <p14:tracePt t="71419" x="2590800" y="4884738"/>
          <p14:tracePt t="71435" x="2552700" y="4884738"/>
          <p14:tracePt t="71452" x="2514600" y="4876800"/>
          <p14:tracePt t="71469" x="2438400" y="4868863"/>
          <p14:tracePt t="71485" x="2392363" y="4868863"/>
          <p14:tracePt t="71502" x="2346325" y="4868863"/>
          <p14:tracePt t="71519" x="2301875" y="4868863"/>
          <p14:tracePt t="71536" x="2255838" y="4868863"/>
          <p14:tracePt t="71552" x="2201863" y="4868863"/>
          <p14:tracePt t="71569" x="2163763" y="4860925"/>
          <p14:tracePt t="71585" x="2133600" y="4854575"/>
          <p14:tracePt t="71602" x="2079625" y="4830763"/>
          <p14:tracePt t="71619" x="2049463" y="4808538"/>
          <p14:tracePt t="71635" x="2011363" y="4770438"/>
          <p14:tracePt t="71652" x="1981200" y="4716463"/>
          <p14:tracePt t="71654" x="1965325" y="4694238"/>
          <p14:tracePt t="71669" x="1951038" y="4656138"/>
          <p14:tracePt t="71685" x="1882775" y="4549775"/>
          <p14:tracePt t="71703" x="1844675" y="4473575"/>
          <p14:tracePt t="71719" x="1774825" y="4373563"/>
          <p14:tracePt t="71736" x="1714500" y="4259263"/>
          <p14:tracePt t="71752" x="1654175" y="4137025"/>
          <p14:tracePt t="71769" x="1584325" y="4022725"/>
          <p14:tracePt t="71785" x="1531938" y="3908425"/>
          <p14:tracePt t="71802" x="1477963" y="3794125"/>
          <p14:tracePt t="71819" x="1425575" y="3641725"/>
          <p14:tracePt t="71835" x="1393825" y="3521075"/>
          <p14:tracePt t="71838" x="1371600" y="3451225"/>
          <p14:tracePt t="71852" x="1349375" y="3382963"/>
          <p14:tracePt t="71869" x="1265238" y="3184525"/>
          <p14:tracePt t="71885" x="1211263" y="3055938"/>
          <p14:tracePt t="71902" x="1173163" y="2955925"/>
          <p14:tracePt t="71919" x="1135063" y="2873375"/>
          <p14:tracePt t="71935" x="1096963" y="2803525"/>
          <p14:tracePt t="71953" x="1058863" y="2720975"/>
          <p14:tracePt t="71969" x="1036638" y="2682875"/>
          <p14:tracePt t="71985" x="1012825" y="2628900"/>
          <p14:tracePt t="72002" x="998538" y="2598738"/>
          <p14:tracePt t="72019" x="990600" y="2560638"/>
          <p14:tracePt t="72035" x="982663" y="2552700"/>
          <p14:tracePt t="72159" x="974725" y="2552700"/>
          <p14:tracePt t="72175" x="968375" y="2552700"/>
          <p14:tracePt t="72190" x="960438" y="2552700"/>
          <p14:tracePt t="72198" x="952500" y="2552700"/>
          <p14:tracePt t="72214" x="944563" y="2544763"/>
          <p14:tracePt t="72222" x="936625" y="2544763"/>
          <p14:tracePt t="72238" x="922338" y="2544763"/>
          <p14:tracePt t="72254" x="914400" y="2544763"/>
          <p14:tracePt t="72270" x="906463" y="2544763"/>
          <p14:tracePt t="72286" x="892175" y="2544763"/>
          <p14:tracePt t="72302" x="884238" y="2544763"/>
          <p14:tracePt t="72326" x="876300" y="2552700"/>
          <p14:tracePt t="72358" x="868363" y="2552700"/>
          <p14:tracePt t="72382" x="868363" y="2560638"/>
          <p14:tracePt t="72398" x="860425" y="2560638"/>
          <p14:tracePt t="72510" x="854075" y="2568575"/>
          <p14:tracePt t="72566" x="846138" y="2574925"/>
          <p14:tracePt t="72702" x="846138" y="2582863"/>
          <p14:tracePt t="72742" x="846138" y="2590800"/>
          <p14:tracePt t="72806" x="846138" y="2598738"/>
          <p14:tracePt t="72814" x="846138" y="2606675"/>
          <p14:tracePt t="72830" x="846138" y="2613025"/>
          <p14:tracePt t="72854" x="846138" y="2628900"/>
          <p14:tracePt t="72870" x="854075" y="2628900"/>
          <p14:tracePt t="72878" x="854075" y="2636838"/>
          <p14:tracePt t="72887" x="860425" y="2636838"/>
          <p14:tracePt t="72903" x="860425" y="2644775"/>
          <p14:tracePt t="72927" x="868363" y="2644775"/>
          <p14:tracePt t="72942" x="868363" y="2651125"/>
          <p14:tracePt t="72958" x="876300" y="2659063"/>
          <p14:tracePt t="72969" x="884238" y="2659063"/>
          <p14:tracePt t="72986" x="892175" y="2667000"/>
          <p14:tracePt t="73003" x="898525" y="2682875"/>
          <p14:tracePt t="73019" x="906463" y="2689225"/>
          <p14:tracePt t="73036" x="914400" y="2697163"/>
          <p14:tracePt t="73054" x="922338" y="2705100"/>
          <p14:tracePt t="73069" x="968375" y="2720975"/>
          <p14:tracePt t="73086" x="1036638" y="2751138"/>
          <p14:tracePt t="73103" x="1112838" y="2789238"/>
          <p14:tracePt t="73119" x="1173163" y="2811463"/>
          <p14:tracePt t="73136" x="1211263" y="2827338"/>
          <p14:tracePt t="73153" x="1219200" y="2827338"/>
          <p14:tracePt t="73182" x="1219200" y="2835275"/>
          <p14:tracePt t="73199" x="1227138" y="2835275"/>
          <p14:tracePt t="73206" x="1235075" y="2835275"/>
          <p14:tracePt t="73222" x="1241425" y="2835275"/>
          <p14:tracePt t="73238" x="1249363" y="2835275"/>
          <p14:tracePt t="73254" x="1257300" y="2835275"/>
          <p14:tracePt t="73269" x="1265238" y="2835275"/>
          <p14:tracePt t="73287" x="1273175" y="2835275"/>
          <p14:tracePt t="73342" x="1279525" y="2835275"/>
          <p14:tracePt t="73359" x="1295400" y="2835275"/>
          <p14:tracePt t="73367" x="1317625" y="2835275"/>
          <p14:tracePt t="73374" x="1341438" y="2835275"/>
          <p14:tracePt t="73386" x="1363663" y="2835275"/>
          <p14:tracePt t="73403" x="1401763" y="2835275"/>
          <p14:tracePt t="73419" x="1431925" y="2835275"/>
          <p14:tracePt t="73436" x="1439863" y="2835275"/>
          <p14:tracePt t="73439" x="1447800" y="2835275"/>
          <p14:tracePt t="73558" x="1455738" y="2835275"/>
          <p14:tracePt t="73583" x="1463675" y="2835275"/>
          <p14:tracePt t="73598" x="1470025" y="2835275"/>
          <p14:tracePt t="73606" x="1477963" y="2835275"/>
          <p14:tracePt t="73622" x="1485900" y="2835275"/>
          <p14:tracePt t="73638" x="1493838" y="2835275"/>
          <p14:tracePt t="73662" x="1501775" y="2835275"/>
          <p14:tracePt t="73758" x="1508125" y="2827338"/>
          <p14:tracePt t="74046" x="1516063" y="2827338"/>
          <p14:tracePt t="74070" x="1524000" y="2827338"/>
          <p14:tracePt t="74286" x="1531938" y="2827338"/>
          <p14:tracePt t="74302" x="1539875" y="2827338"/>
          <p14:tracePt t="74326" x="1546225" y="2827338"/>
          <p14:tracePt t="74343" x="1554163" y="2827338"/>
          <p14:tracePt t="74374" x="1562100" y="2827338"/>
          <p14:tracePt t="74398" x="1570038" y="2827338"/>
          <p14:tracePt t="74534" x="1577975" y="2827338"/>
          <p14:tracePt t="74638" x="1584325" y="2827338"/>
          <p14:tracePt t="74654" x="1592263" y="2827338"/>
          <p14:tracePt t="74662" x="1600200" y="2827338"/>
          <p14:tracePt t="74670" x="1608138" y="2827338"/>
          <p14:tracePt t="74687" x="1622425" y="2827338"/>
          <p14:tracePt t="74703" x="1638300" y="2827338"/>
          <p14:tracePt t="74720" x="1646238" y="2827338"/>
          <p14:tracePt t="74886" x="1654175" y="2827338"/>
          <p14:tracePt t="74910" x="1660525" y="2827338"/>
          <p14:tracePt t="74918" x="1668463" y="2827338"/>
          <p14:tracePt t="74982" x="1676400" y="2827338"/>
          <p14:tracePt t="75070" x="1684338" y="2827338"/>
          <p14:tracePt t="75238" x="1692275" y="2827338"/>
          <p14:tracePt t="75246" x="1698625" y="2827338"/>
          <p14:tracePt t="75262" x="1706563" y="2827338"/>
          <p14:tracePt t="75375" x="1714500" y="2827338"/>
          <p14:tracePt t="75390" x="1730375" y="2827338"/>
          <p14:tracePt t="75398" x="1736725" y="2827338"/>
          <p14:tracePt t="75424" x="1744663" y="2827338"/>
          <p14:tracePt t="75950" x="1752600" y="2827338"/>
          <p14:tracePt t="76086" x="1760538" y="2827338"/>
          <p14:tracePt t="76112" x="1768475" y="2827338"/>
          <p14:tracePt t="76127" x="1782763" y="2827338"/>
          <p14:tracePt t="76134" x="1790700" y="2827338"/>
          <p14:tracePt t="76143" x="1798638" y="2827338"/>
          <p14:tracePt t="76154" x="1806575" y="2827338"/>
          <p14:tracePt t="76170" x="1820863" y="2827338"/>
          <p14:tracePt t="76187" x="1836738" y="2827338"/>
          <p14:tracePt t="76204" x="1866900" y="2827338"/>
          <p14:tracePt t="76206" x="1874838" y="2827338"/>
          <p14:tracePt t="76220" x="1889125" y="2827338"/>
          <p14:tracePt t="76237" x="1935163" y="2819400"/>
          <p14:tracePt t="76254" x="1943100" y="2819400"/>
          <p14:tracePt t="76271" x="1958975" y="2819400"/>
          <p14:tracePt t="76287" x="1965325" y="2819400"/>
          <p14:tracePt t="76304" x="1981200" y="2819400"/>
          <p14:tracePt t="76320" x="2003425" y="2819400"/>
          <p14:tracePt t="76337" x="2035175" y="2819400"/>
          <p14:tracePt t="76354" x="2073275" y="2819400"/>
          <p14:tracePt t="76370" x="2111375" y="2811463"/>
          <p14:tracePt t="76387" x="2133600" y="2803525"/>
          <p14:tracePt t="76404" x="2149475" y="2803525"/>
          <p14:tracePt t="76407" x="2155825" y="2803525"/>
          <p14:tracePt t="76421" x="2163763" y="2803525"/>
          <p14:tracePt t="76437" x="2179638" y="2803525"/>
          <p14:tracePt t="76454" x="2193925" y="2803525"/>
          <p14:tracePt t="76471" x="2201863" y="2803525"/>
          <p14:tracePt t="76502" x="2209800" y="2803525"/>
          <p14:tracePt t="76511" x="2225675" y="2803525"/>
          <p14:tracePt t="76521" x="2239963" y="2803525"/>
          <p14:tracePt t="76537" x="2286000" y="2803525"/>
          <p14:tracePt t="76554" x="2346325" y="2803525"/>
          <p14:tracePt t="76571" x="2430463" y="2803525"/>
          <p14:tracePt t="76587" x="2522538" y="2803525"/>
          <p14:tracePt t="76590" x="2552700" y="2803525"/>
          <p14:tracePt t="76604" x="2582863" y="2797175"/>
          <p14:tracePt t="76620" x="2636838" y="2797175"/>
          <p14:tracePt t="76622" x="2644775" y="2797175"/>
          <p14:tracePt t="76670" x="2651125" y="2797175"/>
          <p14:tracePt t="76678" x="2659063" y="2797175"/>
          <p14:tracePt t="76694" x="2674938" y="2797175"/>
          <p14:tracePt t="76704" x="2689225" y="2797175"/>
          <p14:tracePt t="76721" x="2705100" y="2797175"/>
          <p14:tracePt t="76737" x="2720975" y="2797175"/>
          <p14:tracePt t="76822" x="2735263" y="2797175"/>
          <p14:tracePt t="76832" x="2743200" y="2797175"/>
          <p14:tracePt t="76838" x="2759075" y="2789238"/>
          <p14:tracePt t="76854" x="2789238" y="2789238"/>
          <p14:tracePt t="76871" x="2827338" y="2781300"/>
          <p14:tracePt t="76887" x="2849563" y="2773363"/>
          <p14:tracePt t="76904" x="2865438" y="2773363"/>
          <p14:tracePt t="76920" x="2873375" y="2773363"/>
          <p14:tracePt t="76937" x="2879725" y="2765425"/>
          <p14:tracePt t="77022" x="2887663" y="2765425"/>
          <p14:tracePt t="77030" x="2895600" y="2765425"/>
          <p14:tracePt t="77038" x="2911475" y="2765425"/>
          <p14:tracePt t="77054" x="2925763" y="2765425"/>
          <p14:tracePt t="77071" x="2941638" y="2773363"/>
          <p14:tracePt t="77087" x="2949575" y="2773363"/>
          <p14:tracePt t="77175" x="2955925" y="2781300"/>
          <p14:tracePt t="77207" x="2963863" y="2781300"/>
          <p14:tracePt t="77238" x="2971800" y="2781300"/>
          <p14:tracePt t="77246" x="2979738" y="2781300"/>
          <p14:tracePt t="77254" x="2987675" y="2781300"/>
          <p14:tracePt t="77271" x="3001963" y="2781300"/>
          <p14:tracePt t="77302" x="3009900" y="2781300"/>
          <p14:tracePt t="77510" x="3017838" y="2781300"/>
          <p14:tracePt t="77558" x="3025775" y="2781300"/>
          <p14:tracePt t="77574" x="3032125" y="2781300"/>
          <p14:tracePt t="77606" x="3040063" y="2781300"/>
          <p14:tracePt t="77614" x="3048000" y="2781300"/>
          <p14:tracePt t="77622" x="3055938" y="2781300"/>
          <p14:tracePt t="77638" x="3078163" y="2781300"/>
          <p14:tracePt t="77654" x="3094038" y="2781300"/>
          <p14:tracePt t="77671" x="3108325" y="2781300"/>
          <p14:tracePt t="77688" x="3124200" y="2781300"/>
          <p14:tracePt t="77704" x="3132138" y="2781300"/>
          <p14:tracePt t="77721" x="3140075" y="2781300"/>
          <p14:tracePt t="77774" x="3146425" y="2781300"/>
          <p14:tracePt t="77782" x="3162300" y="2781300"/>
          <p14:tracePt t="77790" x="3178175" y="2789238"/>
          <p14:tracePt t="77804" x="3200400" y="2797175"/>
          <p14:tracePt t="77822" x="3276600" y="2803525"/>
          <p14:tracePt t="77838" x="3322638" y="2811463"/>
          <p14:tracePt t="77854" x="3352800" y="2811463"/>
          <p14:tracePt t="77871" x="3368675" y="2811463"/>
          <p14:tracePt t="77888" x="3375025" y="2811463"/>
          <p14:tracePt t="77918" x="3382963" y="2811463"/>
          <p14:tracePt t="77928" x="3390900" y="2811463"/>
          <p14:tracePt t="77938" x="3406775" y="2811463"/>
          <p14:tracePt t="77955" x="3444875" y="2819400"/>
          <p14:tracePt t="77971" x="3505200" y="2827338"/>
          <p14:tracePt t="77988" x="3565525" y="2835275"/>
          <p14:tracePt t="77991" x="3589338" y="2835275"/>
          <p14:tracePt t="78004" x="3611563" y="2835275"/>
          <p14:tracePt t="78022" x="3641725" y="2835275"/>
          <p14:tracePt t="78118" x="3657600" y="2835275"/>
          <p14:tracePt t="78126" x="3665538" y="2835275"/>
          <p14:tracePt t="78138" x="3673475" y="2835275"/>
          <p14:tracePt t="78154" x="3711575" y="2835275"/>
          <p14:tracePt t="78171" x="3741738" y="2835275"/>
          <p14:tracePt t="78175" x="3763963" y="2835275"/>
          <p14:tracePt t="78188" x="3779838" y="2835275"/>
          <p14:tracePt t="78204" x="3794125" y="2835275"/>
          <p14:tracePt t="78221" x="3817938" y="2835275"/>
          <p14:tracePt t="78487" x="3825875" y="2835275"/>
          <p14:tracePt t="78502" x="3832225" y="2835275"/>
          <p14:tracePt t="78510" x="3840163" y="2835275"/>
          <p14:tracePt t="78526" x="3856038" y="2841625"/>
          <p14:tracePt t="78538" x="3863975" y="2841625"/>
          <p14:tracePt t="78555" x="3894138" y="2849563"/>
          <p14:tracePt t="78571" x="3924300" y="2849563"/>
          <p14:tracePt t="78588" x="3946525" y="2849563"/>
          <p14:tracePt t="78606" x="3954463" y="2849563"/>
          <p14:tracePt t="78638" x="3970338" y="2849563"/>
          <p14:tracePt t="78655" x="3978275" y="2849563"/>
          <p14:tracePt t="78670" x="3992563" y="2849563"/>
          <p14:tracePt t="78686" x="4000500" y="2849563"/>
          <p14:tracePt t="78758" x="4016375" y="2849563"/>
          <p14:tracePt t="78766" x="4030663" y="2849563"/>
          <p14:tracePt t="78774" x="4054475" y="2857500"/>
          <p14:tracePt t="78788" x="4076700" y="2857500"/>
          <p14:tracePt t="78805" x="4114800" y="2857500"/>
          <p14:tracePt t="78806" x="4137025" y="2857500"/>
          <p14:tracePt t="78821" x="4191000" y="2857500"/>
          <p14:tracePt t="78838" x="4221163" y="2857500"/>
          <p14:tracePt t="78855" x="4229100" y="2857500"/>
          <p14:tracePt t="78958" x="4244975" y="2849563"/>
          <p14:tracePt t="78990" x="4251325" y="2849563"/>
          <p14:tracePt t="78999" x="4259263" y="2849563"/>
          <p14:tracePt t="79006" x="4267200" y="2849563"/>
          <p14:tracePt t="79021" x="4283075" y="2841625"/>
          <p14:tracePt t="79038" x="4305300" y="2841625"/>
          <p14:tracePt t="79055" x="4327525" y="2841625"/>
          <p14:tracePt t="79071" x="4365625" y="2835275"/>
          <p14:tracePt t="79088" x="4397375" y="2819400"/>
          <p14:tracePt t="79105" x="4435475" y="2797175"/>
          <p14:tracePt t="79121" x="4449763" y="2789238"/>
          <p14:tracePt t="79138" x="4479925" y="2781300"/>
          <p14:tracePt t="79155" x="4495800" y="2781300"/>
          <p14:tracePt t="79171" x="4511675" y="2773363"/>
          <p14:tracePt t="79188" x="4518025" y="2773363"/>
          <p14:tracePt t="79205" x="4525963" y="2765425"/>
          <p14:tracePt t="79222" x="4556125" y="2765425"/>
          <p14:tracePt t="79294" x="4564063" y="2765425"/>
          <p14:tracePt t="79310" x="4572000" y="2765425"/>
          <p14:tracePt t="79318" x="4579938" y="2765425"/>
          <p14:tracePt t="79326" x="4587875" y="2765425"/>
          <p14:tracePt t="79338" x="4610100" y="2765425"/>
          <p14:tracePt t="79355" x="4648200" y="2765425"/>
          <p14:tracePt t="79372" x="4678363" y="2765425"/>
          <p14:tracePt t="79374" x="4686300" y="2765425"/>
          <p14:tracePt t="79388" x="4702175" y="2765425"/>
          <p14:tracePt t="79454" x="4708525" y="2765425"/>
          <p14:tracePt t="79462" x="4716463" y="2765425"/>
          <p14:tracePt t="79472" x="4746625" y="2765425"/>
          <p14:tracePt t="79488" x="4830763" y="2765425"/>
          <p14:tracePt t="79505" x="4937125" y="2765425"/>
          <p14:tracePt t="79522" x="5045075" y="2759075"/>
          <p14:tracePt t="79538" x="5097463" y="2743200"/>
          <p14:tracePt t="79555" x="5113338" y="2735263"/>
          <p14:tracePt t="79702" x="5121275" y="2735263"/>
          <p14:tracePt t="79710" x="5127625" y="2735263"/>
          <p14:tracePt t="80239" x="5135563" y="2735263"/>
          <p14:tracePt t="80278" x="5143500" y="2735263"/>
          <p14:tracePt t="80398" x="5151438" y="2735263"/>
          <p14:tracePt t="80990" x="5159375" y="2735263"/>
          <p14:tracePt t="80998" x="5159375" y="2743200"/>
          <p14:tracePt t="81030" x="5165725" y="2743200"/>
          <p14:tracePt t="81262" x="5165725" y="2751138"/>
          <p14:tracePt t="81271" x="5173663" y="2751138"/>
          <p14:tracePt t="81294" x="5181600" y="2751138"/>
          <p14:tracePt t="81326" x="5189538" y="2759075"/>
          <p14:tracePt t="81430" x="5203825" y="2765425"/>
          <p14:tracePt t="81558" x="5211763" y="2765425"/>
          <p14:tracePt t="81678" x="5219700" y="2765425"/>
          <p14:tracePt t="81694" x="5227638" y="2765425"/>
          <p14:tracePt t="81718" x="5235575" y="2759075"/>
          <p14:tracePt t="81741" x="5241925" y="2759075"/>
          <p14:tracePt t="82021" x="5241925" y="2751138"/>
          <p14:tracePt t="82053" x="5241925" y="2743200"/>
          <p14:tracePt t="82069" x="5241925" y="2735263"/>
          <p14:tracePt t="82078" x="5241925" y="2727325"/>
          <p14:tracePt t="82101" x="5241925" y="2720975"/>
          <p14:tracePt t="82142" x="5249863" y="2713038"/>
          <p14:tracePt t="82213" x="5249863" y="2705100"/>
          <p14:tracePt t="82221" x="5249863" y="2697163"/>
          <p14:tracePt t="82254" x="5249863" y="2689225"/>
          <p14:tracePt t="82277" x="5257800" y="2682875"/>
          <p14:tracePt t="82333" x="5257800" y="2674938"/>
          <p14:tracePt t="82350" x="5257800" y="2667000"/>
          <p14:tracePt t="82461" x="5257800" y="2659063"/>
          <p14:tracePt t="82493" x="5257800" y="2651125"/>
          <p14:tracePt t="82510" x="5257800" y="2644775"/>
          <p14:tracePt t="82517" x="5257800" y="2636838"/>
          <p14:tracePt t="82526" x="5257800" y="2628900"/>
          <p14:tracePt t="82541" x="5257800" y="2620963"/>
          <p14:tracePt t="82558" x="5257800" y="2613025"/>
          <p14:tracePt t="82572" x="5257800" y="2606675"/>
          <p14:tracePt t="82598" x="5257800" y="2598738"/>
          <p14:tracePt t="82646" x="5257800" y="2590800"/>
          <p14:tracePt t="82773" x="5257800" y="2582863"/>
          <p14:tracePt t="82789" x="5257800" y="2574925"/>
          <p14:tracePt t="82821" x="5257800" y="2568575"/>
          <p14:tracePt t="82965" x="5257800" y="2560638"/>
          <p14:tracePt t="83021" x="5257800" y="2552700"/>
          <p14:tracePt t="83029" x="5257800" y="2544763"/>
          <p14:tracePt t="83077" x="5257800" y="2536825"/>
          <p14:tracePt t="83101" x="5257800" y="2530475"/>
          <p14:tracePt t="83117" x="5257800" y="2514600"/>
          <p14:tracePt t="83133" x="5257800" y="2506663"/>
          <p14:tracePt t="83149" x="5257800" y="2498725"/>
          <p14:tracePt t="83157" x="5257800" y="2492375"/>
          <p14:tracePt t="83165" x="5257800" y="2484438"/>
          <p14:tracePt t="83173" x="5257800" y="2476500"/>
          <p14:tracePt t="83197" x="5257800" y="2468563"/>
          <p14:tracePt t="83206" x="5257800" y="2460625"/>
          <p14:tracePt t="83223" x="5257800" y="2454275"/>
          <p14:tracePt t="83239" x="5257800" y="2446338"/>
          <p14:tracePt t="83256" x="5257800" y="2438400"/>
          <p14:tracePt t="83273" x="5257800" y="2430463"/>
          <p14:tracePt t="83289" x="5257800" y="2422525"/>
          <p14:tracePt t="83306" x="5257800" y="2416175"/>
          <p14:tracePt t="83323" x="5257800" y="2408238"/>
          <p14:tracePt t="83339" x="5257800" y="2400300"/>
          <p14:tracePt t="83356" x="5257800" y="2392363"/>
          <p14:tracePt t="83373" x="5257800" y="2370138"/>
          <p14:tracePt t="83390" x="5257800" y="2354263"/>
          <p14:tracePt t="83406" x="5257800" y="2346325"/>
          <p14:tracePt t="83423" x="5257800" y="2339975"/>
          <p14:tracePt t="83440" x="5257800" y="2332038"/>
          <p14:tracePt t="83456" x="5257800" y="2324100"/>
          <p14:tracePt t="83549" x="5257800" y="2316163"/>
          <p14:tracePt t="83653" x="5257800" y="2308225"/>
          <p14:tracePt t="83677" x="5257800" y="2301875"/>
          <p14:tracePt t="83686" x="5257800" y="2293938"/>
          <p14:tracePt t="83709" x="5257800" y="2286000"/>
          <p14:tracePt t="83789" x="5257800" y="2278063"/>
          <p14:tracePt t="83805" x="5257800" y="2270125"/>
          <p14:tracePt t="83813" x="5257800" y="2263775"/>
          <p14:tracePt t="83823" x="5257800" y="2255838"/>
          <p14:tracePt t="83839" x="5257800" y="2247900"/>
          <p14:tracePt t="83856" x="5257800" y="2232025"/>
          <p14:tracePt t="83950" x="5257800" y="2225675"/>
          <p14:tracePt t="83973" x="5257800" y="2217738"/>
          <p14:tracePt t="83981" x="5257800" y="2209800"/>
          <p14:tracePt t="83990" x="5257800" y="2201863"/>
          <p14:tracePt t="84006" x="5257800" y="2193925"/>
          <p14:tracePt t="84038" x="5257800" y="2187575"/>
          <p14:tracePt t="84077" x="5257800" y="2179638"/>
          <p14:tracePt t="84101" x="5257800" y="2171700"/>
          <p14:tracePt t="84237" x="5257800" y="2163763"/>
          <p14:tracePt t="85023" x="5249863" y="2163763"/>
          <p14:tracePt t="85046" x="5235575" y="2163763"/>
          <p14:tracePt t="85062" x="5227638" y="2179638"/>
          <p14:tracePt t="85070" x="5219700" y="2179638"/>
          <p14:tracePt t="85078" x="5211763" y="2179638"/>
          <p14:tracePt t="85090" x="5203825" y="2187575"/>
          <p14:tracePt t="85107" x="5165725" y="2193925"/>
          <p14:tracePt t="85124" x="5135563" y="2201863"/>
          <p14:tracePt t="85125" x="5105400" y="2217738"/>
          <p14:tracePt t="85140" x="5083175" y="2225675"/>
          <p14:tracePt t="85157" x="4991100" y="2247900"/>
          <p14:tracePt t="85173" x="4922838" y="2270125"/>
          <p14:tracePt t="85190" x="4868863" y="2278063"/>
          <p14:tracePt t="85207" x="4784725" y="2301875"/>
          <p14:tracePt t="85223" x="4724400" y="2324100"/>
          <p14:tracePt t="85240" x="4632325" y="2346325"/>
          <p14:tracePt t="85257" x="4533900" y="2378075"/>
          <p14:tracePt t="85273" x="4435475" y="2392363"/>
          <p14:tracePt t="85290" x="4335463" y="2416175"/>
          <p14:tracePt t="85307" x="4229100" y="2446338"/>
          <p14:tracePt t="85324" x="4114800" y="2468563"/>
          <p14:tracePt t="85340" x="4016375" y="2498725"/>
          <p14:tracePt t="85341" x="3970338" y="2514600"/>
          <p14:tracePt t="85357" x="3878263" y="2522538"/>
          <p14:tracePt t="85374" x="3802063" y="2544763"/>
          <p14:tracePt t="85390" x="3733800" y="2552700"/>
          <p14:tracePt t="85407" x="3673475" y="2560638"/>
          <p14:tracePt t="85424" x="3611563" y="2568575"/>
          <p14:tracePt t="85440" x="3543300" y="2582863"/>
          <p14:tracePt t="85457" x="3475038" y="2582863"/>
          <p14:tracePt t="85474" x="3398838" y="2598738"/>
          <p14:tracePt t="85490" x="3322638" y="2598738"/>
          <p14:tracePt t="85507" x="3246438" y="2598738"/>
          <p14:tracePt t="85524" x="3170238" y="2613025"/>
          <p14:tracePt t="85541" x="3094038" y="2620963"/>
          <p14:tracePt t="85557" x="3009900" y="2628900"/>
          <p14:tracePt t="85573" x="2963863" y="2636838"/>
          <p14:tracePt t="85590" x="2917825" y="2644775"/>
          <p14:tracePt t="85607" x="2887663" y="2644775"/>
          <p14:tracePt t="85624" x="2857500" y="2651125"/>
          <p14:tracePt t="85640" x="2827338" y="2651125"/>
          <p14:tracePt t="85657" x="2797175" y="2667000"/>
          <p14:tracePt t="85674" x="2765425" y="2674938"/>
          <p14:tracePt t="85690" x="2743200" y="2682875"/>
          <p14:tracePt t="85707" x="2713038" y="2689225"/>
          <p14:tracePt t="85710" x="2697163" y="2689225"/>
          <p14:tracePt t="85724" x="2682875" y="2697163"/>
          <p14:tracePt t="85741" x="2651125" y="2705100"/>
          <p14:tracePt t="85742" x="2644775" y="2713038"/>
          <p14:tracePt t="85757" x="2628900" y="2713038"/>
          <p14:tracePt t="85830" x="2620963" y="2713038"/>
          <p14:tracePt t="85838" x="2613025" y="2720975"/>
          <p14:tracePt t="85847" x="2606675" y="2720975"/>
          <p14:tracePt t="85857" x="2582863" y="2720975"/>
          <p14:tracePt t="85874" x="2552700" y="2727325"/>
          <p14:tracePt t="85891" x="2522538" y="2727325"/>
          <p14:tracePt t="85907" x="2484438" y="2727325"/>
          <p14:tracePt t="85924" x="2446338" y="2727325"/>
          <p14:tracePt t="85941" x="2422525" y="2735263"/>
          <p14:tracePt t="85942" x="2408238" y="2735263"/>
          <p14:tracePt t="85957" x="2384425" y="2743200"/>
          <p14:tracePt t="85974" x="2354263" y="2743200"/>
          <p14:tracePt t="85992" x="2346325" y="2751138"/>
          <p14:tracePt t="86062" x="2339975" y="2751138"/>
          <p14:tracePt t="86078" x="2324100" y="2751138"/>
          <p14:tracePt t="86094" x="2308225" y="2751138"/>
          <p14:tracePt t="86102" x="2293938" y="2751138"/>
          <p14:tracePt t="86110" x="2278063" y="2751138"/>
          <p14:tracePt t="86124" x="2263775" y="2751138"/>
          <p14:tracePt t="86140" x="2232025" y="2751138"/>
          <p14:tracePt t="86157" x="2209800" y="2751138"/>
          <p14:tracePt t="86174" x="2193925" y="2751138"/>
          <p14:tracePt t="86209" x="2187575" y="2751138"/>
          <p14:tracePt t="86224" x="2179638" y="2751138"/>
          <p14:tracePt t="86241" x="2171700" y="2751138"/>
          <p14:tracePt t="86257" x="2149475" y="2751138"/>
          <p14:tracePt t="86274" x="2125663" y="2751138"/>
          <p14:tracePt t="86290" x="2095500" y="2751138"/>
          <p14:tracePt t="86308" x="2087563" y="2743200"/>
          <p14:tracePt t="86324" x="2079625" y="2743200"/>
          <p14:tracePt t="86358" x="2073275" y="2735263"/>
          <p14:tracePt t="86374" x="2057400" y="2735263"/>
          <p14:tracePt t="86390" x="2041525" y="2727325"/>
          <p14:tracePt t="86398" x="2035175" y="2720975"/>
          <p14:tracePt t="86407" x="2027238" y="2720975"/>
          <p14:tracePt t="86424" x="2011363" y="2713038"/>
          <p14:tracePt t="86441" x="2003425" y="2713038"/>
          <p14:tracePt t="86457" x="1997075" y="2713038"/>
          <p14:tracePt t="86486" x="1989138" y="2705100"/>
          <p14:tracePt t="86510" x="1981200" y="2705100"/>
          <p14:tracePt t="86526" x="1965325" y="2697163"/>
          <p14:tracePt t="86542" x="1965325" y="2689225"/>
          <p14:tracePt t="86550" x="1958975" y="2689225"/>
          <p14:tracePt t="86558" x="1943100" y="2682875"/>
          <p14:tracePt t="86574" x="1927225" y="2674938"/>
          <p14:tracePt t="86591" x="1912938" y="2667000"/>
          <p14:tracePt t="86607" x="1905000" y="2651125"/>
          <p14:tracePt t="86624" x="1889125" y="2644775"/>
          <p14:tracePt t="86647" x="1882775" y="2636838"/>
          <p14:tracePt t="86670" x="1874838" y="2628900"/>
          <p14:tracePt t="86679" x="1874838" y="2620963"/>
          <p14:tracePt t="86691" x="1866900" y="2620963"/>
          <p14:tracePt t="86707" x="1858963" y="2613025"/>
          <p14:tracePt t="86724" x="1844675" y="2606675"/>
          <p14:tracePt t="86727" x="1836738" y="2598738"/>
          <p14:tracePt t="86742" x="1828800" y="2590800"/>
          <p14:tracePt t="86758" x="1812925" y="2590800"/>
          <p14:tracePt t="86774" x="1812925" y="2582863"/>
          <p14:tracePt t="86791" x="1806575" y="2574925"/>
          <p14:tracePt t="86814" x="1798638" y="2574925"/>
          <p14:tracePt t="86838" x="1790700" y="2568575"/>
          <p14:tracePt t="86878" x="1782763" y="2568575"/>
          <p14:tracePt t="86886" x="1768475" y="2560638"/>
          <p14:tracePt t="86902" x="1760538" y="2552700"/>
          <p14:tracePt t="86910" x="1752600" y="2552700"/>
          <p14:tracePt t="86934" x="1744663" y="2552700"/>
          <p14:tracePt t="86991" x="1736725" y="2552700"/>
          <p14:tracePt t="86999" x="1730375" y="2544763"/>
          <p14:tracePt t="87038" x="1722438" y="2544763"/>
          <p14:tracePt t="87056" x="1714500" y="2544763"/>
          <p14:tracePt t="87070" x="1706563" y="2544763"/>
          <p14:tracePt t="87086" x="1698625" y="2544763"/>
          <p14:tracePt t="87118" x="1692275" y="2544763"/>
          <p14:tracePt t="87142" x="1684338" y="2544763"/>
          <p14:tracePt t="87190" x="1676400" y="2544763"/>
          <p14:tracePt t="87215" x="1668463" y="2544763"/>
          <p14:tracePt t="87304" x="1660525" y="2544763"/>
          <p14:tracePt t="87326" x="1654175" y="2544763"/>
          <p14:tracePt t="87350" x="1646238" y="2544763"/>
          <p14:tracePt t="87358" x="1638300" y="2544763"/>
          <p14:tracePt t="87382" x="1630363" y="2544763"/>
          <p14:tracePt t="87462" x="1622425" y="2544763"/>
          <p14:tracePt t="87478" x="1622425" y="2552700"/>
          <p14:tracePt t="87494" x="1616075" y="2552700"/>
          <p14:tracePt t="87502" x="1608138" y="2560638"/>
          <p14:tracePt t="87534" x="1600200" y="2560638"/>
          <p14:tracePt t="87574" x="1600200" y="2568575"/>
          <p14:tracePt t="87590" x="1592263" y="2568575"/>
          <p14:tracePt t="87606" x="1584325" y="2574925"/>
          <p14:tracePt t="87623" x="1584325" y="2582863"/>
          <p14:tracePt t="87631" x="1584325" y="2590800"/>
          <p14:tracePt t="87663" x="1577975" y="2598738"/>
          <p14:tracePt t="87718" x="1577975" y="2606675"/>
          <p14:tracePt t="87758" x="1577975" y="2613025"/>
          <p14:tracePt t="87774" x="1577975" y="2620963"/>
          <p14:tracePt t="87782" x="1570038" y="2628900"/>
          <p14:tracePt t="87814" x="1570038" y="2636838"/>
          <p14:tracePt t="87823" x="1570038" y="2644775"/>
          <p14:tracePt t="87886" x="1570038" y="2651125"/>
          <p14:tracePt t="87926" x="1570038" y="2659063"/>
          <p14:tracePt t="87974" x="1570038" y="2667000"/>
          <p14:tracePt t="87992" x="1570038" y="2674938"/>
          <p14:tracePt t="88102" x="1570038" y="2682875"/>
          <p14:tracePt t="88230" x="1570038" y="2689225"/>
          <p14:tracePt t="88262" x="1577975" y="2689225"/>
          <p14:tracePt t="88294" x="1584325" y="2689225"/>
          <p14:tracePt t="88310" x="1592263" y="2689225"/>
          <p14:tracePt t="88335" x="1600200" y="2682875"/>
          <p14:tracePt t="88374" x="1608138" y="2674938"/>
          <p14:tracePt t="88422" x="1608138" y="2667000"/>
          <p14:tracePt t="88438" x="1616075" y="2667000"/>
          <p14:tracePt t="88454" x="1622425" y="2659063"/>
          <p14:tracePt t="88470" x="1630363" y="2651125"/>
          <p14:tracePt t="88486" x="1638300" y="2644775"/>
          <p14:tracePt t="88502" x="1638300" y="2636838"/>
          <p14:tracePt t="88630" x="1646238" y="2628900"/>
          <p14:tracePt t="88662" x="1646238" y="2620963"/>
          <p14:tracePt t="88670" x="1646238" y="2613025"/>
          <p14:tracePt t="88702" x="1654175" y="2606675"/>
          <p14:tracePt t="88727" x="1654175" y="2598738"/>
          <p14:tracePt t="88790" x="1654175" y="2590800"/>
          <p14:tracePt t="88815" x="1654175" y="2582863"/>
          <p14:tracePt t="89326" x="1660525" y="2574925"/>
          <p14:tracePt t="89342" x="1676400" y="2574925"/>
          <p14:tracePt t="89358" x="1684338" y="2568575"/>
          <p14:tracePt t="89367" x="1692275" y="2560638"/>
          <p14:tracePt t="89375" x="1698625" y="2560638"/>
          <p14:tracePt t="89392" x="1730375" y="2544763"/>
          <p14:tracePt t="89409" x="1782763" y="2536825"/>
          <p14:tracePt t="89425" x="1844675" y="2530475"/>
          <p14:tracePt t="89442" x="1920875" y="2514600"/>
          <p14:tracePt t="89458" x="1989138" y="2506663"/>
          <p14:tracePt t="89475" x="2049463" y="2498725"/>
          <p14:tracePt t="89492" x="2103438" y="2492375"/>
          <p14:tracePt t="89493" x="2125663" y="2492375"/>
          <p14:tracePt t="89508" x="2163763" y="2484438"/>
          <p14:tracePt t="89510" x="2201863" y="2484438"/>
          <p14:tracePt t="89525" x="2301875" y="2484438"/>
          <p14:tracePt t="89542" x="2422525" y="2484438"/>
          <p14:tracePt t="89559" x="2552700" y="2476500"/>
          <p14:tracePt t="89575" x="2651125" y="2468563"/>
          <p14:tracePt t="89592" x="2743200" y="2468563"/>
          <p14:tracePt t="89609" x="2841625" y="2468563"/>
          <p14:tracePt t="89625" x="2917825" y="2468563"/>
          <p14:tracePt t="89642" x="2994025" y="2468563"/>
          <p14:tracePt t="89659" x="3078163" y="2468563"/>
          <p14:tracePt t="89675" x="3162300" y="2468563"/>
          <p14:tracePt t="89692" x="3230563" y="2468563"/>
          <p14:tracePt t="89694" x="3260725" y="2468563"/>
          <p14:tracePt t="89708" x="3292475" y="2468563"/>
          <p14:tracePt t="89725" x="3390900" y="2468563"/>
          <p14:tracePt t="89742" x="3436938" y="2468563"/>
          <p14:tracePt t="89758" x="3467100" y="2476500"/>
          <p14:tracePt t="89775" x="3513138" y="2484438"/>
          <p14:tracePt t="89792" x="3573463" y="2498725"/>
          <p14:tracePt t="89809" x="3619500" y="2498725"/>
          <p14:tracePt t="89825" x="3673475" y="2506663"/>
          <p14:tracePt t="89842" x="3717925" y="2514600"/>
          <p14:tracePt t="89859" x="3756025" y="2522538"/>
          <p14:tracePt t="89875" x="3787775" y="2536825"/>
          <p14:tracePt t="89892" x="3832225" y="2544763"/>
          <p14:tracePt t="89908" x="3908425" y="2582863"/>
          <p14:tracePt t="89910" x="3954463" y="2598738"/>
          <p14:tracePt t="89925" x="4038600" y="2620963"/>
          <p14:tracePt t="89942" x="4130675" y="2644775"/>
          <p14:tracePt t="89959" x="4191000" y="2651125"/>
          <p14:tracePt t="89975" x="4244975" y="2659063"/>
          <p14:tracePt t="89992" x="4275138" y="2667000"/>
          <p14:tracePt t="90008" x="4313238" y="2674938"/>
          <p14:tracePt t="90025" x="4359275" y="2697163"/>
          <p14:tracePt t="90042" x="4419600" y="2713038"/>
          <p14:tracePt t="90059" x="4487863" y="2743200"/>
          <p14:tracePt t="90075" x="4564063" y="2765425"/>
          <p14:tracePt t="90092" x="4610100" y="2773363"/>
          <p14:tracePt t="90094" x="4625975" y="2773363"/>
          <p14:tracePt t="90109" x="4648200" y="2773363"/>
          <p14:tracePt t="90125" x="4670425" y="2781300"/>
          <p14:tracePt t="90142" x="4702175" y="2797175"/>
          <p14:tracePt t="90159" x="4740275" y="2797175"/>
          <p14:tracePt t="90175" x="4784725" y="2803525"/>
          <p14:tracePt t="90192" x="4838700" y="2811463"/>
          <p14:tracePt t="90209" x="4884738" y="2811463"/>
          <p14:tracePt t="90226" x="4914900" y="2811463"/>
          <p14:tracePt t="90242" x="4937125" y="2811463"/>
          <p14:tracePt t="90259" x="4968875" y="2811463"/>
          <p14:tracePt t="90275" x="4999038" y="2811463"/>
          <p14:tracePt t="90292" x="5037138" y="2811463"/>
          <p14:tracePt t="90309" x="5075238" y="2811463"/>
          <p14:tracePt t="90310" x="5089525" y="2811463"/>
          <p14:tracePt t="90326" x="5105400" y="2811463"/>
          <p14:tracePt t="90342" x="5113338" y="2811463"/>
          <p14:tracePt t="90367" x="5121275" y="2811463"/>
          <p14:tracePt t="90383" x="5127625" y="2811463"/>
          <p14:tracePt t="90392" x="5143500" y="2811463"/>
          <p14:tracePt t="90409" x="5181600" y="2803525"/>
          <p14:tracePt t="90426" x="5235575" y="2797175"/>
          <p14:tracePt t="90442" x="5280025" y="2781300"/>
          <p14:tracePt t="90459" x="5295900" y="2773363"/>
          <p14:tracePt t="91478" x="5303838" y="2773363"/>
          <p14:tracePt t="91638" x="5303838" y="2765425"/>
          <p14:tracePt t="91798" x="5303838" y="2759075"/>
          <p14:tracePt t="91926" x="5295900" y="2751138"/>
          <p14:tracePt t="91942" x="5287963" y="2743200"/>
          <p14:tracePt t="92046" x="5287963" y="2735263"/>
          <p14:tracePt t="92062" x="5280025" y="2735263"/>
          <p14:tracePt t="92087" x="5280025" y="2727325"/>
          <p14:tracePt t="92094" x="5273675" y="2727325"/>
          <p14:tracePt t="92119" x="5273675" y="2720975"/>
          <p14:tracePt t="92134" x="5265738" y="2713038"/>
          <p14:tracePt t="92158" x="5257800" y="2713038"/>
          <p14:tracePt t="92183" x="5249863" y="2713038"/>
          <p14:tracePt t="92199" x="5241925" y="2705100"/>
          <p14:tracePt t="92214" x="5235575" y="2705100"/>
          <p14:tracePt t="92222" x="5227638" y="2705100"/>
          <p14:tracePt t="92231" x="5211763" y="2705100"/>
          <p14:tracePt t="92243" x="5203825" y="2697163"/>
          <p14:tracePt t="92260" x="5197475" y="2697163"/>
          <p14:tracePt t="92276" x="5189538" y="2697163"/>
          <p14:tracePt t="92293" x="5173663" y="2697163"/>
          <p14:tracePt t="92309" x="5165725" y="2697163"/>
          <p14:tracePt t="92326" x="5159375" y="2697163"/>
          <p14:tracePt t="92343" x="5135563" y="2697163"/>
          <p14:tracePt t="92360" x="5121275" y="2697163"/>
          <p14:tracePt t="92376" x="5105400" y="2697163"/>
          <p14:tracePt t="92393" x="5075238" y="2697163"/>
          <p14:tracePt t="92410" x="5037138" y="2697163"/>
          <p14:tracePt t="92427" x="4983163" y="2697163"/>
          <p14:tracePt t="92443" x="4906963" y="2697163"/>
          <p14:tracePt t="92460" x="4838700" y="2697163"/>
          <p14:tracePt t="92476" x="4778375" y="2697163"/>
          <p14:tracePt t="92479" x="4754563" y="2697163"/>
          <p14:tracePt t="92494" x="4708525" y="2697163"/>
          <p14:tracePt t="92510" x="4656138" y="2697163"/>
          <p14:tracePt t="92526" x="4602163" y="2697163"/>
          <p14:tracePt t="92543" x="4525963" y="2697163"/>
          <p14:tracePt t="92560" x="4419600" y="2697163"/>
          <p14:tracePt t="92576" x="4321175" y="2697163"/>
          <p14:tracePt t="92593" x="4213225" y="2697163"/>
          <p14:tracePt t="92610" x="4076700" y="2697163"/>
          <p14:tracePt t="92626" x="3908425" y="2705100"/>
          <p14:tracePt t="92643" x="3725863" y="2727325"/>
          <p14:tracePt t="92660" x="3535363" y="2727325"/>
          <p14:tracePt t="92661" x="3444875" y="2727325"/>
          <p14:tracePt t="92676" x="3360738" y="2727325"/>
          <p14:tracePt t="92693" x="3208338" y="2727325"/>
          <p14:tracePt t="92694" x="3146425" y="2727325"/>
          <p14:tracePt t="92710" x="3048000" y="2727325"/>
          <p14:tracePt t="92726" x="2963863" y="2727325"/>
          <p14:tracePt t="92743" x="2887663" y="2727325"/>
          <p14:tracePt t="92760" x="2827338" y="2727325"/>
          <p14:tracePt t="92776" x="2720975" y="2727325"/>
          <p14:tracePt t="92793" x="2606675" y="2720975"/>
          <p14:tracePt t="92810" x="2514600" y="2720975"/>
          <p14:tracePt t="92826" x="2422525" y="2713038"/>
          <p14:tracePt t="92843" x="2346325" y="2713038"/>
          <p14:tracePt t="92860" x="2293938" y="2713038"/>
          <p14:tracePt t="92876" x="2239963" y="2713038"/>
          <p14:tracePt t="92878" x="2217738" y="2713038"/>
          <p14:tracePt t="92893" x="2155825" y="2713038"/>
          <p14:tracePt t="92910" x="2095500" y="2705100"/>
          <p14:tracePt t="92926" x="2019300" y="2697163"/>
          <p14:tracePt t="92943" x="1973263" y="2682875"/>
          <p14:tracePt t="92960" x="1958975" y="2682875"/>
          <p14:tracePt t="92976" x="1951038" y="2682875"/>
          <p14:tracePt t="93038" x="1943100" y="2682875"/>
          <p14:tracePt t="93046" x="1935163" y="2682875"/>
          <p14:tracePt t="93055" x="1927225" y="2682875"/>
          <p14:tracePt t="93062" x="1905000" y="2682875"/>
          <p14:tracePt t="93076" x="1889125" y="2682875"/>
          <p14:tracePt t="93093" x="1844675" y="2682875"/>
          <p14:tracePt t="93110" x="1828800" y="2682875"/>
          <p14:tracePt t="93886" x="1828800" y="2674938"/>
          <p14:tracePt t="93894" x="1836738" y="2674938"/>
          <p14:tracePt t="93910" x="1844675" y="2674938"/>
          <p14:tracePt t="93926" x="1851025" y="2674938"/>
          <p14:tracePt t="93934" x="1858963" y="2674938"/>
          <p14:tracePt t="93950" x="1866900" y="2667000"/>
          <p14:tracePt t="93966" x="1882775" y="2667000"/>
          <p14:tracePt t="93977" x="1897063" y="2667000"/>
          <p14:tracePt t="93993" x="1912938" y="2667000"/>
          <p14:tracePt t="94010" x="1943100" y="2667000"/>
          <p14:tracePt t="94027" x="1958975" y="2659063"/>
          <p14:tracePt t="94043" x="1965325" y="2659063"/>
          <p14:tracePt t="94060" x="1981200" y="2659063"/>
          <p14:tracePt t="94077" x="1997075" y="2659063"/>
          <p14:tracePt t="94093" x="2035175" y="2659063"/>
          <p14:tracePt t="94110" x="2087563" y="2659063"/>
          <p14:tracePt t="94127" x="2133600" y="2659063"/>
          <p14:tracePt t="94144" x="2179638" y="2659063"/>
          <p14:tracePt t="94160" x="2201863" y="2659063"/>
          <p14:tracePt t="94177" x="2217738" y="2651125"/>
          <p14:tracePt t="94194" x="2232025" y="2651125"/>
          <p14:tracePt t="94210" x="2239963" y="2651125"/>
          <p14:tracePt t="94227" x="2263775" y="2651125"/>
          <p14:tracePt t="94244" x="2293938" y="2651125"/>
          <p14:tracePt t="94260" x="2339975" y="2651125"/>
          <p14:tracePt t="94277" x="2400300" y="2651125"/>
          <p14:tracePt t="94294" x="2438400" y="2651125"/>
          <p14:tracePt t="94310" x="2460625" y="2651125"/>
          <p14:tracePt t="94327" x="2484438" y="2651125"/>
          <p14:tracePt t="94344" x="2522538" y="2651125"/>
          <p14:tracePt t="94360" x="2582863" y="2651125"/>
          <p14:tracePt t="94377" x="2689225" y="2674938"/>
          <p14:tracePt t="94394" x="2803525" y="2689225"/>
          <p14:tracePt t="94410" x="2887663" y="2705100"/>
          <p14:tracePt t="94427" x="2971800" y="2713038"/>
          <p14:tracePt t="94443" x="3017838" y="2713038"/>
          <p14:tracePt t="94445" x="3032125" y="2713038"/>
          <p14:tracePt t="94464" x="3040063" y="2713038"/>
          <p14:tracePt t="94477" x="3063875" y="2713038"/>
          <p14:tracePt t="94494" x="3094038" y="2720975"/>
          <p14:tracePt t="94510" x="3170238" y="2727325"/>
          <p14:tracePt t="94527" x="3254375" y="2743200"/>
          <p14:tracePt t="94543" x="3368675" y="2743200"/>
          <p14:tracePt t="94560" x="3436938" y="2743200"/>
          <p14:tracePt t="94577" x="3497263" y="2743200"/>
          <p14:tracePt t="94594" x="3521075" y="2743200"/>
          <p14:tracePt t="94610" x="3565525" y="2751138"/>
          <p14:tracePt t="94627" x="3649663" y="2773363"/>
          <p14:tracePt t="94629" x="3695700" y="2789238"/>
          <p14:tracePt t="94643" x="3756025" y="2797175"/>
          <p14:tracePt t="94660" x="3870325" y="2811463"/>
          <p14:tracePt t="94662" x="3924300" y="2819400"/>
          <p14:tracePt t="94677" x="4038600" y="2835275"/>
          <p14:tracePt t="94694" x="4106863" y="2835275"/>
          <p14:tracePt t="94710" x="4144963" y="2835275"/>
          <p14:tracePt t="94727" x="4168775" y="2835275"/>
          <p14:tracePt t="94744" x="4191000" y="2841625"/>
          <p14:tracePt t="94760" x="4198938" y="2841625"/>
          <p14:tracePt t="94777" x="4229100" y="2849563"/>
          <p14:tracePt t="94794" x="4275138" y="2849563"/>
          <p14:tracePt t="94810" x="4359275" y="2865438"/>
          <p14:tracePt t="94827" x="4441825" y="2865438"/>
          <p14:tracePt t="94844" x="4503738" y="2873375"/>
          <p14:tracePt t="94846" x="4533900" y="2879725"/>
          <p14:tracePt t="94860" x="4549775" y="2879725"/>
          <p14:tracePt t="94877" x="4564063" y="2879725"/>
          <p14:tracePt t="94894" x="4564063" y="2887663"/>
          <p14:tracePt t="94911" x="4572000" y="2887663"/>
          <p14:tracePt t="94927" x="4587875" y="2887663"/>
          <p14:tracePt t="94944" x="4625975" y="2887663"/>
          <p14:tracePt t="94961" x="4670425" y="2887663"/>
          <p14:tracePt t="94977" x="4702175" y="2887663"/>
          <p14:tracePt t="94994" x="4716463" y="2887663"/>
          <p14:tracePt t="95010" x="4732338" y="2887663"/>
          <p14:tracePt t="95027" x="4746625" y="2887663"/>
          <p14:tracePt t="95044" x="4770438" y="2887663"/>
          <p14:tracePt t="95060" x="4778375" y="2887663"/>
          <p14:tracePt t="95077" x="4784725" y="2887663"/>
          <p14:tracePt t="95094" x="4792663" y="2887663"/>
          <p14:tracePt t="95110" x="4800600" y="2887663"/>
          <p14:tracePt t="95127" x="4816475" y="2887663"/>
          <p14:tracePt t="95144" x="4830763" y="2887663"/>
          <p14:tracePt t="95161" x="4838700" y="2887663"/>
          <p14:tracePt t="95177" x="4854575" y="2887663"/>
          <p14:tracePt t="95194" x="4860925" y="2887663"/>
          <p14:tracePt t="95211" x="4868863" y="2887663"/>
          <p14:tracePt t="95227" x="4876800" y="2887663"/>
          <p14:tracePt t="95246" x="4884738" y="2887663"/>
          <p14:tracePt t="95262" x="4892675" y="2887663"/>
          <p14:tracePt t="95286" x="4899025" y="2887663"/>
          <p14:tracePt t="95326" x="4906963" y="2887663"/>
          <p14:tracePt t="95351" x="4914900" y="2887663"/>
          <p14:tracePt t="95358" x="4930775" y="2887663"/>
          <p14:tracePt t="95374" x="4937125" y="2887663"/>
          <p14:tracePt t="95390" x="4953000" y="2887663"/>
          <p14:tracePt t="95478" x="4960938" y="2887663"/>
          <p14:tracePt t="96758" x="4953000" y="2879725"/>
          <p14:tracePt t="96774" x="4945063" y="2873375"/>
          <p14:tracePt t="96798" x="4937125" y="2865438"/>
          <p14:tracePt t="96822" x="4930775" y="2857500"/>
          <p14:tracePt t="96886" x="4922838" y="2849563"/>
          <p14:tracePt t="96918" x="4914900" y="2841625"/>
          <p14:tracePt t="96942" x="4906963" y="2841625"/>
          <p14:tracePt t="96950" x="4899025" y="2835275"/>
          <p14:tracePt t="96961" x="4892675" y="2835275"/>
          <p14:tracePt t="96978" x="4876800" y="2827338"/>
          <p14:tracePt t="96994" x="4854575" y="2811463"/>
          <p14:tracePt t="97011" x="4830763" y="2797175"/>
          <p14:tracePt t="97028" x="4816475" y="2789238"/>
          <p14:tracePt t="97029" x="4816475" y="2781300"/>
          <p14:tracePt t="97044" x="4808538" y="2773363"/>
          <p14:tracePt t="97061" x="4792663" y="2765425"/>
          <p14:tracePt t="97078" x="4784725" y="2765425"/>
          <p14:tracePt t="97094" x="4770438" y="2751138"/>
          <p14:tracePt t="97111" x="4754563" y="2751138"/>
          <p14:tracePt t="97128" x="4746625" y="2751138"/>
          <p14:tracePt t="97144" x="4732338" y="2743200"/>
          <p14:tracePt t="97161" x="4708525" y="2735263"/>
          <p14:tracePt t="97178" x="4678363" y="2720975"/>
          <p14:tracePt t="97194" x="4670425" y="2720975"/>
          <p14:tracePt t="97211" x="4648200" y="2713038"/>
          <p14:tracePt t="97228" x="4625975" y="2713038"/>
          <p14:tracePt t="97244" x="4618038" y="2705100"/>
          <p14:tracePt t="97246" x="4610100" y="2705100"/>
          <p14:tracePt t="97262" x="4602163" y="2697163"/>
          <p14:tracePt t="97286" x="4594225" y="2697163"/>
          <p14:tracePt t="97326" x="4587875" y="2697163"/>
          <p14:tracePt t="97343" x="4579938" y="2697163"/>
          <p14:tracePt t="97350" x="4572000" y="2697163"/>
          <p14:tracePt t="97361" x="4564063" y="2689225"/>
          <p14:tracePt t="97378" x="4518025" y="2682875"/>
          <p14:tracePt t="97395" x="4479925" y="2667000"/>
          <p14:tracePt t="97411" x="4457700" y="2659063"/>
          <p14:tracePt t="97414" x="4441825" y="2659063"/>
          <p14:tracePt t="97428" x="4441825" y="2651125"/>
          <p14:tracePt t="97429" x="4427538" y="2644775"/>
          <p14:tracePt t="97444" x="4419600" y="2644775"/>
          <p14:tracePt t="97446" x="4411663" y="2644775"/>
          <p14:tracePt t="97463" x="4403725" y="2644775"/>
          <p14:tracePt t="97478" x="4397375" y="2636838"/>
          <p14:tracePt t="97495" x="4373563" y="2636838"/>
          <p14:tracePt t="97511" x="4365625" y="2636838"/>
          <p14:tracePt t="97528" x="4327525" y="2628900"/>
          <p14:tracePt t="97545" x="4289425" y="2613025"/>
          <p14:tracePt t="97561" x="4251325" y="2606675"/>
          <p14:tracePt t="97578" x="4213225" y="2590800"/>
          <p14:tracePt t="97595" x="4198938" y="2582863"/>
          <p14:tracePt t="97611" x="4183063" y="2582863"/>
          <p14:tracePt t="97628" x="4168775" y="2582863"/>
          <p14:tracePt t="97631" x="4160838" y="2582863"/>
          <p14:tracePt t="97645" x="4152900" y="2582863"/>
          <p14:tracePt t="97661" x="4122738" y="2574925"/>
          <p14:tracePt t="97678" x="4098925" y="2568575"/>
          <p14:tracePt t="97695" x="4068763" y="2568575"/>
          <p14:tracePt t="97711" x="4030663" y="2560638"/>
          <p14:tracePt t="97728" x="4008438" y="2560638"/>
          <p14:tracePt t="97745" x="3978275" y="2552700"/>
          <p14:tracePt t="97761" x="3954463" y="2552700"/>
          <p14:tracePt t="97778" x="3908425" y="2544763"/>
          <p14:tracePt t="97795" x="3832225" y="2536825"/>
          <p14:tracePt t="97811" x="3749675" y="2522538"/>
          <p14:tracePt t="97828" x="3657600" y="2498725"/>
          <p14:tracePt t="97845" x="3597275" y="2476500"/>
          <p14:tracePt t="97846" x="3565525" y="2476500"/>
          <p14:tracePt t="97861" x="3527425" y="2460625"/>
          <p14:tracePt t="97878" x="3497263" y="2454275"/>
          <p14:tracePt t="97895" x="3459163" y="2438400"/>
          <p14:tracePt t="97911" x="3429000" y="2430463"/>
          <p14:tracePt t="97928" x="3368675" y="2416175"/>
          <p14:tracePt t="97945" x="3292475" y="2392363"/>
          <p14:tracePt t="97961" x="3230563" y="2378075"/>
          <p14:tracePt t="97978" x="3170238" y="2370138"/>
          <p14:tracePt t="97995" x="3140075" y="2354263"/>
          <p14:tracePt t="98011" x="3108325" y="2346325"/>
          <p14:tracePt t="98028" x="3094038" y="2346325"/>
          <p14:tracePt t="98031" x="3086100" y="2339975"/>
          <p14:tracePt t="98045" x="3078163" y="2339975"/>
          <p14:tracePt t="98062" x="3055938" y="2332038"/>
          <p14:tracePt t="98078" x="3025775" y="2324100"/>
          <p14:tracePt t="98095" x="2994025" y="2316163"/>
          <p14:tracePt t="98111" x="2971800" y="2308225"/>
          <p14:tracePt t="98128" x="2941638" y="2301875"/>
          <p14:tracePt t="98145" x="2911475" y="2301875"/>
          <p14:tracePt t="98161" x="2887663" y="2293938"/>
          <p14:tracePt t="98178" x="2879725" y="2293938"/>
          <p14:tracePt t="98278" x="2873375" y="2293938"/>
          <p14:tracePt t="98294" x="2865438" y="2293938"/>
          <p14:tracePt t="98303" x="2857500" y="2293938"/>
          <p14:tracePt t="98319" x="2849563" y="2293938"/>
          <p14:tracePt t="98342" x="2841625" y="2293938"/>
          <p14:tracePt t="98406" x="2841625" y="2286000"/>
          <p14:tracePt t="98438" x="2835275" y="2286000"/>
          <p14:tracePt t="100527" x="2827338" y="2286000"/>
          <p14:tracePt t="100559" x="2819400" y="2286000"/>
          <p14:tracePt t="100582" x="2811463" y="2286000"/>
          <p14:tracePt t="100599" x="2803525" y="2286000"/>
          <p14:tracePt t="100614" x="2797175" y="2286000"/>
          <p14:tracePt t="102798" x="2803525" y="2286000"/>
          <p14:tracePt t="102814" x="2811463" y="2286000"/>
          <p14:tracePt t="102823" x="2819400" y="2286000"/>
          <p14:tracePt t="102838" x="2835275" y="2286000"/>
          <p14:tracePt t="102847" x="2841625" y="2293938"/>
          <p14:tracePt t="102863" x="2873375" y="2301875"/>
          <p14:tracePt t="102880" x="2887663" y="2301875"/>
          <p14:tracePt t="102896" x="2917825" y="2308225"/>
          <p14:tracePt t="102913" x="2955925" y="2316163"/>
          <p14:tracePt t="102930" x="3001963" y="2339975"/>
          <p14:tracePt t="102947" x="3063875" y="2346325"/>
          <p14:tracePt t="102963" x="3124200" y="2370138"/>
          <p14:tracePt t="102980" x="3184525" y="2392363"/>
          <p14:tracePt t="102981" x="3208338" y="2392363"/>
          <p14:tracePt t="102997" x="3246438" y="2400300"/>
          <p14:tracePt t="103013" x="3284538" y="2416175"/>
          <p14:tracePt t="103030" x="3330575" y="2430463"/>
          <p14:tracePt t="103047" x="3375025" y="2446338"/>
          <p14:tracePt t="103063" x="3429000" y="2460625"/>
          <p14:tracePt t="103080" x="3489325" y="2484438"/>
          <p14:tracePt t="103097" x="3559175" y="2506663"/>
          <p14:tracePt t="103113" x="3611563" y="2530475"/>
          <p14:tracePt t="103130" x="3673475" y="2544763"/>
          <p14:tracePt t="103147" x="3771900" y="2574925"/>
          <p14:tracePt t="103163" x="3908425" y="2620963"/>
          <p14:tracePt t="103167" x="3970338" y="2636838"/>
          <p14:tracePt t="103180" x="4030663" y="2651125"/>
          <p14:tracePt t="103197" x="4144963" y="2682875"/>
          <p14:tracePt t="103199" x="4191000" y="2697163"/>
          <p14:tracePt t="103213" x="4229100" y="2705100"/>
          <p14:tracePt t="103230" x="4244975" y="2713038"/>
          <p14:tracePt t="103254" x="4259263" y="2720975"/>
          <p14:tracePt t="103263" x="4275138" y="2720975"/>
          <p14:tracePt t="103280" x="4351338" y="2765425"/>
          <p14:tracePt t="103297" x="4449763" y="2797175"/>
          <p14:tracePt t="103313" x="4556125" y="2827338"/>
          <p14:tracePt t="103330" x="4640263" y="2857500"/>
          <p14:tracePt t="103347" x="4702175" y="2879725"/>
          <p14:tracePt t="103349" x="4716463" y="2879725"/>
          <p14:tracePt t="103363" x="4724400" y="2879725"/>
          <p14:tracePt t="103381" x="4746625" y="2895600"/>
          <p14:tracePt t="103382" x="4792663" y="2911475"/>
          <p14:tracePt t="103397" x="4846638" y="2925763"/>
          <p14:tracePt t="103413" x="5037138" y="2971800"/>
          <p14:tracePt t="103430" x="5151438" y="2994025"/>
          <p14:tracePt t="103447" x="5235575" y="3009900"/>
          <p14:tracePt t="103463" x="5257800" y="3009900"/>
          <p14:tracePt t="103726" x="5257800" y="3001963"/>
          <p14:tracePt t="103742" x="5265738" y="2994025"/>
          <p14:tracePt t="103782" x="5265738" y="2987675"/>
          <p14:tracePt t="103798" x="5265738" y="2979738"/>
          <p14:tracePt t="103806" x="5265738" y="2971800"/>
          <p14:tracePt t="103822" x="5265738" y="2963863"/>
          <p14:tracePt t="103831" x="5265738" y="2955925"/>
          <p14:tracePt t="103847" x="5265738" y="2941638"/>
          <p14:tracePt t="103864" x="5265738" y="2925763"/>
          <p14:tracePt t="103880" x="5265738" y="2911475"/>
          <p14:tracePt t="103897" x="5265738" y="2887663"/>
          <p14:tracePt t="103913" x="5273675" y="2873375"/>
          <p14:tracePt t="103930" x="5273675" y="2865438"/>
          <p14:tracePt t="103947" x="5273675" y="2849563"/>
          <p14:tracePt t="103964" x="5273675" y="2819400"/>
          <p14:tracePt t="103980" x="5273675" y="2803525"/>
          <p14:tracePt t="103982" x="5280025" y="2789238"/>
          <p14:tracePt t="103997" x="5280025" y="2751138"/>
          <p14:tracePt t="104014" x="5287963" y="2720975"/>
          <p14:tracePt t="104030" x="5287963" y="2682875"/>
          <p14:tracePt t="104047" x="5295900" y="2636838"/>
          <p14:tracePt t="104064" x="5303838" y="2606675"/>
          <p14:tracePt t="104080" x="5303838" y="2560638"/>
          <p14:tracePt t="104097" x="5303838" y="2536825"/>
          <p14:tracePt t="104114" x="5303838" y="2514600"/>
          <p14:tracePt t="104130" x="5303838" y="2492375"/>
          <p14:tracePt t="104147" x="5303838" y="2468563"/>
          <p14:tracePt t="104164" x="5303838" y="2438400"/>
          <p14:tracePt t="104167" x="5303838" y="2422525"/>
          <p14:tracePt t="104180" x="5303838" y="2408238"/>
          <p14:tracePt t="104198" x="5303838" y="2370138"/>
          <p14:tracePt t="104214" x="5303838" y="2346325"/>
          <p14:tracePt t="104230" x="5303838" y="2332038"/>
          <p14:tracePt t="104247" x="5303838" y="2316163"/>
          <p14:tracePt t="104264" x="5303838" y="2308225"/>
          <p14:tracePt t="104280" x="5303838" y="2301875"/>
          <p14:tracePt t="104297" x="5303838" y="2293938"/>
          <p14:tracePt t="104314" x="5303838" y="2286000"/>
          <p14:tracePt t="104330" x="5303838" y="2278063"/>
          <p14:tracePt t="104347" x="5303838" y="2270125"/>
          <p14:tracePt t="105502" x="5303838" y="2278063"/>
          <p14:tracePt t="105510" x="5295900" y="2286000"/>
          <p14:tracePt t="105518" x="5287963" y="2301875"/>
          <p14:tracePt t="105531" x="5280025" y="2308225"/>
          <p14:tracePt t="105547" x="5257800" y="2339975"/>
          <p14:tracePt t="105564" x="5227638" y="2378075"/>
          <p14:tracePt t="105565" x="5211763" y="2408238"/>
          <p14:tracePt t="105581" x="5151438" y="2468563"/>
          <p14:tracePt t="105598" x="5113338" y="2522538"/>
          <p14:tracePt t="105614" x="5075238" y="2568575"/>
          <p14:tracePt t="105631" x="5051425" y="2590800"/>
          <p14:tracePt t="105647" x="5021263" y="2628900"/>
          <p14:tracePt t="105664" x="4991100" y="2667000"/>
          <p14:tracePt t="105681" x="4975225" y="2689225"/>
          <p14:tracePt t="105697" x="4937125" y="2727325"/>
          <p14:tracePt t="105714" x="4906963" y="2773363"/>
          <p14:tracePt t="105731" x="4860925" y="2819400"/>
          <p14:tracePt t="105747" x="4822825" y="2865438"/>
          <p14:tracePt t="105764" x="4770438" y="2917825"/>
          <p14:tracePt t="105781" x="4724400" y="2979738"/>
          <p14:tracePt t="105782" x="4708525" y="2994025"/>
          <p14:tracePt t="105797" x="4648200" y="3070225"/>
          <p14:tracePt t="105814" x="4602163" y="3124200"/>
          <p14:tracePt t="105831" x="4564063" y="3170238"/>
          <p14:tracePt t="105847" x="4525963" y="3216275"/>
          <p14:tracePt t="105864" x="4487863" y="3238500"/>
          <p14:tracePt t="105881" x="4465638" y="3260725"/>
          <p14:tracePt t="105897" x="4441825" y="3284538"/>
          <p14:tracePt t="105914" x="4419600" y="3298825"/>
          <p14:tracePt t="105931" x="4389438" y="3322638"/>
          <p14:tracePt t="105947" x="4359275" y="3344863"/>
          <p14:tracePt t="105949" x="4343400" y="3360738"/>
          <p14:tracePt t="105964" x="4321175" y="3375025"/>
          <p14:tracePt t="105981" x="4221163" y="3444875"/>
          <p14:tracePt t="105997" x="4152900" y="3513138"/>
          <p14:tracePt t="106014" x="4046538" y="3581400"/>
          <p14:tracePt t="106031" x="3946525" y="3665538"/>
          <p14:tracePt t="106047" x="3856038" y="3741738"/>
          <p14:tracePt t="106064" x="3802063" y="3779838"/>
          <p14:tracePt t="106081" x="3756025" y="3817938"/>
          <p14:tracePt t="106097" x="3749675" y="3825875"/>
          <p14:tracePt t="106114" x="3733800" y="3832225"/>
          <p14:tracePt t="106253" x="3725863" y="3832225"/>
          <p14:tracePt t="106261" x="3711575" y="3840163"/>
          <p14:tracePt t="106270" x="3703638" y="3848100"/>
          <p14:tracePt t="106281" x="3687763" y="3848100"/>
          <p14:tracePt t="106297" x="3641725" y="3870325"/>
          <p14:tracePt t="106314" x="3635375" y="3870325"/>
          <p14:tracePt t="106331" x="3627438" y="3870325"/>
          <p14:tracePt t="106397" x="3619500" y="3870325"/>
          <p14:tracePt t="106405" x="3611563" y="3870325"/>
          <p14:tracePt t="106422" x="3611563" y="3863975"/>
          <p14:tracePt t="106431" x="3603625" y="3863975"/>
          <p14:tracePt t="106447" x="3589338" y="3856038"/>
          <p14:tracePt t="106464" x="3581400" y="3856038"/>
          <p14:tracePt t="106481" x="3573463" y="3848100"/>
          <p14:tracePt t="106497" x="3565525" y="3848100"/>
          <p14:tracePt t="106514" x="3565525" y="3840163"/>
          <p14:tracePt t="106581" x="3559175" y="3840163"/>
          <p14:tracePt t="106605" x="3551238" y="3832225"/>
          <p14:tracePt t="106645" x="3543300" y="3825875"/>
          <p14:tracePt t="106677" x="3535363" y="3825875"/>
          <p14:tracePt t="106717" x="3535363" y="3817938"/>
          <p14:tracePt t="106725" x="3527425" y="3810000"/>
          <p14:tracePt t="106766" x="3521075" y="3810000"/>
          <p14:tracePt t="106877" x="3513138" y="3802063"/>
          <p14:tracePt t="106893" x="3505200" y="3802063"/>
          <p14:tracePt t="107766" x="3505200" y="3794125"/>
          <p14:tracePt t="107782" x="3505200" y="3787775"/>
          <p14:tracePt t="107791" x="3505200" y="3779838"/>
          <p14:tracePt t="107799" x="3505200" y="3771900"/>
          <p14:tracePt t="107815" x="3505200" y="3756025"/>
          <p14:tracePt t="107832" x="3497263" y="3749675"/>
          <p14:tracePt t="107848" x="3497263" y="3741738"/>
          <p14:tracePt t="107865" x="3497263" y="3733800"/>
          <p14:tracePt t="107882" x="3497263" y="3725863"/>
          <p14:tracePt t="107942" x="3497263" y="3717925"/>
          <p14:tracePt t="107958" x="3497263" y="3703638"/>
          <p14:tracePt t="107974" x="3497263" y="3695700"/>
          <p14:tracePt t="107982" x="3497263" y="3687763"/>
          <p14:tracePt t="107990" x="3497263" y="3679825"/>
          <p14:tracePt t="108000" x="3497263" y="3673475"/>
          <p14:tracePt t="108015" x="3497263" y="3657600"/>
          <p14:tracePt t="108032" x="3489325" y="3649663"/>
          <p14:tracePt t="108049" x="3489325" y="3627438"/>
          <p14:tracePt t="108065" x="3482975" y="3611563"/>
          <p14:tracePt t="108082" x="3482975" y="3589338"/>
          <p14:tracePt t="108098" x="3482975" y="3559175"/>
          <p14:tracePt t="108115" x="3475038" y="3543300"/>
          <p14:tracePt t="108132" x="3475038" y="3521075"/>
          <p14:tracePt t="108133" x="3467100" y="3513138"/>
          <p14:tracePt t="108148" x="3467100" y="3505200"/>
          <p14:tracePt t="108165" x="3467100" y="3497263"/>
          <p14:tracePt t="108199" x="3467100" y="3482975"/>
          <p14:tracePt t="108215" x="3459163" y="3482975"/>
          <p14:tracePt t="108230" x="3459163" y="3475038"/>
          <p14:tracePt t="108262" x="3459163" y="3467100"/>
          <p14:tracePt t="108271" x="3459163" y="3459163"/>
          <p14:tracePt t="108286" x="3459163" y="3451225"/>
          <p14:tracePt t="108392" x="3459163" y="3444875"/>
          <p14:tracePt t="10887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>
            <a:extLst>
              <a:ext uri="{FF2B5EF4-FFF2-40B4-BE49-F238E27FC236}">
                <a16:creationId xmlns:a16="http://schemas.microsoft.com/office/drawing/2014/main" id="{D8534BA5-BB55-480F-B2F7-314A0DE7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3944"/>
          </a:xfrm>
        </p:spPr>
        <p:txBody>
          <a:bodyPr/>
          <a:lstStyle/>
          <a:p>
            <a:pPr algn="ctr"/>
            <a:r>
              <a:rPr lang="pt-BR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Bio-reatores</a:t>
            </a:r>
            <a:r>
              <a:rPr lang="pt-BR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pt-BR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desnitrificar</a:t>
            </a:r>
            <a:r>
              <a:rPr lang="pt-BR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NO3 da água do dreno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58D6BF9-216D-48CA-B036-4F582F462C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35" y="1071404"/>
            <a:ext cx="7440930" cy="5580698"/>
          </a:xfrm>
          <a:ln w="57150">
            <a:solidFill>
              <a:srgbClr val="C00000"/>
            </a:solidFill>
          </a:ln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152B21F-4351-4CEA-BF2E-E5E9A19FA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92"/>
    </mc:Choice>
    <mc:Fallback>
      <p:transition spd="slow" advTm="47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08" x="3421063" y="3436938"/>
          <p14:tracePt t="4342" x="3421063" y="3429000"/>
          <p14:tracePt t="4399" x="3451225" y="3429000"/>
          <p14:tracePt t="4406" x="3467100" y="3429000"/>
          <p14:tracePt t="4413" x="3482975" y="3429000"/>
          <p14:tracePt t="4429" x="3505200" y="3436938"/>
          <p14:tracePt t="4445" x="3581400" y="3444875"/>
          <p14:tracePt t="4462" x="3627438" y="3451225"/>
          <p14:tracePt t="4479" x="3673475" y="3459163"/>
          <p14:tracePt t="4495" x="3679825" y="3459163"/>
          <p14:tracePt t="4512" x="3711575" y="3467100"/>
          <p14:tracePt t="4529" x="3787775" y="3475038"/>
          <p14:tracePt t="4545" x="3908425" y="3489325"/>
          <p14:tracePt t="4562" x="4038600" y="3505200"/>
          <p14:tracePt t="4579" x="4137025" y="3521075"/>
          <p14:tracePt t="4596" x="4175125" y="3527425"/>
          <p14:tracePt t="4612" x="4191000" y="3535363"/>
          <p14:tracePt t="4686" x="4198938" y="3535363"/>
          <p14:tracePt t="4694" x="4206875" y="3535363"/>
          <p14:tracePt t="4702" x="4213225" y="3535363"/>
          <p14:tracePt t="4712" x="4221163" y="3535363"/>
          <p14:tracePt t="4729" x="4259263" y="3535363"/>
          <p14:tracePt t="4746" x="4283075" y="3543300"/>
          <p14:tracePt t="4762" x="4313238" y="3559175"/>
          <p14:tracePt t="4795" x="4321175" y="3559175"/>
          <p14:tracePt t="4870" x="4327525" y="3559175"/>
          <p14:tracePt t="4878" x="4343400" y="3559175"/>
          <p14:tracePt t="4886" x="4365625" y="3559175"/>
          <p14:tracePt t="4896" x="4403725" y="3543300"/>
          <p14:tracePt t="4912" x="4465638" y="3521075"/>
          <p14:tracePt t="4929" x="4511675" y="3497263"/>
          <p14:tracePt t="4946" x="4525963" y="3482975"/>
          <p14:tracePt t="4962" x="4533900" y="3475038"/>
          <p14:tracePt t="5038" x="4541838" y="3475038"/>
          <p14:tracePt t="5046" x="4541838" y="3467100"/>
          <p14:tracePt t="5118" x="4549775" y="3467100"/>
          <p14:tracePt t="5126" x="4556125" y="3467100"/>
          <p14:tracePt t="5135" x="4564063" y="3467100"/>
          <p14:tracePt t="5146" x="4572000" y="3467100"/>
          <p14:tracePt t="5163" x="4579938" y="3475038"/>
          <p14:tracePt t="5179" x="4587875" y="3475038"/>
          <p14:tracePt t="5238" x="4594225" y="3475038"/>
          <p14:tracePt t="5246" x="4594225" y="3482975"/>
          <p14:tracePt t="5254" x="4602163" y="3482975"/>
          <p14:tracePt t="5263" x="4610100" y="3489325"/>
          <p14:tracePt t="5279" x="4640263" y="3505200"/>
          <p14:tracePt t="5296" x="4648200" y="3513138"/>
          <p14:tracePt t="5312" x="4664075" y="3513138"/>
          <p14:tracePt t="5329" x="4670425" y="3521075"/>
          <p14:tracePt t="5366" x="4670425" y="3527425"/>
          <p14:tracePt t="5382" x="4678363" y="3527425"/>
          <p14:tracePt t="5391" x="4678363" y="3535363"/>
          <p14:tracePt t="5438" x="4686300" y="3543300"/>
          <p14:tracePt t="5446" x="4694238" y="3543300"/>
          <p14:tracePt t="5455" x="4694238" y="3551238"/>
          <p14:tracePt t="5470" x="4702175" y="3559175"/>
          <p14:tracePt t="5488" x="4716463" y="3565525"/>
          <p14:tracePt t="5496" x="4724400" y="3573463"/>
          <p14:tracePt t="5512" x="4746625" y="3597275"/>
          <p14:tracePt t="5529" x="4770438" y="3611563"/>
          <p14:tracePt t="5547" x="4778375" y="3619500"/>
          <p14:tracePt t="5562" x="4784725" y="3627438"/>
          <p14:tracePt t="5579" x="4792663" y="3627438"/>
          <p14:tracePt t="5596" x="4792663" y="3635375"/>
          <p14:tracePt t="5614" x="4800600" y="3635375"/>
          <p14:tracePt t="5629" x="4808538" y="3641725"/>
          <p14:tracePt t="5646" x="4816475" y="3657600"/>
          <p14:tracePt t="5662" x="4838700" y="3687763"/>
          <p14:tracePt t="5679" x="4860925" y="3711575"/>
          <p14:tracePt t="5696" x="4876800" y="3711575"/>
          <p14:tracePt t="5713" x="4884738" y="3717925"/>
          <p14:tracePt t="5730" x="4892675" y="3725863"/>
          <p14:tracePt t="5746" x="4899025" y="3725863"/>
          <p14:tracePt t="5763" x="4906963" y="3733800"/>
          <p14:tracePt t="5779" x="4930775" y="3756025"/>
          <p14:tracePt t="5797" x="4960938" y="3787775"/>
          <p14:tracePt t="5813" x="4975225" y="3802063"/>
          <p14:tracePt t="5829" x="4991100" y="3810000"/>
          <p14:tracePt t="5846" x="5006975" y="3817938"/>
          <p14:tracePt t="5863" x="5013325" y="3825875"/>
          <p14:tracePt t="5879" x="5037138" y="3840163"/>
          <p14:tracePt t="5896" x="5067300" y="3870325"/>
          <p14:tracePt t="5913" x="5097463" y="3902075"/>
          <p14:tracePt t="5930" x="5135563" y="3940175"/>
          <p14:tracePt t="5946" x="5159375" y="3962400"/>
          <p14:tracePt t="5963" x="5181600" y="3984625"/>
          <p14:tracePt t="5980" x="5197475" y="4000500"/>
          <p14:tracePt t="5996" x="5211763" y="4008438"/>
          <p14:tracePt t="5997" x="5219700" y="4016375"/>
          <p14:tracePt t="6013" x="5235575" y="4022725"/>
          <p14:tracePt t="6029" x="5273675" y="4046538"/>
          <p14:tracePt t="6046" x="5311775" y="4060825"/>
          <p14:tracePt t="6063" x="5341938" y="4092575"/>
          <p14:tracePt t="6079" x="5410200" y="4144963"/>
          <p14:tracePt t="6096" x="5432425" y="4160838"/>
          <p14:tracePt t="6113" x="5470525" y="4183063"/>
          <p14:tracePt t="6129" x="5502275" y="4206875"/>
          <p14:tracePt t="6146" x="5524500" y="4213225"/>
          <p14:tracePt t="6163" x="5546725" y="4229100"/>
          <p14:tracePt t="6179" x="5570538" y="4251325"/>
          <p14:tracePt t="6181" x="5600700" y="4267200"/>
          <p14:tracePt t="6196" x="5622925" y="4283075"/>
          <p14:tracePt t="6213" x="5692775" y="4335463"/>
          <p14:tracePt t="6229" x="5737225" y="4373563"/>
          <p14:tracePt t="6246" x="5783263" y="4403725"/>
          <p14:tracePt t="6263" x="5813425" y="4427538"/>
          <p14:tracePt t="6279" x="5845175" y="4449763"/>
          <p14:tracePt t="6296" x="5875338" y="4473575"/>
          <p14:tracePt t="6313" x="5913438" y="4503738"/>
          <p14:tracePt t="6330" x="5989638" y="4556125"/>
          <p14:tracePt t="6346" x="6035675" y="4587875"/>
          <p14:tracePt t="6363" x="6080125" y="4625975"/>
          <p14:tracePt t="6379" x="6118225" y="4656138"/>
          <p14:tracePt t="6396" x="6149975" y="4686300"/>
          <p14:tracePt t="6397" x="6180138" y="4702175"/>
          <p14:tracePt t="6413" x="6202363" y="4732338"/>
          <p14:tracePt t="6430" x="6226175" y="4746625"/>
          <p14:tracePt t="6446" x="6256338" y="4762500"/>
          <p14:tracePt t="6463" x="6286500" y="4784725"/>
          <p14:tracePt t="6480" x="6332538" y="4808538"/>
          <p14:tracePt t="6496" x="6370638" y="4830763"/>
          <p14:tracePt t="6513" x="6400800" y="4854575"/>
          <p14:tracePt t="6530" x="6408738" y="4854575"/>
          <p14:tracePt t="6546" x="6408738" y="4860925"/>
          <p14:tracePt t="6563" x="6423025" y="4860925"/>
          <p14:tracePt t="6598" x="6430963" y="4860925"/>
          <p14:tracePt t="6886" x="6430963" y="4854575"/>
          <p14:tracePt t="6894" x="6423025" y="4846638"/>
          <p14:tracePt t="6903" x="6416675" y="4846638"/>
          <p14:tracePt t="6913" x="6416675" y="4838700"/>
          <p14:tracePt t="6930" x="6408738" y="4830763"/>
          <p14:tracePt t="6947" x="6400800" y="4822825"/>
          <p14:tracePt t="6963" x="6400800" y="4816475"/>
          <p14:tracePt t="6980" x="6384925" y="4800600"/>
          <p14:tracePt t="6996" x="6370638" y="4778375"/>
          <p14:tracePt t="6998" x="6370638" y="4770438"/>
          <p14:tracePt t="7013" x="6354763" y="4754563"/>
          <p14:tracePt t="7030" x="6346825" y="4740275"/>
          <p14:tracePt t="7047" x="6346825" y="4732338"/>
          <p14:tracePt t="7063" x="6340475" y="4732338"/>
          <p14:tracePt t="7080" x="6332538" y="4724400"/>
          <p14:tracePt t="7097" x="6324600" y="4716463"/>
          <p14:tracePt t="7113" x="6308725" y="4694238"/>
          <p14:tracePt t="7130" x="6278563" y="4664075"/>
          <p14:tracePt t="7146" x="6264275" y="4632325"/>
          <p14:tracePt t="7163" x="6240463" y="4602163"/>
          <p14:tracePt t="7180" x="6232525" y="4587875"/>
          <p14:tracePt t="7196" x="6218238" y="4556125"/>
          <p14:tracePt t="7213" x="6202363" y="4533900"/>
          <p14:tracePt t="7230" x="6188075" y="4503738"/>
          <p14:tracePt t="7246" x="6172200" y="4473575"/>
          <p14:tracePt t="7263" x="6156325" y="4449763"/>
          <p14:tracePt t="7280" x="6142038" y="4427538"/>
          <p14:tracePt t="7297" x="6126163" y="4389438"/>
          <p14:tracePt t="7313" x="6111875" y="4359275"/>
          <p14:tracePt t="7330" x="6096000" y="4313238"/>
          <p14:tracePt t="7346" x="6073775" y="4259263"/>
          <p14:tracePt t="7363" x="6042025" y="4191000"/>
          <p14:tracePt t="7380" x="6003925" y="4106863"/>
          <p14:tracePt t="7383" x="5981700" y="4068763"/>
          <p14:tracePt t="7396" x="5973763" y="4038600"/>
          <p14:tracePt t="7413" x="5913438" y="3940175"/>
          <p14:tracePt t="7430" x="5883275" y="3870325"/>
          <p14:tracePt t="7446" x="5845175" y="3794125"/>
          <p14:tracePt t="7463" x="5821363" y="3717925"/>
          <p14:tracePt t="7480" x="5799138" y="3627438"/>
          <p14:tracePt t="7497" x="5768975" y="3527425"/>
          <p14:tracePt t="7513" x="5745163" y="3444875"/>
          <p14:tracePt t="7530" x="5722938" y="3360738"/>
          <p14:tracePt t="7547" x="5699125" y="3292475"/>
          <p14:tracePt t="7563" x="5676900" y="3222625"/>
          <p14:tracePt t="7580" x="5654675" y="3162300"/>
          <p14:tracePt t="7581" x="5638800" y="3124200"/>
          <p14:tracePt t="7597" x="5630863" y="3094038"/>
          <p14:tracePt t="7613" x="5608638" y="3025775"/>
          <p14:tracePt t="7630" x="5600700" y="2971800"/>
          <p14:tracePt t="7647" x="5584825" y="2941638"/>
          <p14:tracePt t="7663" x="5578475" y="2903538"/>
          <p14:tracePt t="7680" x="5562600" y="2865438"/>
          <p14:tracePt t="7697" x="5554663" y="2835275"/>
          <p14:tracePt t="7713" x="5546725" y="2811463"/>
          <p14:tracePt t="7730" x="5540375" y="2797175"/>
          <p14:tracePt t="7747" x="5540375" y="2781300"/>
          <p14:tracePt t="7763" x="5532438" y="2765425"/>
          <p14:tracePt t="7780" x="5524500" y="2751138"/>
          <p14:tracePt t="7797" x="5508625" y="2727325"/>
          <p14:tracePt t="7813" x="5508625" y="2713038"/>
          <p14:tracePt t="7934" x="5502275" y="2705100"/>
          <p14:tracePt t="8006" x="5502275" y="2697163"/>
          <p14:tracePt t="8022" x="5494338" y="2697163"/>
          <p14:tracePt t="8047" x="5494338" y="2682875"/>
          <p14:tracePt t="8062" x="5486400" y="2682875"/>
          <p14:tracePt t="8070" x="5478463" y="2674938"/>
          <p14:tracePt t="8080" x="5478463" y="2659063"/>
          <p14:tracePt t="8097" x="5470525" y="2651125"/>
          <p14:tracePt t="8135" x="5464175" y="2644775"/>
          <p14:tracePt t="8302" x="5456238" y="2644775"/>
          <p14:tracePt t="8326" x="5448300" y="2644775"/>
          <p14:tracePt t="8342" x="5440363" y="2644775"/>
          <p14:tracePt t="8350" x="5432425" y="2644775"/>
          <p14:tracePt t="8374" x="5426075" y="2644775"/>
          <p14:tracePt t="8391" x="5426075" y="2636838"/>
          <p14:tracePt t="8406" x="5418138" y="2636838"/>
          <p14:tracePt t="8430" x="5402263" y="2636838"/>
          <p14:tracePt t="8446" x="5394325" y="2636838"/>
          <p14:tracePt t="8455" x="5380038" y="2636838"/>
          <p14:tracePt t="8470" x="5364163" y="2636838"/>
          <p14:tracePt t="8480" x="5356225" y="2636838"/>
          <p14:tracePt t="8497" x="5341938" y="2636838"/>
          <p14:tracePt t="8514" x="5326063" y="2636838"/>
          <p14:tracePt t="8530" x="5318125" y="2636838"/>
          <p14:tracePt t="8548" x="5295900" y="2636838"/>
          <p14:tracePt t="8564" x="5280025" y="2636838"/>
          <p14:tracePt t="8581" x="5257800" y="2636838"/>
          <p14:tracePt t="8582" x="5249863" y="2636838"/>
          <p14:tracePt t="8598" x="5219700" y="2644775"/>
          <p14:tracePt t="8614" x="5197475" y="2644775"/>
          <p14:tracePt t="8630" x="5165725" y="2651125"/>
          <p14:tracePt t="8647" x="5127625" y="2659063"/>
          <p14:tracePt t="8664" x="5097463" y="2667000"/>
          <p14:tracePt t="8680" x="5075238" y="2674938"/>
          <p14:tracePt t="8697" x="5059363" y="2674938"/>
          <p14:tracePt t="8714" x="5051425" y="2674938"/>
          <p14:tracePt t="8731" x="5037138" y="2674938"/>
          <p14:tracePt t="8747" x="5013325" y="2682875"/>
          <p14:tracePt t="8764" x="4999038" y="2689225"/>
          <p14:tracePt t="8780" x="4968875" y="2689225"/>
          <p14:tracePt t="8782" x="4953000" y="2697163"/>
          <p14:tracePt t="8798" x="4914900" y="2697163"/>
          <p14:tracePt t="8814" x="4876800" y="2705100"/>
          <p14:tracePt t="8830" x="4854575" y="2713038"/>
          <p14:tracePt t="8847" x="4830763" y="2713038"/>
          <p14:tracePt t="8864" x="4808538" y="2727325"/>
          <p14:tracePt t="8880" x="4770438" y="2743200"/>
          <p14:tracePt t="8897" x="4746625" y="2751138"/>
          <p14:tracePt t="8914" x="4732338" y="2759075"/>
          <p14:tracePt t="8931" x="4724400" y="2765425"/>
          <p14:tracePt t="8947" x="4716463" y="2773363"/>
          <p14:tracePt t="8964" x="4702175" y="2773363"/>
          <p14:tracePt t="8966" x="4702175" y="2781300"/>
          <p14:tracePt t="8981" x="4694238" y="2789238"/>
          <p14:tracePt t="8997" x="4670425" y="2797175"/>
          <p14:tracePt t="9014" x="4648200" y="2811463"/>
          <p14:tracePt t="9031" x="4632325" y="2827338"/>
          <p14:tracePt t="9047" x="4602163" y="2841625"/>
          <p14:tracePt t="9064" x="4572000" y="2865438"/>
          <p14:tracePt t="9081" x="4556125" y="2879725"/>
          <p14:tracePt t="9097" x="4556125" y="2887663"/>
          <p14:tracePt t="9118" x="4556125" y="2895600"/>
          <p14:tracePt t="9182" x="4556125" y="2903538"/>
          <p14:tracePt t="9190" x="4556125" y="2911475"/>
          <p14:tracePt t="9198" x="4556125" y="2917825"/>
          <p14:tracePt t="9214" x="4556125" y="2933700"/>
          <p14:tracePt t="9231" x="4541838" y="2949575"/>
          <p14:tracePt t="9247" x="4533900" y="2979738"/>
          <p14:tracePt t="9264" x="4525963" y="3009900"/>
          <p14:tracePt t="9281" x="4518025" y="3040063"/>
          <p14:tracePt t="9298" x="4518025" y="3078163"/>
          <p14:tracePt t="9314" x="4518025" y="3101975"/>
          <p14:tracePt t="9331" x="4503738" y="3132138"/>
          <p14:tracePt t="9347" x="4503738" y="3146425"/>
          <p14:tracePt t="9364" x="4503738" y="3154363"/>
          <p14:tracePt t="9470" x="4495800" y="3154363"/>
          <p14:tracePt t="9488" x="4495800" y="3162300"/>
          <p14:tracePt t="9494" x="4487863" y="3170238"/>
          <p14:tracePt t="9518" x="4479925" y="3178175"/>
          <p14:tracePt t="9542" x="4473575" y="3178175"/>
          <p14:tracePt t="9582" x="4473575" y="3184525"/>
          <p14:tracePt t="9606" x="4465638" y="3184525"/>
          <p14:tracePt t="9638" x="4465638" y="3192463"/>
          <p14:tracePt t="9718" x="4449763" y="3192463"/>
          <p14:tracePt t="9831" x="4441825" y="3200400"/>
          <p14:tracePt t="9878" x="4441825" y="3208338"/>
          <p14:tracePt t="9894" x="4435475" y="3208338"/>
          <p14:tracePt t="9910" x="4435475" y="3216275"/>
          <p14:tracePt t="9926" x="4427538" y="3222625"/>
          <p14:tracePt t="9934" x="4419600" y="3230563"/>
          <p14:tracePt t="9950" x="4411663" y="3238500"/>
          <p14:tracePt t="9966" x="4411663" y="3246438"/>
          <p14:tracePt t="9981" x="4403725" y="3246438"/>
          <p14:tracePt t="9998" x="4403725" y="3254375"/>
          <p14:tracePt t="10014" x="4403725" y="3260725"/>
          <p14:tracePt t="10062" x="4389438" y="3268663"/>
          <p14:tracePt t="10079" x="4381500" y="3276600"/>
          <p14:tracePt t="10086" x="4373563" y="3284538"/>
          <p14:tracePt t="10097" x="4365625" y="3298825"/>
          <p14:tracePt t="10114" x="4359275" y="3314700"/>
          <p14:tracePt t="10131" x="4343400" y="3330575"/>
          <p14:tracePt t="10148" x="4343400" y="3336925"/>
          <p14:tracePt t="10238" x="4335463" y="3336925"/>
          <p14:tracePt t="10334" x="4327525" y="3336925"/>
          <p14:tracePt t="10351" x="4321175" y="3336925"/>
          <p14:tracePt t="10374" x="4313238" y="3344863"/>
          <p14:tracePt t="10390" x="4305300" y="3344863"/>
          <p14:tracePt t="10398" x="4297363" y="3344863"/>
          <p14:tracePt t="10406" x="4289425" y="3344863"/>
          <p14:tracePt t="10423" x="4283075" y="3344863"/>
          <p14:tracePt t="10431" x="4275138" y="3344863"/>
          <p14:tracePt t="10448" x="4267200" y="3344863"/>
          <p14:tracePt t="10758" x="4259263" y="3352800"/>
          <p14:tracePt t="10768" x="4259263" y="3360738"/>
          <p14:tracePt t="10774" x="4267200" y="3375025"/>
          <p14:tracePt t="10782" x="4267200" y="3382963"/>
          <p14:tracePt t="10798" x="4283075" y="3413125"/>
          <p14:tracePt t="10814" x="4305300" y="3444875"/>
          <p14:tracePt t="10831" x="4313238" y="3467100"/>
          <p14:tracePt t="10848" x="4321175" y="3482975"/>
          <p14:tracePt t="10864" x="4327525" y="3482975"/>
          <p14:tracePt t="10881" x="4335463" y="3497263"/>
          <p14:tracePt t="10898" x="4351338" y="3513138"/>
          <p14:tracePt t="10914" x="4373563" y="3527425"/>
          <p14:tracePt t="10931" x="4389438" y="3551238"/>
          <p14:tracePt t="10933" x="4403725" y="3559175"/>
          <p14:tracePt t="10948" x="4427538" y="3573463"/>
          <p14:tracePt t="10964" x="4457700" y="3603625"/>
          <p14:tracePt t="10966" x="4473575" y="3611563"/>
          <p14:tracePt t="10981" x="4503738" y="3635375"/>
          <p14:tracePt t="10998" x="4518025" y="3649663"/>
          <p14:tracePt t="11014" x="4541838" y="3657600"/>
          <p14:tracePt t="11031" x="4549775" y="3665538"/>
          <p14:tracePt t="11048" x="4549775" y="3673475"/>
          <p14:tracePt t="11064" x="4564063" y="3673475"/>
          <p14:tracePt t="11081" x="4564063" y="3679825"/>
          <p14:tracePt t="11098" x="4572000" y="3687763"/>
          <p14:tracePt t="11114" x="4587875" y="3687763"/>
          <p14:tracePt t="11131" x="4602163" y="3695700"/>
          <p14:tracePt t="11148" x="4610100" y="3703638"/>
          <p14:tracePt t="11164" x="4632325" y="3711575"/>
          <p14:tracePt t="11181" x="4670425" y="3733800"/>
          <p14:tracePt t="11198" x="4702175" y="3749675"/>
          <p14:tracePt t="11214" x="4716463" y="3763963"/>
          <p14:tracePt t="11231" x="4724400" y="3779838"/>
          <p14:tracePt t="11264" x="4732338" y="3787775"/>
          <p14:tracePt t="11281" x="4740275" y="3794125"/>
          <p14:tracePt t="11310" x="4746625" y="3802063"/>
          <p14:tracePt t="11326" x="4754563" y="3810000"/>
          <p14:tracePt t="11350" x="4762500" y="3817938"/>
          <p14:tracePt t="11366" x="4762500" y="3825875"/>
          <p14:tracePt t="11374" x="4770438" y="3825875"/>
          <p14:tracePt t="11382" x="4778375" y="3832225"/>
          <p14:tracePt t="11398" x="4784725" y="3848100"/>
          <p14:tracePt t="11415" x="4800600" y="3870325"/>
          <p14:tracePt t="11431" x="4816475" y="3878263"/>
          <p14:tracePt t="11448" x="4822825" y="3886200"/>
          <p14:tracePt t="11465" x="4822825" y="3894138"/>
          <p14:tracePt t="11482" x="4830763" y="3902075"/>
          <p14:tracePt t="11502" x="4838700" y="3916363"/>
          <p14:tracePt t="11520" x="4846638" y="3924300"/>
          <p14:tracePt t="11531" x="4846638" y="3932238"/>
          <p14:tracePt t="11548" x="4860925" y="3940175"/>
          <p14:tracePt t="11565" x="4860925" y="3946525"/>
          <p14:tracePt t="11582" x="4868863" y="3962400"/>
          <p14:tracePt t="11598" x="4884738" y="3978275"/>
          <p14:tracePt t="11615" x="4899025" y="3992563"/>
          <p14:tracePt t="11631" x="4906963" y="4008438"/>
          <p14:tracePt t="11648" x="4922838" y="4030663"/>
          <p14:tracePt t="11665" x="4945063" y="4054475"/>
          <p14:tracePt t="11681" x="4960938" y="4076700"/>
          <p14:tracePt t="11698" x="4968875" y="4092575"/>
          <p14:tracePt t="11715" x="4975225" y="4098925"/>
          <p14:tracePt t="11731" x="4975225" y="4114800"/>
          <p14:tracePt t="11748" x="4991100" y="4130675"/>
          <p14:tracePt t="11751" x="4999038" y="4137025"/>
          <p14:tracePt t="11774" x="5006975" y="4152900"/>
          <p14:tracePt t="11782" x="5013325" y="4152900"/>
          <p14:tracePt t="11799" x="5021263" y="4160838"/>
          <p14:tracePt t="11815" x="5037138" y="4191000"/>
          <p14:tracePt t="11831" x="5059363" y="4213225"/>
          <p14:tracePt t="11848" x="5067300" y="4229100"/>
          <p14:tracePt t="11865" x="5083175" y="4237038"/>
          <p14:tracePt t="11881" x="5089525" y="4251325"/>
          <p14:tracePt t="11898" x="5105400" y="4267200"/>
          <p14:tracePt t="11915" x="5121275" y="4289425"/>
          <p14:tracePt t="11932" x="5135563" y="4313238"/>
          <p14:tracePt t="11934" x="5151438" y="4327525"/>
          <p14:tracePt t="11948" x="5165725" y="4335463"/>
          <p14:tracePt t="11965" x="5203825" y="4381500"/>
          <p14:tracePt t="11982" x="5219700" y="4397375"/>
          <p14:tracePt t="11998" x="5241925" y="4427538"/>
          <p14:tracePt t="12015" x="5249863" y="4435475"/>
          <p14:tracePt t="12031" x="5265738" y="4457700"/>
          <p14:tracePt t="12049" x="5280025" y="4473575"/>
          <p14:tracePt t="12065" x="5303838" y="4495800"/>
          <p14:tracePt t="12082" x="5334000" y="4511675"/>
          <p14:tracePt t="12099" x="5349875" y="4518025"/>
          <p14:tracePt t="12115" x="5356225" y="4533900"/>
          <p14:tracePt t="12198" x="5364163" y="4533900"/>
          <p14:tracePt t="12207" x="5372100" y="4533900"/>
          <p14:tracePt t="12222" x="5380038" y="4533900"/>
          <p14:tracePt t="12232" x="5394325" y="4541838"/>
          <p14:tracePt t="12248" x="5418138" y="4549775"/>
          <p14:tracePt t="12265" x="5440363" y="4564063"/>
          <p14:tracePt t="12282" x="5456238" y="4572000"/>
          <p14:tracePt t="12299" x="5464175" y="4572000"/>
          <p14:tracePt t="12315" x="5464175" y="4579938"/>
          <p14:tracePt t="12332" x="5470525" y="4579938"/>
          <p14:tracePt t="12348" x="5478463" y="4587875"/>
          <p14:tracePt t="12365" x="5502275" y="4602163"/>
          <p14:tracePt t="12382" x="5524500" y="4610100"/>
          <p14:tracePt t="12398" x="5540375" y="4618038"/>
          <p14:tracePt t="12415" x="5546725" y="4618038"/>
          <p14:tracePt t="12432" x="5562600" y="4618038"/>
          <p14:tracePt t="12462" x="5570538" y="4625975"/>
          <p14:tracePt t="12478" x="5578475" y="4625975"/>
          <p14:tracePt t="12487" x="5584825" y="4632325"/>
          <p14:tracePt t="12498" x="5592763" y="4632325"/>
          <p14:tracePt t="12515" x="5600700" y="4640263"/>
          <p14:tracePt t="12532" x="5608638" y="4640263"/>
          <p14:tracePt t="12549" x="5616575" y="4640263"/>
          <p14:tracePt t="12550" x="5622925" y="4648200"/>
          <p14:tracePt t="12565" x="5638800" y="4656138"/>
          <p14:tracePt t="12582" x="5654675" y="4670425"/>
          <p14:tracePt t="12598" x="5668963" y="4678363"/>
          <p14:tracePt t="12615" x="5692775" y="4694238"/>
          <p14:tracePt t="12632" x="5707063" y="4702175"/>
          <p14:tracePt t="12648" x="5715000" y="4702175"/>
          <p14:tracePt t="12694" x="5722938" y="4708525"/>
          <p14:tracePt t="12710" x="5730875" y="4716463"/>
          <p14:tracePt t="12718" x="5737225" y="4716463"/>
          <p14:tracePt t="12734" x="5753100" y="4732338"/>
          <p14:tracePt t="12758" x="5761038" y="4740275"/>
          <p14:tracePt t="12766" x="5768975" y="4740275"/>
          <p14:tracePt t="12774" x="5775325" y="4746625"/>
          <p14:tracePt t="12790" x="5783263" y="4754563"/>
          <p14:tracePt t="12831" x="5791200" y="4762500"/>
          <p14:tracePt t="12855" x="5799138" y="4762500"/>
          <p14:tracePt t="12887" x="5807075" y="4770438"/>
          <p14:tracePt t="12918" x="5807075" y="4778375"/>
          <p14:tracePt t="12926" x="5813425" y="4778375"/>
          <p14:tracePt t="12934" x="5813425" y="4784725"/>
          <p14:tracePt t="12949" x="5821363" y="4784725"/>
          <p14:tracePt t="12965" x="5837238" y="4792663"/>
          <p14:tracePt t="12982" x="5845175" y="4800600"/>
          <p14:tracePt t="12999" x="5845175" y="4808538"/>
          <p14:tracePt t="13015" x="5851525" y="4808538"/>
          <p14:tracePt t="13032" x="5851525" y="4816475"/>
          <p14:tracePt t="13049" x="5859463" y="4816475"/>
          <p14:tracePt t="13065" x="5867400" y="4822825"/>
          <p14:tracePt t="13082" x="5875338" y="4830763"/>
          <p14:tracePt t="13192" x="5889625" y="4846638"/>
          <p14:tracePt t="13208" x="5897563" y="4860925"/>
          <p14:tracePt t="13215" x="5913438" y="4868863"/>
          <p14:tracePt t="13223" x="5913438" y="4876800"/>
          <p14:tracePt t="13232" x="5927725" y="4884738"/>
          <p14:tracePt t="13249" x="5951538" y="4899025"/>
          <p14:tracePt t="13265" x="5959475" y="4906963"/>
          <p14:tracePt t="13282" x="5959475" y="4914900"/>
          <p14:tracePt t="13299" x="5965825" y="4914900"/>
          <p14:tracePt t="13342" x="5965825" y="4922838"/>
          <p14:tracePt t="13454" x="5973763" y="4922838"/>
          <p14:tracePt t="13487" x="5981700" y="4922838"/>
          <p14:tracePt t="13494" x="5989638" y="4930775"/>
          <p14:tracePt t="13542" x="5989638" y="4937125"/>
          <p14:tracePt t="13566" x="5997575" y="4937125"/>
          <p14:tracePt t="13583" x="6003925" y="4937125"/>
          <p14:tracePt t="13599" x="6011863" y="4945063"/>
          <p14:tracePt t="13614" x="6019800" y="4945063"/>
          <p14:tracePt t="13638" x="6019800" y="4953000"/>
          <p14:tracePt t="13670" x="6027738" y="4953000"/>
          <p14:tracePt t="13702" x="6035675" y="4960938"/>
          <p14:tracePt t="13742" x="6042025" y="4960938"/>
          <p14:tracePt t="13774" x="6049963" y="4960938"/>
          <p14:tracePt t="13799" x="6049963" y="4968875"/>
          <p14:tracePt t="13814" x="6057900" y="4968875"/>
          <p14:tracePt t="13822" x="6065838" y="4975225"/>
          <p14:tracePt t="13839" x="6073775" y="4975225"/>
          <p14:tracePt t="13849" x="6080125" y="4983163"/>
          <p14:tracePt t="13865" x="6088063" y="4991100"/>
          <p14:tracePt t="13926" x="6096000" y="4991100"/>
          <p14:tracePt t="13958" x="6096000" y="4999038"/>
          <p14:tracePt t="13974" x="6103938" y="4999038"/>
          <p14:tracePt t="14054" x="6111875" y="4999038"/>
          <p14:tracePt t="14070" x="6118225" y="5006975"/>
          <p14:tracePt t="14086" x="6118225" y="5013325"/>
          <p14:tracePt t="14102" x="6126163" y="5013325"/>
          <p14:tracePt t="14118" x="6134100" y="5013325"/>
          <p14:tracePt t="14254" x="6142038" y="5021263"/>
          <p14:tracePt t="14278" x="6149975" y="5021263"/>
          <p14:tracePt t="14302" x="6156325" y="5029200"/>
          <p14:tracePt t="14319" x="6164263" y="5029200"/>
          <p14:tracePt t="14326" x="6164263" y="5037138"/>
          <p14:tracePt t="14334" x="6172200" y="5037138"/>
          <p14:tracePt t="14399" x="6180138" y="5037138"/>
          <p14:tracePt t="14406" x="6180138" y="5045075"/>
          <p14:tracePt t="14430" x="6188075" y="5045075"/>
          <p14:tracePt t="14558" x="6194425" y="5045075"/>
          <p14:tracePt t="14614" x="6202363" y="5045075"/>
          <p14:tracePt t="14622" x="6202363" y="5051425"/>
          <p14:tracePt t="14638" x="6218238" y="5051425"/>
          <p14:tracePt t="14654" x="6218238" y="5059363"/>
          <p14:tracePt t="14694" x="6226175" y="5067300"/>
          <p14:tracePt t="14750" x="6232525" y="5067300"/>
          <p14:tracePt t="14758" x="6232525" y="5075238"/>
          <p14:tracePt t="14814" x="6240463" y="5075238"/>
          <p14:tracePt t="14822" x="6248400" y="5075238"/>
          <p14:tracePt t="14838" x="6248400" y="5083175"/>
          <p14:tracePt t="14854" x="6256338" y="5083175"/>
          <p14:tracePt t="14870" x="6264275" y="5089525"/>
          <p14:tracePt t="14926" x="6278563" y="5097463"/>
          <p14:tracePt t="14950" x="6286500" y="5097463"/>
          <p14:tracePt t="14958" x="6302375" y="5113338"/>
          <p14:tracePt t="14975" x="6308725" y="5127625"/>
          <p14:tracePt t="14982" x="6324600" y="5127625"/>
          <p14:tracePt t="15086" x="6332538" y="5135563"/>
          <p14:tracePt t="15182" x="6340475" y="5143500"/>
          <p14:tracePt t="15190" x="6346825" y="5143500"/>
          <p14:tracePt t="15209" x="6354763" y="5151438"/>
          <p14:tracePt t="15216" x="6362700" y="5151438"/>
          <p14:tracePt t="15233" x="6370638" y="5159375"/>
          <p14:tracePt t="15534" x="6378575" y="5159375"/>
          <p14:tracePt t="15630" x="6384925" y="5159375"/>
          <p14:tracePt t="15646" x="6392863" y="5159375"/>
          <p14:tracePt t="15654" x="6400800" y="5165725"/>
          <p14:tracePt t="15990" x="6400800" y="5173663"/>
          <p14:tracePt t="16254" x="6408738" y="5173663"/>
          <p14:tracePt t="16278" x="6416675" y="5173663"/>
          <p14:tracePt t="16374" x="6423025" y="5181600"/>
          <p14:tracePt t="16390" x="6430963" y="5189538"/>
          <p14:tracePt t="16397" x="6438900" y="5197475"/>
          <p14:tracePt t="16406" x="6454775" y="5197475"/>
          <p14:tracePt t="16416" x="6454775" y="5203825"/>
          <p14:tracePt t="16437" x="6461125" y="5203825"/>
          <p14:tracePt t="16589" x="6469063" y="5203825"/>
          <p14:tracePt t="16613" x="6477000" y="5211763"/>
          <p14:tracePt t="16654" x="6492875" y="5219700"/>
          <p14:tracePt t="16661" x="6492875" y="5227638"/>
          <p14:tracePt t="16685" x="6499225" y="5227638"/>
          <p14:tracePt t="16701" x="6507163" y="5227638"/>
          <p14:tracePt t="16717" x="6507163" y="5235575"/>
          <p14:tracePt t="16725" x="6515100" y="5235575"/>
          <p14:tracePt t="16734" x="6523038" y="5235575"/>
          <p14:tracePt t="16750" x="6530975" y="5241925"/>
          <p14:tracePt t="16789" x="6530975" y="5249863"/>
          <p14:tracePt t="16822" x="6537325" y="5249863"/>
          <p14:tracePt t="16846" x="6545263" y="5257800"/>
          <p14:tracePt t="16853" x="6553200" y="5257800"/>
          <p14:tracePt t="16878" x="6561138" y="5257800"/>
          <p14:tracePt t="16901" x="6569075" y="5265738"/>
          <p14:tracePt t="16917" x="6575425" y="5265738"/>
          <p14:tracePt t="16942" x="6583363" y="5265738"/>
          <p14:tracePt t="16949" x="6583363" y="5273675"/>
          <p14:tracePt t="16957" x="6599238" y="5280025"/>
          <p14:tracePt t="16974" x="6607175" y="5280025"/>
          <p14:tracePt t="16983" x="6613525" y="5287963"/>
          <p14:tracePt t="17000" x="6629400" y="5295900"/>
          <p14:tracePt t="17016" x="6645275" y="5295900"/>
          <p14:tracePt t="17033" x="6659563" y="5295900"/>
          <p14:tracePt t="17150" x="6667500" y="5295900"/>
          <p14:tracePt t="17165" x="6675438" y="5295900"/>
          <p14:tracePt t="17181" x="6683375" y="5295900"/>
          <p14:tracePt t="17197" x="6697663" y="5295900"/>
          <p14:tracePt t="17213" x="6705600" y="5295900"/>
          <p14:tracePt t="17229" x="6713538" y="5295900"/>
          <p14:tracePt t="17237" x="6721475" y="5295900"/>
          <p14:tracePt t="17269" x="6727825" y="5295900"/>
          <p14:tracePt t="17301" x="6735763" y="5295900"/>
          <p14:tracePt t="17326" x="6743700" y="5295900"/>
          <p14:tracePt t="17342" x="6751638" y="5295900"/>
          <p14:tracePt t="17350" x="6759575" y="5295900"/>
          <p14:tracePt t="17358" x="6765925" y="5295900"/>
          <p14:tracePt t="17366" x="6773863" y="5295900"/>
          <p14:tracePt t="17383" x="6797675" y="5295900"/>
          <p14:tracePt t="17400" x="6804025" y="5295900"/>
          <p14:tracePt t="17417" x="6819900" y="5303838"/>
          <p14:tracePt t="17461" x="6827838" y="5303838"/>
          <p14:tracePt t="17477" x="6842125" y="5303838"/>
          <p14:tracePt t="17493" x="6850063" y="5303838"/>
          <p14:tracePt t="17501" x="6858000" y="5303838"/>
          <p14:tracePt t="17509" x="6865938" y="5303838"/>
          <p14:tracePt t="17517" x="6873875" y="5303838"/>
          <p14:tracePt t="17533" x="6880225" y="5311775"/>
          <p14:tracePt t="17557" x="6888163" y="5311775"/>
          <p14:tracePt t="17566" x="6896100" y="5311775"/>
          <p14:tracePt t="17583" x="6911975" y="5318125"/>
          <p14:tracePt t="17600" x="6926263" y="5318125"/>
          <p14:tracePt t="17617" x="6934200" y="5318125"/>
          <p14:tracePt t="17633" x="6950075" y="5326063"/>
          <p14:tracePt t="17650" x="6956425" y="5334000"/>
          <p14:tracePt t="17667" x="6988175" y="5341938"/>
          <p14:tracePt t="17683" x="7018338" y="5349875"/>
          <p14:tracePt t="17685" x="7026275" y="5349875"/>
          <p14:tracePt t="17700" x="7040563" y="5349875"/>
          <p14:tracePt t="17717" x="7048500" y="5349875"/>
          <p14:tracePt t="17717" x="7056438" y="5356225"/>
          <p14:tracePt t="17733" x="7070725" y="5356225"/>
          <p14:tracePt t="17750" x="7094538" y="5364163"/>
          <p14:tracePt t="17767" x="7124700" y="5380038"/>
          <p14:tracePt t="17783" x="7140575" y="5387975"/>
          <p14:tracePt t="17800" x="7162800" y="5387975"/>
          <p14:tracePt t="17817" x="7178675" y="5394325"/>
          <p14:tracePt t="17833" x="7192963" y="5402263"/>
          <p14:tracePt t="17850" x="7208838" y="5402263"/>
          <p14:tracePt t="17867" x="7216775" y="5402263"/>
          <p14:tracePt t="17883" x="7231063" y="5410200"/>
          <p14:tracePt t="17900" x="7246938" y="5410200"/>
          <p14:tracePt t="17901" x="7254875" y="5410200"/>
          <p14:tracePt t="17917" x="7261225" y="5418138"/>
          <p14:tracePt t="17934" x="7285038" y="5426075"/>
          <p14:tracePt t="17950" x="7299325" y="5426075"/>
          <p14:tracePt t="17967" x="7323138" y="5440363"/>
          <p14:tracePt t="17984" x="7353300" y="5440363"/>
          <p14:tracePt t="18000" x="7369175" y="5448300"/>
          <p14:tracePt t="18054" x="7375525" y="5448300"/>
          <p14:tracePt t="18062" x="7383463" y="5448300"/>
          <p14:tracePt t="18070" x="7407275" y="5456238"/>
          <p14:tracePt t="18084" x="7421563" y="5456238"/>
          <p14:tracePt t="18100" x="7451725" y="5456238"/>
          <p14:tracePt t="18117" x="7497763" y="5456238"/>
          <p14:tracePt t="18134" x="7505700" y="5456238"/>
          <p14:tracePt t="18151" x="7513638" y="5464175"/>
          <p14:tracePt t="18167" x="7521575" y="5470525"/>
          <p14:tracePt t="18184" x="7535863" y="5478463"/>
          <p14:tracePt t="18200" x="7551738" y="5486400"/>
          <p14:tracePt t="18217" x="7573963" y="5494338"/>
          <p14:tracePt t="18234" x="7589838" y="5502275"/>
          <p14:tracePt t="18250" x="7597775" y="5502275"/>
          <p14:tracePt t="18267" x="7612063" y="5508625"/>
          <p14:tracePt t="18284" x="7620000" y="5524500"/>
          <p14:tracePt t="18300" x="7627938" y="5532438"/>
          <p14:tracePt t="18317" x="7642225" y="5540375"/>
          <p14:tracePt t="18374" x="7642225" y="5546725"/>
          <p14:tracePt t="18382" x="7650163" y="5554663"/>
          <p14:tracePt t="18398" x="7666038" y="5562600"/>
          <p14:tracePt t="18407" x="7666038" y="5570538"/>
          <p14:tracePt t="18417" x="7673975" y="5578475"/>
          <p14:tracePt t="18434" x="7696200" y="5600700"/>
          <p14:tracePt t="18450" x="7712075" y="5616575"/>
          <p14:tracePt t="18467" x="7718425" y="5630863"/>
          <p14:tracePt t="18484" x="7726363" y="5646738"/>
          <p14:tracePt t="18518" x="7734300" y="5654675"/>
          <p14:tracePt t="18574" x="7734300" y="5661025"/>
          <p14:tracePt t="18582" x="7734300" y="5668963"/>
          <p14:tracePt t="18615" x="7742238" y="5676900"/>
          <p14:tracePt t="18638" x="7742238" y="5684838"/>
          <p14:tracePt t="18654" x="7742238" y="5692775"/>
          <p14:tracePt t="18662" x="7750175" y="5699125"/>
          <p14:tracePt t="18678" x="7750175" y="5707063"/>
          <p14:tracePt t="18694" x="7750175" y="5715000"/>
          <p14:tracePt t="18718" x="7750175" y="5722938"/>
          <p14:tracePt t="18726" x="7750175" y="5730875"/>
          <p14:tracePt t="18742" x="7750175" y="5737225"/>
          <p14:tracePt t="18750" x="7756525" y="5745163"/>
          <p14:tracePt t="18767" x="7756525" y="5753100"/>
          <p14:tracePt t="18784" x="7756525" y="5761038"/>
          <p14:tracePt t="18801" x="7764463" y="5775325"/>
          <p14:tracePt t="18817" x="7764463" y="5791200"/>
          <p14:tracePt t="18835" x="7764463" y="5813425"/>
          <p14:tracePt t="18851" x="7764463" y="5821363"/>
          <p14:tracePt t="18867" x="7764463" y="5837238"/>
          <p14:tracePt t="18884" x="7764463" y="5845175"/>
          <p14:tracePt t="18901" x="7764463" y="5859463"/>
          <p14:tracePt t="18902" x="7764463" y="5867400"/>
          <p14:tracePt t="18918" x="7764463" y="5875338"/>
          <p14:tracePt t="18935" x="7764463" y="5883275"/>
          <p14:tracePt t="19158" x="7764463" y="5889625"/>
          <p14:tracePt t="19166" x="7764463" y="5897563"/>
          <p14:tracePt t="19198" x="7764463" y="5905500"/>
          <p14:tracePt t="19214" x="7756525" y="5905500"/>
          <p14:tracePt t="19230" x="7750175" y="5913438"/>
          <p14:tracePt t="19246" x="7750175" y="5921375"/>
          <p14:tracePt t="19254" x="7750175" y="5927725"/>
          <p14:tracePt t="19270" x="7742238" y="5935663"/>
          <p14:tracePt t="19302" x="7734300" y="5943600"/>
          <p14:tracePt t="19318" x="7734300" y="5951538"/>
          <p14:tracePt t="19326" x="7726363" y="5959475"/>
          <p14:tracePt t="19351" x="7718425" y="5965825"/>
          <p14:tracePt t="19358" x="7718425" y="5973763"/>
          <p14:tracePt t="19368" x="7712075" y="5973763"/>
          <p14:tracePt t="19384" x="7696200" y="5981700"/>
          <p14:tracePt t="19406" x="7688263" y="5989638"/>
          <p14:tracePt t="19422" x="7680325" y="5997575"/>
          <p14:tracePt t="19438" x="7673975" y="5997575"/>
          <p14:tracePt t="19462" x="7673975" y="6003925"/>
          <p14:tracePt t="19478" x="7666038" y="6003925"/>
          <p14:tracePt t="19502" x="7666038" y="6011863"/>
          <p14:tracePt t="19519" x="7658100" y="6011863"/>
          <p14:tracePt t="19542" x="7650163" y="6019800"/>
          <p14:tracePt t="19551" x="7642225" y="6019800"/>
          <p14:tracePt t="19559" x="7635875" y="6019800"/>
          <p14:tracePt t="19568" x="7635875" y="6027738"/>
          <p14:tracePt t="19584" x="7627938" y="6027738"/>
          <p14:tracePt t="19601" x="7620000" y="6035675"/>
          <p14:tracePt t="19618" x="7612063" y="6035675"/>
          <p14:tracePt t="19634" x="7604125" y="6042025"/>
          <p14:tracePt t="19651" x="7589838" y="6049963"/>
          <p14:tracePt t="19667" x="7581900" y="6057900"/>
          <p14:tracePt t="19684" x="7573963" y="6057900"/>
          <p14:tracePt t="19701" x="7551738" y="6073775"/>
          <p14:tracePt t="19717" x="7535863" y="6080125"/>
          <p14:tracePt t="19734" x="7527925" y="6088063"/>
          <p14:tracePt t="19751" x="7521575" y="6096000"/>
          <p14:tracePt t="19768" x="7513638" y="6096000"/>
          <p14:tracePt t="19784" x="7505700" y="6103938"/>
          <p14:tracePt t="19838" x="7497763" y="6103938"/>
          <p14:tracePt t="19863" x="7489825" y="6103938"/>
          <p14:tracePt t="19879" x="7483475" y="6103938"/>
          <p14:tracePt t="19896" x="7475538" y="6111875"/>
          <p14:tracePt t="19910" x="7459663" y="6118225"/>
          <p14:tracePt t="19927" x="7445375" y="6126163"/>
          <p14:tracePt t="19950" x="7437438" y="6134100"/>
          <p14:tracePt t="19959" x="7429500" y="6134100"/>
          <p14:tracePt t="19968" x="7429500" y="6142038"/>
          <p14:tracePt t="19984" x="7413625" y="6142038"/>
          <p14:tracePt t="20001" x="7407275" y="6149975"/>
          <p14:tracePt t="20018" x="7399338" y="6149975"/>
          <p14:tracePt t="20035" x="7383463" y="6164263"/>
          <p14:tracePt t="20051" x="7375525" y="6172200"/>
          <p14:tracePt t="20068" x="7369175" y="6172200"/>
          <p14:tracePt t="20085" x="7361238" y="6180138"/>
          <p14:tracePt t="20085" x="7353300" y="6180138"/>
          <p14:tracePt t="20110" x="7345363" y="6180138"/>
          <p14:tracePt t="20118" x="7345363" y="6188075"/>
          <p14:tracePt t="20135" x="7337425" y="6188075"/>
          <p14:tracePt t="20158" x="7323138" y="6194425"/>
          <p14:tracePt t="20190" x="7315200" y="6202363"/>
          <p14:tracePt t="20207" x="7307263" y="6202363"/>
          <p14:tracePt t="20214" x="7299325" y="6210300"/>
          <p14:tracePt t="20230" x="7292975" y="6210300"/>
          <p14:tracePt t="20239" x="7285038" y="6218238"/>
          <p14:tracePt t="20254" x="7269163" y="6218238"/>
          <p14:tracePt t="20269" x="7261225" y="6226175"/>
          <p14:tracePt t="20270" x="7254875" y="6232525"/>
          <p14:tracePt t="20284" x="7246938" y="6232525"/>
          <p14:tracePt t="20302" x="7239000" y="6240463"/>
          <p14:tracePt t="20326" x="7231063" y="6240463"/>
          <p14:tracePt t="20351" x="7223125" y="6240463"/>
          <p14:tracePt t="20374" x="7208838" y="6248400"/>
          <p14:tracePt t="20414" x="7200900" y="6248400"/>
          <p14:tracePt t="20430" x="7192963" y="6256338"/>
          <p14:tracePt t="20462" x="7178675" y="6256338"/>
          <p14:tracePt t="20510" x="7170738" y="6264275"/>
          <p14:tracePt t="20518" x="7162800" y="6264275"/>
          <p14:tracePt t="20534" x="7154863" y="6270625"/>
          <p14:tracePt t="20551" x="7140575" y="6278563"/>
          <p14:tracePt t="20567" x="7124700" y="6286500"/>
          <p14:tracePt t="20590" x="7116763" y="6294438"/>
          <p14:tracePt t="20686" x="7108825" y="6294438"/>
          <p14:tracePt t="20726" x="7102475" y="6294438"/>
          <p14:tracePt t="20806" x="7086600" y="6302375"/>
          <p14:tracePt t="20942" x="7086600" y="6308725"/>
          <p14:tracePt t="21134" x="7078663" y="6308725"/>
          <p14:tracePt t="21446" x="7070725" y="6308725"/>
          <p14:tracePt t="21462" x="7064375" y="6308725"/>
          <p14:tracePt t="21486" x="7056438" y="6308725"/>
          <p14:tracePt t="21519" x="7048500" y="6308725"/>
          <p14:tracePt t="21551" x="7040563" y="6308725"/>
          <p14:tracePt t="21574" x="7032625" y="6308725"/>
          <p14:tracePt t="21582" x="7026275" y="6308725"/>
          <p14:tracePt t="21591" x="7018338" y="6308725"/>
          <p14:tracePt t="21606" x="7002463" y="6308725"/>
          <p14:tracePt t="21618" x="6994525" y="6308725"/>
          <p14:tracePt t="21635" x="6980238" y="6308725"/>
          <p14:tracePt t="21652" x="6956425" y="6308725"/>
          <p14:tracePt t="21654" x="6950075" y="6308725"/>
          <p14:tracePt t="21668" x="6926263" y="6308725"/>
          <p14:tracePt t="21685" x="6896100" y="6302375"/>
          <p14:tracePt t="21702" x="6880225" y="6294438"/>
          <p14:tracePt t="21718" x="6865938" y="6294438"/>
          <p14:tracePt t="21735" x="6858000" y="6294438"/>
          <p14:tracePt t="21752" x="6835775" y="6294438"/>
          <p14:tracePt t="21769" x="6819900" y="6286500"/>
          <p14:tracePt t="21785" x="6789738" y="6278563"/>
          <p14:tracePt t="21802" x="6759575" y="6278563"/>
          <p14:tracePt t="21818" x="6721475" y="6264275"/>
          <p14:tracePt t="21835" x="6675438" y="6256338"/>
          <p14:tracePt t="21852" x="6629400" y="6240463"/>
          <p14:tracePt t="21868" x="6599238" y="6232525"/>
          <p14:tracePt t="21869" x="6583363" y="6232525"/>
          <p14:tracePt t="21885" x="6553200" y="6232525"/>
          <p14:tracePt t="21902" x="6515100" y="6226175"/>
          <p14:tracePt t="21918" x="6484938" y="6210300"/>
          <p14:tracePt t="21935" x="6438900" y="6202363"/>
          <p14:tracePt t="21952" x="6370638" y="6188075"/>
          <p14:tracePt t="21968" x="6294438" y="6164263"/>
          <p14:tracePt t="21985" x="6210300" y="6142038"/>
          <p14:tracePt t="22002" x="6149975" y="6126163"/>
          <p14:tracePt t="22018" x="6103938" y="6111875"/>
          <p14:tracePt t="22035" x="6065838" y="6103938"/>
          <p14:tracePt t="22052" x="6027738" y="6088063"/>
          <p14:tracePt t="22068" x="5989638" y="6080125"/>
          <p14:tracePt t="22070" x="5959475" y="6080125"/>
          <p14:tracePt t="22086" x="5897563" y="6065838"/>
          <p14:tracePt t="22102" x="5829300" y="6042025"/>
          <p14:tracePt t="22118" x="5745163" y="6011863"/>
          <p14:tracePt t="22135" x="5622925" y="5973763"/>
          <p14:tracePt t="22152" x="5516563" y="5935663"/>
          <p14:tracePt t="22168" x="5464175" y="5921375"/>
          <p14:tracePt t="22185" x="5418138" y="5921375"/>
          <p14:tracePt t="22202" x="5372100" y="5913438"/>
          <p14:tracePt t="22219" x="5341938" y="5905500"/>
          <p14:tracePt t="22236" x="5295900" y="5897563"/>
          <p14:tracePt t="22252" x="5241925" y="5875338"/>
          <p14:tracePt t="22254" x="5219700" y="5867400"/>
          <p14:tracePt t="22269" x="5165725" y="5859463"/>
          <p14:tracePt t="22285" x="5127625" y="5845175"/>
          <p14:tracePt t="22302" x="5113338" y="5845175"/>
          <p14:tracePt t="22319" x="5105400" y="5837238"/>
          <p14:tracePt t="22335" x="5105400" y="5829300"/>
          <p14:tracePt t="22352" x="5089525" y="5829300"/>
          <p14:tracePt t="22369" x="5075238" y="5821363"/>
          <p14:tracePt t="22385" x="5051425" y="5813425"/>
          <p14:tracePt t="22402" x="5021263" y="5799138"/>
          <p14:tracePt t="22418" x="4983163" y="5791200"/>
          <p14:tracePt t="22435" x="4960938" y="5791200"/>
          <p14:tracePt t="22452" x="4945063" y="5783263"/>
          <p14:tracePt t="22469" x="4930775" y="5775325"/>
          <p14:tracePt t="22485" x="4922838" y="5768975"/>
          <p14:tracePt t="22502" x="4914900" y="5768975"/>
          <p14:tracePt t="22519" x="4906963" y="5761038"/>
          <p14:tracePt t="22535" x="4899025" y="5761038"/>
          <p14:tracePt t="22552" x="4884738" y="5761038"/>
          <p14:tracePt t="22569" x="4876800" y="5753100"/>
          <p14:tracePt t="22654" x="4868863" y="5753100"/>
          <p14:tracePt t="22814" x="4868863" y="5745163"/>
          <p14:tracePt t="24318" x="4884738" y="5745163"/>
          <p14:tracePt t="24326" x="4892675" y="5737225"/>
          <p14:tracePt t="24336" x="4899025" y="5737225"/>
          <p14:tracePt t="24353" x="4914900" y="5737225"/>
          <p14:tracePt t="24369" x="4930775" y="5737225"/>
          <p14:tracePt t="24386" x="4937125" y="5730875"/>
          <p14:tracePt t="24402" x="4953000" y="5730875"/>
          <p14:tracePt t="24419" x="4968875" y="5730875"/>
          <p14:tracePt t="24436" x="4983163" y="5730875"/>
          <p14:tracePt t="24438" x="4999038" y="5730875"/>
          <p14:tracePt t="24453" x="5013325" y="5730875"/>
          <p14:tracePt t="24469" x="5067300" y="5730875"/>
          <p14:tracePt t="24486" x="5097463" y="5730875"/>
          <p14:tracePt t="24503" x="5121275" y="5730875"/>
          <p14:tracePt t="24519" x="5135563" y="5730875"/>
          <p14:tracePt t="24536" x="5151438" y="5730875"/>
          <p14:tracePt t="24553" x="5165725" y="5730875"/>
          <p14:tracePt t="24570" x="5181600" y="5730875"/>
          <p14:tracePt t="24586" x="5203825" y="5730875"/>
          <p14:tracePt t="24603" x="5235575" y="5730875"/>
          <p14:tracePt t="24619" x="5257800" y="5730875"/>
          <p14:tracePt t="24622" x="5273675" y="5730875"/>
          <p14:tracePt t="24636" x="5280025" y="5730875"/>
          <p14:tracePt t="24653" x="5287963" y="5730875"/>
          <p14:tracePt t="24670" x="5295900" y="5730875"/>
          <p14:tracePt t="24686" x="5303838" y="5730875"/>
          <p14:tracePt t="24703" x="5311775" y="5722938"/>
          <p14:tracePt t="24719" x="5326063" y="5707063"/>
          <p14:tracePt t="24736" x="5349875" y="5684838"/>
          <p14:tracePt t="24753" x="5380038" y="5654675"/>
          <p14:tracePt t="24770" x="5402263" y="5616575"/>
          <p14:tracePt t="24786" x="5432425" y="5578475"/>
          <p14:tracePt t="24803" x="5456238" y="5546725"/>
          <p14:tracePt t="24820" x="5470525" y="5532438"/>
          <p14:tracePt t="24836" x="5478463" y="5516563"/>
          <p14:tracePt t="24853" x="5478463" y="5508625"/>
          <p14:tracePt t="24870" x="5486400" y="5508625"/>
          <p14:tracePt t="24886" x="5486400" y="5502275"/>
          <p14:tracePt t="24910" x="5486400" y="5494338"/>
          <p14:tracePt t="24919" x="5486400" y="5486400"/>
          <p14:tracePt t="24936" x="5494338" y="5486400"/>
          <p14:tracePt t="24960" x="5494338" y="5478463"/>
          <p14:tracePt t="24974" x="5494338" y="5470525"/>
          <p14:tracePt t="24991" x="5494338" y="5464175"/>
          <p14:tracePt t="25003" x="5502275" y="5456238"/>
          <p14:tracePt t="25020" x="5508625" y="5440363"/>
          <p14:tracePt t="25036" x="5516563" y="5410200"/>
          <p14:tracePt t="25053" x="5532438" y="5387975"/>
          <p14:tracePt t="25069" x="5540375" y="5372100"/>
          <p14:tracePt t="25086" x="5546725" y="5341938"/>
          <p14:tracePt t="25103" x="5554663" y="5326063"/>
          <p14:tracePt t="25120" x="5554663" y="5295900"/>
          <p14:tracePt t="25137" x="5554663" y="5265738"/>
          <p14:tracePt t="25153" x="5554663" y="5235575"/>
          <p14:tracePt t="25169" x="5554663" y="5211763"/>
          <p14:tracePt t="25186" x="5554663" y="5197475"/>
          <p14:tracePt t="25203" x="5554663" y="5189538"/>
          <p14:tracePt t="25220" x="5554663" y="5173663"/>
          <p14:tracePt t="25236" x="5554663" y="5165725"/>
          <p14:tracePt t="25253" x="5554663" y="5151438"/>
          <p14:tracePt t="25270" x="5554663" y="5135563"/>
          <p14:tracePt t="25286" x="5554663" y="5113338"/>
          <p14:tracePt t="25303" x="5554663" y="5089525"/>
          <p14:tracePt t="25320" x="5554663" y="5075238"/>
          <p14:tracePt t="25336" x="5554663" y="5067300"/>
          <p14:tracePt t="25366" x="5554663" y="5059363"/>
          <p14:tracePt t="25382" x="5554663" y="5051425"/>
          <p14:tracePt t="25398" x="5554663" y="5045075"/>
          <p14:tracePt t="25414" x="5554663" y="5037138"/>
          <p14:tracePt t="25430" x="5554663" y="5029200"/>
          <p14:tracePt t="25438" x="5554663" y="5021263"/>
          <p14:tracePt t="25453" x="5562600" y="5013325"/>
          <p14:tracePt t="25470" x="5562600" y="4999038"/>
          <p14:tracePt t="25487" x="5570538" y="4991100"/>
          <p14:tracePt t="25503" x="5570538" y="4975225"/>
          <p14:tracePt t="25520" x="5570538" y="4960938"/>
          <p14:tracePt t="25537" x="5578475" y="4945063"/>
          <p14:tracePt t="25553" x="5578475" y="4922838"/>
          <p14:tracePt t="25570" x="5584825" y="4899025"/>
          <p14:tracePt t="25586" x="5592763" y="4868863"/>
          <p14:tracePt t="25603" x="5600700" y="4830763"/>
          <p14:tracePt t="25620" x="5608638" y="4808538"/>
          <p14:tracePt t="25621" x="5616575" y="4792663"/>
          <p14:tracePt t="25636" x="5622925" y="4778375"/>
          <p14:tracePt t="25653" x="5622925" y="4746625"/>
          <p14:tracePt t="25670" x="5630863" y="4732338"/>
          <p14:tracePt t="25686" x="5638800" y="4708525"/>
          <p14:tracePt t="25703" x="5654675" y="4686300"/>
          <p14:tracePt t="25720" x="5661025" y="4656138"/>
          <p14:tracePt t="25736" x="5676900" y="4625975"/>
          <p14:tracePt t="25753" x="5692775" y="4579938"/>
          <p14:tracePt t="25771" x="5699125" y="4518025"/>
          <p14:tracePt t="25786" x="5730875" y="4457700"/>
          <p14:tracePt t="25803" x="5761038" y="4397375"/>
          <p14:tracePt t="25820" x="5791200" y="4351338"/>
          <p14:tracePt t="25836" x="5813425" y="4289425"/>
          <p14:tracePt t="25838" x="5829300" y="4251325"/>
          <p14:tracePt t="25853" x="5851525" y="4198938"/>
          <p14:tracePt t="25870" x="5875338" y="4152900"/>
          <p14:tracePt t="25886" x="5883275" y="4130675"/>
          <p14:tracePt t="25903" x="5897563" y="4106863"/>
          <p14:tracePt t="25920" x="5897563" y="4098925"/>
          <p14:tracePt t="25936" x="5913438" y="4076700"/>
          <p14:tracePt t="25953" x="5927725" y="4046538"/>
          <p14:tracePt t="25970" x="5943600" y="4008438"/>
          <p14:tracePt t="25986" x="5959475" y="3970338"/>
          <p14:tracePt t="26003" x="5973763" y="3908425"/>
          <p14:tracePt t="26005" x="5989638" y="3870325"/>
          <p14:tracePt t="26020" x="5997575" y="3848100"/>
          <p14:tracePt t="26023" x="6003925" y="3817938"/>
          <p14:tracePt t="26037" x="6011863" y="3787775"/>
          <p14:tracePt t="26053" x="6065838" y="3679825"/>
          <p14:tracePt t="26070" x="6088063" y="3619500"/>
          <p14:tracePt t="26087" x="6126163" y="3527425"/>
          <p14:tracePt t="26103" x="6164263" y="3451225"/>
          <p14:tracePt t="26120" x="6202363" y="3368675"/>
          <p14:tracePt t="26136" x="6226175" y="3284538"/>
          <p14:tracePt t="26153" x="6256338" y="3222625"/>
          <p14:tracePt t="26170" x="6278563" y="3162300"/>
          <p14:tracePt t="26187" x="6294438" y="3124200"/>
          <p14:tracePt t="26204" x="6302375" y="3094038"/>
          <p14:tracePt t="26220" x="6308725" y="3078163"/>
          <p14:tracePt t="26237" x="6316663" y="3070225"/>
          <p14:tracePt t="26262" x="6324600" y="3063875"/>
          <p14:tracePt t="26942" x="6324600" y="3055938"/>
          <p14:tracePt t="27110" x="6316663" y="3063875"/>
          <p14:tracePt t="27158" x="6308725" y="3063875"/>
          <p14:tracePt t="27166" x="6302375" y="3070225"/>
          <p14:tracePt t="27174" x="6294438" y="3070225"/>
          <p14:tracePt t="27190" x="6294438" y="3078163"/>
          <p14:tracePt t="27204" x="6286500" y="3078163"/>
          <p14:tracePt t="27220" x="6270625" y="3094038"/>
          <p14:tracePt t="27237" x="6256338" y="3108325"/>
          <p14:tracePt t="27254" x="6248400" y="3116263"/>
          <p14:tracePt t="27271" x="6226175" y="3124200"/>
          <p14:tracePt t="27287" x="6210300" y="3132138"/>
          <p14:tracePt t="27304" x="6194425" y="3140075"/>
          <p14:tracePt t="27320" x="6188075" y="3146425"/>
          <p14:tracePt t="27337" x="6172200" y="3154363"/>
          <p14:tracePt t="27354" x="6156325" y="3170238"/>
          <p14:tracePt t="27370" x="6134100" y="3192463"/>
          <p14:tracePt t="27387" x="6118225" y="3208338"/>
          <p14:tracePt t="27390" x="6111875" y="3222625"/>
          <p14:tracePt t="27404" x="6096000" y="3238500"/>
          <p14:tracePt t="27420" x="6080125" y="3254375"/>
          <p14:tracePt t="27437" x="6065838" y="3276600"/>
          <p14:tracePt t="27454" x="6049963" y="3298825"/>
          <p14:tracePt t="27470" x="6027738" y="3330575"/>
          <p14:tracePt t="27487" x="6003925" y="3352800"/>
          <p14:tracePt t="27504" x="5989638" y="3382963"/>
          <p14:tracePt t="27521" x="5959475" y="3429000"/>
          <p14:tracePt t="27537" x="5935663" y="3451225"/>
          <p14:tracePt t="27554" x="5905500" y="3489325"/>
          <p14:tracePt t="27570" x="5883275" y="3521075"/>
          <p14:tracePt t="27587" x="5851525" y="3559175"/>
          <p14:tracePt t="27604" x="5829300" y="3589338"/>
          <p14:tracePt t="27620" x="5807075" y="3619500"/>
          <p14:tracePt t="27621" x="5799138" y="3635375"/>
          <p14:tracePt t="27637" x="5775325" y="3673475"/>
          <p14:tracePt t="27654" x="5761038" y="3687763"/>
          <p14:tracePt t="27670" x="5737225" y="3725863"/>
          <p14:tracePt t="27687" x="5715000" y="3756025"/>
          <p14:tracePt t="27704" x="5684838" y="3794125"/>
          <p14:tracePt t="27720" x="5654675" y="3848100"/>
          <p14:tracePt t="27737" x="5630863" y="3886200"/>
          <p14:tracePt t="27754" x="5600700" y="3940175"/>
          <p14:tracePt t="27771" x="5570538" y="3978275"/>
          <p14:tracePt t="27787" x="5540375" y="4038600"/>
          <p14:tracePt t="27804" x="5508625" y="4092575"/>
          <p14:tracePt t="27805" x="5486400" y="4122738"/>
          <p14:tracePt t="27820" x="5470525" y="4144963"/>
          <p14:tracePt t="27822" x="5456238" y="4160838"/>
          <p14:tracePt t="27837" x="5432425" y="4213225"/>
          <p14:tracePt t="27854" x="5418138" y="4237038"/>
          <p14:tracePt t="27871" x="5410200" y="4259263"/>
          <p14:tracePt t="27887" x="5402263" y="4275138"/>
          <p14:tracePt t="27904" x="5402263" y="4283075"/>
          <p14:tracePt t="27943" x="5394325" y="4289425"/>
          <p14:tracePt t="27974" x="5394325" y="4297363"/>
          <p14:tracePt t="27998" x="5387975" y="4313238"/>
          <p14:tracePt t="28335" x="5380038" y="4313238"/>
          <p14:tracePt t="28390" x="5372100" y="4305300"/>
          <p14:tracePt t="28398" x="5372100" y="4297363"/>
          <p14:tracePt t="28406" x="5372100" y="4289425"/>
          <p14:tracePt t="28421" x="5364163" y="4275138"/>
          <p14:tracePt t="28437" x="5341938" y="4213225"/>
          <p14:tracePt t="28454" x="5318125" y="4175125"/>
          <p14:tracePt t="28471" x="5303838" y="4122738"/>
          <p14:tracePt t="28487" x="5280025" y="4076700"/>
          <p14:tracePt t="28504" x="5257800" y="4030663"/>
          <p14:tracePt t="28521" x="5235575" y="3970338"/>
          <p14:tracePt t="28538" x="5211763" y="3924300"/>
          <p14:tracePt t="28554" x="5189538" y="3863975"/>
          <p14:tracePt t="28571" x="5151438" y="3794125"/>
          <p14:tracePt t="28588" x="5127625" y="3725863"/>
          <p14:tracePt t="28604" x="5097463" y="3665538"/>
          <p14:tracePt t="28621" x="5067300" y="3581400"/>
          <p14:tracePt t="28638" x="5045075" y="3535363"/>
          <p14:tracePt t="28654" x="5029200" y="3505200"/>
          <p14:tracePt t="28671" x="5021263" y="3467100"/>
          <p14:tracePt t="28688" x="5006975" y="3444875"/>
          <p14:tracePt t="28704" x="4991100" y="3406775"/>
          <p14:tracePt t="28721" x="4983163" y="3382963"/>
          <p14:tracePt t="28738" x="4960938" y="3344863"/>
          <p14:tracePt t="28754" x="4953000" y="3330575"/>
          <p14:tracePt t="28771" x="4953000" y="3322638"/>
          <p14:tracePt t="28788" x="4945063" y="3306763"/>
          <p14:tracePt t="28804" x="4937125" y="3298825"/>
          <p14:tracePt t="28821" x="4930775" y="3284538"/>
          <p14:tracePt t="28838" x="4914900" y="3260725"/>
          <p14:tracePt t="28855" x="4914900" y="3254375"/>
          <p14:tracePt t="28871" x="4906963" y="3238500"/>
          <p14:tracePt t="28888" x="4899025" y="3230563"/>
          <p14:tracePt t="28918" x="4899025" y="3222625"/>
          <p14:tracePt t="28942" x="4892675" y="3222625"/>
          <p14:tracePt t="28966" x="4884738" y="3216275"/>
          <p14:tracePt t="28974" x="4884738" y="3208338"/>
          <p14:tracePt t="28991" x="4876800" y="3208338"/>
          <p14:tracePt t="28998" x="4876800" y="3200400"/>
          <p14:tracePt t="29006" x="4868863" y="3192463"/>
          <p14:tracePt t="29022" x="4854575" y="3178175"/>
          <p14:tracePt t="29038" x="4854575" y="3170238"/>
          <p14:tracePt t="29055" x="4838700" y="3154363"/>
          <p14:tracePt t="29071" x="4838700" y="3146425"/>
          <p14:tracePt t="29088" x="4830763" y="3140075"/>
          <p14:tracePt t="29104" x="4822825" y="3132138"/>
          <p14:tracePt t="29121" x="4822825" y="3124200"/>
          <p14:tracePt t="29158" x="4816475" y="3124200"/>
          <p14:tracePt t="29166" x="4808538" y="3124200"/>
          <p14:tracePt t="29550" x="4808538" y="3132138"/>
          <p14:tracePt t="29566" x="4808538" y="3146425"/>
          <p14:tracePt t="29615" x="4808538" y="3154363"/>
          <p14:tracePt t="29670" x="4808538" y="3162300"/>
          <p14:tracePt t="29702" x="4808538" y="3170238"/>
          <p14:tracePt t="29711" x="4808538" y="3178175"/>
          <p14:tracePt t="29726" x="4816475" y="3184525"/>
          <p14:tracePt t="29738" x="4816475" y="3192463"/>
          <p14:tracePt t="29754" x="4816475" y="3200400"/>
          <p14:tracePt t="29771" x="4822825" y="3208338"/>
          <p14:tracePt t="29790" x="4822825" y="3216275"/>
          <p14:tracePt t="29805" x="4830763" y="3222625"/>
          <p14:tracePt t="29822" x="4830763" y="3230563"/>
          <p14:tracePt t="29838" x="4838700" y="3238500"/>
          <p14:tracePt t="29854" x="4846638" y="3254375"/>
          <p14:tracePt t="29871" x="4854575" y="3260725"/>
          <p14:tracePt t="29888" x="4860925" y="3276600"/>
          <p14:tracePt t="29905" x="4868863" y="3292475"/>
          <p14:tracePt t="29921" x="4876800" y="3292475"/>
          <p14:tracePt t="29938" x="4876800" y="3298825"/>
          <p14:tracePt t="29966" x="4884738" y="3298825"/>
          <p14:tracePt t="29982" x="4892675" y="3306763"/>
          <p14:tracePt t="29992" x="4892675" y="3314700"/>
          <p14:tracePt t="30005" x="4899025" y="3330575"/>
          <p14:tracePt t="30022" x="4922838" y="3352800"/>
          <p14:tracePt t="30038" x="4930775" y="3368675"/>
          <p14:tracePt t="30055" x="4937125" y="3375025"/>
          <p14:tracePt t="30110" x="4945063" y="3382963"/>
          <p14:tracePt t="30126" x="4953000" y="3390900"/>
          <p14:tracePt t="30142" x="4953000" y="3398838"/>
          <p14:tracePt t="30150" x="4960938" y="3406775"/>
          <p14:tracePt t="30158" x="4960938" y="3413125"/>
          <p14:tracePt t="30171" x="4975225" y="3421063"/>
          <p14:tracePt t="30188" x="4983163" y="3436938"/>
          <p14:tracePt t="30190" x="4991100" y="3444875"/>
          <p14:tracePt t="30205" x="4999038" y="3451225"/>
          <p14:tracePt t="30221" x="5013325" y="3475038"/>
          <p14:tracePt t="30238" x="5021263" y="3482975"/>
          <p14:tracePt t="30255" x="5029200" y="3489325"/>
          <p14:tracePt t="30272" x="5037138" y="3505200"/>
          <p14:tracePt t="30288" x="5045075" y="3513138"/>
          <p14:tracePt t="30305" x="5051425" y="3527425"/>
          <p14:tracePt t="30321" x="5067300" y="3543300"/>
          <p14:tracePt t="30355" x="5089525" y="3565525"/>
          <p14:tracePt t="30371" x="5105400" y="3589338"/>
          <p14:tracePt t="30374" x="5113338" y="3589338"/>
          <p14:tracePt t="30388" x="5121275" y="3597275"/>
          <p14:tracePt t="30405" x="5143500" y="3619500"/>
          <p14:tracePt t="30407" x="5151438" y="3635375"/>
          <p14:tracePt t="30421" x="5181600" y="3657600"/>
          <p14:tracePt t="30438" x="5211763" y="3687763"/>
          <p14:tracePt t="30455" x="5241925" y="3717925"/>
          <p14:tracePt t="30471" x="5257800" y="3733800"/>
          <p14:tracePt t="30488" x="5287963" y="3756025"/>
          <p14:tracePt t="30505" x="5303838" y="3771900"/>
          <p14:tracePt t="30522" x="5318125" y="3779838"/>
          <p14:tracePt t="30538" x="5326063" y="3787775"/>
          <p14:tracePt t="30555" x="5334000" y="3794125"/>
          <p14:tracePt t="30571" x="5349875" y="3802063"/>
          <p14:tracePt t="30588" x="5356225" y="3817938"/>
          <p14:tracePt t="30590" x="5364163" y="3825875"/>
          <p14:tracePt t="30605" x="5394325" y="3848100"/>
          <p14:tracePt t="30621" x="5426075" y="3863975"/>
          <p14:tracePt t="30638" x="5464175" y="3894138"/>
          <p14:tracePt t="30655" x="5478463" y="3908425"/>
          <p14:tracePt t="30671" x="5516563" y="3932238"/>
          <p14:tracePt t="30688" x="5546725" y="3954463"/>
          <p14:tracePt t="30705" x="5554663" y="3970338"/>
          <p14:tracePt t="30721" x="5578475" y="3992563"/>
          <p14:tracePt t="30738" x="5600700" y="4008438"/>
          <p14:tracePt t="30755" x="5622925" y="4030663"/>
          <p14:tracePt t="30771" x="5646738" y="4046538"/>
          <p14:tracePt t="30789" x="5661025" y="4054475"/>
          <p14:tracePt t="30805" x="5684838" y="4076700"/>
          <p14:tracePt t="30821" x="5707063" y="4092575"/>
          <p14:tracePt t="30838" x="5722938" y="4106863"/>
          <p14:tracePt t="30855" x="5737225" y="4122738"/>
          <p14:tracePt t="30872" x="5753100" y="4130675"/>
          <p14:tracePt t="30888" x="5783263" y="4152900"/>
          <p14:tracePt t="30905" x="5807075" y="4168775"/>
          <p14:tracePt t="30922" x="5813425" y="4175125"/>
          <p14:tracePt t="30939" x="5845175" y="4198938"/>
          <p14:tracePt t="30955" x="5851525" y="4206875"/>
          <p14:tracePt t="30972" x="5883275" y="4229100"/>
          <p14:tracePt t="30973" x="5889625" y="4237038"/>
          <p14:tracePt t="30988" x="5905500" y="4244975"/>
          <p14:tracePt t="31005" x="5951538" y="4275138"/>
          <p14:tracePt t="31022" x="5965825" y="4289425"/>
          <p14:tracePt t="31038" x="5981700" y="4305300"/>
          <p14:tracePt t="31055" x="6003925" y="4321175"/>
          <p14:tracePt t="31072" x="6042025" y="4343400"/>
          <p14:tracePt t="31088" x="6057900" y="4365625"/>
          <p14:tracePt t="31105" x="6080125" y="4389438"/>
          <p14:tracePt t="31122" x="6111875" y="4411663"/>
          <p14:tracePt t="31138" x="6126163" y="4419600"/>
          <p14:tracePt t="31155" x="6142038" y="4427538"/>
          <p14:tracePt t="31172" x="6156325" y="4441825"/>
          <p14:tracePt t="31188" x="6164263" y="4441825"/>
          <p14:tracePt t="31214" x="6172200" y="4449763"/>
          <p14:tracePt t="31238" x="6188075" y="4457700"/>
          <p14:tracePt t="31246" x="6188075" y="4465638"/>
          <p14:tracePt t="31255" x="6194425" y="4465638"/>
          <p14:tracePt t="31272" x="6210300" y="4473575"/>
          <p14:tracePt t="31288" x="6232525" y="4487863"/>
          <p14:tracePt t="31305" x="6248400" y="4503738"/>
          <p14:tracePt t="31326" x="6264275" y="4511675"/>
          <p14:tracePt t="31338" x="6264275" y="4518025"/>
          <p14:tracePt t="31355" x="6278563" y="4525963"/>
          <p14:tracePt t="31372" x="6302375" y="4541838"/>
          <p14:tracePt t="31373" x="6316663" y="4549775"/>
          <p14:tracePt t="31388" x="6324600" y="4556125"/>
          <p14:tracePt t="31405" x="6340475" y="4572000"/>
          <p14:tracePt t="31422" x="6346825" y="4572000"/>
          <p14:tracePt t="31438" x="6354763" y="4579938"/>
          <p14:tracePt t="31470" x="6362700" y="4587875"/>
          <p14:tracePt t="31486" x="6370638" y="4587875"/>
          <p14:tracePt t="31502" x="6378575" y="4594225"/>
          <p14:tracePt t="31510" x="6384925" y="4602163"/>
          <p14:tracePt t="31526" x="6392863" y="4602163"/>
          <p14:tracePt t="31538" x="6400800" y="4610100"/>
          <p14:tracePt t="31558" x="6416675" y="4610100"/>
          <p14:tracePt t="31574" x="6416675" y="4618038"/>
          <p14:tracePt t="31589" x="6423025" y="4618038"/>
          <p14:tracePt t="31590" x="6423025" y="4625975"/>
          <p14:tracePt t="31606" x="6430963" y="4625975"/>
          <p14:tracePt t="31622" x="6446838" y="4632325"/>
          <p14:tracePt t="31638" x="6461125" y="4640263"/>
          <p14:tracePt t="31655" x="6469063" y="4648200"/>
          <p14:tracePt t="31680" x="6477000" y="4648200"/>
          <p14:tracePt t="31688" x="6484938" y="4648200"/>
          <p14:tracePt t="31705" x="6492875" y="4656138"/>
          <p14:tracePt t="31722" x="6507163" y="4656138"/>
          <p14:tracePt t="31739" x="6515100" y="4670425"/>
          <p14:tracePt t="31772" x="6523038" y="4670425"/>
          <p14:tracePt t="31910" x="6530975" y="4670425"/>
          <p14:tracePt t="31942" x="6545263" y="4678363"/>
          <p14:tracePt t="32023" x="6553200" y="4678363"/>
          <p14:tracePt t="32046" x="6561138" y="4686300"/>
          <p14:tracePt t="37646" x="6561138" y="4678363"/>
          <p14:tracePt t="37699" x="6561138" y="4670425"/>
          <p14:tracePt t="37710" x="6561138" y="4664075"/>
          <p14:tracePt t="37718" x="6553200" y="4656138"/>
          <p14:tracePt t="37726" x="6553200" y="4648200"/>
          <p14:tracePt t="37741" x="6545263" y="4640263"/>
          <p14:tracePt t="37757" x="6523038" y="4618038"/>
          <p14:tracePt t="37774" x="6499225" y="4579938"/>
          <p14:tracePt t="37791" x="6484938" y="4549775"/>
          <p14:tracePt t="37807" x="6461125" y="4511675"/>
          <p14:tracePt t="37824" x="6438900" y="4465638"/>
          <p14:tracePt t="37841" x="6408738" y="4419600"/>
          <p14:tracePt t="37857" x="6370638" y="4359275"/>
          <p14:tracePt t="37874" x="6340475" y="4313238"/>
          <p14:tracePt t="37891" x="6316663" y="4289425"/>
          <p14:tracePt t="37907" x="6294438" y="4251325"/>
          <p14:tracePt t="37909" x="6286500" y="4244975"/>
          <p14:tracePt t="37924" x="6270625" y="4229100"/>
          <p14:tracePt t="37926" x="6256338" y="4206875"/>
          <p14:tracePt t="37941" x="6240463" y="4191000"/>
          <p14:tracePt t="37957" x="6188075" y="4130675"/>
          <p14:tracePt t="37974" x="6149975" y="4084638"/>
          <p14:tracePt t="37991" x="6103938" y="4030663"/>
          <p14:tracePt t="38007" x="6049963" y="3978275"/>
          <p14:tracePt t="38024" x="6011863" y="3940175"/>
          <p14:tracePt t="38041" x="5989638" y="3908425"/>
          <p14:tracePt t="38057" x="5943600" y="3870325"/>
          <p14:tracePt t="38074" x="5897563" y="3832225"/>
          <p14:tracePt t="38091" x="5875338" y="3817938"/>
          <p14:tracePt t="38108" x="5845175" y="3794125"/>
          <p14:tracePt t="38124" x="5829300" y="3787775"/>
          <p14:tracePt t="38126" x="5821363" y="3779838"/>
          <p14:tracePt t="38141" x="5807075" y="3771900"/>
          <p14:tracePt t="38158" x="5799138" y="3763963"/>
          <p14:tracePt t="38174" x="5791200" y="3763963"/>
          <p14:tracePt t="38191" x="5775325" y="3756025"/>
          <p14:tracePt t="38208" x="5730875" y="3749675"/>
          <p14:tracePt t="38224" x="5699125" y="3749675"/>
          <p14:tracePt t="38241" x="5676900" y="3741738"/>
          <p14:tracePt t="38258" x="5646738" y="3733800"/>
          <p14:tracePt t="38274" x="5630863" y="3733800"/>
          <p14:tracePt t="38291" x="5616575" y="3725863"/>
          <p14:tracePt t="38324" x="5608638" y="3725863"/>
          <p14:tracePt t="38374" x="5600700" y="3725863"/>
          <p14:tracePt t="38406" x="5592763" y="3725863"/>
          <p14:tracePt t="38422" x="5584825" y="3725863"/>
          <p14:tracePt t="38446" x="5578475" y="3733800"/>
          <p14:tracePt t="38496" x="5578475" y="3741738"/>
          <p14:tracePt t="38534" x="5578475" y="3749675"/>
          <p14:tracePt t="38550" x="5578475" y="3756025"/>
          <p14:tracePt t="38558" x="5578475" y="3763963"/>
          <p14:tracePt t="38566" x="5578475" y="3771900"/>
          <p14:tracePt t="38574" x="5578475" y="3787775"/>
          <p14:tracePt t="38591" x="5584825" y="3817938"/>
          <p14:tracePt t="38608" x="5600700" y="3848100"/>
          <p14:tracePt t="38624" x="5616575" y="3886200"/>
          <p14:tracePt t="38641" x="5630863" y="3916363"/>
          <p14:tracePt t="38658" x="5654675" y="3946525"/>
          <p14:tracePt t="38674" x="5684838" y="3978275"/>
          <p14:tracePt t="38691" x="5722938" y="4016375"/>
          <p14:tracePt t="38693" x="5737225" y="4030663"/>
          <p14:tracePt t="38708" x="5753100" y="4046538"/>
          <p14:tracePt t="38724" x="5783263" y="4068763"/>
          <p14:tracePt t="38726" x="5799138" y="4076700"/>
          <p14:tracePt t="38741" x="5845175" y="4106863"/>
          <p14:tracePt t="38758" x="5883275" y="4137025"/>
          <p14:tracePt t="38775" x="5927725" y="4168775"/>
          <p14:tracePt t="38791" x="5997575" y="4206875"/>
          <p14:tracePt t="38808" x="6057900" y="4237038"/>
          <p14:tracePt t="38824" x="6111875" y="4275138"/>
          <p14:tracePt t="38841" x="6149975" y="4297363"/>
          <p14:tracePt t="38858" x="6188075" y="4321175"/>
          <p14:tracePt t="38875" x="6232525" y="4343400"/>
          <p14:tracePt t="38891" x="6270625" y="4365625"/>
          <p14:tracePt t="38908" x="6316663" y="4397375"/>
          <p14:tracePt t="38910" x="6332538" y="4403725"/>
          <p14:tracePt t="38925" x="6346825" y="4419600"/>
          <p14:tracePt t="38941" x="6384925" y="4441825"/>
          <p14:tracePt t="38958" x="6400800" y="4449763"/>
          <p14:tracePt t="38975" x="6408738" y="4465638"/>
          <p14:tracePt t="38991" x="6423025" y="4473575"/>
          <p14:tracePt t="39007" x="6438900" y="4487863"/>
          <p14:tracePt t="39024" x="6454775" y="4495800"/>
          <p14:tracePt t="39041" x="6469063" y="4511675"/>
          <p14:tracePt t="39058" x="6484938" y="4518025"/>
          <p14:tracePt t="39074" x="6507163" y="4541838"/>
          <p14:tracePt t="39091" x="6523038" y="4556125"/>
          <p14:tracePt t="39108" x="6545263" y="4572000"/>
          <p14:tracePt t="39124" x="6575425" y="4602163"/>
          <p14:tracePt t="39125" x="6575425" y="4610100"/>
          <p14:tracePt t="39141" x="6591300" y="4618038"/>
          <p14:tracePt t="39181" x="6599238" y="4625975"/>
          <p14:tracePt t="39254" x="6599238" y="4632325"/>
          <p14:tracePt t="39294" x="6607175" y="4632325"/>
          <p14:tracePt t="39494" x="6607175" y="4640263"/>
          <p14:tracePt t="39502" x="6613525" y="4640263"/>
          <p14:tracePt t="39510" x="6621463" y="4640263"/>
          <p14:tracePt t="39524" x="6621463" y="4648200"/>
          <p14:tracePt t="39542" x="6629400" y="4648200"/>
          <p14:tracePt t="39925" x="6629400" y="4656138"/>
          <p14:tracePt t="45686" x="6637338" y="4656138"/>
          <p14:tracePt t="45782" x="6645275" y="4656138"/>
          <p14:tracePt t="45798" x="6651625" y="4656138"/>
          <p14:tracePt t="45950" x="6659563" y="4656138"/>
          <p14:tracePt t="45958" x="6659563" y="4664075"/>
          <p14:tracePt t="45982" x="6667500" y="4670425"/>
          <p14:tracePt t="4604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F224902F-A06E-4FE4-B9E0-ADD9A915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38" y="1"/>
            <a:ext cx="11566525" cy="1097279"/>
          </a:xfrm>
        </p:spPr>
        <p:txBody>
          <a:bodyPr/>
          <a:lstStyle/>
          <a:p>
            <a:r>
              <a:rPr lang="pt-BR" altLang="en-US" b="1" dirty="0">
                <a:latin typeface="+mn-lt"/>
                <a:cs typeface="Arial" panose="020B0604020202020204" pitchFamily="34" charset="0"/>
              </a:rPr>
              <a:t>c)</a:t>
            </a:r>
            <a:r>
              <a:rPr lang="pt-BR" altLang="en-US" b="1" u="sng" dirty="0">
                <a:latin typeface="+mn-lt"/>
                <a:cs typeface="Arial" panose="020B0604020202020204" pitchFamily="34" charset="0"/>
              </a:rPr>
              <a:t>Redução da temperatura do solo</a:t>
            </a:r>
            <a:endParaRPr lang="en-US" altLang="en-US" b="1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422464-4F81-41C0-9029-68A5659CF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97280"/>
            <a:ext cx="5181600" cy="5079683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*Maior evapotranspiração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*Maior calor específico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*Maior condutibilidade térmica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9B637B-4E6F-4EB6-A259-0D9E16E82E8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1" y="1569720"/>
            <a:ext cx="5715002" cy="32004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0831F71-7E3D-45C4-A248-12917D3829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58"/>
    </mc:Choice>
    <mc:Fallback>
      <p:transition spd="slow" advTm="173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088" x="6675438" y="4419600"/>
          <p14:tracePt t="83158" x="6667500" y="4419600"/>
          <p14:tracePt t="83166" x="6667500" y="4411663"/>
          <p14:tracePt t="83181" x="6659563" y="4403725"/>
          <p14:tracePt t="83198" x="6637338" y="4389438"/>
          <p14:tracePt t="83215" x="6607175" y="4381500"/>
          <p14:tracePt t="83231" x="6569075" y="4365625"/>
          <p14:tracePt t="83248" x="6537325" y="4351338"/>
          <p14:tracePt t="83265" x="6492875" y="4327525"/>
          <p14:tracePt t="83281" x="6430963" y="4297363"/>
          <p14:tracePt t="83298" x="6354763" y="4251325"/>
          <p14:tracePt t="83315" x="6264275" y="4198938"/>
          <p14:tracePt t="83318" x="6226175" y="4168775"/>
          <p14:tracePt t="83332" x="6194425" y="4137025"/>
          <p14:tracePt t="83349" x="6088063" y="4054475"/>
          <p14:tracePt t="83366" x="6035675" y="4000500"/>
          <p14:tracePt t="83381" x="5989638" y="3962400"/>
          <p14:tracePt t="83398" x="5927725" y="3886200"/>
          <p14:tracePt t="83415" x="5867400" y="3802063"/>
          <p14:tracePt t="83432" x="5799138" y="3717925"/>
          <p14:tracePt t="83448" x="5737225" y="3619500"/>
          <p14:tracePt t="83465" x="5661025" y="3527425"/>
          <p14:tracePt t="83482" x="5584825" y="3413125"/>
          <p14:tracePt t="83499" x="5508625" y="3298825"/>
          <p14:tracePt t="83515" x="5426075" y="3162300"/>
          <p14:tracePt t="83532" x="5356225" y="3048000"/>
          <p14:tracePt t="83534" x="5326063" y="2987675"/>
          <p14:tracePt t="83548" x="5287963" y="2925763"/>
          <p14:tracePt t="83565" x="5197475" y="2720975"/>
          <p14:tracePt t="83582" x="5121275" y="2598738"/>
          <p14:tracePt t="83598" x="5045075" y="2476500"/>
          <p14:tracePt t="83616" x="4960938" y="2370138"/>
          <p14:tracePt t="83632" x="4892675" y="2263775"/>
          <p14:tracePt t="83648" x="4830763" y="2193925"/>
          <p14:tracePt t="83665" x="4770438" y="2103438"/>
          <p14:tracePt t="83682" x="4708525" y="2019300"/>
          <p14:tracePt t="83698" x="4678363" y="1951038"/>
          <p14:tracePt t="83715" x="4648200" y="1897063"/>
          <p14:tracePt t="83717" x="4640263" y="1882775"/>
          <p14:tracePt t="83732" x="4632325" y="1874838"/>
          <p14:tracePt t="83748" x="4632325" y="1866900"/>
          <p14:tracePt t="83846" x="4632325" y="1851025"/>
          <p14:tracePt t="83862" x="4632325" y="1844675"/>
          <p14:tracePt t="83878" x="4625975" y="1844675"/>
          <p14:tracePt t="83910" x="4625975" y="1836738"/>
          <p14:tracePt t="84110" x="4625975" y="1844675"/>
          <p14:tracePt t="84182" x="4625975" y="1858963"/>
          <p14:tracePt t="84198" x="4632325" y="1866900"/>
          <p14:tracePt t="84207" x="4632325" y="1874838"/>
          <p14:tracePt t="84215" x="4640263" y="1874838"/>
          <p14:tracePt t="84232" x="4648200" y="1905000"/>
          <p14:tracePt t="84265" x="4656138" y="1912938"/>
          <p14:tracePt t="84282" x="4656138" y="1920875"/>
          <p14:tracePt t="84299" x="4656138" y="1927225"/>
          <p14:tracePt t="84334" x="4664075" y="1935163"/>
          <p14:tracePt t="84694" x="4664075" y="1951038"/>
          <p14:tracePt t="84718" x="4670425" y="1951038"/>
          <p14:tracePt t="84790" x="4678363" y="1958975"/>
          <p14:tracePt t="84958" x="4686300" y="1965325"/>
          <p14:tracePt t="85006" x="4694238" y="1965325"/>
          <p14:tracePt t="85014" x="4694238" y="1973263"/>
          <p14:tracePt t="85399" x="4702175" y="1973263"/>
          <p14:tracePt t="87398" x="4716463" y="1973263"/>
          <p14:tracePt t="87614" x="4724400" y="1981200"/>
          <p14:tracePt t="87854" x="4724400" y="1989138"/>
          <p14:tracePt t="88102" x="4724400" y="1997075"/>
          <p14:tracePt t="88110" x="4724400" y="2003425"/>
          <p14:tracePt t="88118" x="4724400" y="2011363"/>
          <p14:tracePt t="88133" x="4724400" y="2027238"/>
          <p14:tracePt t="88150" x="4724400" y="2049463"/>
          <p14:tracePt t="88167" x="4724400" y="2073275"/>
          <p14:tracePt t="88183" x="4724400" y="2087563"/>
          <p14:tracePt t="88200" x="4724400" y="2103438"/>
          <p14:tracePt t="88217" x="4724400" y="2111375"/>
          <p14:tracePt t="88233" x="4724400" y="2117725"/>
          <p14:tracePt t="88250" x="4724400" y="2141538"/>
          <p14:tracePt t="88267" x="4724400" y="2155825"/>
          <p14:tracePt t="88283" x="4724400" y="2163763"/>
          <p14:tracePt t="88285" x="4724400" y="2179638"/>
          <p14:tracePt t="88317" x="4724400" y="2187575"/>
          <p14:tracePt t="88390" x="4724400" y="2193925"/>
          <p14:tracePt t="88399" x="4724400" y="2209800"/>
          <p14:tracePt t="88406" x="4724400" y="2217738"/>
          <p14:tracePt t="88417" x="4724400" y="2232025"/>
          <p14:tracePt t="88434" x="4724400" y="2270125"/>
          <p14:tracePt t="88450" x="4716463" y="2301875"/>
          <p14:tracePt t="88467" x="4716463" y="2332038"/>
          <p14:tracePt t="88469" x="4716463" y="2339975"/>
          <p14:tracePt t="88483" x="4716463" y="2362200"/>
          <p14:tracePt t="88500" x="4708525" y="2378075"/>
          <p14:tracePt t="88501" x="4702175" y="2384425"/>
          <p14:tracePt t="88517" x="4702175" y="2400300"/>
          <p14:tracePt t="88534" x="4702175" y="2416175"/>
          <p14:tracePt t="88550" x="4694238" y="2422525"/>
          <p14:tracePt t="88567" x="4686300" y="2438400"/>
          <p14:tracePt t="88583" x="4686300" y="2454275"/>
          <p14:tracePt t="88600" x="4670425" y="2492375"/>
          <p14:tracePt t="88617" x="4664075" y="2544763"/>
          <p14:tracePt t="88633" x="4632325" y="2620963"/>
          <p14:tracePt t="88650" x="4602163" y="2713038"/>
          <p14:tracePt t="88667" x="4579938" y="2789238"/>
          <p14:tracePt t="88670" x="4572000" y="2811463"/>
          <p14:tracePt t="88683" x="4572000" y="2835275"/>
          <p14:tracePt t="88700" x="4556125" y="2865438"/>
          <p14:tracePt t="88717" x="4556125" y="2873375"/>
          <p14:tracePt t="88734" x="4556125" y="2879725"/>
          <p14:tracePt t="88782" x="4556125" y="2887663"/>
          <p14:tracePt t="88806" x="4549775" y="2895600"/>
          <p14:tracePt t="88814" x="4541838" y="2903538"/>
          <p14:tracePt t="88822" x="4541838" y="2911475"/>
          <p14:tracePt t="88833" x="4541838" y="2925763"/>
          <p14:tracePt t="88850" x="4533900" y="2949575"/>
          <p14:tracePt t="88868" x="4525963" y="2971800"/>
          <p14:tracePt t="88870" x="4525963" y="2994025"/>
          <p14:tracePt t="88883" x="4525963" y="3009900"/>
          <p14:tracePt t="88900" x="4525963" y="3032125"/>
          <p14:tracePt t="88902" x="4525963" y="3048000"/>
          <p14:tracePt t="88917" x="4511675" y="3094038"/>
          <p14:tracePt t="88933" x="4503738" y="3140075"/>
          <p14:tracePt t="88951" x="4503738" y="3170238"/>
          <p14:tracePt t="88967" x="4495800" y="3192463"/>
          <p14:tracePt t="88983" x="4495800" y="3200400"/>
          <p14:tracePt t="89126" x="4495800" y="3208338"/>
          <p14:tracePt t="89134" x="4495800" y="3216275"/>
          <p14:tracePt t="89150" x="4495800" y="3230563"/>
          <p14:tracePt t="89158" x="4487863" y="3246438"/>
          <p14:tracePt t="89167" x="4487863" y="3254375"/>
          <p14:tracePt t="89184" x="4479925" y="3292475"/>
          <p14:tracePt t="89201" x="4465638" y="3330575"/>
          <p14:tracePt t="89217" x="4457700" y="3375025"/>
          <p14:tracePt t="89234" x="4449763" y="3398838"/>
          <p14:tracePt t="89302" x="4441825" y="3406775"/>
          <p14:tracePt t="89358" x="4435475" y="3413125"/>
          <p14:tracePt t="89542" x="4427538" y="3413125"/>
          <p14:tracePt t="89550" x="4419600" y="3413125"/>
          <p14:tracePt t="89574" x="4411663" y="3421063"/>
          <p14:tracePt t="96710" x="4403725" y="3421063"/>
          <p14:tracePt t="100247" x="4403725" y="3413125"/>
          <p14:tracePt t="100270" x="4403725" y="3406775"/>
          <p14:tracePt t="100286" x="4403725" y="3398838"/>
          <p14:tracePt t="100310" x="4403725" y="3382963"/>
          <p14:tracePt t="100334" x="4403725" y="3375025"/>
          <p14:tracePt t="100350" x="4411663" y="3368675"/>
          <p14:tracePt t="100374" x="4411663" y="3352800"/>
          <p14:tracePt t="100390" x="4411663" y="3344863"/>
          <p14:tracePt t="100414" x="4411663" y="3336925"/>
          <p14:tracePt t="100422" x="4411663" y="3330575"/>
          <p14:tracePt t="100470" x="4411663" y="3322638"/>
          <p14:tracePt t="100526" x="4411663" y="3314700"/>
          <p14:tracePt t="100550" x="4411663" y="3306763"/>
          <p14:tracePt t="100559" x="4411663" y="3298825"/>
          <p14:tracePt t="100582" x="4411663" y="3292475"/>
          <p14:tracePt t="100656" x="4411663" y="3284538"/>
          <p14:tracePt t="100678" x="4411663" y="3276600"/>
          <p14:tracePt t="100694" x="4411663" y="3260725"/>
          <p14:tracePt t="100710" x="4419600" y="3254375"/>
          <p14:tracePt t="100726" x="4419600" y="3246438"/>
          <p14:tracePt t="100742" x="4419600" y="3238500"/>
          <p14:tracePt t="102462" x="4419600" y="3246438"/>
          <p14:tracePt t="102486" x="4419600" y="3254375"/>
          <p14:tracePt t="102502" x="4419600" y="3260725"/>
          <p14:tracePt t="102526" x="4419600" y="3268663"/>
          <p14:tracePt t="102534" x="4419600" y="3276600"/>
          <p14:tracePt t="102558" x="4419600" y="3284538"/>
          <p14:tracePt t="102566" x="4419600" y="3292475"/>
          <p14:tracePt t="102614" x="4419600" y="3298825"/>
          <p14:tracePt t="102646" x="4419600" y="3306763"/>
          <p14:tracePt t="102670" x="4419600" y="3314700"/>
          <p14:tracePt t="102687" x="4419600" y="3322638"/>
          <p14:tracePt t="102710" x="4419600" y="3330575"/>
          <p14:tracePt t="102718" x="4411663" y="3336925"/>
          <p14:tracePt t="102822" x="4411663" y="3344863"/>
          <p14:tracePt t="102902" x="4411663" y="3352800"/>
          <p14:tracePt t="102950" x="4411663" y="3360738"/>
          <p14:tracePt t="102974" x="4403725" y="3368675"/>
          <p14:tracePt t="103174" x="4403725" y="3375025"/>
          <p14:tracePt t="103206" x="4403725" y="3382963"/>
          <p14:tracePt t="103470" x="4403725" y="3390900"/>
          <p14:tracePt t="104062" x="4397375" y="3398838"/>
          <p14:tracePt t="106014" x="4397375" y="3390900"/>
          <p14:tracePt t="106030" x="4403725" y="3390900"/>
          <p14:tracePt t="106078" x="4403725" y="3382963"/>
          <p14:tracePt t="106110" x="4411663" y="3375025"/>
          <p14:tracePt t="106126" x="4427538" y="3368675"/>
          <p14:tracePt t="106134" x="4435475" y="3360738"/>
          <p14:tracePt t="106142" x="4441825" y="3352800"/>
          <p14:tracePt t="106156" x="4457700" y="3344863"/>
          <p14:tracePt t="106173" x="4487863" y="3330575"/>
          <p14:tracePt t="106190" x="4518025" y="3314700"/>
          <p14:tracePt t="106206" x="4549775" y="3306763"/>
          <p14:tracePt t="106223" x="4579938" y="3292475"/>
          <p14:tracePt t="106262" x="4587875" y="3292475"/>
          <p14:tracePt t="106270" x="4587875" y="3284538"/>
          <p14:tracePt t="106279" x="4587875" y="3276600"/>
          <p14:tracePt t="106290" x="4579938" y="3268663"/>
          <p14:tracePt t="106306" x="4572000" y="3254375"/>
          <p14:tracePt t="106323" x="4572000" y="3230563"/>
          <p14:tracePt t="106325" x="4556125" y="3208338"/>
          <p14:tracePt t="106340" x="4525963" y="3170238"/>
          <p14:tracePt t="106357" x="4419600" y="3040063"/>
          <p14:tracePt t="106373" x="4321175" y="2949575"/>
          <p14:tracePt t="106390" x="4289425" y="2933700"/>
          <p14:tracePt t="106862" x="4283075" y="2933700"/>
          <p14:tracePt t="106870" x="4283075" y="2941638"/>
          <p14:tracePt t="106878" x="4283075" y="2949575"/>
          <p14:tracePt t="106910" x="4289425" y="2963863"/>
          <p14:tracePt t="106942" x="4297363" y="2971800"/>
          <p14:tracePt t="107134" x="4297363" y="2979738"/>
          <p14:tracePt t="107173" x="4297363" y="2987675"/>
          <p14:tracePt t="107190" x="4297363" y="2994025"/>
          <p14:tracePt t="107198" x="4297363" y="3009900"/>
          <p14:tracePt t="107207" x="4297363" y="3017838"/>
          <p14:tracePt t="107223" x="4297363" y="3040063"/>
          <p14:tracePt t="107240" x="4297363" y="3063875"/>
          <p14:tracePt t="107257" x="4297363" y="3078163"/>
          <p14:tracePt t="107274" x="4297363" y="3094038"/>
          <p14:tracePt t="107290" x="4297363" y="3116263"/>
          <p14:tracePt t="107307" x="4297363" y="3146425"/>
          <p14:tracePt t="107324" x="4289425" y="3178175"/>
          <p14:tracePt t="107326" x="4289425" y="3192463"/>
          <p14:tracePt t="107340" x="4283075" y="3208338"/>
          <p14:tracePt t="107357" x="4283075" y="3268663"/>
          <p14:tracePt t="107374" x="4275138" y="3314700"/>
          <p14:tracePt t="107390" x="4267200" y="3352800"/>
          <p14:tracePt t="107407" x="4259263" y="3390900"/>
          <p14:tracePt t="107424" x="4251325" y="3467100"/>
          <p14:tracePt t="107440" x="4237038" y="3551238"/>
          <p14:tracePt t="107457" x="4221163" y="3657600"/>
          <p14:tracePt t="107474" x="4206875" y="3771900"/>
          <p14:tracePt t="107490" x="4206875" y="3870325"/>
          <p14:tracePt t="107507" x="4206875" y="3962400"/>
          <p14:tracePt t="107509" x="4206875" y="4000500"/>
          <p14:tracePt t="107524" x="4206875" y="4038600"/>
          <p14:tracePt t="107540" x="4206875" y="4092575"/>
          <p14:tracePt t="107541" x="4206875" y="4122738"/>
          <p14:tracePt t="107557" x="4206875" y="4168775"/>
          <p14:tracePt t="107574" x="4206875" y="4221163"/>
          <p14:tracePt t="107590" x="4206875" y="4283075"/>
          <p14:tracePt t="107607" x="4206875" y="4343400"/>
          <p14:tracePt t="107624" x="4206875" y="4427538"/>
          <p14:tracePt t="107640" x="4206875" y="4487863"/>
          <p14:tracePt t="107657" x="4206875" y="4564063"/>
          <p14:tracePt t="107674" x="4198938" y="4618038"/>
          <p14:tracePt t="107690" x="4198938" y="4656138"/>
          <p14:tracePt t="107707" x="4183063" y="4702175"/>
          <p14:tracePt t="107724" x="4183063" y="4746625"/>
          <p14:tracePt t="107726" x="4183063" y="4770438"/>
          <p14:tracePt t="107740" x="4183063" y="4792663"/>
          <p14:tracePt t="107757" x="4175125" y="4884738"/>
          <p14:tracePt t="107773" x="4175125" y="4937125"/>
          <p14:tracePt t="107790" x="4160838" y="5021263"/>
          <p14:tracePt t="107807" x="4152900" y="5089525"/>
          <p14:tracePt t="107824" x="4137025" y="5159375"/>
          <p14:tracePt t="107840" x="4137025" y="5197475"/>
          <p14:tracePt t="107857" x="4137025" y="5211763"/>
          <p14:tracePt t="107910" x="4137025" y="5219700"/>
          <p14:tracePt t="108142" x="4137025" y="5203825"/>
          <p14:tracePt t="108150" x="4130675" y="5189538"/>
          <p14:tracePt t="108166" x="4130675" y="5173663"/>
          <p14:tracePt t="108174" x="4122738" y="5159375"/>
          <p14:tracePt t="108191" x="4122738" y="5143500"/>
          <p14:tracePt t="108207" x="4122738" y="5135563"/>
          <p14:tracePt t="108350" x="4122738" y="5127625"/>
          <p14:tracePt t="108901" x="4122738" y="5121275"/>
          <p14:tracePt t="108933" x="4122738" y="5113338"/>
          <p14:tracePt t="108965" x="4122738" y="5105400"/>
          <p14:tracePt t="108997" x="4122738" y="5097463"/>
          <p14:tracePt t="109005" x="4122738" y="5089525"/>
          <p14:tracePt t="109029" x="4114800" y="5083175"/>
          <p14:tracePt t="109574" x="4114800" y="5075238"/>
          <p14:tracePt t="109582" x="4114800" y="5067300"/>
          <p14:tracePt t="109591" x="4106863" y="5059363"/>
          <p14:tracePt t="109622" x="4106863" y="5051425"/>
          <p14:tracePt t="110095" x="4106863" y="5045075"/>
          <p14:tracePt t="110206" x="4098925" y="5045075"/>
          <p14:tracePt t="110254" x="4098925" y="5037138"/>
          <p14:tracePt t="113334" x="4106863" y="5037138"/>
          <p14:tracePt t="113342" x="4106863" y="5029200"/>
          <p14:tracePt t="113374" x="4114800" y="5029200"/>
          <p14:tracePt t="113422" x="4122738" y="5029200"/>
          <p14:tracePt t="113462" x="4130675" y="5029200"/>
          <p14:tracePt t="113486" x="4137025" y="5029200"/>
          <p14:tracePt t="113503" x="4144963" y="5021263"/>
          <p14:tracePt t="113510" x="4152900" y="5021263"/>
          <p14:tracePt t="113526" x="4160838" y="5013325"/>
          <p14:tracePt t="113542" x="4168775" y="5013325"/>
          <p14:tracePt t="113582" x="4175125" y="5013325"/>
          <p14:tracePt t="113590" x="4183063" y="5013325"/>
          <p14:tracePt t="113599" x="4191000" y="5013325"/>
          <p14:tracePt t="113614" x="4206875" y="5013325"/>
          <p14:tracePt t="113626" x="4213225" y="5013325"/>
          <p14:tracePt t="113643" x="4229100" y="5013325"/>
          <p14:tracePt t="113659" x="4267200" y="5029200"/>
          <p14:tracePt t="113676" x="4297363" y="5029200"/>
          <p14:tracePt t="113692" x="4321175" y="5037138"/>
          <p14:tracePt t="113709" x="4335463" y="5045075"/>
          <p14:tracePt t="113758" x="4343400" y="5045075"/>
          <p14:tracePt t="113790" x="4351338" y="5045075"/>
          <p14:tracePt t="113798" x="4359275" y="5045075"/>
          <p14:tracePt t="113809" x="4365625" y="5045075"/>
          <p14:tracePt t="113826" x="4381500" y="5051425"/>
          <p14:tracePt t="113842" x="4397375" y="5059363"/>
          <p14:tracePt t="113860" x="4411663" y="5059363"/>
          <p14:tracePt t="113877" x="4419600" y="5059363"/>
          <p14:tracePt t="113950" x="4427538" y="5059363"/>
          <p14:tracePt t="113966" x="4435475" y="5059363"/>
          <p14:tracePt t="113982" x="4441825" y="5059363"/>
          <p14:tracePt t="114222" x="4449763" y="5059363"/>
          <p14:tracePt t="114254" x="4457700" y="5059363"/>
          <p14:tracePt t="114270" x="4473575" y="5059363"/>
          <p14:tracePt t="114286" x="4479925" y="5059363"/>
          <p14:tracePt t="114294" x="4487863" y="5059363"/>
          <p14:tracePt t="114302" x="4495800" y="5059363"/>
          <p14:tracePt t="114318" x="4503738" y="5059363"/>
          <p14:tracePt t="114334" x="4511675" y="5059363"/>
          <p14:tracePt t="114350" x="4518025" y="5059363"/>
          <p14:tracePt t="114359" x="4525963" y="5059363"/>
          <p14:tracePt t="114376" x="4541838" y="5051425"/>
          <p14:tracePt t="114393" x="4579938" y="5037138"/>
          <p14:tracePt t="114409" x="4618038" y="5021263"/>
          <p14:tracePt t="114426" x="4656138" y="5006975"/>
          <p14:tracePt t="114443" x="4694238" y="4991100"/>
          <p14:tracePt t="114459" x="4716463" y="4975225"/>
          <p14:tracePt t="114493" x="4724400" y="4968875"/>
          <p14:tracePt t="114510" x="4732338" y="4960938"/>
          <p14:tracePt t="114526" x="4746625" y="4953000"/>
          <p14:tracePt t="114543" x="4762500" y="4945063"/>
          <p14:tracePt t="114559" x="4784725" y="4922838"/>
          <p14:tracePt t="114576" x="4816475" y="4906963"/>
          <p14:tracePt t="114593" x="4838700" y="4884738"/>
          <p14:tracePt t="114609" x="4868863" y="4860925"/>
          <p14:tracePt t="114627" x="4899025" y="4846638"/>
          <p14:tracePt t="114643" x="4922838" y="4822825"/>
          <p14:tracePt t="114659" x="4937125" y="4808538"/>
          <p14:tracePt t="114661" x="4945063" y="4808538"/>
          <p14:tracePt t="114676" x="4945063" y="4800600"/>
          <p14:tracePt t="114693" x="4968875" y="4784725"/>
          <p14:tracePt t="114709" x="4983163" y="4762500"/>
          <p14:tracePt t="114726" x="4991100" y="4754563"/>
          <p14:tracePt t="114743" x="4999038" y="4746625"/>
          <p14:tracePt t="114759" x="5006975" y="4740275"/>
          <p14:tracePt t="114776" x="5013325" y="4724400"/>
          <p14:tracePt t="114793" x="5021263" y="4716463"/>
          <p14:tracePt t="114809" x="5029200" y="4708525"/>
          <p14:tracePt t="114826" x="5037138" y="4694238"/>
          <p14:tracePt t="114843" x="5045075" y="4686300"/>
          <p14:tracePt t="114859" x="5051425" y="4664075"/>
          <p14:tracePt t="114862" x="5059363" y="4656138"/>
          <p14:tracePt t="114876" x="5067300" y="4632325"/>
          <p14:tracePt t="114880" x="5075238" y="4632325"/>
          <p14:tracePt t="114893" x="5083175" y="4602163"/>
          <p14:tracePt t="114909" x="5097463" y="4564063"/>
          <p14:tracePt t="114926" x="5097463" y="4541838"/>
          <p14:tracePt t="114943" x="5105400" y="4518025"/>
          <p14:tracePt t="114960" x="5113338" y="4495800"/>
          <p14:tracePt t="114976" x="5113338" y="4479925"/>
          <p14:tracePt t="114993" x="5113338" y="4457700"/>
          <p14:tracePt t="115010" x="5121275" y="4449763"/>
          <p14:tracePt t="115026" x="5121275" y="4435475"/>
          <p14:tracePt t="115060" x="5121275" y="4427538"/>
          <p14:tracePt t="115102" x="5127625" y="4427538"/>
          <p14:tracePt t="115118" x="5127625" y="4419600"/>
          <p14:tracePt t="115142" x="5127625" y="4411663"/>
          <p14:tracePt t="115150" x="5127625" y="4403725"/>
          <p14:tracePt t="115174" x="5127625" y="4397375"/>
          <p14:tracePt t="115214" x="5127625" y="4389438"/>
          <p14:tracePt t="115773" x="5127625" y="4381500"/>
          <p14:tracePt t="115782" x="5127625" y="4373563"/>
          <p14:tracePt t="115798" x="5127625" y="4365625"/>
          <p14:tracePt t="115814" x="5127625" y="4351338"/>
          <p14:tracePt t="115830" x="5127625" y="4343400"/>
          <p14:tracePt t="115854" x="5127625" y="4335463"/>
          <p14:tracePt t="115982" x="5127625" y="4327525"/>
          <p14:tracePt t="116061" x="5127625" y="4321175"/>
          <p14:tracePt t="117478" x="5121275" y="4321175"/>
          <p14:tracePt t="117526" x="5113338" y="4321175"/>
          <p14:tracePt t="117590" x="5105400" y="4327525"/>
          <p14:tracePt t="117654" x="5097463" y="4327525"/>
          <p14:tracePt t="117670" x="5089525" y="4327525"/>
          <p14:tracePt t="117710" x="5083175" y="4335463"/>
          <p14:tracePt t="117734" x="5075238" y="4335463"/>
          <p14:tracePt t="117750" x="5067300" y="4343400"/>
          <p14:tracePt t="117766" x="5051425" y="4351338"/>
          <p14:tracePt t="117782" x="5045075" y="4351338"/>
          <p14:tracePt t="117790" x="5045075" y="4359275"/>
          <p14:tracePt t="117798" x="5037138" y="4359275"/>
          <p14:tracePt t="117810" x="5029200" y="4359275"/>
          <p14:tracePt t="117827" x="5021263" y="4359275"/>
          <p14:tracePt t="117844" x="5021263" y="4365625"/>
          <p14:tracePt t="117861" x="5013325" y="4365625"/>
          <p14:tracePt t="117877" x="5006975" y="4373563"/>
          <p14:tracePt t="117894" x="4999038" y="4373563"/>
          <p14:tracePt t="117910" x="4991100" y="4381500"/>
          <p14:tracePt t="117927" x="4983163" y="4381500"/>
          <p14:tracePt t="117944" x="4975225" y="4389438"/>
          <p14:tracePt t="117960" x="4968875" y="4389438"/>
          <p14:tracePt t="117998" x="4960938" y="4397375"/>
          <p14:tracePt t="118014" x="4960938" y="4403725"/>
          <p14:tracePt t="118022" x="4953000" y="4403725"/>
          <p14:tracePt t="118030" x="4953000" y="4411663"/>
          <p14:tracePt t="118044" x="4945063" y="4411663"/>
          <p14:tracePt t="118061" x="4930775" y="4435475"/>
          <p14:tracePt t="118077" x="4930775" y="4441825"/>
          <p14:tracePt t="118094" x="4922838" y="4457700"/>
          <p14:tracePt t="118126" x="4914900" y="4465638"/>
          <p14:tracePt t="118198" x="4914900" y="4473575"/>
          <p14:tracePt t="118214" x="4914900" y="4479925"/>
          <p14:tracePt t="118238" x="4914900" y="4487863"/>
          <p14:tracePt t="118255" x="4906963" y="4495800"/>
          <p14:tracePt t="118278" x="4906963" y="4503738"/>
          <p14:tracePt t="118286" x="4906963" y="4511675"/>
          <p14:tracePt t="118302" x="4906963" y="4518025"/>
          <p14:tracePt t="118319" x="4906963" y="4525963"/>
          <p14:tracePt t="118350" x="4906963" y="4533900"/>
          <p14:tracePt t="118414" x="4906963" y="4541838"/>
          <p14:tracePt t="118422" x="4906963" y="4549775"/>
          <p14:tracePt t="118454" x="4906963" y="4556125"/>
          <p14:tracePt t="118470" x="4906963" y="4572000"/>
          <p14:tracePt t="118502" x="4906963" y="4579938"/>
          <p14:tracePt t="118518" x="4914900" y="4579938"/>
          <p14:tracePt t="118542" x="4914900" y="4587875"/>
          <p14:tracePt t="118558" x="4914900" y="4594225"/>
          <p14:tracePt t="118582" x="4922838" y="4602163"/>
          <p14:tracePt t="118590" x="4922838" y="4610100"/>
          <p14:tracePt t="118599" x="4930775" y="4618038"/>
          <p14:tracePt t="118614" x="4937125" y="4632325"/>
          <p14:tracePt t="118627" x="4945063" y="4640263"/>
          <p14:tracePt t="118645" x="4953000" y="4656138"/>
          <p14:tracePt t="118661" x="4975225" y="4670425"/>
          <p14:tracePt t="118677" x="4983163" y="4678363"/>
          <p14:tracePt t="118726" x="4991100" y="4678363"/>
          <p14:tracePt t="118758" x="5006975" y="4678363"/>
          <p14:tracePt t="118766" x="5006975" y="4686300"/>
          <p14:tracePt t="118778" x="5013325" y="4686300"/>
          <p14:tracePt t="118794" x="5029200" y="4694238"/>
          <p14:tracePt t="118811" x="5059363" y="4694238"/>
          <p14:tracePt t="118828" x="5075238" y="4702175"/>
          <p14:tracePt t="118829" x="5089525" y="4708525"/>
          <p14:tracePt t="118844" x="5097463" y="4708525"/>
          <p14:tracePt t="118861" x="5105400" y="4708525"/>
          <p14:tracePt t="118902" x="5113338" y="4708525"/>
          <p14:tracePt t="118918" x="5121275" y="4708525"/>
          <p14:tracePt t="118926" x="5127625" y="4708525"/>
          <p14:tracePt t="118943" x="5135563" y="4708525"/>
          <p14:tracePt t="118950" x="5143500" y="4708525"/>
          <p14:tracePt t="118966" x="5151438" y="4708525"/>
          <p14:tracePt t="118978" x="5159375" y="4708525"/>
          <p14:tracePt t="118994" x="5173663" y="4708525"/>
          <p14:tracePt t="119011" x="5189538" y="4702175"/>
          <p14:tracePt t="119028" x="5203825" y="4694238"/>
          <p14:tracePt t="119044" x="5203825" y="4686300"/>
          <p14:tracePt t="119061" x="5211763" y="4678363"/>
          <p14:tracePt t="119078" x="5219700" y="4678363"/>
          <p14:tracePt t="119094" x="5219700" y="4670425"/>
          <p14:tracePt t="119111" x="5227638" y="4670425"/>
          <p14:tracePt t="119128" x="5227638" y="4664075"/>
          <p14:tracePt t="119145" x="5235575" y="4648200"/>
          <p14:tracePt t="119161" x="5235575" y="4640263"/>
          <p14:tracePt t="119178" x="5235575" y="4625975"/>
          <p14:tracePt t="119194" x="5235575" y="4618038"/>
          <p14:tracePt t="119211" x="5235575" y="4610100"/>
          <p14:tracePt t="119228" x="5241925" y="4594225"/>
          <p14:tracePt t="119244" x="5241925" y="4587875"/>
          <p14:tracePt t="119261" x="5249863" y="4572000"/>
          <p14:tracePt t="119278" x="5249863" y="4556125"/>
          <p14:tracePt t="119294" x="5249863" y="4541838"/>
          <p14:tracePt t="119311" x="5249863" y="4533900"/>
          <p14:tracePt t="119328" x="5249863" y="4518025"/>
          <p14:tracePt t="119350" x="5249863" y="4511675"/>
          <p14:tracePt t="119374" x="5249863" y="4503738"/>
          <p14:tracePt t="119398" x="5249863" y="4487863"/>
          <p14:tracePt t="119430" x="5241925" y="4479925"/>
          <p14:tracePt t="119445" x="5241925" y="4473575"/>
          <p14:tracePt t="119454" x="5241925" y="4465638"/>
          <p14:tracePt t="119470" x="5235575" y="4457700"/>
          <p14:tracePt t="119478" x="5235575" y="4449763"/>
          <p14:tracePt t="119495" x="5227638" y="4435475"/>
          <p14:tracePt t="119511" x="5219700" y="4435475"/>
          <p14:tracePt t="119528" x="5211763" y="4419600"/>
          <p14:tracePt t="119544" x="5203825" y="4411663"/>
          <p14:tracePt t="119561" x="5203825" y="4403725"/>
          <p14:tracePt t="119578" x="5197475" y="4403725"/>
          <p14:tracePt t="119595" x="5189538" y="4397375"/>
          <p14:tracePt t="119611" x="5181600" y="4389438"/>
          <p14:tracePt t="119628" x="5181600" y="4381500"/>
          <p14:tracePt t="119645" x="5165725" y="4373563"/>
          <p14:tracePt t="119662" x="5151438" y="4365625"/>
          <p14:tracePt t="119678" x="5127625" y="4359275"/>
          <p14:tracePt t="119694" x="5105400" y="4351338"/>
          <p14:tracePt t="119711" x="5083175" y="4351338"/>
          <p14:tracePt t="119728" x="5059363" y="4343400"/>
          <p14:tracePt t="119744" x="5029200" y="4343400"/>
          <p14:tracePt t="119761" x="4999038" y="4343400"/>
          <p14:tracePt t="119778" x="4975225" y="4343400"/>
          <p14:tracePt t="119795" x="4945063" y="4343400"/>
          <p14:tracePt t="119797" x="4922838" y="4351338"/>
          <p14:tracePt t="119811" x="4906963" y="4359275"/>
          <p14:tracePt t="119828" x="4876800" y="4373563"/>
          <p14:tracePt t="119830" x="4868863" y="4381500"/>
          <p14:tracePt t="119845" x="4860925" y="4389438"/>
          <p14:tracePt t="119861" x="4854575" y="4397375"/>
          <p14:tracePt t="119951" x="4854575" y="4403725"/>
          <p14:tracePt t="120006" x="4854575" y="4411663"/>
          <p14:tracePt t="120038" x="4854575" y="4419600"/>
          <p14:tracePt t="120054" x="4854575" y="4427538"/>
          <p14:tracePt t="120070" x="4854575" y="4435475"/>
          <p14:tracePt t="120182" x="4854575" y="4441825"/>
          <p14:tracePt t="120190" x="4854575" y="4449763"/>
          <p14:tracePt t="120206" x="4854575" y="4457700"/>
          <p14:tracePt t="120223" x="4854575" y="4465638"/>
          <p14:tracePt t="120245" x="4854575" y="4473575"/>
          <p14:tracePt t="120255" x="4854575" y="4479925"/>
          <p14:tracePt t="120318" x="4854575" y="4487863"/>
          <p14:tracePt t="120334" x="4854575" y="4503738"/>
          <p14:tracePt t="120342" x="4846638" y="4511675"/>
          <p14:tracePt t="120358" x="4846638" y="4525963"/>
          <p14:tracePt t="120366" x="4846638" y="4541838"/>
          <p14:tracePt t="120379" x="4838700" y="4549775"/>
          <p14:tracePt t="120395" x="4838700" y="4564063"/>
          <p14:tracePt t="120412" x="4838700" y="4579938"/>
          <p14:tracePt t="120415" x="4838700" y="4594225"/>
          <p14:tracePt t="120428" x="4838700" y="4602163"/>
          <p14:tracePt t="120445" x="4830763" y="4618038"/>
          <p14:tracePt t="120462" x="4830763" y="4632325"/>
          <p14:tracePt t="120478" x="4830763" y="4640263"/>
          <p14:tracePt t="120495" x="4822825" y="4664075"/>
          <p14:tracePt t="120512" x="4822825" y="4678363"/>
          <p14:tracePt t="120528" x="4816475" y="4702175"/>
          <p14:tracePt t="120545" x="4808538" y="4746625"/>
          <p14:tracePt t="120562" x="4800600" y="4770438"/>
          <p14:tracePt t="120578" x="4792663" y="4792663"/>
          <p14:tracePt t="120595" x="4792663" y="4822825"/>
          <p14:tracePt t="120612" x="4792663" y="4838700"/>
          <p14:tracePt t="120614" x="4792663" y="4846638"/>
          <p14:tracePt t="120628" x="4792663" y="4854575"/>
          <p14:tracePt t="120630" x="4792663" y="4860925"/>
          <p14:tracePt t="120645" x="4784725" y="4876800"/>
          <p14:tracePt t="120662" x="4784725" y="4884738"/>
          <p14:tracePt t="120678" x="4784725" y="4899025"/>
          <p14:tracePt t="120695" x="4784725" y="4930775"/>
          <p14:tracePt t="120712" x="4784725" y="4960938"/>
          <p14:tracePt t="120728" x="4784725" y="4999038"/>
          <p14:tracePt t="120745" x="4784725" y="5029200"/>
          <p14:tracePt t="120762" x="4784725" y="5067300"/>
          <p14:tracePt t="120778" x="4784725" y="5105400"/>
          <p14:tracePt t="120795" x="4784725" y="5127625"/>
          <p14:tracePt t="120798" x="4784725" y="5135563"/>
          <p14:tracePt t="120812" x="4784725" y="5151438"/>
          <p14:tracePt t="120828" x="4784725" y="5173663"/>
          <p14:tracePt t="120830" x="4784725" y="5181600"/>
          <p14:tracePt t="120845" x="4784725" y="5203825"/>
          <p14:tracePt t="120862" x="4784725" y="5227638"/>
          <p14:tracePt t="120878" x="4784725" y="5241925"/>
          <p14:tracePt t="120895" x="4778375" y="5249863"/>
          <p14:tracePt t="120912" x="4778375" y="5273675"/>
          <p14:tracePt t="120928" x="4778375" y="5280025"/>
          <p14:tracePt t="120945" x="4778375" y="5295900"/>
          <p14:tracePt t="120961" x="4778375" y="5303838"/>
          <p14:tracePt t="120978" x="4778375" y="5318125"/>
          <p14:tracePt t="120995" x="4778375" y="5326063"/>
          <p14:tracePt t="121012" x="4778375" y="5334000"/>
          <p14:tracePt t="121030" x="4778375" y="5341938"/>
          <p14:tracePt t="121045" x="4778375" y="5349875"/>
          <p14:tracePt t="121062" x="4778375" y="5356225"/>
          <p14:tracePt t="121078" x="4778375" y="5364163"/>
          <p14:tracePt t="121095" x="4770438" y="5380038"/>
          <p14:tracePt t="121112" x="4770438" y="5394325"/>
          <p14:tracePt t="121129" x="4770438" y="5402263"/>
          <p14:tracePt t="121145" x="4770438" y="5418138"/>
          <p14:tracePt t="121162" x="4770438" y="5426075"/>
          <p14:tracePt t="121214" x="4770438" y="5432425"/>
          <p14:tracePt t="121238" x="4762500" y="5440363"/>
          <p14:tracePt t="121255" x="4762500" y="5448300"/>
          <p14:tracePt t="121262" x="4762500" y="5456238"/>
          <p14:tracePt t="121270" x="4762500" y="5464175"/>
          <p14:tracePt t="121279" x="4754563" y="5464175"/>
          <p14:tracePt t="121295" x="4754563" y="5478463"/>
          <p14:tracePt t="121312" x="4754563" y="5486400"/>
          <p14:tracePt t="121329" x="4754563" y="5494338"/>
          <p14:tracePt t="121345" x="4754563" y="5502275"/>
          <p14:tracePt t="121362" x="4754563" y="5524500"/>
          <p14:tracePt t="121379" x="4746625" y="5532438"/>
          <p14:tracePt t="121395" x="4746625" y="5540375"/>
          <p14:tracePt t="121414" x="4746625" y="5546725"/>
          <p14:tracePt t="121438" x="4746625" y="5554663"/>
          <p14:tracePt t="121462" x="4746625" y="5562600"/>
          <p14:tracePt t="121486" x="4740275" y="5562600"/>
          <p14:tracePt t="121502" x="4740275" y="5570538"/>
          <p14:tracePt t="121518" x="4740275" y="5578475"/>
          <p14:tracePt t="121534" x="4740275" y="5592763"/>
          <p14:tracePt t="121590" x="4740275" y="5600700"/>
          <p14:tracePt t="121606" x="4732338" y="5608638"/>
          <p14:tracePt t="121614" x="4732338" y="5616575"/>
          <p14:tracePt t="121631" x="4732338" y="5622925"/>
          <p14:tracePt t="121645" x="4724400" y="5630863"/>
          <p14:tracePt t="121670" x="4724400" y="5638800"/>
          <p14:tracePt t="121774" x="4724400" y="5646738"/>
          <p14:tracePt t="121790" x="4724400" y="5654675"/>
          <p14:tracePt t="121798" x="4724400" y="5661025"/>
          <p14:tracePt t="121813" x="4724400" y="5676900"/>
          <p14:tracePt t="121829" x="4716463" y="5699125"/>
          <p14:tracePt t="121845" x="4716463" y="5715000"/>
          <p14:tracePt t="121862" x="4708525" y="5730875"/>
          <p14:tracePt t="123405" x="4702175" y="5722938"/>
          <p14:tracePt t="123421" x="4702175" y="5715000"/>
          <p14:tracePt t="123437" x="4702175" y="5707063"/>
          <p14:tracePt t="123525" x="4694238" y="5699125"/>
          <p14:tracePt t="123549" x="4694238" y="5692775"/>
          <p14:tracePt t="123557" x="4686300" y="5692775"/>
          <p14:tracePt t="123565" x="4686300" y="5684838"/>
          <p14:tracePt t="123579" x="4686300" y="5676900"/>
          <p14:tracePt t="123596" x="4686300" y="5668963"/>
          <p14:tracePt t="123613" x="4678363" y="5654675"/>
          <p14:tracePt t="123645" x="4670425" y="5646738"/>
          <p14:tracePt t="123677" x="4670425" y="5638800"/>
          <p14:tracePt t="123693" x="4664075" y="5622925"/>
          <p14:tracePt t="123709" x="4656138" y="5616575"/>
          <p14:tracePt t="123725" x="4656138" y="5608638"/>
          <p14:tracePt t="123741" x="4648200" y="5600700"/>
          <p14:tracePt t="123757" x="4648200" y="5592763"/>
          <p14:tracePt t="123765" x="4648200" y="5584825"/>
          <p14:tracePt t="123779" x="4640263" y="5584825"/>
          <p14:tracePt t="123796" x="4632325" y="5578475"/>
          <p14:tracePt t="123821" x="4625975" y="5570538"/>
          <p14:tracePt t="123837" x="4625975" y="5562600"/>
          <p14:tracePt t="123846" x="4618038" y="5554663"/>
          <p14:tracePt t="123862" x="4610100" y="5540375"/>
          <p14:tracePt t="123880" x="4602163" y="5532438"/>
          <p14:tracePt t="123896" x="4594225" y="5516563"/>
          <p14:tracePt t="123912" x="4587875" y="5494338"/>
          <p14:tracePt t="123929" x="4572000" y="5478463"/>
          <p14:tracePt t="123946" x="4564063" y="5464175"/>
          <p14:tracePt t="123962" x="4556125" y="5456238"/>
          <p14:tracePt t="123979" x="4549775" y="5448300"/>
          <p14:tracePt t="123996" x="4541838" y="5432425"/>
          <p14:tracePt t="124045" x="4533900" y="5426075"/>
          <p14:tracePt t="124069" x="4525963" y="5418138"/>
          <p14:tracePt t="124077" x="4518025" y="5410200"/>
          <p14:tracePt t="124093" x="4511675" y="5402263"/>
          <p14:tracePt t="124101" x="4503738" y="5402263"/>
          <p14:tracePt t="124112" x="4495800" y="5387975"/>
          <p14:tracePt t="124130" x="4479925" y="5380038"/>
          <p14:tracePt t="124146" x="4465638" y="5364163"/>
          <p14:tracePt t="124162" x="4449763" y="5356225"/>
          <p14:tracePt t="124179" x="4435475" y="5349875"/>
          <p14:tracePt t="124196" x="4419600" y="5334000"/>
          <p14:tracePt t="124197" x="4411663" y="5326063"/>
          <p14:tracePt t="124213" x="4397375" y="5318125"/>
          <p14:tracePt t="124229" x="4373563" y="5303838"/>
          <p14:tracePt t="124246" x="4359275" y="5295900"/>
          <p14:tracePt t="124263" x="4327525" y="5273675"/>
          <p14:tracePt t="124279" x="4313238" y="5257800"/>
          <p14:tracePt t="124296" x="4275138" y="5235575"/>
          <p14:tracePt t="124313" x="4259263" y="5227638"/>
          <p14:tracePt t="124329" x="4221163" y="5203825"/>
          <p14:tracePt t="124346" x="4206875" y="5189538"/>
          <p14:tracePt t="124363" x="4183063" y="5173663"/>
          <p14:tracePt t="124380" x="4160838" y="5165725"/>
          <p14:tracePt t="124380" x="4144963" y="5151438"/>
          <p14:tracePt t="124396" x="4130675" y="5151438"/>
          <p14:tracePt t="124413" x="4084638" y="5127625"/>
          <p14:tracePt t="124430" x="4054475" y="5113338"/>
          <p14:tracePt t="124446" x="4038600" y="5105400"/>
          <p14:tracePt t="124463" x="4022725" y="5105400"/>
          <p14:tracePt t="124480" x="4008438" y="5097463"/>
          <p14:tracePt t="124496" x="4000500" y="5089525"/>
          <p14:tracePt t="124513" x="3984625" y="5083175"/>
          <p14:tracePt t="124529" x="3978275" y="5083175"/>
          <p14:tracePt t="124549" x="3970338" y="5083175"/>
          <p14:tracePt t="125069" x="3978275" y="5083175"/>
          <p14:tracePt t="125149" x="3984625" y="5083175"/>
          <p14:tracePt t="125173" x="3992563" y="5083175"/>
          <p14:tracePt t="125181" x="4000500" y="5083175"/>
          <p14:tracePt t="125189" x="4008438" y="5089525"/>
          <p14:tracePt t="125205" x="4016375" y="5089525"/>
          <p14:tracePt t="125229" x="4022725" y="5089525"/>
          <p14:tracePt t="125253" x="4030663" y="5089525"/>
          <p14:tracePt t="125269" x="4046538" y="5097463"/>
          <p14:tracePt t="125285" x="4054475" y="5097463"/>
          <p14:tracePt t="125293" x="4068763" y="5097463"/>
          <p14:tracePt t="125301" x="4076700" y="5105400"/>
          <p14:tracePt t="125313" x="4092575" y="5105400"/>
          <p14:tracePt t="125330" x="4114800" y="5105400"/>
          <p14:tracePt t="125346" x="4130675" y="5113338"/>
          <p14:tracePt t="125429" x="4137025" y="5113338"/>
          <p14:tracePt t="125445" x="4152900" y="5113338"/>
          <p14:tracePt t="125453" x="4160838" y="5113338"/>
          <p14:tracePt t="125463" x="4168775" y="5113338"/>
          <p14:tracePt t="125480" x="4183063" y="5113338"/>
          <p14:tracePt t="125496" x="4198938" y="5113338"/>
          <p14:tracePt t="125541" x="4206875" y="5121275"/>
          <p14:tracePt t="125557" x="4213225" y="5121275"/>
          <p14:tracePt t="125565" x="4221163" y="5127625"/>
          <p14:tracePt t="125580" x="4229100" y="5127625"/>
          <p14:tracePt t="125597" x="4244975" y="5127625"/>
          <p14:tracePt t="125613" x="4251325" y="5127625"/>
          <p14:tracePt t="125630" x="4259263" y="5127625"/>
          <p14:tracePt t="125710" x="4267200" y="5127625"/>
          <p14:tracePt t="125718" x="4275138" y="5135563"/>
          <p14:tracePt t="125734" x="4283075" y="5135563"/>
          <p14:tracePt t="125749" x="4289425" y="5135563"/>
          <p14:tracePt t="125814" x="4297363" y="5135563"/>
          <p14:tracePt t="125822" x="4305300" y="5135563"/>
          <p14:tracePt t="125830" x="4313238" y="5135563"/>
          <p14:tracePt t="125847" x="4343400" y="5135563"/>
          <p14:tracePt t="125864" x="4365625" y="5135563"/>
          <p14:tracePt t="125881" x="4389438" y="5135563"/>
          <p14:tracePt t="125897" x="4397375" y="5135563"/>
          <p14:tracePt t="125982" x="4403725" y="5135563"/>
          <p14:tracePt t="125990" x="4403725" y="5143500"/>
          <p14:tracePt t="126126" x="4411663" y="5143500"/>
          <p14:tracePt t="126150" x="4419600" y="5143500"/>
          <p14:tracePt t="126158" x="4427538" y="5143500"/>
          <p14:tracePt t="126230" x="4441825" y="5143500"/>
          <p14:tracePt t="126238" x="4449763" y="5143500"/>
          <p14:tracePt t="126247" x="4457700" y="5143500"/>
          <p14:tracePt t="126264" x="4487863" y="5143500"/>
          <p14:tracePt t="126280" x="4503738" y="5143500"/>
          <p14:tracePt t="126297" x="4518025" y="5143500"/>
          <p14:tracePt t="126326" x="4525963" y="5143500"/>
          <p14:tracePt t="126374" x="4541838" y="5143500"/>
          <p14:tracePt t="126389" x="4549775" y="5143500"/>
          <p14:tracePt t="126397" x="4564063" y="5143500"/>
          <p14:tracePt t="126406" x="4579938" y="5143500"/>
          <p14:tracePt t="126414" x="4579938" y="5135563"/>
          <p14:tracePt t="126430" x="4602163" y="5135563"/>
          <p14:tracePt t="126447" x="4618038" y="5135563"/>
          <p14:tracePt t="126470" x="4632325" y="5135563"/>
          <p14:tracePt t="126485" x="4640263" y="5135563"/>
          <p14:tracePt t="126502" x="4648200" y="5135563"/>
          <p14:tracePt t="126518" x="4664075" y="5135563"/>
          <p14:tracePt t="126530" x="4670425" y="5135563"/>
          <p14:tracePt t="126547" x="4686300" y="5135563"/>
          <p14:tracePt t="126564" x="4694238" y="5135563"/>
          <p14:tracePt t="126581" x="4724400" y="5127625"/>
          <p14:tracePt t="126597" x="4746625" y="5127625"/>
          <p14:tracePt t="126614" x="4770438" y="5127625"/>
          <p14:tracePt t="126631" x="4800600" y="5127625"/>
          <p14:tracePt t="126647" x="4830763" y="5127625"/>
          <p14:tracePt t="126664" x="4854575" y="5127625"/>
          <p14:tracePt t="126681" x="4868863" y="5127625"/>
          <p14:tracePt t="126697" x="4892675" y="5127625"/>
          <p14:tracePt t="126714" x="4906963" y="5127625"/>
          <p14:tracePt t="126731" x="4937125" y="5127625"/>
          <p14:tracePt t="126747" x="4960938" y="5127625"/>
          <p14:tracePt t="126764" x="4983163" y="5127625"/>
          <p14:tracePt t="126765" x="4991100" y="5127625"/>
          <p14:tracePt t="126838" x="4999038" y="5127625"/>
          <p14:tracePt t="126846" x="5006975" y="5127625"/>
          <p14:tracePt t="126854" x="5013325" y="5127625"/>
          <p14:tracePt t="126864" x="5029200" y="5127625"/>
          <p14:tracePt t="126881" x="5059363" y="5127625"/>
          <p14:tracePt t="126897" x="5075238" y="5127625"/>
          <p14:tracePt t="126914" x="5083175" y="5127625"/>
          <p14:tracePt t="126931" x="5097463" y="5127625"/>
          <p14:tracePt t="126947" x="5105400" y="5127625"/>
          <p14:tracePt t="126964" x="5121275" y="5127625"/>
          <p14:tracePt t="126981" x="5143500" y="5127625"/>
          <p14:tracePt t="126997" x="5159375" y="5127625"/>
          <p14:tracePt t="127014" x="5165725" y="5127625"/>
          <p14:tracePt t="127031" x="5173663" y="5127625"/>
          <p14:tracePt t="127047" x="5197475" y="5127625"/>
          <p14:tracePt t="127064" x="5235575" y="5135563"/>
          <p14:tracePt t="127080" x="5280025" y="5143500"/>
          <p14:tracePt t="127097" x="5326063" y="5151438"/>
          <p14:tracePt t="127114" x="5364163" y="5151438"/>
          <p14:tracePt t="127130" x="5394325" y="5151438"/>
          <p14:tracePt t="127147" x="5426075" y="5151438"/>
          <p14:tracePt t="127149" x="5432425" y="5159375"/>
          <p14:tracePt t="127164" x="5456238" y="5159375"/>
          <p14:tracePt t="127165" x="5464175" y="5159375"/>
          <p14:tracePt t="127181" x="5494338" y="5159375"/>
          <p14:tracePt t="127197" x="5532438" y="5159375"/>
          <p14:tracePt t="127214" x="5562600" y="5159375"/>
          <p14:tracePt t="127231" x="5592763" y="5159375"/>
          <p14:tracePt t="127247" x="5608638" y="5159375"/>
          <p14:tracePt t="127264" x="5638800" y="5159375"/>
          <p14:tracePt t="127281" x="5668963" y="5165725"/>
          <p14:tracePt t="127297" x="5715000" y="5173663"/>
          <p14:tracePt t="127314" x="5761038" y="5181600"/>
          <p14:tracePt t="127331" x="5807075" y="5189538"/>
          <p14:tracePt t="127333" x="5829300" y="5189538"/>
          <p14:tracePt t="127348" x="5845175" y="5189538"/>
          <p14:tracePt t="127364" x="5867400" y="5189538"/>
          <p14:tracePt t="127366" x="5875338" y="5189538"/>
          <p14:tracePt t="127381" x="5897563" y="5189538"/>
          <p14:tracePt t="127398" x="5921375" y="5189538"/>
          <p14:tracePt t="127414" x="5965825" y="5189538"/>
          <p14:tracePt t="127431" x="6019800" y="5189538"/>
          <p14:tracePt t="127447" x="6057900" y="5189538"/>
          <p14:tracePt t="127464" x="6096000" y="5189538"/>
          <p14:tracePt t="127481" x="6118225" y="5189538"/>
          <p14:tracePt t="127497" x="6149975" y="5189538"/>
          <p14:tracePt t="127514" x="6180138" y="5189538"/>
          <p14:tracePt t="127531" x="6226175" y="5189538"/>
          <p14:tracePt t="127547" x="6278563" y="5189538"/>
          <p14:tracePt t="127550" x="6302375" y="5189538"/>
          <p14:tracePt t="127564" x="6324600" y="5189538"/>
          <p14:tracePt t="127581" x="6354763" y="5189538"/>
          <p14:tracePt t="127638" x="6362700" y="5189538"/>
          <p14:tracePt t="127646" x="6370638" y="5189538"/>
          <p14:tracePt t="127654" x="6378575" y="5189538"/>
          <p14:tracePt t="127664" x="6400800" y="5189538"/>
          <p14:tracePt t="127681" x="6423025" y="5189538"/>
          <p14:tracePt t="127697" x="6446838" y="5189538"/>
          <p14:tracePt t="127714" x="6477000" y="5189538"/>
          <p14:tracePt t="127731" x="6484938" y="5189538"/>
          <p14:tracePt t="127747" x="6492875" y="5189538"/>
          <p14:tracePt t="127774" x="6499225" y="5189538"/>
          <p14:tracePt t="127791" x="6507163" y="5189538"/>
          <p14:tracePt t="127806" x="6515100" y="5189538"/>
          <p14:tracePt t="127814" x="6523038" y="5189538"/>
          <p14:tracePt t="127831" x="6530975" y="5189538"/>
          <p14:tracePt t="127847" x="6537325" y="5189538"/>
          <p14:tracePt t="127864" x="6545263" y="5189538"/>
          <p14:tracePt t="127902" x="6553200" y="5189538"/>
          <p14:tracePt t="128118" x="6561138" y="5189538"/>
          <p14:tracePt t="128135" x="6569075" y="5189538"/>
          <p14:tracePt t="128142" x="6575425" y="5189538"/>
          <p14:tracePt t="128166" x="6583363" y="5189538"/>
          <p14:tracePt t="128262" x="6591300" y="5189538"/>
          <p14:tracePt t="128366" x="0" y="0"/>
        </p14:tracePtLst>
        <p14:tracePtLst>
          <p14:tracePt t="133304" x="6591300" y="5097463"/>
          <p14:tracePt t="133398" x="6599238" y="5097463"/>
          <p14:tracePt t="133406" x="6607175" y="5097463"/>
          <p14:tracePt t="133416" x="6613525" y="5097463"/>
          <p14:tracePt t="133433" x="6637338" y="5075238"/>
          <p14:tracePt t="133449" x="6675438" y="5067300"/>
          <p14:tracePt t="133466" x="6751638" y="5045075"/>
          <p14:tracePt t="133483" x="6819900" y="5021263"/>
          <p14:tracePt t="133499" x="6926263" y="4968875"/>
          <p14:tracePt t="133502" x="6980238" y="4930775"/>
          <p14:tracePt t="133516" x="7048500" y="4868863"/>
          <p14:tracePt t="133533" x="7239000" y="4678363"/>
          <p14:tracePt t="133549" x="7375525" y="4541838"/>
          <p14:tracePt t="133566" x="7483475" y="4441825"/>
          <p14:tracePt t="133583" x="7573963" y="4351338"/>
          <p14:tracePt t="133599" x="7650163" y="4275138"/>
          <p14:tracePt t="133616" x="7704138" y="4221163"/>
          <p14:tracePt t="133633" x="7742238" y="4175125"/>
          <p14:tracePt t="133649" x="7780338" y="4144963"/>
          <p14:tracePt t="133667" x="7810500" y="4114800"/>
          <p14:tracePt t="133683" x="7864475" y="4068763"/>
          <p14:tracePt t="133699" x="7908925" y="4022725"/>
          <p14:tracePt t="133702" x="7916863" y="4000500"/>
          <p14:tracePt t="133716" x="7932738" y="3978275"/>
          <p14:tracePt t="133733" x="7947025" y="3940175"/>
          <p14:tracePt t="133749" x="7954963" y="3924300"/>
          <p14:tracePt t="133766" x="7954963" y="3916363"/>
          <p14:tracePt t="133783" x="7962900" y="3916363"/>
          <p14:tracePt t="133799" x="7978775" y="3916363"/>
          <p14:tracePt t="133816" x="8001000" y="3908425"/>
          <p14:tracePt t="133833" x="8031163" y="3886200"/>
          <p14:tracePt t="133850" x="8069263" y="3863975"/>
          <p14:tracePt t="133866" x="8107363" y="3817938"/>
          <p14:tracePt t="133883" x="8161338" y="3756025"/>
          <p14:tracePt t="133899" x="8183563" y="3695700"/>
          <p14:tracePt t="133902" x="8207375" y="3641725"/>
          <p14:tracePt t="133916" x="8229600" y="3597275"/>
          <p14:tracePt t="133918" x="8245475" y="3543300"/>
          <p14:tracePt t="133933" x="8297863" y="3406775"/>
          <p14:tracePt t="133949" x="8328025" y="3284538"/>
          <p14:tracePt t="133966" x="8351838" y="3200400"/>
          <p14:tracePt t="133983" x="8359775" y="3154363"/>
          <p14:tracePt t="133999" x="8366125" y="3140075"/>
          <p14:tracePt t="134016" x="8366125" y="3132138"/>
          <p14:tracePt t="134102" x="8374063" y="3124200"/>
          <p14:tracePt t="134117" x="8374063" y="3116263"/>
          <p14:tracePt t="134126" x="8382000" y="3108325"/>
          <p14:tracePt t="134142" x="8382000" y="3094038"/>
          <p14:tracePt t="134150" x="8389938" y="3086100"/>
          <p14:tracePt t="134166" x="8397875" y="3055938"/>
          <p14:tracePt t="134183" x="8428038" y="3001963"/>
          <p14:tracePt t="134200" x="8450263" y="2933700"/>
          <p14:tracePt t="134216" x="8488363" y="2841625"/>
          <p14:tracePt t="134233" x="8518525" y="2743200"/>
          <p14:tracePt t="134250" x="8534400" y="2667000"/>
          <p14:tracePt t="134266" x="8550275" y="2613025"/>
          <p14:tracePt t="134283" x="8550275" y="2574925"/>
          <p14:tracePt t="134300" x="8550275" y="2544763"/>
          <p14:tracePt t="134301" x="8550275" y="2530475"/>
          <p14:tracePt t="134317" x="8550275" y="2514600"/>
          <p14:tracePt t="134333" x="8564563" y="2468563"/>
          <p14:tracePt t="134350" x="8564563" y="2430463"/>
          <p14:tracePt t="134367" x="8580438" y="2384425"/>
          <p14:tracePt t="134384" x="8580438" y="2346325"/>
          <p14:tracePt t="134400" x="8588375" y="2308225"/>
          <p14:tracePt t="134416" x="8588375" y="2293938"/>
          <p14:tracePt t="134433" x="8588375" y="2286000"/>
          <p14:tracePt t="134450" x="8594725" y="2278063"/>
          <p14:tracePt t="134678" x="8594725" y="2270125"/>
          <p14:tracePt t="134718" x="8594725" y="2263775"/>
          <p14:tracePt t="134726" x="8602663" y="2263775"/>
          <p14:tracePt t="134734" x="8602663" y="2255838"/>
          <p14:tracePt t="134750" x="8602663" y="2247900"/>
          <p14:tracePt t="134767" x="8602663" y="2239963"/>
          <p14:tracePt t="134783" x="8610600" y="2232025"/>
          <p14:tracePt t="134800" x="8610600" y="2225675"/>
          <p14:tracePt t="134817" x="8610600" y="2217738"/>
          <p14:tracePt t="134833" x="8610600" y="2209800"/>
          <p14:tracePt t="134966" x="8610600" y="2201863"/>
          <p14:tracePt t="134998" x="8610600" y="2193925"/>
          <p14:tracePt t="135110" x="8610600" y="2187575"/>
          <p14:tracePt t="135118" x="8610600" y="2179638"/>
          <p14:tracePt t="135133" x="8610600" y="2171700"/>
          <p14:tracePt t="135142" x="8610600" y="2163763"/>
          <p14:tracePt t="135150" x="8610600" y="2155825"/>
          <p14:tracePt t="135167" x="8610600" y="2149475"/>
          <p14:tracePt t="135622" x="8610600" y="2163763"/>
          <p14:tracePt t="135630" x="8610600" y="2179638"/>
          <p14:tracePt t="135638" x="8610600" y="2193925"/>
          <p14:tracePt t="135650" x="8610600" y="2209800"/>
          <p14:tracePt t="135667" x="8610600" y="2247900"/>
          <p14:tracePt t="135684" x="8602663" y="2293938"/>
          <p14:tracePt t="135701" x="8602663" y="2362200"/>
          <p14:tracePt t="135717" x="8602663" y="2422525"/>
          <p14:tracePt t="135734" x="8602663" y="2498725"/>
          <p14:tracePt t="135750" x="8602663" y="2568575"/>
          <p14:tracePt t="135767" x="8602663" y="2651125"/>
          <p14:tracePt t="135784" x="8602663" y="2727325"/>
          <p14:tracePt t="135800" x="8602663" y="2811463"/>
          <p14:tracePt t="135817" x="8602663" y="2879725"/>
          <p14:tracePt t="135834" x="8602663" y="2933700"/>
          <p14:tracePt t="135850" x="8602663" y="2987675"/>
          <p14:tracePt t="135867" x="8602663" y="3032125"/>
          <p14:tracePt t="135869" x="8602663" y="3055938"/>
          <p14:tracePt t="135885" x="8602663" y="3116263"/>
          <p14:tracePt t="135901" x="8602663" y="3192463"/>
          <p14:tracePt t="135918" x="8602663" y="3284538"/>
          <p14:tracePt t="135933" x="8602663" y="3398838"/>
          <p14:tracePt t="135951" x="8602663" y="3521075"/>
          <p14:tracePt t="135967" x="8602663" y="3619500"/>
          <p14:tracePt t="135984" x="8602663" y="3695700"/>
          <p14:tracePt t="136000" x="8602663" y="3749675"/>
          <p14:tracePt t="136017" x="8602663" y="3779838"/>
          <p14:tracePt t="136034" x="8602663" y="3802063"/>
          <p14:tracePt t="136050" x="8602663" y="3817938"/>
          <p14:tracePt t="136067" x="8602663" y="3863975"/>
          <p14:tracePt t="136084" x="8602663" y="3924300"/>
          <p14:tracePt t="136087" x="8602663" y="3954463"/>
          <p14:tracePt t="136101" x="8602663" y="4022725"/>
          <p14:tracePt t="136117" x="8602663" y="4114800"/>
          <p14:tracePt t="136134" x="8602663" y="4213225"/>
          <p14:tracePt t="136151" x="8602663" y="4283075"/>
          <p14:tracePt t="136167" x="8602663" y="4327525"/>
          <p14:tracePt t="136184" x="8602663" y="4351338"/>
          <p14:tracePt t="136294" x="8602663" y="4359275"/>
          <p14:tracePt t="136310" x="8602663" y="4373563"/>
          <p14:tracePt t="136317" x="8602663" y="4381500"/>
          <p14:tracePt t="136326" x="8602663" y="4389438"/>
          <p14:tracePt t="136334" x="8602663" y="4403725"/>
          <p14:tracePt t="136351" x="8602663" y="4419600"/>
          <p14:tracePt t="136367" x="8602663" y="4427538"/>
          <p14:tracePt t="136384" x="8602663" y="4435475"/>
          <p14:tracePt t="136401" x="8602663" y="4441825"/>
          <p14:tracePt t="136486" x="8602663" y="4449763"/>
          <p14:tracePt t="136494" x="8602663" y="4457700"/>
          <p14:tracePt t="136518" x="8602663" y="4465638"/>
          <p14:tracePt t="136526" x="8602663" y="4473575"/>
          <p14:tracePt t="136534" x="8602663" y="4479925"/>
          <p14:tracePt t="136551" x="8602663" y="4503738"/>
          <p14:tracePt t="136567" x="8602663" y="4525963"/>
          <p14:tracePt t="136584" x="8602663" y="4549775"/>
          <p14:tracePt t="136798" x="8602663" y="4556125"/>
          <p14:tracePt t="136806" x="8594725" y="4556125"/>
          <p14:tracePt t="136817" x="8594725" y="4541838"/>
          <p14:tracePt t="136834" x="8580438" y="4487863"/>
          <p14:tracePt t="136850" x="8556625" y="4403725"/>
          <p14:tracePt t="136867" x="8526463" y="4297363"/>
          <p14:tracePt t="136869" x="8518525" y="4221163"/>
          <p14:tracePt t="136885" x="8474075" y="4076700"/>
          <p14:tracePt t="136901" x="8435975" y="3932238"/>
          <p14:tracePt t="136917" x="8397875" y="3794125"/>
          <p14:tracePt t="136934" x="8351838" y="3695700"/>
          <p14:tracePt t="136951" x="8305800" y="3611563"/>
          <p14:tracePt t="136967" x="8289925" y="3573463"/>
          <p14:tracePt t="136984" x="8275638" y="3543300"/>
          <p14:tracePt t="137001" x="8251825" y="3513138"/>
          <p14:tracePt t="137017" x="8221663" y="3482975"/>
          <p14:tracePt t="137034" x="8153400" y="3413125"/>
          <p14:tracePt t="137051" x="8061325" y="3314700"/>
          <p14:tracePt t="137067" x="7962900" y="3216275"/>
          <p14:tracePt t="137084" x="7894638" y="3162300"/>
          <p14:tracePt t="137085" x="7856538" y="3124200"/>
          <p14:tracePt t="137101" x="7772400" y="3078163"/>
          <p14:tracePt t="137117" x="7673975" y="3017838"/>
          <p14:tracePt t="137135" x="7573963" y="2979738"/>
          <p14:tracePt t="137151" x="7497763" y="2955925"/>
          <p14:tracePt t="137167" x="7413625" y="2933700"/>
          <p14:tracePt t="137184" x="7315200" y="2903538"/>
          <p14:tracePt t="137201" x="7239000" y="2879725"/>
          <p14:tracePt t="137217" x="7185025" y="2873375"/>
          <p14:tracePt t="137234" x="7154863" y="2857500"/>
          <p14:tracePt t="137251" x="7132638" y="2857500"/>
          <p14:tracePt t="137268" x="7108825" y="2849563"/>
          <p14:tracePt t="137269" x="7094538" y="2841625"/>
          <p14:tracePt t="137284" x="7078663" y="2841625"/>
          <p14:tracePt t="137301" x="7026275" y="2819400"/>
          <p14:tracePt t="137317" x="6972300" y="2811463"/>
          <p14:tracePt t="137334" x="6934200" y="2797175"/>
          <p14:tracePt t="137351" x="6904038" y="2789238"/>
          <p14:tracePt t="137367" x="6865938" y="2781300"/>
          <p14:tracePt t="137384" x="6858000" y="2781300"/>
          <p14:tracePt t="137401" x="6827838" y="2765425"/>
          <p14:tracePt t="137417" x="6811963" y="2765425"/>
          <p14:tracePt t="137434" x="6789738" y="2765425"/>
          <p14:tracePt t="137451" x="6765925" y="2759075"/>
          <p14:tracePt t="137467" x="6759575" y="2759075"/>
          <p14:tracePt t="137502" x="6751638" y="2759075"/>
          <p14:tracePt t="137550" x="6743700" y="2759075"/>
          <p14:tracePt t="137558" x="6735763" y="2759075"/>
          <p14:tracePt t="137568" x="6721475" y="2759075"/>
          <p14:tracePt t="137585" x="6697663" y="2759075"/>
          <p14:tracePt t="137601" x="6675438" y="2759075"/>
          <p14:tracePt t="137618" x="6659563" y="2759075"/>
          <p14:tracePt t="137635" x="6651625" y="2759075"/>
          <p14:tracePt t="137758" x="6645275" y="2759075"/>
          <p14:tracePt t="139054" x="6651625" y="2751138"/>
          <p14:tracePt t="139085" x="6659563" y="2743200"/>
          <p14:tracePt t="139142" x="6667500" y="2743200"/>
          <p14:tracePt t="139150" x="6675438" y="2743200"/>
          <p14:tracePt t="139158" x="6689725" y="2735263"/>
          <p14:tracePt t="139168" x="6713538" y="2727325"/>
          <p14:tracePt t="139185" x="6773863" y="2697163"/>
          <p14:tracePt t="139201" x="6842125" y="2674938"/>
          <p14:tracePt t="139218" x="6911975" y="2644775"/>
          <p14:tracePt t="139235" x="6964363" y="2620963"/>
          <p14:tracePt t="139251" x="7018338" y="2606675"/>
          <p14:tracePt t="139268" x="7056438" y="2598738"/>
          <p14:tracePt t="139270" x="7078663" y="2590800"/>
          <p14:tracePt t="139285" x="7132638" y="2560638"/>
          <p14:tracePt t="139301" x="7185025" y="2536825"/>
          <p14:tracePt t="139318" x="7246938" y="2522538"/>
          <p14:tracePt t="139335" x="7307263" y="2506663"/>
          <p14:tracePt t="139351" x="7375525" y="2498725"/>
          <p14:tracePt t="139368" x="7429500" y="2492375"/>
          <p14:tracePt t="139385" x="7497763" y="2476500"/>
          <p14:tracePt t="139401" x="7573963" y="2460625"/>
          <p14:tracePt t="139418" x="7658100" y="2438400"/>
          <p14:tracePt t="139435" x="7734300" y="2422525"/>
          <p14:tracePt t="139452" x="7794625" y="2400300"/>
          <p14:tracePt t="139454" x="7802563" y="2392363"/>
          <p14:tracePt t="139468" x="7818438" y="2392363"/>
          <p14:tracePt t="139485" x="7848600" y="2392363"/>
          <p14:tracePt t="139502" x="7856538" y="2392363"/>
          <p14:tracePt t="139518" x="7878763" y="2392363"/>
          <p14:tracePt t="139535" x="7902575" y="2392363"/>
          <p14:tracePt t="139552" x="7947025" y="2392363"/>
          <p14:tracePt t="139568" x="7985125" y="2392363"/>
          <p14:tracePt t="139585" x="8016875" y="2392363"/>
          <p14:tracePt t="139602" x="8031163" y="2384425"/>
          <p14:tracePt t="139618" x="8039100" y="2378075"/>
          <p14:tracePt t="139635" x="8047038" y="2378075"/>
          <p14:tracePt t="139652" x="8061325" y="2378075"/>
          <p14:tracePt t="139669" x="8099425" y="2370138"/>
          <p14:tracePt t="139685" x="8123238" y="2362200"/>
          <p14:tracePt t="139702" x="8153400" y="2354263"/>
          <p14:tracePt t="139718" x="8175625" y="2346325"/>
          <p14:tracePt t="139735" x="8191500" y="2339975"/>
          <p14:tracePt t="139752" x="8199438" y="2332038"/>
          <p14:tracePt t="139768" x="8213725" y="2332038"/>
          <p14:tracePt t="139785" x="8245475" y="2332038"/>
          <p14:tracePt t="139802" x="8259763" y="2332038"/>
          <p14:tracePt t="139818" x="8283575" y="2332038"/>
          <p14:tracePt t="139835" x="8297863" y="2324100"/>
          <p14:tracePt t="139837" x="8313738" y="2324100"/>
          <p14:tracePt t="139852" x="8313738" y="2316163"/>
          <p14:tracePt t="139868" x="8321675" y="2316163"/>
          <p14:tracePt t="139950" x="8335963" y="2316163"/>
          <p14:tracePt t="139966" x="8343900" y="2308225"/>
          <p14:tracePt t="139974" x="8351838" y="2308225"/>
          <p14:tracePt t="139985" x="8359775" y="2308225"/>
          <p14:tracePt t="140002" x="8366125" y="2293938"/>
          <p14:tracePt t="140019" x="8374063" y="2293938"/>
          <p14:tracePt t="140035" x="8382000" y="2286000"/>
          <p14:tracePt t="140086" x="8389938" y="2286000"/>
          <p14:tracePt t="140094" x="8389938" y="2278063"/>
          <p14:tracePt t="140102" x="8397875" y="2278063"/>
          <p14:tracePt t="140118" x="8404225" y="2270125"/>
          <p14:tracePt t="140135" x="8420100" y="2263775"/>
          <p14:tracePt t="140152" x="8428038" y="2263775"/>
          <p14:tracePt t="140174" x="8428038" y="2255838"/>
          <p14:tracePt t="140206" x="8435975" y="2247900"/>
          <p14:tracePt t="140214" x="8442325" y="2247900"/>
          <p14:tracePt t="140222" x="8450263" y="2239963"/>
          <p14:tracePt t="140235" x="8466138" y="2232025"/>
          <p14:tracePt t="140252" x="8474075" y="2225675"/>
          <p14:tracePt t="140270" x="8480425" y="2217738"/>
          <p14:tracePt t="140302" x="8488363" y="2217738"/>
          <p14:tracePt t="140326" x="8496300" y="2209800"/>
          <p14:tracePt t="140350" x="8504238" y="2209800"/>
          <p14:tracePt t="140358" x="8504238" y="2201863"/>
          <p14:tracePt t="140390" x="8518525" y="2201863"/>
          <p14:tracePt t="140654" x="8518525" y="2193925"/>
          <p14:tracePt t="140686" x="8518525" y="2187575"/>
          <p14:tracePt t="140902" x="8518525" y="2179638"/>
          <p14:tracePt t="140919" x="8526463" y="2171700"/>
          <p14:tracePt t="140934" x="8534400" y="2163763"/>
          <p14:tracePt t="140958" x="8534400" y="2155825"/>
          <p14:tracePt t="141055" x="8542338" y="2155825"/>
          <p14:tracePt t="141086" x="8550275" y="2155825"/>
          <p14:tracePt t="141342" x="8556625" y="2155825"/>
          <p14:tracePt t="141366" x="8564563" y="2155825"/>
          <p14:tracePt t="141958" x="8572500" y="2155825"/>
          <p14:tracePt t="141990" x="8572500" y="2163763"/>
          <p14:tracePt t="142078" x="8564563" y="2171700"/>
          <p14:tracePt t="142134" x="8556625" y="2179638"/>
          <p14:tracePt t="142158" x="8556625" y="2193925"/>
          <p14:tracePt t="142182" x="8550275" y="2193925"/>
          <p14:tracePt t="142254" x="8550275" y="2201863"/>
          <p14:tracePt t="142270" x="8542338" y="2209800"/>
          <p14:tracePt t="142286" x="8534400" y="2225675"/>
          <p14:tracePt t="142302" x="8534400" y="2232025"/>
          <p14:tracePt t="142318" x="8526463" y="2247900"/>
          <p14:tracePt t="142342" x="8518525" y="2247900"/>
          <p14:tracePt t="142382" x="8518525" y="2255838"/>
          <p14:tracePt t="142422" x="8512175" y="2255838"/>
          <p14:tracePt t="142438" x="8512175" y="2263775"/>
          <p14:tracePt t="142446" x="8512175" y="2270125"/>
          <p14:tracePt t="142454" x="8504238" y="2270125"/>
          <p14:tracePt t="142470" x="8504238" y="2278063"/>
          <p14:tracePt t="142486" x="8496300" y="2278063"/>
          <p14:tracePt t="142503" x="8488363" y="2286000"/>
          <p14:tracePt t="142526" x="8488363" y="2293938"/>
          <p14:tracePt t="142543" x="8480425" y="2301875"/>
          <p14:tracePt t="142575" x="8480425" y="2308225"/>
          <p14:tracePt t="142590" x="8474075" y="2308225"/>
          <p14:tracePt t="142607" x="8474075" y="2316163"/>
          <p14:tracePt t="142614" x="8466138" y="2324100"/>
          <p14:tracePt t="142640" x="8458200" y="2332038"/>
          <p14:tracePt t="142662" x="8458200" y="2339975"/>
          <p14:tracePt t="142718" x="8450263" y="2346325"/>
          <p14:tracePt t="142742" x="8442325" y="2354263"/>
          <p14:tracePt t="142750" x="8435975" y="2354263"/>
          <p14:tracePt t="142758" x="8435975" y="2362200"/>
          <p14:tracePt t="142774" x="8428038" y="2370138"/>
          <p14:tracePt t="142790" x="8428038" y="2378075"/>
          <p14:tracePt t="142806" x="8420100" y="2378075"/>
          <p14:tracePt t="142830" x="8420100" y="2384425"/>
          <p14:tracePt t="142846" x="8412163" y="2384425"/>
          <p14:tracePt t="142854" x="8404225" y="2392363"/>
          <p14:tracePt t="142870" x="8397875" y="2400300"/>
          <p14:tracePt t="142886" x="8382000" y="2416175"/>
          <p14:tracePt t="142903" x="8374063" y="2438400"/>
          <p14:tracePt t="142920" x="8359775" y="2454275"/>
          <p14:tracePt t="142942" x="8351838" y="2460625"/>
          <p14:tracePt t="142990" x="8343900" y="2460625"/>
          <p14:tracePt t="142998" x="8335963" y="2468563"/>
          <p14:tracePt t="143014" x="8328025" y="2476500"/>
          <p14:tracePt t="143030" x="8321675" y="2492375"/>
          <p14:tracePt t="143038" x="8313738" y="2492375"/>
          <p14:tracePt t="143054" x="8305800" y="2498725"/>
          <p14:tracePt t="143069" x="8289925" y="2506663"/>
          <p14:tracePt t="143086" x="8283575" y="2506663"/>
          <p14:tracePt t="143103" x="8275638" y="2522538"/>
          <p14:tracePt t="143119" x="8267700" y="2530475"/>
          <p14:tracePt t="143137" x="8259763" y="2536825"/>
          <p14:tracePt t="143153" x="8251825" y="2544763"/>
          <p14:tracePt t="143169" x="8237538" y="2552700"/>
          <p14:tracePt t="143186" x="8221663" y="2568575"/>
          <p14:tracePt t="143203" x="8213725" y="2574925"/>
          <p14:tracePt t="143222" x="8207375" y="2582863"/>
          <p14:tracePt t="143254" x="8199438" y="2590800"/>
          <p14:tracePt t="143295" x="8191500" y="2598738"/>
          <p14:tracePt t="143310" x="8183563" y="2606675"/>
          <p14:tracePt t="143327" x="8175625" y="2606675"/>
          <p14:tracePt t="143334" x="8169275" y="2606675"/>
          <p14:tracePt t="143350" x="8161338" y="2606675"/>
          <p14:tracePt t="143358" x="8161338" y="2613025"/>
          <p14:tracePt t="143370" x="8153400" y="2613025"/>
          <p14:tracePt t="143386" x="8145463" y="2620963"/>
          <p14:tracePt t="143403" x="8137525" y="2628900"/>
          <p14:tracePt t="143420" x="8115300" y="2644775"/>
          <p14:tracePt t="143437" x="8085138" y="2667000"/>
          <p14:tracePt t="143453" x="8069263" y="2674938"/>
          <p14:tracePt t="143470" x="8039100" y="2689225"/>
          <p14:tracePt t="143486" x="8023225" y="2697163"/>
          <p14:tracePt t="143503" x="8016875" y="2705100"/>
          <p14:tracePt t="143520" x="8001000" y="2713038"/>
          <p14:tracePt t="143536" x="7993063" y="2727325"/>
          <p14:tracePt t="143553" x="7978775" y="2735263"/>
          <p14:tracePt t="143570" x="7962900" y="2743200"/>
          <p14:tracePt t="143586" x="7954963" y="2751138"/>
          <p14:tracePt t="143603" x="7940675" y="2759075"/>
          <p14:tracePt t="143620" x="7924800" y="2773363"/>
          <p14:tracePt t="143622" x="7916863" y="2773363"/>
          <p14:tracePt t="143638" x="7902575" y="2781300"/>
          <p14:tracePt t="143653" x="7886700" y="2797175"/>
          <p14:tracePt t="143670" x="7870825" y="2803525"/>
          <p14:tracePt t="143686" x="7856538" y="2803525"/>
          <p14:tracePt t="143703" x="7848600" y="2811463"/>
          <p14:tracePt t="143720" x="7848600" y="2819400"/>
          <p14:tracePt t="143750" x="7840663" y="2819400"/>
          <p14:tracePt t="143814" x="7832725" y="2827338"/>
          <p14:tracePt t="143822" x="7826375" y="2827338"/>
          <p14:tracePt t="143830" x="7826375" y="2835275"/>
          <p14:tracePt t="143838" x="7810500" y="2841625"/>
          <p14:tracePt t="143854" x="7802563" y="2849563"/>
          <p14:tracePt t="143870" x="7788275" y="2865438"/>
          <p14:tracePt t="143887" x="7772400" y="2873375"/>
          <p14:tracePt t="143903" x="7756525" y="2879725"/>
          <p14:tracePt t="143920" x="7750175" y="2887663"/>
          <p14:tracePt t="143942" x="7742238" y="2887663"/>
          <p14:tracePt t="143958" x="7742238" y="2895600"/>
          <p14:tracePt t="143990" x="7734300" y="2895600"/>
          <p14:tracePt t="144016" x="7726363" y="2895600"/>
          <p14:tracePt t="144022" x="7726363" y="2903538"/>
          <p14:tracePt t="144030" x="7718425" y="2911475"/>
          <p14:tracePt t="144037" x="7712075" y="2911475"/>
          <p14:tracePt t="144053" x="7688263" y="2925763"/>
          <p14:tracePt t="144070" x="7680325" y="2933700"/>
          <p14:tracePt t="144086" x="7658100" y="2949575"/>
          <p14:tracePt t="144103" x="7642225" y="2955925"/>
          <p14:tracePt t="144120" x="7642225" y="2963863"/>
          <p14:tracePt t="144166" x="7635875" y="2963863"/>
          <p14:tracePt t="144198" x="7627938" y="2971800"/>
          <p14:tracePt t="144222" x="7620000" y="2979738"/>
          <p14:tracePt t="144230" x="7612063" y="2987675"/>
          <p14:tracePt t="144238" x="7604125" y="2987675"/>
          <p14:tracePt t="144253" x="7589838" y="2994025"/>
          <p14:tracePt t="144270" x="7581900" y="3001963"/>
          <p14:tracePt t="144286" x="7566025" y="3017838"/>
          <p14:tracePt t="144303" x="7559675" y="3017838"/>
          <p14:tracePt t="144320" x="7559675" y="3025775"/>
          <p14:tracePt t="144337" x="7551738" y="3025775"/>
          <p14:tracePt t="144353" x="7543800" y="3032125"/>
          <p14:tracePt t="144374" x="7527925" y="3040063"/>
          <p14:tracePt t="144414" x="7521575" y="3048000"/>
          <p14:tracePt t="144430" x="7497763" y="3055938"/>
          <p14:tracePt t="144438" x="7497763" y="3063875"/>
          <p14:tracePt t="144446" x="7489825" y="3070225"/>
          <p14:tracePt t="144454" x="7483475" y="3078163"/>
          <p14:tracePt t="144470" x="7451725" y="3101975"/>
          <p14:tracePt t="144487" x="7445375" y="3108325"/>
          <p14:tracePt t="144503" x="7413625" y="3132138"/>
          <p14:tracePt t="144520" x="7383463" y="3154363"/>
          <p14:tracePt t="144537" x="7361238" y="3178175"/>
          <p14:tracePt t="144553" x="7353300" y="3184525"/>
          <p14:tracePt t="144570" x="7345363" y="3192463"/>
          <p14:tracePt t="144587" x="7345363" y="3200400"/>
          <p14:tracePt t="144604" x="7337425" y="3208338"/>
          <p14:tracePt t="144646" x="7331075" y="3208338"/>
          <p14:tracePt t="144671" x="7323138" y="3208338"/>
          <p14:tracePt t="144678" x="7323138" y="3216275"/>
          <p14:tracePt t="144687" x="7315200" y="3216275"/>
          <p14:tracePt t="144703" x="7299325" y="3222625"/>
          <p14:tracePt t="144720" x="7285038" y="3238500"/>
          <p14:tracePt t="144737" x="7269163" y="3254375"/>
          <p14:tracePt t="144753" x="7239000" y="3276600"/>
          <p14:tracePt t="144770" x="7208838" y="3306763"/>
          <p14:tracePt t="144787" x="7170738" y="3336925"/>
          <p14:tracePt t="144803" x="7124700" y="3375025"/>
          <p14:tracePt t="144805" x="7108825" y="3382963"/>
          <p14:tracePt t="144820" x="7102475" y="3398838"/>
          <p14:tracePt t="144837" x="7070725" y="3421063"/>
          <p14:tracePt t="144853" x="7064375" y="3429000"/>
          <p14:tracePt t="144870" x="7048500" y="3444875"/>
          <p14:tracePt t="144926" x="7040563" y="3451225"/>
          <p14:tracePt t="144966" x="7032625" y="3459163"/>
          <p14:tracePt t="144982" x="7026275" y="3459163"/>
          <p14:tracePt t="144990" x="7018338" y="3467100"/>
          <p14:tracePt t="144998" x="7010400" y="3475038"/>
          <p14:tracePt t="145006" x="7002463" y="3482975"/>
          <p14:tracePt t="145020" x="6988175" y="3497263"/>
          <p14:tracePt t="145037" x="6934200" y="3535363"/>
          <p14:tracePt t="145054" x="6904038" y="3559175"/>
          <p14:tracePt t="145070" x="6858000" y="3589338"/>
          <p14:tracePt t="145087" x="6835775" y="3611563"/>
          <p14:tracePt t="145104" x="6819900" y="3627438"/>
          <p14:tracePt t="145120" x="6804025" y="3641725"/>
          <p14:tracePt t="145137" x="6797675" y="3649663"/>
          <p14:tracePt t="145154" x="6781800" y="3649663"/>
          <p14:tracePt t="145182" x="6781800" y="3657600"/>
          <p14:tracePt t="145230" x="6765925" y="3665538"/>
          <p14:tracePt t="145246" x="6751638" y="3679825"/>
          <p14:tracePt t="145254" x="6743700" y="3679825"/>
          <p14:tracePt t="145262" x="6735763" y="3687763"/>
          <p14:tracePt t="145270" x="6727825" y="3695700"/>
          <p14:tracePt t="145287" x="6721475" y="3703638"/>
          <p14:tracePt t="145304" x="6713538" y="3703638"/>
          <p14:tracePt t="145630" x="6705600" y="3703638"/>
          <p14:tracePt t="145774" x="6705600" y="3695700"/>
          <p14:tracePt t="145806" x="6705600" y="3687763"/>
          <p14:tracePt t="145814" x="6705600" y="3679825"/>
          <p14:tracePt t="145846" x="6705600" y="3673475"/>
          <p14:tracePt t="145862" x="6697663" y="3673475"/>
          <p14:tracePt t="145894" x="6697663" y="3665538"/>
          <p14:tracePt t="146006" x="6697663" y="3657600"/>
          <p14:tracePt t="146015" x="6697663" y="3649663"/>
          <p14:tracePt t="146070" x="6697663" y="3641725"/>
          <p14:tracePt t="146102" x="6697663" y="3635375"/>
          <p14:tracePt t="146206" x="6697663" y="3627438"/>
          <p14:tracePt t="146214" x="6697663" y="3619500"/>
          <p14:tracePt t="146254" x="6689725" y="3611563"/>
          <p14:tracePt t="146334" x="6689725" y="3603625"/>
          <p14:tracePt t="146430" x="6689725" y="3597275"/>
          <p14:tracePt t="146446" x="6689725" y="3589338"/>
          <p14:tracePt t="146478" x="6689725" y="3581400"/>
          <p14:tracePt t="146526" x="6689725" y="3573463"/>
          <p14:tracePt t="151549" x="0" y="0"/>
        </p14:tracePtLst>
        <p14:tracePtLst>
          <p14:tracePt t="153783" x="10569575" y="2454275"/>
          <p14:tracePt t="153790" x="10569575" y="2446338"/>
          <p14:tracePt t="153822" x="10569575" y="2438400"/>
          <p14:tracePt t="153854" x="10569575" y="2430463"/>
          <p14:tracePt t="153870" x="10569575" y="2422525"/>
          <p14:tracePt t="153910" x="10569575" y="2416175"/>
          <p14:tracePt t="153918" x="10569575" y="2408238"/>
          <p14:tracePt t="153942" x="10569575" y="2400300"/>
          <p14:tracePt t="153950" x="10569575" y="2392363"/>
          <p14:tracePt t="153958" x="10569575" y="2384425"/>
          <p14:tracePt t="153974" x="10569575" y="2378075"/>
          <p14:tracePt t="153991" x="10569575" y="2370138"/>
          <p14:tracePt t="154014" x="10569575" y="2362200"/>
          <p14:tracePt t="154030" x="10569575" y="2354263"/>
          <p14:tracePt t="154086" x="10575925" y="2346325"/>
          <p14:tracePt t="154111" x="10583863" y="2346325"/>
          <p14:tracePt t="154126" x="10583863" y="2339975"/>
          <p14:tracePt t="154150" x="10591800" y="2339975"/>
          <p14:tracePt t="154206" x="10599738" y="2332038"/>
          <p14:tracePt t="154303" x="10607675" y="2332038"/>
          <p14:tracePt t="154311" x="10614025" y="2332038"/>
          <p14:tracePt t="154326" x="10621963" y="2324100"/>
          <p14:tracePt t="154357" x="10629900" y="2324100"/>
          <p14:tracePt t="154390" x="10637838" y="2324100"/>
          <p14:tracePt t="154406" x="10645775" y="2324100"/>
          <p14:tracePt t="154422" x="10660063" y="2316163"/>
          <p14:tracePt t="154454" x="10668000" y="2316163"/>
          <p14:tracePt t="154478" x="10675938" y="2308225"/>
          <p14:tracePt t="154598" x="10683875" y="2308225"/>
          <p14:tracePt t="154624" x="10690225" y="2301875"/>
          <p14:tracePt t="154655" x="10698163" y="2301875"/>
          <p14:tracePt t="154670" x="10706100" y="2301875"/>
          <p14:tracePt t="154710" x="10714038" y="2301875"/>
          <p14:tracePt t="154718" x="10721975" y="2301875"/>
          <p14:tracePt t="154726" x="10728325" y="2301875"/>
          <p14:tracePt t="154740" x="10752138" y="2293938"/>
          <p14:tracePt t="154757" x="10790238" y="2286000"/>
          <p14:tracePt t="154774" x="10812463" y="2286000"/>
          <p14:tracePt t="154790" x="10820400" y="2278063"/>
          <p14:tracePt t="154807" x="10828338" y="2278063"/>
          <p14:tracePt t="154862" x="10836275" y="2278063"/>
          <p14:tracePt t="154878" x="10850563" y="2278063"/>
          <p14:tracePt t="154886" x="10866438" y="2270125"/>
          <p14:tracePt t="154894" x="10888663" y="2270125"/>
          <p14:tracePt t="154907" x="10896600" y="2263775"/>
          <p14:tracePt t="154924" x="10918825" y="2263775"/>
          <p14:tracePt t="154941" x="10926763" y="2263775"/>
          <p14:tracePt t="154957" x="10934700" y="2263775"/>
          <p14:tracePt t="154982" x="10942638" y="2263775"/>
          <p14:tracePt t="154991" x="10950575" y="2263775"/>
          <p14:tracePt t="155007" x="10972800" y="2255838"/>
          <p14:tracePt t="155024" x="11010900" y="2247900"/>
          <p14:tracePt t="155041" x="11049000" y="2247900"/>
          <p14:tracePt t="155057" x="11079163" y="2239963"/>
          <p14:tracePt t="155074" x="11095038" y="2239963"/>
          <p14:tracePt t="155091" x="11102975" y="2239963"/>
          <p14:tracePt t="155141" x="11109325" y="2239963"/>
          <p14:tracePt t="155158" x="11117263" y="2232025"/>
          <p14:tracePt t="155174" x="11125200" y="2232025"/>
          <p14:tracePt t="155182" x="11133138" y="2232025"/>
          <p14:tracePt t="155191" x="11141075" y="2232025"/>
          <p14:tracePt t="155207" x="11147425" y="2232025"/>
          <p14:tracePt t="155224" x="11155363" y="2232025"/>
          <p14:tracePt t="155241" x="11163300" y="2232025"/>
          <p14:tracePt t="155257" x="11185525" y="2225675"/>
          <p14:tracePt t="155274" x="11193463" y="2225675"/>
          <p14:tracePt t="155291" x="11209338" y="2217738"/>
          <p14:tracePt t="155307" x="11223625" y="2217738"/>
          <p14:tracePt t="155324" x="11231563" y="2217738"/>
          <p14:tracePt t="155326" x="11239500" y="2209800"/>
          <p14:tracePt t="155341" x="11247438" y="2209800"/>
          <p14:tracePt t="155357" x="11255375" y="2201863"/>
          <p14:tracePt t="155374" x="11269663" y="2201863"/>
          <p14:tracePt t="155390" x="11277600" y="2201863"/>
          <p14:tracePt t="155454" x="11285538" y="2201863"/>
          <p14:tracePt t="155462" x="11285538" y="2193925"/>
          <p14:tracePt t="155474" x="11293475" y="2193925"/>
          <p14:tracePt t="155490" x="11315700" y="2187575"/>
          <p14:tracePt t="155507" x="11337925" y="2179638"/>
          <p14:tracePt t="155510" x="11345863" y="2179638"/>
          <p14:tracePt t="155526" x="11353800" y="2179638"/>
          <p14:tracePt t="155622" x="11361738" y="2171700"/>
          <p14:tracePt t="155999" x="11353800" y="2171700"/>
          <p14:tracePt t="156031" x="11345863" y="2171700"/>
          <p14:tracePt t="156038" x="11337925" y="2171700"/>
          <p14:tracePt t="156046" x="11331575" y="2171700"/>
          <p14:tracePt t="156062" x="11315700" y="2171700"/>
          <p14:tracePt t="156074" x="11307763" y="2171700"/>
          <p14:tracePt t="156092" x="11293475" y="2171700"/>
          <p14:tracePt t="156094" x="11285538" y="2171700"/>
          <p14:tracePt t="156107" x="11277600" y="2171700"/>
          <p14:tracePt t="156124" x="11261725" y="2171700"/>
          <p14:tracePt t="156141" x="11255375" y="2179638"/>
          <p14:tracePt t="156158" x="11239500" y="2187575"/>
          <p14:tracePt t="156174" x="11223625" y="2193925"/>
          <p14:tracePt t="156191" x="11193463" y="2201863"/>
          <p14:tracePt t="156208" x="11171238" y="2209800"/>
          <p14:tracePt t="156224" x="11147425" y="2217738"/>
          <p14:tracePt t="156241" x="11125200" y="2225675"/>
          <p14:tracePt t="156258" x="11117263" y="2232025"/>
          <p14:tracePt t="156274" x="11102975" y="2239963"/>
          <p14:tracePt t="156291" x="11095038" y="2239963"/>
          <p14:tracePt t="156307" x="11087100" y="2247900"/>
          <p14:tracePt t="156324" x="11087100" y="2255838"/>
          <p14:tracePt t="156341" x="11071225" y="2263775"/>
          <p14:tracePt t="156358" x="11064875" y="2263775"/>
          <p14:tracePt t="156382" x="11064875" y="2270125"/>
          <p14:tracePt t="156406" x="11056938" y="2270125"/>
          <p14:tracePt t="156414" x="11049000" y="2270125"/>
          <p14:tracePt t="156430" x="11049000" y="2278063"/>
          <p14:tracePt t="156446" x="11041063" y="2286000"/>
          <p14:tracePt t="156458" x="11033125" y="2286000"/>
          <p14:tracePt t="156474" x="11018838" y="2293938"/>
          <p14:tracePt t="156491" x="11010900" y="2308225"/>
          <p14:tracePt t="156525" x="10995025" y="2316163"/>
          <p14:tracePt t="156541" x="10995025" y="2324100"/>
          <p14:tracePt t="156574" x="10988675" y="2324100"/>
          <p14:tracePt t="156590" x="10988675" y="2332038"/>
          <p14:tracePt t="156606" x="10980738" y="2339975"/>
          <p14:tracePt t="156630" x="10972800" y="2346325"/>
          <p14:tracePt t="156638" x="10964863" y="2354263"/>
          <p14:tracePt t="156662" x="10956925" y="2362200"/>
          <p14:tracePt t="156678" x="10956925" y="2370138"/>
          <p14:tracePt t="156694" x="10950575" y="2378075"/>
          <p14:tracePt t="156702" x="10942638" y="2384425"/>
          <p14:tracePt t="156710" x="10942638" y="2392363"/>
          <p14:tracePt t="156725" x="10934700" y="2400300"/>
          <p14:tracePt t="156741" x="10918825" y="2430463"/>
          <p14:tracePt t="156758" x="10912475" y="2446338"/>
          <p14:tracePt t="156774" x="10904538" y="2468563"/>
          <p14:tracePt t="156791" x="10888663" y="2476500"/>
          <p14:tracePt t="156808" x="10888663" y="2492375"/>
          <p14:tracePt t="156824" x="10880725" y="2498725"/>
          <p14:tracePt t="156858" x="10880725" y="2514600"/>
          <p14:tracePt t="156874" x="10874375" y="2522538"/>
          <p14:tracePt t="156891" x="10866438" y="2536825"/>
          <p14:tracePt t="156908" x="10866438" y="2544763"/>
          <p14:tracePt t="156910" x="10858500" y="2552700"/>
          <p14:tracePt t="156925" x="10850563" y="2568575"/>
          <p14:tracePt t="156941" x="10842625" y="2590800"/>
          <p14:tracePt t="156958" x="10828338" y="2613025"/>
          <p14:tracePt t="156974" x="10820400" y="2644775"/>
          <p14:tracePt t="156991" x="10798175" y="2667000"/>
          <p14:tracePt t="157008" x="10790238" y="2674938"/>
          <p14:tracePt t="157024" x="10790238" y="2697163"/>
          <p14:tracePt t="157041" x="10774363" y="2720975"/>
          <p14:tracePt t="157058" x="10766425" y="2735263"/>
          <p14:tracePt t="157074" x="10760075" y="2735263"/>
          <p14:tracePt t="157091" x="10752138" y="2751138"/>
          <p14:tracePt t="157108" x="10744200" y="2765425"/>
          <p14:tracePt t="157111" x="10744200" y="2773363"/>
          <p14:tracePt t="157125" x="10736263" y="2789238"/>
          <p14:tracePt t="157141" x="10721975" y="2803525"/>
          <p14:tracePt t="157158" x="10706100" y="2841625"/>
          <p14:tracePt t="157175" x="10690225" y="2857500"/>
          <p14:tracePt t="157191" x="10668000" y="2887663"/>
          <p14:tracePt t="157208" x="10652125" y="2911475"/>
          <p14:tracePt t="157224" x="10637838" y="2941638"/>
          <p14:tracePt t="157242" x="10621963" y="2963863"/>
          <p14:tracePt t="157258" x="10607675" y="2987675"/>
          <p14:tracePt t="157274" x="10591800" y="3001963"/>
          <p14:tracePt t="157334" x="10591800" y="3009900"/>
          <p14:tracePt t="157342" x="10583863" y="3009900"/>
          <p14:tracePt t="157366" x="10583863" y="3017838"/>
          <p14:tracePt t="157374" x="10575925" y="3017838"/>
          <p14:tracePt t="157390" x="10575925" y="3025775"/>
          <p14:tracePt t="157398" x="10569575" y="3032125"/>
          <p14:tracePt t="157408" x="10561638" y="3032125"/>
          <p14:tracePt t="157424" x="10561638" y="3040063"/>
          <p14:tracePt t="157441" x="10553700" y="3048000"/>
          <p14:tracePt t="157458" x="10545763" y="3055938"/>
          <p14:tracePt t="157475" x="10537825" y="3063875"/>
          <p14:tracePt t="157502" x="10531475" y="3070225"/>
          <p14:tracePt t="157518" x="10531475" y="3086100"/>
          <p14:tracePt t="157534" x="10515600" y="3094038"/>
          <p14:tracePt t="157550" x="10515600" y="3101975"/>
          <p14:tracePt t="157558" x="10507663" y="3101975"/>
          <p14:tracePt t="157575" x="10499725" y="3116263"/>
          <p14:tracePt t="157591" x="10493375" y="3124200"/>
          <p14:tracePt t="157608" x="10477500" y="3140075"/>
          <p14:tracePt t="157625" x="10461625" y="3154363"/>
          <p14:tracePt t="157641" x="10447338" y="3184525"/>
          <p14:tracePt t="157658" x="10431463" y="3200400"/>
          <p14:tracePt t="157675" x="10409238" y="3230563"/>
          <p14:tracePt t="157691" x="10393363" y="3246438"/>
          <p14:tracePt t="157693" x="10385425" y="3254375"/>
          <p14:tracePt t="157708" x="10379075" y="3260725"/>
          <p14:tracePt t="157709" x="10371138" y="3276600"/>
          <p14:tracePt t="157725" x="10347325" y="3298825"/>
          <p14:tracePt t="157741" x="10317163" y="3330575"/>
          <p14:tracePt t="157758" x="10287000" y="3368675"/>
          <p14:tracePt t="157775" x="10264775" y="3398838"/>
          <p14:tracePt t="157791" x="10240963" y="3429000"/>
          <p14:tracePt t="157808" x="10218738" y="3459163"/>
          <p14:tracePt t="157825" x="10188575" y="3489325"/>
          <p14:tracePt t="157841" x="10156825" y="3527425"/>
          <p14:tracePt t="157858" x="10134600" y="3559175"/>
          <p14:tracePt t="157875" x="10118725" y="3573463"/>
          <p14:tracePt t="157891" x="10104438" y="3589338"/>
          <p14:tracePt t="157908" x="10096500" y="3597275"/>
          <p14:tracePt t="157974" x="10096500" y="3603625"/>
          <p14:tracePt t="158000" x="10088563" y="3603625"/>
          <p14:tracePt t="158014" x="10080625" y="3603625"/>
          <p14:tracePt t="158031" x="10074275" y="3611563"/>
          <p14:tracePt t="158046" x="10066338" y="3611563"/>
          <p14:tracePt t="158054" x="10042525" y="3611563"/>
          <p14:tracePt t="158070" x="10036175" y="3619500"/>
          <p14:tracePt t="158078" x="10028238" y="3627438"/>
          <p14:tracePt t="158092" x="10020300" y="3627438"/>
          <p14:tracePt t="158108" x="10012363" y="3627438"/>
          <p14:tracePt t="158125" x="10004425" y="3635375"/>
          <p14:tracePt t="158142" x="9998075" y="3635375"/>
          <p14:tracePt t="158158" x="9990138" y="3635375"/>
          <p14:tracePt t="158182" x="9982200" y="3635375"/>
          <p14:tracePt t="158198" x="9974263" y="3635375"/>
          <p14:tracePt t="158208" x="9966325" y="3635375"/>
          <p14:tracePt t="158225" x="9952038" y="3635375"/>
          <p14:tracePt t="158242" x="9928225" y="3641725"/>
          <p14:tracePt t="158259" x="9906000" y="3649663"/>
          <p14:tracePt t="158275" x="9883775" y="3649663"/>
          <p14:tracePt t="158292" x="9867900" y="3665538"/>
          <p14:tracePt t="158310" x="9859963" y="3665538"/>
          <p14:tracePt t="158334" x="9852025" y="3665538"/>
          <p14:tracePt t="158390" x="9845675" y="3665538"/>
          <p14:tracePt t="158415" x="9837738" y="3665538"/>
          <p14:tracePt t="158422" x="9829800" y="3665538"/>
          <p14:tracePt t="158430" x="9821863" y="3665538"/>
          <p14:tracePt t="158442" x="9813925" y="3665538"/>
          <p14:tracePt t="158458" x="9807575" y="3673475"/>
          <p14:tracePt t="158475" x="9791700" y="3673475"/>
          <p14:tracePt t="158477" x="9783763" y="3679825"/>
          <p14:tracePt t="158509" x="9775825" y="3679825"/>
          <p14:tracePt t="158614" x="9769475" y="3679825"/>
          <p14:tracePt t="158638" x="9761538" y="3679825"/>
          <p14:tracePt t="158646" x="9753600" y="3679825"/>
          <p14:tracePt t="158662" x="9745663" y="3679825"/>
          <p14:tracePt t="158782" x="9737725" y="3679825"/>
          <p14:tracePt t="158790" x="9731375" y="3679825"/>
          <p14:tracePt t="158806" x="9723438" y="3679825"/>
          <p14:tracePt t="158822" x="9715500" y="3679825"/>
          <p14:tracePt t="158830" x="9699625" y="3679825"/>
          <p14:tracePt t="158842" x="9693275" y="3679825"/>
          <p14:tracePt t="158858" x="9669463" y="3679825"/>
          <p14:tracePt t="158875" x="9669463" y="3673475"/>
          <p14:tracePt t="158942" x="9661525" y="3673475"/>
          <p14:tracePt t="158982" x="9655175" y="3673475"/>
          <p14:tracePt t="158999" x="9647238" y="3673475"/>
          <p14:tracePt t="159118" x="9639300" y="3673475"/>
          <p14:tracePt t="159142" x="9631363" y="3673475"/>
          <p14:tracePt t="159246" x="9623425" y="3673475"/>
          <p14:tracePt t="159358" x="9617075" y="3673475"/>
          <p14:tracePt t="159366" x="9609138" y="3673475"/>
          <p14:tracePt t="159414" x="9601200" y="3673475"/>
          <p14:tracePt t="160375" x="9593263" y="3673475"/>
          <p14:tracePt t="160598" x="9585325" y="3665538"/>
          <p14:tracePt t="160990" x="9578975" y="3665538"/>
          <p14:tracePt t="164238" x="9571038" y="3665538"/>
          <p14:tracePt t="164446" x="9563100" y="3665538"/>
          <p14:tracePt t="164534" x="9555163" y="3665538"/>
          <p14:tracePt t="164582" x="9547225" y="3665538"/>
          <p14:tracePt t="167510" x="9547225" y="3657600"/>
          <p14:tracePt t="167526" x="9547225" y="3649663"/>
          <p14:tracePt t="167535" x="9547225" y="3641725"/>
          <p14:tracePt t="167550" x="9547225" y="3627438"/>
          <p14:tracePt t="167583" x="9547225" y="3619500"/>
          <p14:tracePt t="16758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>
            <a:extLst>
              <a:ext uri="{FF2B5EF4-FFF2-40B4-BE49-F238E27FC236}">
                <a16:creationId xmlns:a16="http://schemas.microsoft.com/office/drawing/2014/main" id="{53519C1D-7CBA-40FB-B707-F9A3AF4B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915"/>
            <a:ext cx="10515600" cy="1192725"/>
          </a:xfrm>
        </p:spPr>
        <p:txBody>
          <a:bodyPr/>
          <a:lstStyle/>
          <a:p>
            <a:pPr algn="ctr"/>
            <a:r>
              <a:rPr lang="pt-BR" altLang="en-US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“LF mais raso, solo mais frio”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8" name="Imagem 1">
            <a:extLst>
              <a:ext uri="{FF2B5EF4-FFF2-40B4-BE49-F238E27FC236}">
                <a16:creationId xmlns:a16="http://schemas.microsoft.com/office/drawing/2014/main" id="{7A5C6C1D-BFA1-41A3-A10F-E1E401AE8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57" y="1117763"/>
            <a:ext cx="8655685" cy="54021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6BFFDA4-0861-4758-AE52-FA41E4034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00"/>
    </mc:Choice>
    <mc:Fallback>
      <p:transition spd="slow" advTm="6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81" x="9639300" y="3306763"/>
          <p14:tracePt t="18895" x="9617075" y="3306763"/>
          <p14:tracePt t="18904" x="9609138" y="3306763"/>
          <p14:tracePt t="18912" x="9585325" y="3306763"/>
          <p14:tracePt t="18928" x="9563100" y="3292475"/>
          <p14:tracePt t="18945" x="9532938" y="3268663"/>
          <p14:tracePt t="18961" x="9478963" y="3238500"/>
          <p14:tracePt t="18978" x="9440863" y="3230563"/>
          <p14:tracePt t="18995" x="9402763" y="3230563"/>
          <p14:tracePt t="19011" x="9364663" y="3230563"/>
          <p14:tracePt t="19028" x="9326563" y="3238500"/>
          <p14:tracePt t="19045" x="9274175" y="3260725"/>
          <p14:tracePt t="19046" x="9250363" y="3268663"/>
          <p14:tracePt t="19062" x="9174163" y="3298825"/>
          <p14:tracePt t="19078" x="9075738" y="3330575"/>
          <p14:tracePt t="19095" x="8961438" y="3360738"/>
          <p14:tracePt t="19111" x="8831263" y="3390900"/>
          <p14:tracePt t="19128" x="8670925" y="3406775"/>
          <p14:tracePt t="19145" x="8496300" y="3436938"/>
          <p14:tracePt t="19162" x="8289925" y="3467100"/>
          <p14:tracePt t="19178" x="8085138" y="3505200"/>
          <p14:tracePt t="19195" x="7924800" y="3521075"/>
          <p14:tracePt t="19211" x="7802563" y="3551238"/>
          <p14:tracePt t="19228" x="7726363" y="3573463"/>
          <p14:tracePt t="19230" x="7696200" y="3589338"/>
          <p14:tracePt t="19245" x="7666038" y="3603625"/>
          <p14:tracePt t="19262" x="7566025" y="3641725"/>
          <p14:tracePt t="19278" x="7467600" y="3673475"/>
          <p14:tracePt t="19295" x="7331075" y="3703638"/>
          <p14:tracePt t="19312" x="7178675" y="3756025"/>
          <p14:tracePt t="19328" x="6964363" y="3802063"/>
          <p14:tracePt t="19345" x="6759575" y="3840163"/>
          <p14:tracePt t="19362" x="6575425" y="3856038"/>
          <p14:tracePt t="19378" x="6423025" y="3886200"/>
          <p14:tracePt t="19395" x="6302375" y="3886200"/>
          <p14:tracePt t="19412" x="6180138" y="3886200"/>
          <p14:tracePt t="19428" x="6103938" y="3886200"/>
          <p14:tracePt t="19431" x="6073775" y="3886200"/>
          <p14:tracePt t="19445" x="6057900" y="3894138"/>
          <p14:tracePt t="19462" x="6003925" y="3902075"/>
          <p14:tracePt t="19478" x="5981700" y="3908425"/>
          <p14:tracePt t="19495" x="5935663" y="3924300"/>
          <p14:tracePt t="19512" x="5859463" y="3932238"/>
          <p14:tracePt t="19528" x="5753100" y="3946525"/>
          <p14:tracePt t="19545" x="5616575" y="3970338"/>
          <p14:tracePt t="19562" x="5502275" y="3984625"/>
          <p14:tracePt t="19578" x="5372100" y="4000500"/>
          <p14:tracePt t="19595" x="5295900" y="4022725"/>
          <p14:tracePt t="19612" x="5257800" y="4022725"/>
          <p14:tracePt t="19614" x="5249863" y="4022725"/>
          <p14:tracePt t="19645" x="5235575" y="4022725"/>
          <p14:tracePt t="19663" x="5211763" y="4030663"/>
          <p14:tracePt t="19678" x="5181600" y="4038600"/>
          <p14:tracePt t="19695" x="5151438" y="4046538"/>
          <p14:tracePt t="19712" x="5105400" y="4046538"/>
          <p14:tracePt t="19729" x="5075238" y="4060825"/>
          <p14:tracePt t="19745" x="5037138" y="4068763"/>
          <p14:tracePt t="19762" x="4991100" y="4068763"/>
          <p14:tracePt t="19778" x="4945063" y="4084638"/>
          <p14:tracePt t="19795" x="4906963" y="4092575"/>
          <p14:tracePt t="19812" x="4876800" y="4106863"/>
          <p14:tracePt t="19814" x="4860925" y="4106863"/>
          <p14:tracePt t="19828" x="4838700" y="4114800"/>
          <p14:tracePt t="19831" x="4808538" y="4122738"/>
          <p14:tracePt t="19845" x="4784725" y="4130675"/>
          <p14:tracePt t="19862" x="4702175" y="4152900"/>
          <p14:tracePt t="19878" x="4678363" y="4152900"/>
          <p14:tracePt t="19895" x="4656138" y="4160838"/>
          <p14:tracePt t="19951" x="4648200" y="4160838"/>
          <p14:tracePt t="19983" x="4640263" y="4168775"/>
          <p14:tracePt t="19991" x="4640263" y="4175125"/>
          <p14:tracePt t="19999" x="4632325" y="4175125"/>
          <p14:tracePt t="20012" x="4625975" y="4175125"/>
          <p14:tracePt t="20029" x="4618038" y="4175125"/>
          <p14:tracePt t="20046" x="4610100" y="4183063"/>
          <p14:tracePt t="20062" x="4602163" y="4191000"/>
          <p14:tracePt t="20199" x="4602163" y="4206875"/>
          <p14:tracePt t="20207" x="4602163" y="4213225"/>
          <p14:tracePt t="20215" x="4602163" y="4229100"/>
          <p14:tracePt t="20229" x="4602163" y="4237038"/>
          <p14:tracePt t="20246" x="4602163" y="4244975"/>
          <p14:tracePt t="20295" x="4610100" y="4244975"/>
          <p14:tracePt t="20391" x="4610100" y="4237038"/>
          <p14:tracePt t="20399" x="4610100" y="4229100"/>
          <p14:tracePt t="20412" x="4610100" y="4221163"/>
          <p14:tracePt t="20429" x="4610100" y="4213225"/>
          <p14:tracePt t="20446" x="4594225" y="4183063"/>
          <p14:tracePt t="20462" x="4572000" y="4160838"/>
          <p14:tracePt t="20479" x="4503738" y="4130675"/>
          <p14:tracePt t="20495" x="4435475" y="4084638"/>
          <p14:tracePt t="20512" x="4365625" y="4046538"/>
          <p14:tracePt t="20529" x="4259263" y="3992563"/>
          <p14:tracePt t="20545" x="4198938" y="3954463"/>
          <p14:tracePt t="20562" x="4160838" y="3932238"/>
          <p14:tracePt t="20579" x="4130675" y="3916363"/>
          <p14:tracePt t="20595" x="4114800" y="3908425"/>
          <p14:tracePt t="20612" x="4098925" y="3908425"/>
          <p14:tracePt t="20629" x="4084638" y="3902075"/>
          <p14:tracePt t="20646" x="4054475" y="3894138"/>
          <p14:tracePt t="20663" x="4022725" y="3886200"/>
          <p14:tracePt t="20679" x="4000500" y="3886200"/>
          <p14:tracePt t="20695" x="3970338" y="3878263"/>
          <p14:tracePt t="20712" x="3962400" y="3870325"/>
          <p14:tracePt t="20745" x="3954463" y="3870325"/>
          <p14:tracePt t="21071" x="3954463" y="3878263"/>
          <p14:tracePt t="21094" x="3962400" y="3886200"/>
          <p14:tracePt t="21110" x="3962400" y="3902075"/>
          <p14:tracePt t="21119" x="3962400" y="3908425"/>
          <p14:tracePt t="21129" x="3970338" y="3916363"/>
          <p14:tracePt t="21146" x="3984625" y="3970338"/>
          <p14:tracePt t="21163" x="3984625" y="4000500"/>
          <p14:tracePt t="21179" x="4000500" y="4038600"/>
          <p14:tracePt t="21196" x="4008438" y="4068763"/>
          <p14:tracePt t="21212" x="4016375" y="4098925"/>
          <p14:tracePt t="21229" x="4022725" y="4106863"/>
          <p14:tracePt t="21230" x="4022725" y="4114800"/>
          <p14:tracePt t="21415" x="4030663" y="4114800"/>
          <p14:tracePt t="21431" x="4038600" y="4114800"/>
          <p14:tracePt t="21455" x="4046538" y="4114800"/>
          <p14:tracePt t="21478" x="4060825" y="4106863"/>
          <p14:tracePt t="21495" x="4068763" y="4106863"/>
          <p14:tracePt t="21503" x="4068763" y="4098925"/>
          <p14:tracePt t="21512" x="4084638" y="4098925"/>
          <p14:tracePt t="21529" x="4092575" y="4098925"/>
          <p14:tracePt t="21546" x="4106863" y="4092575"/>
          <p14:tracePt t="21562" x="4114800" y="4092575"/>
          <p14:tracePt t="21579" x="4137025" y="4092575"/>
          <p14:tracePt t="21596" x="4160838" y="4092575"/>
          <p14:tracePt t="21612" x="4175125" y="4106863"/>
          <p14:tracePt t="21615" x="4183063" y="4114800"/>
          <p14:tracePt t="21629" x="4198938" y="4122738"/>
          <p14:tracePt t="21646" x="4213225" y="4144963"/>
          <p14:tracePt t="21664" x="4221163" y="4160838"/>
          <p14:tracePt t="21687" x="4229100" y="4168775"/>
          <p14:tracePt t="21703" x="4229100" y="4175125"/>
          <p14:tracePt t="21712" x="4237038" y="4191000"/>
          <p14:tracePt t="21729" x="4251325" y="4206875"/>
          <p14:tracePt t="21746" x="4275138" y="4229100"/>
          <p14:tracePt t="21762" x="4289425" y="4237038"/>
          <p14:tracePt t="21779" x="4313238" y="4259263"/>
          <p14:tracePt t="21796" x="4343400" y="4289425"/>
          <p14:tracePt t="21798" x="4351338" y="4297363"/>
          <p14:tracePt t="21812" x="4373563" y="4335463"/>
          <p14:tracePt t="21814" x="4381500" y="4351338"/>
          <p14:tracePt t="21829" x="4397375" y="4373563"/>
          <p14:tracePt t="21846" x="4427538" y="4435475"/>
          <p14:tracePt t="21863" x="4441825" y="4457700"/>
          <p14:tracePt t="21879" x="4449763" y="4465638"/>
          <p14:tracePt t="21896" x="4457700" y="4479925"/>
          <p14:tracePt t="21913" x="4457700" y="4487863"/>
          <p14:tracePt t="21929" x="4465638" y="4495800"/>
          <p14:tracePt t="21946" x="4465638" y="4503738"/>
          <p14:tracePt t="22087" x="4473575" y="4503738"/>
          <p14:tracePt t="22103" x="4479925" y="4487863"/>
          <p14:tracePt t="22111" x="4479925" y="4473575"/>
          <p14:tracePt t="22119" x="4479925" y="4449763"/>
          <p14:tracePt t="22129" x="4479925" y="4427538"/>
          <p14:tracePt t="22146" x="4479925" y="4381500"/>
          <p14:tracePt t="22163" x="4479925" y="4343400"/>
          <p14:tracePt t="22179" x="4465638" y="4305300"/>
          <p14:tracePt t="22196" x="4435475" y="4267200"/>
          <p14:tracePt t="22213" x="4411663" y="4244975"/>
          <p14:tracePt t="22230" x="4403725" y="4229100"/>
          <p14:tracePt t="22230" x="4397375" y="4229100"/>
          <p14:tracePt t="22246" x="4389438" y="4221163"/>
          <p14:tracePt t="22263" x="4381500" y="4206875"/>
          <p14:tracePt t="22279" x="4373563" y="4206875"/>
          <p14:tracePt t="22296" x="4365625" y="4198938"/>
          <p14:tracePt t="22313" x="4359275" y="4198938"/>
          <p14:tracePt t="22343" x="4351338" y="4198938"/>
          <p14:tracePt t="22359" x="4335463" y="4198938"/>
          <p14:tracePt t="22367" x="4321175" y="4191000"/>
          <p14:tracePt t="22380" x="4305300" y="4191000"/>
          <p14:tracePt t="22396" x="4259263" y="4183063"/>
          <p14:tracePt t="22413" x="4213225" y="4175125"/>
          <p14:tracePt t="22414" x="4191000" y="4168775"/>
          <p14:tracePt t="22429" x="4168775" y="4160838"/>
          <p14:tracePt t="22446" x="4114800" y="4144963"/>
          <p14:tracePt t="22463" x="4076700" y="4130675"/>
          <p14:tracePt t="22479" x="4022725" y="4106863"/>
          <p14:tracePt t="22496" x="3984625" y="4092575"/>
          <p14:tracePt t="22513" x="3946525" y="4076700"/>
          <p14:tracePt t="22529" x="3908425" y="4068763"/>
          <p14:tracePt t="22546" x="3848100" y="4046538"/>
          <p14:tracePt t="22563" x="3779838" y="4030663"/>
          <p14:tracePt t="22579" x="3733800" y="4016375"/>
          <p14:tracePt t="22582" x="3711575" y="4008438"/>
          <p14:tracePt t="22596" x="3703638" y="4000500"/>
          <p14:tracePt t="22613" x="3695700" y="4000500"/>
          <p14:tracePt t="22614" x="3687763" y="4000500"/>
          <p14:tracePt t="22630" x="3679825" y="4000500"/>
          <p14:tracePt t="22646" x="3665538" y="4000500"/>
          <p14:tracePt t="22663" x="3641725" y="4000500"/>
          <p14:tracePt t="22680" x="3627438" y="4000500"/>
          <p14:tracePt t="22696" x="3611563" y="4000500"/>
          <p14:tracePt t="22713" x="3589338" y="3992563"/>
          <p14:tracePt t="22730" x="3573463" y="3992563"/>
          <p14:tracePt t="22746" x="3565525" y="3992563"/>
          <p14:tracePt t="22767" x="3559175" y="3992563"/>
          <p14:tracePt t="22791" x="3551238" y="3992563"/>
          <p14:tracePt t="22807" x="3543300" y="3992563"/>
          <p14:tracePt t="22823" x="3527425" y="3992563"/>
          <p14:tracePt t="22831" x="3521075" y="3992563"/>
          <p14:tracePt t="22846" x="3482975" y="4000500"/>
          <p14:tracePt t="22863" x="3459163" y="4000500"/>
          <p14:tracePt t="22879" x="3429000" y="4008438"/>
          <p14:tracePt t="22896" x="3413125" y="4016375"/>
          <p14:tracePt t="22951" x="3406775" y="4016375"/>
          <p14:tracePt t="22967" x="3406775" y="4008438"/>
          <p14:tracePt t="22991" x="3398838" y="3992563"/>
          <p14:tracePt t="22999" x="3390900" y="3984625"/>
          <p14:tracePt t="23008" x="3390900" y="3978275"/>
          <p14:tracePt t="23014" x="3390900" y="3970338"/>
          <p14:tracePt t="23030" x="3390900" y="3940175"/>
          <p14:tracePt t="23046" x="3382963" y="3894138"/>
          <p14:tracePt t="23063" x="3382963" y="3840163"/>
          <p14:tracePt t="23080" x="3375025" y="3763963"/>
          <p14:tracePt t="23096" x="3368675" y="3703638"/>
          <p14:tracePt t="23113" x="3352800" y="3635375"/>
          <p14:tracePt t="23130" x="3352800" y="3565525"/>
          <p14:tracePt t="23146" x="3352800" y="3489325"/>
          <p14:tracePt t="23163" x="3352800" y="3398838"/>
          <p14:tracePt t="23180" x="3352800" y="3322638"/>
          <p14:tracePt t="23196" x="3352800" y="3260725"/>
          <p14:tracePt t="23198" x="3360738" y="3230563"/>
          <p14:tracePt t="23214" x="3375025" y="3154363"/>
          <p14:tracePt t="23230" x="3398838" y="3086100"/>
          <p14:tracePt t="23246" x="3406775" y="3040063"/>
          <p14:tracePt t="23263" x="3421063" y="2987675"/>
          <p14:tracePt t="23280" x="3421063" y="2941638"/>
          <p14:tracePt t="23296" x="3421063" y="2917825"/>
          <p14:tracePt t="23313" x="3421063" y="2895600"/>
          <p14:tracePt t="23330" x="3421063" y="2865438"/>
          <p14:tracePt t="23347" x="3421063" y="2849563"/>
          <p14:tracePt t="23363" x="3421063" y="2819400"/>
          <p14:tracePt t="23380" x="3429000" y="2797175"/>
          <p14:tracePt t="23396" x="3436938" y="2773363"/>
          <p14:tracePt t="23399" x="3436938" y="2765425"/>
          <p14:tracePt t="23503" x="3436938" y="2789238"/>
          <p14:tracePt t="23511" x="3429000" y="2811463"/>
          <p14:tracePt t="23519" x="3421063" y="2841625"/>
          <p14:tracePt t="23530" x="3413125" y="2887663"/>
          <p14:tracePt t="23547" x="3382963" y="2987675"/>
          <p14:tracePt t="23563" x="3352800" y="3101975"/>
          <p14:tracePt t="23580" x="3330575" y="3216275"/>
          <p14:tracePt t="23583" x="3322638" y="3276600"/>
          <p14:tracePt t="23596" x="3314700" y="3330575"/>
          <p14:tracePt t="23613" x="3314700" y="3436938"/>
          <p14:tracePt t="23616" x="3314700" y="3475038"/>
          <p14:tracePt t="23630" x="3314700" y="3581400"/>
          <p14:tracePt t="23647" x="3314700" y="3711575"/>
          <p14:tracePt t="23664" x="3314700" y="3870325"/>
          <p14:tracePt t="23680" x="3298825" y="4060825"/>
          <p14:tracePt t="23697" x="3260725" y="4259263"/>
          <p14:tracePt t="23713" x="3246438" y="4427538"/>
          <p14:tracePt t="23730" x="3230563" y="4541838"/>
          <p14:tracePt t="23746" x="3230563" y="4602163"/>
          <p14:tracePt t="23763" x="3230563" y="4625975"/>
          <p14:tracePt t="23780" x="3230563" y="4648200"/>
          <p14:tracePt t="23814" x="3230563" y="4656138"/>
          <p14:tracePt t="23831" x="3230563" y="4670425"/>
          <p14:tracePt t="23847" x="3230563" y="4686300"/>
          <p14:tracePt t="23863" x="3230563" y="4708525"/>
          <p14:tracePt t="23880" x="3230563" y="4724400"/>
          <p14:tracePt t="23897" x="3222625" y="4732338"/>
          <p14:tracePt t="23914" x="3222625" y="4746625"/>
          <p14:tracePt t="23930" x="3222625" y="4754563"/>
          <p14:tracePt t="23947" x="3222625" y="4770438"/>
          <p14:tracePt t="23963" x="3222625" y="4778375"/>
          <p14:tracePt t="23983" x="3222625" y="4792663"/>
          <p14:tracePt t="23997" x="3216275" y="4800600"/>
          <p14:tracePt t="24014" x="3208338" y="4838700"/>
          <p14:tracePt t="24030" x="3208338" y="4854575"/>
          <p14:tracePt t="24047" x="3208338" y="4868863"/>
          <p14:tracePt t="24063" x="3208338" y="4876800"/>
          <p14:tracePt t="24080" x="3208338" y="4892675"/>
          <p14:tracePt t="24097" x="3208338" y="4899025"/>
          <p14:tracePt t="24135" x="3208338" y="4906963"/>
          <p14:tracePt t="24199" x="3222625" y="4906963"/>
          <p14:tracePt t="24207" x="3230563" y="4914900"/>
          <p14:tracePt t="24214" x="3238500" y="4922838"/>
          <p14:tracePt t="24230" x="3292475" y="4930775"/>
          <p14:tracePt t="24247" x="3352800" y="4953000"/>
          <p14:tracePt t="24263" x="3444875" y="4975225"/>
          <p14:tracePt t="24280" x="3535363" y="4999038"/>
          <p14:tracePt t="24297" x="3641725" y="5029200"/>
          <p14:tracePt t="24313" x="3763963" y="5059363"/>
          <p14:tracePt t="24330" x="3894138" y="5083175"/>
          <p14:tracePt t="24347" x="4022725" y="5089525"/>
          <p14:tracePt t="24363" x="4144963" y="5089525"/>
          <p14:tracePt t="24380" x="4259263" y="5105400"/>
          <p14:tracePt t="24397" x="4381500" y="5121275"/>
          <p14:tracePt t="24398" x="4435475" y="5127625"/>
          <p14:tracePt t="24414" x="4541838" y="5159375"/>
          <p14:tracePt t="24430" x="4678363" y="5197475"/>
          <p14:tracePt t="24447" x="4784725" y="5219700"/>
          <p14:tracePt t="24463" x="4892675" y="5241925"/>
          <p14:tracePt t="24480" x="4983163" y="5249863"/>
          <p14:tracePt t="24496" x="5083175" y="5265738"/>
          <p14:tracePt t="24513" x="5151438" y="5280025"/>
          <p14:tracePt t="24530" x="5219700" y="5287963"/>
          <p14:tracePt t="24547" x="5273675" y="5287963"/>
          <p14:tracePt t="24564" x="5326063" y="5295900"/>
          <p14:tracePt t="24580" x="5372100" y="5295900"/>
          <p14:tracePt t="24582" x="5387975" y="5295900"/>
          <p14:tracePt t="24597" x="5410200" y="5295900"/>
          <p14:tracePt t="24614" x="5470525" y="5295900"/>
          <p14:tracePt t="24630" x="5524500" y="5295900"/>
          <p14:tracePt t="24647" x="5600700" y="5295900"/>
          <p14:tracePt t="24663" x="5684838" y="5295900"/>
          <p14:tracePt t="24680" x="5753100" y="5295900"/>
          <p14:tracePt t="24697" x="5829300" y="5295900"/>
          <p14:tracePt t="24713" x="5875338" y="5295900"/>
          <p14:tracePt t="24730" x="5905500" y="5295900"/>
          <p14:tracePt t="24747" x="5943600" y="5295900"/>
          <p14:tracePt t="24764" x="5981700" y="5295900"/>
          <p14:tracePt t="24780" x="6011863" y="5295900"/>
          <p14:tracePt t="24797" x="6042025" y="5295900"/>
          <p14:tracePt t="24798" x="6057900" y="5287963"/>
          <p14:tracePt t="24814" x="6088063" y="5287963"/>
          <p14:tracePt t="24830" x="6126163" y="5287963"/>
          <p14:tracePt t="24847" x="6164263" y="5287963"/>
          <p14:tracePt t="24863" x="6194425" y="5287963"/>
          <p14:tracePt t="24880" x="6210300" y="5287963"/>
          <p14:tracePt t="24897" x="6218238" y="5287963"/>
          <p14:tracePt t="24914" x="6226175" y="5287963"/>
          <p14:tracePt t="24930" x="6240463" y="5287963"/>
          <p14:tracePt t="24947" x="6256338" y="5287963"/>
          <p14:tracePt t="24963" x="6264275" y="5287963"/>
          <p14:tracePt t="24980" x="6270625" y="5287963"/>
          <p14:tracePt t="24997" x="6278563" y="5280025"/>
          <p14:tracePt t="25014" x="6286500" y="5241925"/>
          <p14:tracePt t="25030" x="6302375" y="5235575"/>
          <p14:tracePt t="25102" x="6286500" y="5241925"/>
          <p14:tracePt t="25110" x="6286500" y="5249863"/>
          <p14:tracePt t="25118" x="6270625" y="5249863"/>
          <p14:tracePt t="25134" x="6264275" y="5249863"/>
          <p14:tracePt t="25174" x="6264275" y="5235575"/>
          <p14:tracePt t="25182" x="6278563" y="5227638"/>
          <p14:tracePt t="25190" x="6302375" y="5211763"/>
          <p14:tracePt t="25198" x="6316663" y="5203825"/>
          <p14:tracePt t="25214" x="6340475" y="5189538"/>
          <p14:tracePt t="25230" x="6346825" y="5165725"/>
          <p14:tracePt t="25247" x="6346825" y="5143500"/>
          <p14:tracePt t="25263" x="6346825" y="5127625"/>
          <p14:tracePt t="25280" x="6286500" y="5105400"/>
          <p14:tracePt t="25297" x="6103938" y="5105400"/>
          <p14:tracePt t="25313" x="5951538" y="5105400"/>
          <p14:tracePt t="25782" x="5951538" y="5121275"/>
          <p14:tracePt t="25808" x="5951538" y="5159375"/>
          <p14:tracePt t="25814" x="5959475" y="5173663"/>
          <p14:tracePt t="25830" x="5981700" y="5181600"/>
          <p14:tracePt t="25870" x="5989638" y="5189538"/>
          <p14:tracePt t="25958" x="5973763" y="5189538"/>
          <p14:tracePt t="25966" x="5959475" y="5203825"/>
          <p14:tracePt t="25974" x="5951538" y="5203825"/>
          <p14:tracePt t="25982" x="5935663" y="5219700"/>
          <p14:tracePt t="25997" x="5927725" y="5227638"/>
          <p14:tracePt t="26014" x="5905500" y="5249863"/>
          <p14:tracePt t="26030" x="5889625" y="5257800"/>
          <p14:tracePt t="26047" x="5859463" y="5265738"/>
          <p14:tracePt t="26064" x="5813425" y="5273675"/>
          <p14:tracePt t="26080" x="5737225" y="5280025"/>
          <p14:tracePt t="26097" x="5684838" y="5280025"/>
          <p14:tracePt t="26114" x="5630863" y="5303838"/>
          <p14:tracePt t="26130" x="5562600" y="5326063"/>
          <p14:tracePt t="26147" x="5516563" y="5334000"/>
          <p14:tracePt t="26164" x="5470525" y="5349875"/>
          <p14:tracePt t="26180" x="5440363" y="5349875"/>
          <p14:tracePt t="26197" x="5380038" y="5364163"/>
          <p14:tracePt t="26197" x="5356225" y="5380038"/>
          <p14:tracePt t="26214" x="5280025" y="5387975"/>
          <p14:tracePt t="26230" x="5173663" y="5418138"/>
          <p14:tracePt t="26247" x="5037138" y="5448300"/>
          <p14:tracePt t="26264" x="4906963" y="5464175"/>
          <p14:tracePt t="26281" x="4816475" y="5494338"/>
          <p14:tracePt t="26297" x="4754563" y="5524500"/>
          <p14:tracePt t="26314" x="4716463" y="5554663"/>
          <p14:tracePt t="26331" x="4686300" y="5584825"/>
          <p14:tracePt t="26347" x="4664075" y="5616575"/>
          <p14:tracePt t="26364" x="4640263" y="5654675"/>
          <p14:tracePt t="26381" x="4610100" y="5676900"/>
          <p14:tracePt t="26398" x="4511675" y="5745163"/>
          <p14:tracePt t="26415" x="4441825" y="5791200"/>
          <p14:tracePt t="26431" x="4397375" y="5837238"/>
          <p14:tracePt t="26448" x="4381500" y="5875338"/>
          <p14:tracePt t="26464" x="4365625" y="5889625"/>
          <p14:tracePt t="26481" x="4359275" y="5913438"/>
          <p14:tracePt t="26743" x="4359275" y="5921375"/>
          <p14:tracePt t="26760" x="4365625" y="5921375"/>
          <p14:tracePt t="26767" x="4373563" y="5921375"/>
          <p14:tracePt t="26781" x="4381500" y="5921375"/>
          <p14:tracePt t="26798" x="4419600" y="5921375"/>
          <p14:tracePt t="26814" x="4449763" y="5921375"/>
          <p14:tracePt t="26831" x="4479925" y="5921375"/>
          <p14:tracePt t="26848" x="4511675" y="5905500"/>
          <p14:tracePt t="26864" x="4549775" y="5897563"/>
          <p14:tracePt t="26881" x="4579938" y="5889625"/>
          <p14:tracePt t="26898" x="4618038" y="5875338"/>
          <p14:tracePt t="26914" x="4656138" y="5875338"/>
          <p14:tracePt t="26931" x="4694238" y="5867400"/>
          <p14:tracePt t="26948" x="4724400" y="5859463"/>
          <p14:tracePt t="26965" x="4754563" y="5851525"/>
          <p14:tracePt t="26981" x="4778375" y="5845175"/>
          <p14:tracePt t="26982" x="4792663" y="5845175"/>
          <p14:tracePt t="26998" x="4808538" y="5845175"/>
          <p14:tracePt t="27015" x="4822825" y="5845175"/>
          <p14:tracePt t="27031" x="4846638" y="5845175"/>
          <p14:tracePt t="27048" x="4884738" y="5845175"/>
          <p14:tracePt t="27064" x="4937125" y="5845175"/>
          <p14:tracePt t="27081" x="4999038" y="5829300"/>
          <p14:tracePt t="27098" x="5051425" y="5821363"/>
          <p14:tracePt t="27114" x="5097463" y="5813425"/>
          <p14:tracePt t="27131" x="5113338" y="5813425"/>
          <p14:tracePt t="27148" x="5121275" y="5813425"/>
          <p14:tracePt t="27223" x="5127625" y="5813425"/>
          <p14:tracePt t="27239" x="5143500" y="5813425"/>
          <p14:tracePt t="27247" x="5151438" y="5813425"/>
          <p14:tracePt t="27263" x="5165725" y="5813425"/>
          <p14:tracePt t="27279" x="5173663" y="5813425"/>
          <p14:tracePt t="27391" x="5173663" y="5821363"/>
          <p14:tracePt t="27407" x="5173663" y="5829300"/>
          <p14:tracePt t="27423" x="5173663" y="5845175"/>
          <p14:tracePt t="27439" x="5165725" y="5851525"/>
          <p14:tracePt t="27448" x="5165725" y="5859463"/>
          <p14:tracePt t="27455" x="5151438" y="5867400"/>
          <p14:tracePt t="27465" x="5151438" y="5883275"/>
          <p14:tracePt t="27481" x="5127625" y="5905500"/>
          <p14:tracePt t="27498" x="5105400" y="5921375"/>
          <p14:tracePt t="27515" x="5083175" y="5927725"/>
          <p14:tracePt t="27531" x="5059363" y="5943600"/>
          <p14:tracePt t="27548" x="5021263" y="5951538"/>
          <p14:tracePt t="27551" x="4999038" y="5965825"/>
          <p14:tracePt t="27565" x="4983163" y="5973763"/>
          <p14:tracePt t="27582" x="4922838" y="5997575"/>
          <p14:tracePt t="27598" x="4884738" y="6011863"/>
          <p14:tracePt t="27614" x="4830763" y="6035675"/>
          <p14:tracePt t="27631" x="4778375" y="6065838"/>
          <p14:tracePt t="27648" x="4724400" y="6088063"/>
          <p14:tracePt t="27665" x="4678363" y="6111875"/>
          <p14:tracePt t="27681" x="4656138" y="6134100"/>
          <p14:tracePt t="27698" x="4632325" y="6149975"/>
          <p14:tracePt t="27715" x="4618038" y="6164263"/>
          <p14:tracePt t="27731" x="4610100" y="6172200"/>
          <p14:tracePt t="27783" x="4602163" y="6172200"/>
          <p14:tracePt t="27799" x="4594225" y="6172200"/>
          <p14:tracePt t="27815" x="4579938" y="6172200"/>
          <p14:tracePt t="27831" x="4572000" y="6172200"/>
          <p14:tracePt t="27839" x="4564063" y="6172200"/>
          <p14:tracePt t="27848" x="4556125" y="6180138"/>
          <p14:tracePt t="27871" x="4549775" y="6180138"/>
          <p14:tracePt t="28119" x="4564063" y="6180138"/>
          <p14:tracePt t="28127" x="4572000" y="6180138"/>
          <p14:tracePt t="28135" x="4579938" y="6180138"/>
          <p14:tracePt t="28148" x="4594225" y="6180138"/>
          <p14:tracePt t="28166" x="4656138" y="6180138"/>
          <p14:tracePt t="28182" x="4708525" y="6180138"/>
          <p14:tracePt t="28198" x="4784725" y="6180138"/>
          <p14:tracePt t="28215" x="4854575" y="6180138"/>
          <p14:tracePt t="28232" x="4930775" y="6180138"/>
          <p14:tracePt t="28248" x="4999038" y="6194425"/>
          <p14:tracePt t="28265" x="5083175" y="6210300"/>
          <p14:tracePt t="28281" x="5165725" y="6210300"/>
          <p14:tracePt t="28298" x="5273675" y="6226175"/>
          <p14:tracePt t="28315" x="5418138" y="6248400"/>
          <p14:tracePt t="28331" x="5554663" y="6264275"/>
          <p14:tracePt t="28348" x="5692775" y="6286500"/>
          <p14:tracePt t="28365" x="5807075" y="6302375"/>
          <p14:tracePt t="28366" x="5851525" y="6308725"/>
          <p14:tracePt t="28382" x="5905500" y="6308725"/>
          <p14:tracePt t="28398" x="5927725" y="6308725"/>
          <p14:tracePt t="28495" x="5935663" y="6308725"/>
          <p14:tracePt t="28503" x="5951538" y="6308725"/>
          <p14:tracePt t="28512" x="5973763" y="6308725"/>
          <p14:tracePt t="28519" x="6003925" y="6308725"/>
          <p14:tracePt t="28532" x="6035675" y="6308725"/>
          <p14:tracePt t="28548" x="6096000" y="6308725"/>
          <p14:tracePt t="28550" x="6142038" y="6308725"/>
          <p14:tracePt t="28565" x="6172200" y="6308725"/>
          <p14:tracePt t="28582" x="6248400" y="6308725"/>
          <p14:tracePt t="28598" x="6256338" y="6302375"/>
          <p14:tracePt t="28839" x="6264275" y="6302375"/>
          <p14:tracePt t="28847" x="6270625" y="6302375"/>
          <p14:tracePt t="28855" x="6278563" y="6302375"/>
          <p14:tracePt t="28865" x="6286500" y="6294438"/>
          <p14:tracePt t="28882" x="6302375" y="6294438"/>
          <p14:tracePt t="28898" x="6308725" y="6294438"/>
          <p14:tracePt t="28915" x="6346825" y="6286500"/>
          <p14:tracePt t="28932" x="6392863" y="6278563"/>
          <p14:tracePt t="28949" x="6446838" y="6270625"/>
          <p14:tracePt t="28950" x="6477000" y="6270625"/>
          <p14:tracePt t="28965" x="6523038" y="6264275"/>
          <p14:tracePt t="28982" x="6621463" y="6248400"/>
          <p14:tracePt t="28998" x="6697663" y="6240463"/>
          <p14:tracePt t="29015" x="6789738" y="6240463"/>
          <p14:tracePt t="29032" x="6804025" y="6240463"/>
          <p14:tracePt t="29049" x="6904038" y="6240463"/>
          <p14:tracePt t="29065" x="7032625" y="6240463"/>
          <p14:tracePt t="29082" x="7178675" y="6240463"/>
          <p14:tracePt t="29099" x="7307263" y="6240463"/>
          <p14:tracePt t="29115" x="7421563" y="6232525"/>
          <p14:tracePt t="29132" x="7535863" y="6232525"/>
          <p14:tracePt t="29149" x="7627938" y="6232525"/>
          <p14:tracePt t="29151" x="7666038" y="6232525"/>
          <p14:tracePt t="29165" x="7688263" y="6232525"/>
          <p14:tracePt t="29167" x="7712075" y="6232525"/>
          <p14:tracePt t="29182" x="7726363" y="6232525"/>
          <p14:tracePt t="29223" x="7734300" y="6232525"/>
          <p14:tracePt t="29231" x="7750175" y="6232525"/>
          <p14:tracePt t="29239" x="7772400" y="6232525"/>
          <p14:tracePt t="29249" x="7802563" y="6240463"/>
          <p14:tracePt t="29265" x="7878763" y="6256338"/>
          <p14:tracePt t="29282" x="7978775" y="6264275"/>
          <p14:tracePt t="29298" x="8069263" y="6264275"/>
          <p14:tracePt t="29315" x="8137525" y="6264275"/>
          <p14:tracePt t="29332" x="8175625" y="6264275"/>
          <p14:tracePt t="29348" x="8191500" y="6264275"/>
          <p14:tracePt t="29431" x="8207375" y="6264275"/>
          <p14:tracePt t="29439" x="8221663" y="6264275"/>
          <p14:tracePt t="29449" x="8229600" y="6264275"/>
          <p14:tracePt t="29465" x="8245475" y="6264275"/>
          <p14:tracePt t="29482" x="8259763" y="6264275"/>
          <p14:tracePt t="29711" x="8251825" y="6256338"/>
          <p14:tracePt t="29719" x="8251825" y="6240463"/>
          <p14:tracePt t="29732" x="8245475" y="6240463"/>
          <p14:tracePt t="29749" x="8229600" y="6210300"/>
          <p14:tracePt t="29766" x="8199438" y="6164263"/>
          <p14:tracePt t="29782" x="8175625" y="6134100"/>
          <p14:tracePt t="29799" x="8145463" y="6096000"/>
          <p14:tracePt t="29815" x="8099425" y="6049963"/>
          <p14:tracePt t="29832" x="8039100" y="5997575"/>
          <p14:tracePt t="29849" x="7970838" y="5921375"/>
          <p14:tracePt t="29865" x="7856538" y="5821363"/>
          <p14:tracePt t="29882" x="7750175" y="5715000"/>
          <p14:tracePt t="29899" x="7666038" y="5622925"/>
          <p14:tracePt t="29916" x="7573963" y="5508625"/>
          <p14:tracePt t="29932" x="7497763" y="5402263"/>
          <p14:tracePt t="29949" x="7407275" y="5265738"/>
          <p14:tracePt t="29950" x="7361238" y="5211763"/>
          <p14:tracePt t="29966" x="7254875" y="5067300"/>
          <p14:tracePt t="29982" x="7162800" y="4930775"/>
          <p14:tracePt t="29999" x="7048500" y="4784725"/>
          <p14:tracePt t="30015" x="6918325" y="4640263"/>
          <p14:tracePt t="30032" x="6781800" y="4495800"/>
          <p14:tracePt t="30049" x="6659563" y="4373563"/>
          <p14:tracePt t="30066" x="6569075" y="4283075"/>
          <p14:tracePt t="30082" x="6484938" y="4198938"/>
          <p14:tracePt t="30099" x="6461125" y="4183063"/>
          <p14:tracePt t="30115" x="6416675" y="4144963"/>
          <p14:tracePt t="30132" x="6384925" y="4114800"/>
          <p14:tracePt t="30149" x="6324600" y="4068763"/>
          <p14:tracePt t="30151" x="6302375" y="4060825"/>
          <p14:tracePt t="30166" x="6240463" y="4022725"/>
          <p14:tracePt t="30182" x="6194425" y="3992563"/>
          <p14:tracePt t="30199" x="6149975" y="3970338"/>
          <p14:tracePt t="30215" x="6134100" y="3962400"/>
          <p14:tracePt t="30232" x="6111875" y="3946525"/>
          <p14:tracePt t="30249" x="6103938" y="3940175"/>
          <p14:tracePt t="30265" x="6088063" y="3924300"/>
          <p14:tracePt t="30282" x="6065838" y="3908425"/>
          <p14:tracePt t="30299" x="6027738" y="3894138"/>
          <p14:tracePt t="30315" x="5989638" y="3878263"/>
          <p14:tracePt t="30318" x="5981700" y="3878263"/>
          <p14:tracePt t="30332" x="5959475" y="3863975"/>
          <p14:tracePt t="30349" x="5927725" y="3856038"/>
          <p14:tracePt t="30366" x="5905500" y="3848100"/>
          <p14:tracePt t="30382" x="5883275" y="3840163"/>
          <p14:tracePt t="30399" x="5851525" y="3832225"/>
          <p14:tracePt t="30415" x="5813425" y="3825875"/>
          <p14:tracePt t="30432" x="5799138" y="3810000"/>
          <p14:tracePt t="30449" x="5791200" y="3810000"/>
          <p14:tracePt t="30465" x="5791200" y="3802063"/>
          <p14:tracePt t="30482" x="5783263" y="3802063"/>
          <p14:tracePt t="30499" x="5768975" y="3787775"/>
          <p14:tracePt t="30515" x="5753100" y="3779838"/>
          <p14:tracePt t="30532" x="5730875" y="3771900"/>
          <p14:tracePt t="30549" x="5676900" y="3756025"/>
          <p14:tracePt t="30550" x="5661025" y="3756025"/>
          <p14:tracePt t="30566" x="5646738" y="3749675"/>
          <p14:tracePt t="30582" x="5616575" y="3749675"/>
          <p14:tracePt t="30599" x="5608638" y="3749675"/>
          <p14:tracePt t="30615" x="5600700" y="3749675"/>
          <p14:tracePt t="30632" x="5592763" y="3741738"/>
          <p14:tracePt t="30649" x="5584825" y="3741738"/>
          <p14:tracePt t="30665" x="5578475" y="3741738"/>
          <p14:tracePt t="30682" x="5562600" y="3741738"/>
          <p14:tracePt t="30699" x="5540375" y="3741738"/>
          <p14:tracePt t="30716" x="5532438" y="3741738"/>
          <p14:tracePt t="30742" x="5524500" y="3741738"/>
          <p14:tracePt t="30759" x="5516563" y="3741738"/>
          <p14:tracePt t="30774" x="5508625" y="3741738"/>
          <p14:tracePt t="30782" x="5502275" y="3741738"/>
          <p14:tracePt t="30799" x="5478463" y="3749675"/>
          <p14:tracePt t="30816" x="5456238" y="3763963"/>
          <p14:tracePt t="30832" x="5432425" y="3763963"/>
          <p14:tracePt t="30849" x="5426075" y="3771900"/>
          <p14:tracePt t="30882" x="5418138" y="3771900"/>
          <p14:tracePt t="30942" x="5402263" y="3771900"/>
          <p14:tracePt t="30958" x="5394325" y="3771900"/>
          <p14:tracePt t="30966" x="5387975" y="3771900"/>
          <p14:tracePt t="30974" x="5380038" y="3771900"/>
          <p14:tracePt t="30982" x="5372100" y="3771900"/>
          <p14:tracePt t="30999" x="5356225" y="3779838"/>
          <p14:tracePt t="31063" x="5356225" y="3787775"/>
          <p14:tracePt t="31087" x="5349875" y="3787775"/>
          <p14:tracePt t="31103" x="5341938" y="3787775"/>
          <p14:tracePt t="31127" x="5334000" y="3787775"/>
          <p14:tracePt t="31142" x="5326063" y="3787775"/>
          <p14:tracePt t="31151" x="5318125" y="3787775"/>
          <p14:tracePt t="31159" x="5311775" y="3787775"/>
          <p14:tracePt t="31168" x="5295900" y="3787775"/>
          <p14:tracePt t="31182" x="5257800" y="3787775"/>
          <p14:tracePt t="31199" x="5203825" y="3787775"/>
          <p14:tracePt t="31216" x="5173663" y="3779838"/>
          <p14:tracePt t="31233" x="5159375" y="3771900"/>
          <p14:tracePt t="31303" x="5143500" y="3763963"/>
          <p14:tracePt t="31327" x="5135563" y="3763963"/>
          <p14:tracePt t="31343" x="5127625" y="3756025"/>
          <p14:tracePt t="31350" x="5121275" y="3749675"/>
          <p14:tracePt t="31366" x="5105400" y="3749675"/>
          <p14:tracePt t="31407" x="5097463" y="3741738"/>
          <p14:tracePt t="31439" x="5089525" y="3741738"/>
          <p14:tracePt t="31448" x="5083175" y="3733800"/>
          <p14:tracePt t="31463" x="5075238" y="3733800"/>
          <p14:tracePt t="31471" x="5067300" y="3733800"/>
          <p14:tracePt t="31483" x="5059363" y="3733800"/>
          <p14:tracePt t="31499" x="5045075" y="3725863"/>
          <p14:tracePt t="31516" x="5021263" y="3717925"/>
          <p14:tracePt t="31519" x="5013325" y="3717925"/>
          <p14:tracePt t="31533" x="5006975" y="3717925"/>
          <p14:tracePt t="31550" x="4983163" y="3711575"/>
          <p14:tracePt t="31566" x="4975225" y="3711575"/>
          <p14:tracePt t="31583" x="4968875" y="3711575"/>
          <p14:tracePt t="31599" x="4953000" y="3711575"/>
          <p14:tracePt t="31616" x="4930775" y="3711575"/>
          <p14:tracePt t="31633" x="4899025" y="3711575"/>
          <p14:tracePt t="31649" x="4884738" y="3711575"/>
          <p14:tracePt t="31666" x="4868863" y="3711575"/>
          <p14:tracePt t="31687" x="4860925" y="3711575"/>
          <p14:tracePt t="31703" x="4854575" y="3711575"/>
          <p14:tracePt t="31735" x="4846638" y="3711575"/>
          <p14:tracePt t="31750" x="4838700" y="3711575"/>
          <p14:tracePt t="31760" x="4830763" y="3711575"/>
          <p14:tracePt t="31775" x="4822825" y="3711575"/>
          <p14:tracePt t="31808" x="4816475" y="3711575"/>
          <p14:tracePt t="31927" x="4808538" y="3711575"/>
          <p14:tracePt t="31943" x="4800600" y="3711575"/>
          <p14:tracePt t="31959" x="4792663" y="3711575"/>
          <p14:tracePt t="32263" x="4784725" y="3711575"/>
          <p14:tracePt t="32550" x="4778375" y="3711575"/>
          <p14:tracePt t="32559" x="4770438" y="3711575"/>
          <p14:tracePt t="32575" x="4762500" y="3711575"/>
          <p14:tracePt t="32591" x="4754563" y="3703638"/>
          <p14:tracePt t="32607" x="4746625" y="3703638"/>
          <p14:tracePt t="32631" x="4740275" y="3703638"/>
          <p14:tracePt t="32687" x="4732338" y="3703638"/>
          <p14:tracePt t="32719" x="4724400" y="3703638"/>
          <p14:tracePt t="32734" x="4716463" y="3703638"/>
          <p14:tracePt t="32743" x="4708525" y="3703638"/>
          <p14:tracePt t="32751" x="4702175" y="3703638"/>
          <p14:tracePt t="32766" x="4686300" y="3703638"/>
          <p14:tracePt t="32783" x="4678363" y="3703638"/>
          <p14:tracePt t="32999" x="4678363" y="3695700"/>
          <p14:tracePt t="33030" x="4686300" y="3695700"/>
          <p14:tracePt t="33047" x="4702175" y="3695700"/>
          <p14:tracePt t="33055" x="4716463" y="3687763"/>
          <p14:tracePt t="33067" x="4740275" y="3687763"/>
          <p14:tracePt t="33083" x="4792663" y="3687763"/>
          <p14:tracePt t="33100" x="4884738" y="3687763"/>
          <p14:tracePt t="33117" x="4975225" y="3687763"/>
          <p14:tracePt t="33119" x="5021263" y="3687763"/>
          <p14:tracePt t="33133" x="5051425" y="3687763"/>
          <p14:tracePt t="33150" x="5113338" y="3687763"/>
          <p14:tracePt t="33168" x="5127625" y="3687763"/>
          <p14:tracePt t="33183" x="5135563" y="3687763"/>
          <p14:tracePt t="33200" x="5151438" y="3687763"/>
          <p14:tracePt t="33217" x="5173663" y="3687763"/>
          <p14:tracePt t="33233" x="5211763" y="3703638"/>
          <p14:tracePt t="33250" x="5227638" y="3711575"/>
          <p14:tracePt t="33267" x="5257800" y="3725863"/>
          <p14:tracePt t="33283" x="5273675" y="3733800"/>
          <p14:tracePt t="33300" x="5287963" y="3749675"/>
          <p14:tracePt t="33303" x="5295900" y="3756025"/>
          <p14:tracePt t="33342" x="5334000" y="3817938"/>
          <p14:tracePt t="33350" x="5341938" y="3832225"/>
          <p14:tracePt t="33359" x="5349875" y="3856038"/>
          <p14:tracePt t="33367" x="5356225" y="3870325"/>
          <p14:tracePt t="33383" x="5387975" y="3932238"/>
          <p14:tracePt t="33400" x="5426075" y="3984625"/>
          <p14:tracePt t="33417" x="5470525" y="4046538"/>
          <p14:tracePt t="33433" x="5494338" y="4092575"/>
          <p14:tracePt t="33450" x="5508625" y="4152900"/>
          <p14:tracePt t="33467" x="5516563" y="4229100"/>
          <p14:tracePt t="33483" x="5532438" y="4289425"/>
          <p14:tracePt t="33500" x="5540375" y="4359275"/>
          <p14:tracePt t="33517" x="5546725" y="4427538"/>
          <p14:tracePt t="33518" x="5554663" y="4457700"/>
          <p14:tracePt t="33534" x="5554663" y="4511675"/>
          <p14:tracePt t="33550" x="5554663" y="4572000"/>
          <p14:tracePt t="33567" x="5554663" y="4632325"/>
          <p14:tracePt t="33583" x="5562600" y="4694238"/>
          <p14:tracePt t="33600" x="5570538" y="4754563"/>
          <p14:tracePt t="33617" x="5584825" y="4822825"/>
          <p14:tracePt t="33633" x="5600700" y="4884738"/>
          <p14:tracePt t="33650" x="5608638" y="4930775"/>
          <p14:tracePt t="33667" x="5622925" y="4983163"/>
          <p14:tracePt t="33683" x="5622925" y="5013325"/>
          <p14:tracePt t="33700" x="5630863" y="5051425"/>
          <p14:tracePt t="33717" x="5630863" y="5083175"/>
          <p14:tracePt t="33734" x="5638800" y="5121275"/>
          <p14:tracePt t="33750" x="5646738" y="5151438"/>
          <p14:tracePt t="33767" x="5646738" y="5181600"/>
          <p14:tracePt t="33783" x="5646738" y="5203825"/>
          <p14:tracePt t="33800" x="5654675" y="5235575"/>
          <p14:tracePt t="33817" x="5661025" y="5257800"/>
          <p14:tracePt t="33833" x="5668963" y="5280025"/>
          <p14:tracePt t="33850" x="5676900" y="5295900"/>
          <p14:tracePt t="33867" x="5676900" y="5311775"/>
          <p14:tracePt t="33884" x="5676900" y="5326063"/>
          <p14:tracePt t="33900" x="5676900" y="5341938"/>
          <p14:tracePt t="33902" x="5676900" y="5349875"/>
          <p14:tracePt t="33917" x="5684838" y="5364163"/>
          <p14:tracePt t="33934" x="5684838" y="5372100"/>
          <p14:tracePt t="33950" x="5684838" y="5380038"/>
          <p14:tracePt t="33967" x="5684838" y="5387975"/>
          <p14:tracePt t="34279" x="5684838" y="5394325"/>
          <p14:tracePt t="34287" x="5692775" y="5394325"/>
          <p14:tracePt t="34463" x="5699125" y="5394325"/>
          <p14:tracePt t="34487" x="5707063" y="5394325"/>
          <p14:tracePt t="34494" x="5715000" y="5394325"/>
          <p14:tracePt t="34535" x="5722938" y="5394325"/>
          <p14:tracePt t="34567" x="5730875" y="5394325"/>
          <p14:tracePt t="34576" x="5737225" y="5394325"/>
          <p14:tracePt t="34584" x="5745163" y="5394325"/>
          <p14:tracePt t="34600" x="5768975" y="5394325"/>
          <p14:tracePt t="34617" x="5783263" y="5394325"/>
          <p14:tracePt t="34634" x="5791200" y="5394325"/>
          <p14:tracePt t="34663" x="5799138" y="5394325"/>
          <p14:tracePt t="34686" x="5807075" y="5394325"/>
          <p14:tracePt t="34695" x="5813425" y="5394325"/>
          <p14:tracePt t="34703" x="5821363" y="5394325"/>
          <p14:tracePt t="34719" x="5837238" y="5394325"/>
          <p14:tracePt t="34734" x="5845175" y="5394325"/>
          <p14:tracePt t="34751" x="5851525" y="5394325"/>
          <p14:tracePt t="34767" x="5867400" y="5394325"/>
          <p14:tracePt t="34784" x="5875338" y="5394325"/>
          <p14:tracePt t="34800" x="5889625" y="5394325"/>
          <p14:tracePt t="34817" x="5897563" y="5394325"/>
          <p14:tracePt t="34834" x="5921375" y="5394325"/>
          <p14:tracePt t="34850" x="5935663" y="5394325"/>
          <p14:tracePt t="34867" x="5965825" y="5394325"/>
          <p14:tracePt t="34884" x="5989638" y="5387975"/>
          <p14:tracePt t="34901" x="6003925" y="5387975"/>
          <p14:tracePt t="34903" x="6011863" y="5387975"/>
          <p14:tracePt t="35471" x="6019800" y="5387975"/>
          <p14:tracePt t="35598" x="6019800" y="5380038"/>
          <p14:tracePt t="35608" x="6027738" y="5380038"/>
          <p14:tracePt t="35623" x="6035675" y="5372100"/>
          <p14:tracePt t="35646" x="6042025" y="5372100"/>
          <p14:tracePt t="35775" x="6049963" y="5372100"/>
          <p14:tracePt t="35783" x="6057900" y="5372100"/>
          <p14:tracePt t="35799" x="6065838" y="5372100"/>
          <p14:tracePt t="35808" x="6080125" y="5372100"/>
          <p14:tracePt t="35817" x="6088063" y="5372100"/>
          <p14:tracePt t="35834" x="6111875" y="5372100"/>
          <p14:tracePt t="35851" x="6118225" y="5372100"/>
          <p14:tracePt t="35895" x="6126163" y="5372100"/>
          <p14:tracePt t="35902" x="6134100" y="5372100"/>
          <p14:tracePt t="35911" x="6142038" y="5372100"/>
          <p14:tracePt t="35919" x="6156325" y="5372100"/>
          <p14:tracePt t="35934" x="6194425" y="5372100"/>
          <p14:tracePt t="35951" x="6226175" y="5372100"/>
          <p14:tracePt t="35967" x="6248400" y="5372100"/>
          <p14:tracePt t="35984" x="6256338" y="5372100"/>
          <p14:tracePt t="36001" x="6264275" y="5372100"/>
          <p14:tracePt t="36023" x="6270625" y="5372100"/>
          <p14:tracePt t="36047" x="6278563" y="5372100"/>
          <p14:tracePt t="36055" x="6286500" y="5372100"/>
          <p14:tracePt t="36067" x="6294438" y="5372100"/>
          <p14:tracePt t="36084" x="6308725" y="5372100"/>
          <p14:tracePt t="36087" x="6316663" y="5372100"/>
          <p14:tracePt t="36101" x="6324600" y="5372100"/>
          <p14:tracePt t="36118" x="6340475" y="5372100"/>
          <p14:tracePt t="36134" x="6362700" y="5372100"/>
          <p14:tracePt t="36151" x="6384925" y="5372100"/>
          <p14:tracePt t="36168" x="6392863" y="5372100"/>
          <p14:tracePt t="36184" x="6423025" y="5372100"/>
          <p14:tracePt t="36201" x="6461125" y="5372100"/>
          <p14:tracePt t="36218" x="6477000" y="5372100"/>
          <p14:tracePt t="36263" x="6484938" y="5372100"/>
          <p14:tracePt t="36271" x="6492875" y="5372100"/>
          <p14:tracePt t="36284" x="6499225" y="5372100"/>
          <p14:tracePt t="36301" x="6530975" y="5372100"/>
          <p14:tracePt t="36303" x="6553200" y="5372100"/>
          <p14:tracePt t="36318" x="6599238" y="5372100"/>
          <p14:tracePt t="36334" x="6629400" y="5380038"/>
          <p14:tracePt t="36351" x="6651625" y="5387975"/>
          <p14:tracePt t="36368" x="6675438" y="5394325"/>
          <p14:tracePt t="36384" x="6689725" y="5394325"/>
          <p14:tracePt t="36401" x="6721475" y="5394325"/>
          <p14:tracePt t="36418" x="6759575" y="5410200"/>
          <p14:tracePt t="36434" x="6789738" y="5410200"/>
          <p14:tracePt t="36451" x="6811963" y="5418138"/>
          <p14:tracePt t="36468" x="6819900" y="5418138"/>
          <p14:tracePt t="36495" x="6827838" y="5418138"/>
          <p14:tracePt t="36576" x="6835775" y="5418138"/>
          <p14:tracePt t="36623" x="6842125" y="5418138"/>
          <p14:tracePt t="36631" x="6850063" y="5426075"/>
          <p14:tracePt t="36655" x="6858000" y="5426075"/>
          <p14:tracePt t="36687" x="6865938" y="5426075"/>
          <p14:tracePt t="36815" x="6873875" y="5426075"/>
          <p14:tracePt t="36823" x="6880225" y="5426075"/>
          <p14:tracePt t="36903" x="6888163" y="5432425"/>
          <p14:tracePt t="36919" x="6896100" y="5432425"/>
          <p14:tracePt t="36943" x="6904038" y="5432425"/>
          <p14:tracePt t="36952" x="6911975" y="5432425"/>
          <p14:tracePt t="37047" x="6918325" y="5432425"/>
          <p14:tracePt t="37079" x="6926263" y="5432425"/>
          <p14:tracePt t="37111" x="6934200" y="5432425"/>
          <p14:tracePt t="37183" x="6942138" y="5432425"/>
          <p14:tracePt t="37191" x="6950075" y="5432425"/>
          <p14:tracePt t="37201" x="6964363" y="5440363"/>
          <p14:tracePt t="37218" x="6980238" y="5440363"/>
          <p14:tracePt t="37235" x="7002463" y="5448300"/>
          <p14:tracePt t="37251" x="7018338" y="5448300"/>
          <p14:tracePt t="37268" x="7026275" y="5448300"/>
          <p14:tracePt t="37295" x="7032625" y="5448300"/>
          <p14:tracePt t="37320" x="7040563" y="5448300"/>
          <p14:tracePt t="37327" x="7048500" y="5448300"/>
          <p14:tracePt t="37343" x="7056438" y="5448300"/>
          <p14:tracePt t="37359" x="7064375" y="5448300"/>
          <p14:tracePt t="37368" x="7070725" y="5448300"/>
          <p14:tracePt t="37385" x="7078663" y="5456238"/>
          <p14:tracePt t="37401" x="7086600" y="5456238"/>
          <p14:tracePt t="37418" x="7108825" y="5456238"/>
          <p14:tracePt t="37435" x="7116763" y="5456238"/>
          <p14:tracePt t="37452" x="7132638" y="5456238"/>
          <p14:tracePt t="37468" x="7140575" y="5456238"/>
          <p14:tracePt t="37502" x="7146925" y="5456238"/>
          <p14:tracePt t="37518" x="7154863" y="5456238"/>
          <p14:tracePt t="37527" x="7162800" y="5456238"/>
          <p14:tracePt t="37544" x="7178675" y="5456238"/>
          <p14:tracePt t="37551" x="7192963" y="5456238"/>
          <p14:tracePt t="37568" x="7216775" y="5456238"/>
          <p14:tracePt t="37585" x="7239000" y="5456238"/>
          <p14:tracePt t="37601" x="7246938" y="5456238"/>
          <p14:tracePt t="37695" x="7254875" y="5456238"/>
          <p14:tracePt t="37719" x="7261225" y="5456238"/>
          <p14:tracePt t="37735" x="7269163" y="5456238"/>
          <p14:tracePt t="37807" x="7277100" y="5456238"/>
          <p14:tracePt t="37952" x="7285038" y="5456238"/>
          <p14:tracePt t="38367" x="7285038" y="5448300"/>
          <p14:tracePt t="38383" x="7285038" y="5432425"/>
          <p14:tracePt t="38391" x="7285038" y="5418138"/>
          <p14:tracePt t="38402" x="7277100" y="5402263"/>
          <p14:tracePt t="38419" x="7261225" y="5364163"/>
          <p14:tracePt t="38435" x="7239000" y="5303838"/>
          <p14:tracePt t="38452" x="7192963" y="5219700"/>
          <p14:tracePt t="38469" x="7140575" y="5121275"/>
          <p14:tracePt t="38485" x="7070725" y="5021263"/>
          <p14:tracePt t="38487" x="7040563" y="4968875"/>
          <p14:tracePt t="38502" x="6972300" y="4876800"/>
          <p14:tracePt t="38518" x="6880225" y="4770438"/>
          <p14:tracePt t="38535" x="6789738" y="4686300"/>
          <p14:tracePt t="38552" x="6667500" y="4602163"/>
          <p14:tracePt t="38569" x="6523038" y="4511675"/>
          <p14:tracePt t="38585" x="6354763" y="4411663"/>
          <p14:tracePt t="38602" x="6134100" y="4283075"/>
          <p14:tracePt t="38619" x="6003925" y="4213225"/>
          <p14:tracePt t="38635" x="5883275" y="4137025"/>
          <p14:tracePt t="38652" x="5761038" y="4038600"/>
          <p14:tracePt t="38669" x="5668963" y="3954463"/>
          <p14:tracePt t="38670" x="5630863" y="3916363"/>
          <p14:tracePt t="38685" x="5600700" y="3878263"/>
          <p14:tracePt t="38702" x="5532438" y="3810000"/>
          <p14:tracePt t="38719" x="5502275" y="3771900"/>
          <p14:tracePt t="38735" x="5478463" y="3741738"/>
          <p14:tracePt t="38752" x="5456238" y="3717925"/>
          <p14:tracePt t="38769" x="5432425" y="3711575"/>
          <p14:tracePt t="38785" x="5394325" y="3703638"/>
          <p14:tracePt t="38802" x="5334000" y="3703638"/>
          <p14:tracePt t="38818" x="5227638" y="3703638"/>
          <p14:tracePt t="38835" x="5075238" y="3703638"/>
          <p14:tracePt t="38852" x="4922838" y="3703638"/>
          <p14:tracePt t="38869" x="4800600" y="3703638"/>
          <p14:tracePt t="38871" x="4762500" y="3703638"/>
          <p14:tracePt t="38885" x="4732338" y="3703638"/>
          <p14:tracePt t="38903" x="4678363" y="3687763"/>
          <p14:tracePt t="38919" x="4656138" y="3679825"/>
          <p14:tracePt t="38935" x="4625975" y="3665538"/>
          <p14:tracePt t="38952" x="4594225" y="3649663"/>
          <p14:tracePt t="38969" x="4525963" y="3635375"/>
          <p14:tracePt t="38985" x="4457700" y="3619500"/>
          <p14:tracePt t="39002" x="4389438" y="3597275"/>
          <p14:tracePt t="39019" x="4343400" y="3581400"/>
          <p14:tracePt t="39035" x="4297363" y="3573463"/>
          <p14:tracePt t="39052" x="4237038" y="3573463"/>
          <p14:tracePt t="39055" x="4213225" y="3565525"/>
          <p14:tracePt t="39069" x="4198938" y="3565525"/>
          <p14:tracePt t="39085" x="4160838" y="3565525"/>
          <p14:tracePt t="39087" x="4144963" y="3565525"/>
          <p14:tracePt t="39102" x="4098925" y="3559175"/>
          <p14:tracePt t="39119" x="4054475" y="3559175"/>
          <p14:tracePt t="39135" x="4000500" y="3559175"/>
          <p14:tracePt t="39152" x="3962400" y="3559175"/>
          <p14:tracePt t="39169" x="3916363" y="3559175"/>
          <p14:tracePt t="39185" x="3878263" y="3559175"/>
          <p14:tracePt t="39202" x="3840163" y="3559175"/>
          <p14:tracePt t="39219" x="3802063" y="3551238"/>
          <p14:tracePt t="39236" x="3794125" y="3551238"/>
          <p14:tracePt t="39252" x="3787775" y="3551238"/>
          <p14:tracePt t="39269" x="3779838" y="3551238"/>
          <p14:tracePt t="39351" x="3771900" y="3551238"/>
          <p14:tracePt t="39375" x="3763963" y="3551238"/>
          <p14:tracePt t="39399" x="3756025" y="3551238"/>
          <p14:tracePt t="39407" x="3749675" y="3551238"/>
          <p14:tracePt t="39415" x="3741738" y="3551238"/>
          <p14:tracePt t="39431" x="3741738" y="3559175"/>
          <p14:tracePt t="39439" x="3733800" y="3559175"/>
          <p14:tracePt t="39455" x="3725863" y="3565525"/>
          <p14:tracePt t="39503" x="3725863" y="3573463"/>
          <p14:tracePt t="39511" x="3717925" y="3573463"/>
          <p14:tracePt t="39519" x="3717925" y="3589338"/>
          <p14:tracePt t="39536" x="3703638" y="3603625"/>
          <p14:tracePt t="39552" x="3695700" y="3611563"/>
          <p14:tracePt t="39569" x="3679825" y="3635375"/>
          <p14:tracePt t="39585" x="3673475" y="3649663"/>
          <p14:tracePt t="39602" x="3673475" y="3657600"/>
          <p14:tracePt t="39623" x="3673475" y="3665538"/>
          <p14:tracePt t="39663" x="3665538" y="3665538"/>
          <p14:tracePt t="39671" x="3665538" y="3673475"/>
          <p14:tracePt t="39686" x="3657600" y="3673475"/>
          <p14:tracePt t="39695" x="3657600" y="3679825"/>
          <p14:tracePt t="39711" x="3657600" y="3687763"/>
          <p14:tracePt t="39719" x="3649663" y="3695700"/>
          <p14:tracePt t="39735" x="3649663" y="3717925"/>
          <p14:tracePt t="39752" x="3641725" y="3741738"/>
          <p14:tracePt t="39769" x="3627438" y="3763963"/>
          <p14:tracePt t="39785" x="3627438" y="3779838"/>
          <p14:tracePt t="39802" x="3619500" y="3802063"/>
          <p14:tracePt t="39819" x="3611563" y="3817938"/>
          <p14:tracePt t="39836" x="3611563" y="3832225"/>
          <p14:tracePt t="39852" x="3611563" y="3840163"/>
          <p14:tracePt t="39869" x="3603625" y="3848100"/>
          <p14:tracePt t="40111" x="3619500" y="3832225"/>
          <p14:tracePt t="40119" x="3641725" y="3825875"/>
          <p14:tracePt t="40127" x="3665538" y="3817938"/>
          <p14:tracePt t="40136" x="3679825" y="3810000"/>
          <p14:tracePt t="40152" x="3703638" y="3802063"/>
          <p14:tracePt t="40170" x="3725863" y="3787775"/>
          <p14:tracePt t="40186" x="3741738" y="3771900"/>
          <p14:tracePt t="40202" x="3756025" y="3763963"/>
          <p14:tracePt t="40219" x="3787775" y="3741738"/>
          <p14:tracePt t="40236" x="3802063" y="3733800"/>
          <p14:tracePt t="40253" x="3817938" y="3717925"/>
          <p14:tracePt t="40269" x="3856038" y="3695700"/>
          <p14:tracePt t="40270" x="3870325" y="3687763"/>
          <p14:tracePt t="40286" x="3894138" y="3665538"/>
          <p14:tracePt t="40302" x="3924300" y="3641725"/>
          <p14:tracePt t="40319" x="3954463" y="3611563"/>
          <p14:tracePt t="40336" x="3984625" y="3589338"/>
          <p14:tracePt t="40352" x="4000500" y="3573463"/>
          <p14:tracePt t="40369" x="4022725" y="3559175"/>
          <p14:tracePt t="40386" x="4054475" y="3527425"/>
          <p14:tracePt t="40402" x="4076700" y="3505200"/>
          <p14:tracePt t="40420" x="4106863" y="3482975"/>
          <p14:tracePt t="40436" x="4130675" y="3467100"/>
          <p14:tracePt t="40452" x="4152900" y="3451225"/>
          <p14:tracePt t="40455" x="4160838" y="3444875"/>
          <p14:tracePt t="40469" x="4168775" y="3444875"/>
          <p14:tracePt t="40486" x="4191000" y="3421063"/>
          <p14:tracePt t="40502" x="4213225" y="3398838"/>
          <p14:tracePt t="40519" x="4229100" y="3382963"/>
          <p14:tracePt t="40536" x="4267200" y="3360738"/>
          <p14:tracePt t="40553" x="4289425" y="3336925"/>
          <p14:tracePt t="40569" x="4335463" y="3306763"/>
          <p14:tracePt t="40586" x="4389438" y="3284538"/>
          <p14:tracePt t="40602" x="4427538" y="3260725"/>
          <p14:tracePt t="40619" x="4465638" y="3238500"/>
          <p14:tracePt t="40636" x="4487863" y="3230563"/>
          <p14:tracePt t="40652" x="4503738" y="3222625"/>
          <p14:tracePt t="40655" x="4518025" y="3216275"/>
          <p14:tracePt t="40669" x="4525963" y="3216275"/>
          <p14:tracePt t="40671" x="4541838" y="3208338"/>
          <p14:tracePt t="40686" x="4572000" y="3200400"/>
          <p14:tracePt t="40702" x="4610100" y="3192463"/>
          <p14:tracePt t="40719" x="4648200" y="3178175"/>
          <p14:tracePt t="40736" x="4686300" y="3170238"/>
          <p14:tracePt t="40753" x="4716463" y="3162300"/>
          <p14:tracePt t="40769" x="4762500" y="3154363"/>
          <p14:tracePt t="40786" x="4792663" y="3146425"/>
          <p14:tracePt t="40803" x="4822825" y="3146425"/>
          <p14:tracePt t="40820" x="4860925" y="3146425"/>
          <p14:tracePt t="40836" x="4899025" y="3146425"/>
          <p14:tracePt t="40839" x="4922838" y="3146425"/>
          <p14:tracePt t="40853" x="4937125" y="3146425"/>
          <p14:tracePt t="40870" x="4991100" y="3146425"/>
          <p14:tracePt t="40886" x="4999038" y="3146425"/>
          <p14:tracePt t="40911" x="5006975" y="3146425"/>
          <p14:tracePt t="40919" x="5006975" y="3154363"/>
          <p14:tracePt t="40936" x="5021263" y="3154363"/>
          <p14:tracePt t="40953" x="5051425" y="3178175"/>
          <p14:tracePt t="40970" x="5089525" y="3184525"/>
          <p14:tracePt t="40986" x="5127625" y="3200400"/>
          <p14:tracePt t="41003" x="5159375" y="3200400"/>
          <p14:tracePt t="41019" x="5181600" y="3216275"/>
          <p14:tracePt t="41036" x="5203825" y="3222625"/>
          <p14:tracePt t="41053" x="5219700" y="3238500"/>
          <p14:tracePt t="41054" x="5227638" y="3246438"/>
          <p14:tracePt t="41070" x="5257800" y="3268663"/>
          <p14:tracePt t="41086" x="5280025" y="3292475"/>
          <p14:tracePt t="41103" x="5311775" y="3314700"/>
          <p14:tracePt t="41119" x="5334000" y="3330575"/>
          <p14:tracePt t="41136" x="5356225" y="3344863"/>
          <p14:tracePt t="41153" x="5364163" y="3352800"/>
          <p14:tracePt t="41170" x="5372100" y="3352800"/>
          <p14:tracePt t="41186" x="5380038" y="3368675"/>
          <p14:tracePt t="41203" x="5387975" y="3375025"/>
          <p14:tracePt t="41219" x="5394325" y="3390900"/>
          <p14:tracePt t="41236" x="5394325" y="3406775"/>
          <p14:tracePt t="41253" x="5394325" y="3413125"/>
          <p14:tracePt t="41269" x="5394325" y="3421063"/>
          <p14:tracePt t="41296" x="5394325" y="3429000"/>
          <p14:tracePt t="41391" x="5394325" y="3436938"/>
          <p14:tracePt t="41439" x="5394325" y="3444875"/>
          <p14:tracePt t="41463" x="5394325" y="3451225"/>
          <p14:tracePt t="41479" x="5394325" y="3459163"/>
          <p14:tracePt t="41495" x="5394325" y="3467100"/>
          <p14:tracePt t="41511" x="5394325" y="3475038"/>
          <p14:tracePt t="41535" x="5394325" y="3482975"/>
          <p14:tracePt t="41543" x="5394325" y="3489325"/>
          <p14:tracePt t="41553" x="5394325" y="3497263"/>
          <p14:tracePt t="41569" x="5387975" y="3505200"/>
          <p14:tracePt t="41586" x="5372100" y="3521075"/>
          <p14:tracePt t="41603" x="5364163" y="3527425"/>
          <p14:tracePt t="41619" x="5334000" y="3527425"/>
          <p14:tracePt t="41637" x="5303838" y="3543300"/>
          <p14:tracePt t="41653" x="5280025" y="3551238"/>
          <p14:tracePt t="41654" x="5273675" y="3551238"/>
          <p14:tracePt t="41670" x="5249863" y="3559175"/>
          <p14:tracePt t="41686" x="5235575" y="3565525"/>
          <p14:tracePt t="41703" x="5219700" y="3565525"/>
          <p14:tracePt t="41719" x="5203825" y="3573463"/>
          <p14:tracePt t="41736" x="5173663" y="3589338"/>
          <p14:tracePt t="41753" x="5143500" y="3603625"/>
          <p14:tracePt t="41770" x="5097463" y="3611563"/>
          <p14:tracePt t="41786" x="5037138" y="3635375"/>
          <p14:tracePt t="41803" x="4983163" y="3635375"/>
          <p14:tracePt t="41820" x="4937125" y="3641725"/>
          <p14:tracePt t="41836" x="4892675" y="3657600"/>
          <p14:tracePt t="41839" x="4876800" y="3657600"/>
          <p14:tracePt t="41853" x="4854575" y="3657600"/>
          <p14:tracePt t="41870" x="4792663" y="3665538"/>
          <p14:tracePt t="41886" x="4716463" y="3665538"/>
          <p14:tracePt t="41903" x="4648200" y="3673475"/>
          <p14:tracePt t="41920" x="4579938" y="3687763"/>
          <p14:tracePt t="41936" x="4533900" y="3695700"/>
          <p14:tracePt t="41953" x="4511675" y="3695700"/>
          <p14:tracePt t="41970" x="4503738" y="3695700"/>
          <p14:tracePt t="42151" x="4511675" y="3679825"/>
          <p14:tracePt t="42159" x="4518025" y="3679825"/>
          <p14:tracePt t="42170" x="4525963" y="3665538"/>
          <p14:tracePt t="42187" x="4541838" y="3649663"/>
          <p14:tracePt t="42203" x="4564063" y="3635375"/>
          <p14:tracePt t="42220" x="4587875" y="3611563"/>
          <p14:tracePt t="42236" x="4602163" y="3603625"/>
          <p14:tracePt t="42253" x="4618038" y="3589338"/>
          <p14:tracePt t="42270" x="4656138" y="3581400"/>
          <p14:tracePt t="42286" x="4686300" y="3581400"/>
          <p14:tracePt t="42303" x="4716463" y="3581400"/>
          <p14:tracePt t="42320" x="4740275" y="3581400"/>
          <p14:tracePt t="42337" x="4770438" y="3581400"/>
          <p14:tracePt t="42353" x="4800600" y="3597275"/>
          <p14:tracePt t="42370" x="4830763" y="3603625"/>
          <p14:tracePt t="42386" x="4860925" y="3611563"/>
          <p14:tracePt t="42403" x="4884738" y="3619500"/>
          <p14:tracePt t="42420" x="4899025" y="3619500"/>
          <p14:tracePt t="42436" x="4906963" y="3627438"/>
          <p14:tracePt t="42454" x="4945063" y="3649663"/>
          <p14:tracePt t="42471" x="4960938" y="3665538"/>
          <p14:tracePt t="42486" x="4991100" y="3679825"/>
          <p14:tracePt t="42503" x="5013325" y="3687763"/>
          <p14:tracePt t="42520" x="5045075" y="3703638"/>
          <p14:tracePt t="42536" x="5059363" y="3717925"/>
          <p14:tracePt t="42553" x="5083175" y="3733800"/>
          <p14:tracePt t="42570" x="5113338" y="3763963"/>
          <p14:tracePt t="42586" x="5127625" y="3771900"/>
          <p14:tracePt t="42603" x="5135563" y="3779838"/>
          <p14:tracePt t="42620" x="5151438" y="3802063"/>
          <p14:tracePt t="42637" x="5165725" y="3825875"/>
          <p14:tracePt t="42653" x="5181600" y="3848100"/>
          <p14:tracePt t="42655" x="5197475" y="3863975"/>
          <p14:tracePt t="42671" x="5203825" y="3886200"/>
          <p14:tracePt t="42687" x="5219700" y="3908425"/>
          <p14:tracePt t="42703" x="5235575" y="3940175"/>
          <p14:tracePt t="42720" x="5249863" y="3954463"/>
          <p14:tracePt t="42737" x="5273675" y="3978275"/>
          <p14:tracePt t="42753" x="5303838" y="4022725"/>
          <p14:tracePt t="42770" x="5334000" y="4060825"/>
          <p14:tracePt t="42787" x="5356225" y="4106863"/>
          <p14:tracePt t="42803" x="5380038" y="4144963"/>
          <p14:tracePt t="42820" x="5418138" y="4206875"/>
          <p14:tracePt t="42837" x="5448300" y="4259263"/>
          <p14:tracePt t="42838" x="5456238" y="4283075"/>
          <p14:tracePt t="42853" x="5478463" y="4321175"/>
          <p14:tracePt t="42870" x="5516563" y="4411663"/>
          <p14:tracePt t="42887" x="5546725" y="4479925"/>
          <p14:tracePt t="42903" x="5570538" y="4518025"/>
          <p14:tracePt t="42920" x="5592763" y="4564063"/>
          <p14:tracePt t="42937" x="5616575" y="4610100"/>
          <p14:tracePt t="42953" x="5638800" y="4664075"/>
          <p14:tracePt t="42970" x="5654675" y="4708525"/>
          <p14:tracePt t="42987" x="5676900" y="4754563"/>
          <p14:tracePt t="43003" x="5692775" y="4792663"/>
          <p14:tracePt t="43020" x="5707063" y="4816475"/>
          <p14:tracePt t="43023" x="5715000" y="4822825"/>
          <p14:tracePt t="43037" x="5722938" y="4830763"/>
          <p14:tracePt t="43054" x="5730875" y="4846638"/>
          <p14:tracePt t="43070" x="5737225" y="4854575"/>
          <p14:tracePt t="43087" x="5737225" y="4860925"/>
          <p14:tracePt t="43111" x="5745163" y="4868863"/>
          <p14:tracePt t="43127" x="5745163" y="4876800"/>
          <p14:tracePt t="43137" x="5753100" y="4876800"/>
          <p14:tracePt t="43154" x="5761038" y="4899025"/>
          <p14:tracePt t="43171" x="5768975" y="4914900"/>
          <p14:tracePt t="43187" x="5783263" y="4953000"/>
          <p14:tracePt t="43203" x="5807075" y="4983163"/>
          <p14:tracePt t="43220" x="5851525" y="5037138"/>
          <p14:tracePt t="43237" x="5883275" y="5083175"/>
          <p14:tracePt t="43239" x="5889625" y="5097463"/>
          <p14:tracePt t="43254" x="5913438" y="5121275"/>
          <p14:tracePt t="43270" x="5921375" y="5135563"/>
          <p14:tracePt t="43328" x="5927725" y="5135563"/>
          <p14:tracePt t="43375" x="5935663" y="5135563"/>
          <p14:tracePt t="43392" x="5943600" y="5135563"/>
          <p14:tracePt t="43407" x="5951538" y="5135563"/>
          <p14:tracePt t="43439" x="5959475" y="5135563"/>
          <p14:tracePt t="43447" x="5965825" y="5135563"/>
          <p14:tracePt t="43455" x="5973763" y="5135563"/>
          <p14:tracePt t="43470" x="5997575" y="5135563"/>
          <p14:tracePt t="43487" x="6027738" y="5135563"/>
          <p14:tracePt t="43504" x="6088063" y="5143500"/>
          <p14:tracePt t="43520" x="6118225" y="5143500"/>
          <p14:tracePt t="43537" x="6149975" y="5143500"/>
          <p14:tracePt t="43554" x="6180138" y="5143500"/>
          <p14:tracePt t="43570" x="6188075" y="5143500"/>
          <p14:tracePt t="43587" x="6194425" y="5143500"/>
          <p14:tracePt t="43604" x="6210300" y="5143500"/>
          <p14:tracePt t="43620" x="6218238" y="5151438"/>
          <p14:tracePt t="43623" x="6226175" y="5151438"/>
          <p14:tracePt t="43637" x="6240463" y="5151438"/>
          <p14:tracePt t="43654" x="6278563" y="5159375"/>
          <p14:tracePt t="43671" x="6316663" y="5165725"/>
          <p14:tracePt t="43687" x="6354763" y="5181600"/>
          <p14:tracePt t="43704" x="6400800" y="5181600"/>
          <p14:tracePt t="43720" x="6438900" y="5181600"/>
          <p14:tracePt t="43737" x="6469063" y="5181600"/>
          <p14:tracePt t="43754" x="6492875" y="5181600"/>
          <p14:tracePt t="43770" x="6523038" y="5181600"/>
          <p14:tracePt t="43787" x="6530975" y="5181600"/>
          <p14:tracePt t="43804" x="6545263" y="5181600"/>
          <p14:tracePt t="43820" x="6561138" y="5181600"/>
          <p14:tracePt t="43822" x="6575425" y="5181600"/>
          <p14:tracePt t="43837" x="6591300" y="5181600"/>
          <p14:tracePt t="43839" x="6613525" y="5181600"/>
          <p14:tracePt t="43854" x="6659563" y="5181600"/>
          <p14:tracePt t="43870" x="6713538" y="5181600"/>
          <p14:tracePt t="43887" x="6751638" y="5181600"/>
          <p14:tracePt t="43904" x="6781800" y="5181600"/>
          <p14:tracePt t="43921" x="6811963" y="5181600"/>
          <p14:tracePt t="43937" x="6835775" y="5181600"/>
          <p14:tracePt t="43954" x="6865938" y="5181600"/>
          <p14:tracePt t="43970" x="6888163" y="5189538"/>
          <p14:tracePt t="43987" x="6904038" y="5189538"/>
          <p14:tracePt t="44004" x="6934200" y="5189538"/>
          <p14:tracePt t="44020" x="6956425" y="5189538"/>
          <p14:tracePt t="44022" x="6972300" y="5189538"/>
          <p14:tracePt t="44038" x="7002463" y="5189538"/>
          <p14:tracePt t="44054" x="7048500" y="5189538"/>
          <p14:tracePt t="44070" x="7070725" y="5189538"/>
          <p14:tracePt t="44087" x="7094538" y="5197475"/>
          <p14:tracePt t="44104" x="7108825" y="5197475"/>
          <p14:tracePt t="44121" x="7116763" y="5197475"/>
          <p14:tracePt t="44167" x="7132638" y="5197475"/>
          <p14:tracePt t="44175" x="7140575" y="5197475"/>
          <p14:tracePt t="44183" x="7154863" y="5197475"/>
          <p14:tracePt t="44191" x="7170738" y="5197475"/>
          <p14:tracePt t="44204" x="7185025" y="5197475"/>
          <p14:tracePt t="44221" x="7216775" y="5197475"/>
          <p14:tracePt t="44238" x="7231063" y="5197475"/>
          <p14:tracePt t="44599" x="7239000" y="5197475"/>
          <p14:tracePt t="44679" x="7239000" y="5189538"/>
          <p14:tracePt t="44687" x="7246938" y="5189538"/>
          <p14:tracePt t="44911" x="7246938" y="5181600"/>
          <p14:tracePt t="44927" x="7246938" y="5173663"/>
          <p14:tracePt t="44999" x="7246938" y="5165725"/>
          <p14:tracePt t="45031" x="7254875" y="5159375"/>
          <p14:tracePt t="45071" x="7254875" y="5151438"/>
          <p14:tracePt t="45080" x="7254875" y="5143500"/>
          <p14:tracePt t="45295" x="7254875" y="5135563"/>
          <p14:tracePt t="45399" x="7254875" y="5127625"/>
          <p14:tracePt t="45471" x="7254875" y="5121275"/>
          <p14:tracePt t="45479" x="7254875" y="5113338"/>
          <p14:tracePt t="46191" x="7254875" y="5105400"/>
          <p14:tracePt t="46583" x="7254875" y="5097463"/>
          <p14:tracePt t="48031" x="7254875" y="5089525"/>
          <p14:tracePt t="48768" x="7254875" y="5083175"/>
          <p14:tracePt t="48783" x="7261225" y="5083175"/>
          <p14:tracePt t="4882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7|2.7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.5|3.3|18.9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13.9|21.8|43.2|6.8|19.4|28.1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53.4|2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8.4|13.3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89.7|16.1|10.4|9|57.5|5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55.5|6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6074</TotalTime>
  <Words>385</Words>
  <Application>Microsoft Office PowerPoint</Application>
  <PresentationFormat>Widescreen</PresentationFormat>
  <Paragraphs>102</Paragraphs>
  <Slides>17</Slides>
  <Notes>8</Notes>
  <HiddenSlides>0</HiddenSlides>
  <MMClips>17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Calisto MT</vt:lpstr>
      <vt:lpstr>Tahoma</vt:lpstr>
      <vt:lpstr>Times New Roman</vt:lpstr>
      <vt:lpstr>Wingdings 2</vt:lpstr>
      <vt:lpstr>Office Theme</vt:lpstr>
      <vt:lpstr>Equation.3</vt:lpstr>
      <vt:lpstr>CONTROLE DE ÁGUAS NATURAIS (Drenagem Agrícola) </vt:lpstr>
      <vt:lpstr>Apresentação do PowerPoint</vt:lpstr>
      <vt:lpstr>1.3)Inconvenientes do excesso de água no solo</vt:lpstr>
      <vt:lpstr> Lei da Difusão dos Gases (Lei de Fick)</vt:lpstr>
      <vt:lpstr>Consequência do Déficit de Aeração </vt:lpstr>
      <vt:lpstr>b)Déficit na disponibilidade de Nitrogênio no solo </vt:lpstr>
      <vt:lpstr> Bio-reatores para desnitrificar o NO3 da água do dreno</vt:lpstr>
      <vt:lpstr>c)Redução da temperatura do solo</vt:lpstr>
      <vt:lpstr>“LF mais raso, solo mais frio”</vt:lpstr>
      <vt:lpstr>d)Presença de íons reduzidos tóxicos</vt:lpstr>
      <vt:lpstr>  e)Tendência a formação de estruturação maciça </vt:lpstr>
      <vt:lpstr>f)Tendência à salinização</vt:lpstr>
      <vt:lpstr>g)Tendência a aparecimento de ervas higrófilas</vt:lpstr>
      <vt:lpstr>h)Tendência ao aparecimento de doenças</vt:lpstr>
      <vt:lpstr>i)Confinamento da zona radicular</vt:lpstr>
      <vt:lpstr>Feijão no Vale do Paraíba</vt:lpstr>
      <vt:lpstr>Citros na Flórida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718</cp:revision>
  <dcterms:created xsi:type="dcterms:W3CDTF">2018-09-13T21:05:33Z</dcterms:created>
  <dcterms:modified xsi:type="dcterms:W3CDTF">2020-12-09T12:33:32Z</dcterms:modified>
</cp:coreProperties>
</file>