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6" r:id="rId5"/>
    <p:sldId id="263" r:id="rId6"/>
    <p:sldId id="265" r:id="rId7"/>
    <p:sldId id="264" r:id="rId8"/>
    <p:sldId id="260" r:id="rId9"/>
    <p:sldId id="261" r:id="rId10"/>
    <p:sldId id="25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57ED-B83D-40A2-AF44-72C21D2AB800}" type="datetimeFigureOut">
              <a:rPr lang="pt-BR" smtClean="0"/>
              <a:t>01/08/12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8D16-9E02-4BFC-86CC-A5D1C839FBC3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66" y="285749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gpp30545mona-lisa-leonardo-da-vinci-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9" y="0"/>
            <a:ext cx="4856502" cy="6859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DM PUBLIC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62px-Michelangelo_-_Cristo_Juiz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70" y="0"/>
            <a:ext cx="52806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Marcelo</dc:creator>
  <cp:lastModifiedBy>Apple</cp:lastModifiedBy>
  <cp:revision>3</cp:revision>
  <dcterms:created xsi:type="dcterms:W3CDTF">2012-06-20T15:57:24Z</dcterms:created>
  <dcterms:modified xsi:type="dcterms:W3CDTF">2012-08-01T20:43:32Z</dcterms:modified>
</cp:coreProperties>
</file>