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9" r:id="rId5"/>
    <p:sldId id="258" r:id="rId6"/>
    <p:sldId id="263" r:id="rId7"/>
    <p:sldId id="270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75" d="100"/>
          <a:sy n="75" d="100"/>
        </p:scale>
        <p:origin x="60" y="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9049-3261-4037-9100-1E8E1AE166F8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5EDD-6457-40EE-A760-E25460FFDE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399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9049-3261-4037-9100-1E8E1AE166F8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5EDD-6457-40EE-A760-E25460FFDE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07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9049-3261-4037-9100-1E8E1AE166F8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5EDD-6457-40EE-A760-E25460FFDE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8466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9049-3261-4037-9100-1E8E1AE166F8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5EDD-6457-40EE-A760-E25460FFDE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268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9049-3261-4037-9100-1E8E1AE166F8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5EDD-6457-40EE-A760-E25460FFDE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999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9049-3261-4037-9100-1E8E1AE166F8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5EDD-6457-40EE-A760-E25460FFDE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29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9049-3261-4037-9100-1E8E1AE166F8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5EDD-6457-40EE-A760-E25460FFDE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80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9049-3261-4037-9100-1E8E1AE166F8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5EDD-6457-40EE-A760-E25460FFDE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1955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9049-3261-4037-9100-1E8E1AE166F8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5EDD-6457-40EE-A760-E25460FFDE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988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9049-3261-4037-9100-1E8E1AE166F8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5EDD-6457-40EE-A760-E25460FFDE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467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9049-3261-4037-9100-1E8E1AE166F8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5EDD-6457-40EE-A760-E25460FFDE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974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F9049-3261-4037-9100-1E8E1AE166F8}" type="datetimeFigureOut">
              <a:rPr lang="pt-BR" smtClean="0"/>
              <a:t>03/03/2016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95EDD-6457-40EE-A760-E25460FFDE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738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Validação de testes diagnósticos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Alguns exemplos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924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871" y="260648"/>
            <a:ext cx="6894190" cy="58326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Conector reto 4"/>
          <p:cNvCxnSpPr/>
          <p:nvPr/>
        </p:nvCxnSpPr>
        <p:spPr>
          <a:xfrm>
            <a:off x="1619672" y="1916832"/>
            <a:ext cx="25202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4860032" y="2348880"/>
            <a:ext cx="30243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100871" y="2708920"/>
            <a:ext cx="303908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657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Ex. 3: Testes em série e paralelos- efeitos sobre a sensibilidade e a especificidade.</a:t>
            </a:r>
            <a:br>
              <a:rPr lang="pt-BR" dirty="0" smtClean="0"/>
            </a:br>
            <a:r>
              <a:rPr lang="pt-BR" dirty="0" smtClean="0"/>
              <a:t>Diagnóstico de Leishmaniose canina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7876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8412832" cy="21475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043" y="4654094"/>
            <a:ext cx="4886325" cy="447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4232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96752"/>
            <a:ext cx="9144000" cy="38986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7578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Ex. 1: Validação de um teste mais acessível para realização de triagem de pacientes. </a:t>
            </a:r>
            <a:br>
              <a:rPr lang="pt-BR" dirty="0" smtClean="0"/>
            </a:br>
            <a:r>
              <a:rPr lang="pt-BR" dirty="0" smtClean="0"/>
              <a:t>Diagnóstico de TDH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0875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8273235" cy="37897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056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32865"/>
            <a:ext cx="7200800" cy="592015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176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636" y="1988840"/>
            <a:ext cx="9357499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439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178439" cy="56886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Conector reto 4"/>
          <p:cNvCxnSpPr/>
          <p:nvPr/>
        </p:nvCxnSpPr>
        <p:spPr>
          <a:xfrm>
            <a:off x="2915816" y="4581128"/>
            <a:ext cx="48245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4355976" y="4581128"/>
            <a:ext cx="720080" cy="172819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4860032" y="6284230"/>
            <a:ext cx="26546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>
                <a:ln>
                  <a:solidFill>
                    <a:srgbClr val="FF0000"/>
                  </a:solidFill>
                </a:ln>
              </a:rPr>
              <a:t>Você concorda??</a:t>
            </a:r>
            <a:endParaRPr lang="pt-BR" sz="2800" dirty="0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738448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Ex. 2: Testes com medidas contínuas (que demandam escolha do ponto de corte). </a:t>
            </a:r>
            <a:br>
              <a:rPr lang="pt-BR" dirty="0" smtClean="0"/>
            </a:br>
            <a:r>
              <a:rPr lang="pt-BR" dirty="0" smtClean="0"/>
              <a:t>Diagnóstico de microcefalia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8362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8442"/>
            <a:ext cx="8229600" cy="1143000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435" y="2420888"/>
            <a:ext cx="7882512" cy="226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57" y="617265"/>
            <a:ext cx="4114800" cy="857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033" y="5301208"/>
            <a:ext cx="5359316" cy="5679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1636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146" name="Picture 2" descr="http://www.thelancet.com/cms/attachment/2047045145/2057885672/si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3" y="1772816"/>
            <a:ext cx="11439724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2827"/>
            <a:ext cx="4857750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6876256" y="2564904"/>
            <a:ext cx="1728192" cy="14041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35049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60</Words>
  <Application>Microsoft Office PowerPoint</Application>
  <PresentationFormat>Apresentação na tela (4:3)</PresentationFormat>
  <Paragraphs>6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Arial</vt:lpstr>
      <vt:lpstr>Calibri</vt:lpstr>
      <vt:lpstr>Tema do Office</vt:lpstr>
      <vt:lpstr>Validação de testes diagnósticos</vt:lpstr>
      <vt:lpstr>Ex. 1: Validação de um teste mais acessível para realização de triagem de pacientes.  Diagnóstico de TDH</vt:lpstr>
      <vt:lpstr>Apresentação do PowerPoint</vt:lpstr>
      <vt:lpstr>Apresentação do PowerPoint</vt:lpstr>
      <vt:lpstr>Apresentação do PowerPoint</vt:lpstr>
      <vt:lpstr>Apresentação do PowerPoint</vt:lpstr>
      <vt:lpstr>Ex. 2: Testes com medidas contínuas (que demandam escolha do ponto de corte).  Diagnóstico de microcefalia</vt:lpstr>
      <vt:lpstr>Apresentação do PowerPoint</vt:lpstr>
      <vt:lpstr>Apresentação do PowerPoint</vt:lpstr>
      <vt:lpstr>Apresentação do PowerPoint</vt:lpstr>
      <vt:lpstr>Ex. 3: Testes em série e paralelos- efeitos sobre a sensibilidade e a especificidade. Diagnóstico de Leishmaniose canina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Validação de testes diagnósticos</dc:title>
  <dc:creator>Tatiana Toporcov</dc:creator>
  <cp:lastModifiedBy>Tati Toporcov</cp:lastModifiedBy>
  <cp:revision>6</cp:revision>
  <dcterms:created xsi:type="dcterms:W3CDTF">2016-03-03T03:07:24Z</dcterms:created>
  <dcterms:modified xsi:type="dcterms:W3CDTF">2016-03-03T16:38:59Z</dcterms:modified>
</cp:coreProperties>
</file>