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828F-7391-4D55-86EC-9E81E37E3837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Sociologia aplicada a Administração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6AA88-6051-4DAC-93BE-3C4BE012D4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1784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0681-8D38-4463-8A22-0E998780BA8B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Sociologia aplicada a Administração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75E42-4CEE-4BDD-BA9A-29F40DBA8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9500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75E42-4CEE-4BDD-BA9A-29F40DBA80AE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Sociologia aplicada a Administração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37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Sociologia aplicada a Administração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75E42-4CEE-4BDD-BA9A-29F40DBA80A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85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130F8D-D474-49BC-9A1B-03DCC57B97B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3E4AE2-AF09-4A3C-88F8-265A53A5106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1804" y="260648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Diagnóstico organizacional: Ambev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7604" y="2348880"/>
            <a:ext cx="6400800" cy="2016224"/>
          </a:xfrm>
        </p:spPr>
        <p:txBody>
          <a:bodyPr/>
          <a:lstStyle/>
          <a:p>
            <a:r>
              <a:rPr lang="pt-BR" b="1" dirty="0" smtClean="0"/>
              <a:t>Sociologia aplicada à administração</a:t>
            </a:r>
          </a:p>
          <a:p>
            <a:r>
              <a:rPr lang="pt-BR" b="1" dirty="0" smtClean="0"/>
              <a:t>FEA-RP/USP – Prof. Dra. Valquíria Padilha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5334505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Pedro Galvão </a:t>
            </a:r>
            <a:r>
              <a:rPr lang="pt-BR" sz="2000" dirty="0" err="1" smtClean="0"/>
              <a:t>Caserta</a:t>
            </a:r>
            <a:endParaRPr lang="pt-BR" sz="2000" dirty="0" smtClean="0"/>
          </a:p>
          <a:p>
            <a:r>
              <a:rPr lang="pt-BR" sz="2000" dirty="0" smtClean="0"/>
              <a:t>Frederico </a:t>
            </a:r>
            <a:r>
              <a:rPr lang="pt-BR" sz="2000" dirty="0" err="1" smtClean="0"/>
              <a:t>Bedrikonw</a:t>
            </a:r>
            <a:endParaRPr lang="pt-BR" sz="2000" dirty="0" smtClean="0"/>
          </a:p>
          <a:p>
            <a:r>
              <a:rPr lang="pt-BR" sz="2000" dirty="0" err="1" smtClean="0"/>
              <a:t>Luis</a:t>
            </a:r>
            <a:r>
              <a:rPr lang="pt-BR" sz="2000" dirty="0" smtClean="0"/>
              <a:t>  Scarpa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360" y="4365104"/>
            <a:ext cx="5724128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39393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131840" y="47667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Sugestões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5536" y="105273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Problema: </a:t>
            </a:r>
            <a:r>
              <a:rPr lang="pt-BR" sz="2400" dirty="0" smtClean="0"/>
              <a:t>divergência com o mercado em relação ao salário  considerando jornada de trabalho , metas  estabelecidas e responsabilidade dos funcionários </a:t>
            </a:r>
          </a:p>
          <a:p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5536" y="306896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Sugestão: </a:t>
            </a:r>
            <a:r>
              <a:rPr lang="pt-BR" sz="2400" dirty="0" smtClean="0"/>
              <a:t>equiparar salário com mercado , ajustar salários de acordo com  função desempenhada na empresa</a:t>
            </a:r>
            <a:endParaRPr lang="pt-BR" sz="2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78906" y="501317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Responsável: </a:t>
            </a:r>
            <a:r>
              <a:rPr lang="pt-BR" sz="2400" dirty="0" smtClean="0"/>
              <a:t>Área de recursos Humanos junto a equipe do financeiro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465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CRONOGRAMA DO TRABALHO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-</a:t>
            </a:r>
            <a:r>
              <a:rPr lang="pt-BR" sz="2400" dirty="0" smtClean="0"/>
              <a:t>Elaboração do roteiro de entrevistas realizado em sala de aula .</a:t>
            </a:r>
          </a:p>
          <a:p>
            <a:endParaRPr lang="pt-BR" sz="2400" dirty="0"/>
          </a:p>
          <a:p>
            <a:r>
              <a:rPr lang="pt-BR" sz="2400" dirty="0" smtClean="0"/>
              <a:t>Visita à Ambev para realização das entrevistas .</a:t>
            </a:r>
          </a:p>
          <a:p>
            <a:endParaRPr lang="pt-BR" sz="2400" dirty="0"/>
          </a:p>
          <a:p>
            <a:r>
              <a:rPr lang="pt-BR" sz="2400" dirty="0" smtClean="0"/>
              <a:t>Elaboração do trabalho a partir das informações obtida pela entrevista</a:t>
            </a:r>
          </a:p>
          <a:p>
            <a:endParaRPr lang="pt-BR" sz="2400" dirty="0"/>
          </a:p>
          <a:p>
            <a:r>
              <a:rPr lang="pt-BR" sz="2400" dirty="0" smtClean="0"/>
              <a:t>Grupo de 3 pessoas.</a:t>
            </a:r>
          </a:p>
          <a:p>
            <a:endParaRPr lang="pt-BR" sz="2400" dirty="0"/>
          </a:p>
          <a:p>
            <a:r>
              <a:rPr lang="pt-BR" sz="2400" dirty="0" smtClean="0"/>
              <a:t>Apresentação do trabalho final.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Entrevistados:</a:t>
            </a:r>
          </a:p>
          <a:p>
            <a:endParaRPr lang="pt-BR" dirty="0"/>
          </a:p>
          <a:p>
            <a:r>
              <a:rPr lang="pt-BR" dirty="0" err="1" smtClean="0"/>
              <a:t>Julien</a:t>
            </a:r>
            <a:r>
              <a:rPr lang="pt-BR" dirty="0" smtClean="0"/>
              <a:t> Jonathan-Auxiliar de marketing.</a:t>
            </a:r>
          </a:p>
          <a:p>
            <a:endParaRPr lang="pt-BR" dirty="0"/>
          </a:p>
          <a:p>
            <a:r>
              <a:rPr lang="pt-BR" dirty="0" smtClean="0"/>
              <a:t>Bruno Neves Mendes-Supervisor de trade marketing.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41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PERFIL DOS ENTREVISTADOS.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Homem</a:t>
            </a:r>
          </a:p>
          <a:p>
            <a:r>
              <a:rPr lang="pt-BR" dirty="0" smtClean="0"/>
              <a:t>33 anos</a:t>
            </a:r>
          </a:p>
          <a:p>
            <a:r>
              <a:rPr lang="pt-BR" dirty="0" smtClean="0"/>
              <a:t>Solteiro</a:t>
            </a:r>
          </a:p>
          <a:p>
            <a:r>
              <a:rPr lang="pt-BR" dirty="0" smtClean="0"/>
              <a:t>Ensino superior: completo.</a:t>
            </a:r>
          </a:p>
          <a:p>
            <a:r>
              <a:rPr lang="pt-BR" dirty="0" smtClean="0"/>
              <a:t>Trabalha na empresa à 5 anos.</a:t>
            </a:r>
          </a:p>
          <a:p>
            <a:r>
              <a:rPr lang="pt-BR" dirty="0" smtClean="0"/>
              <a:t>Salário: R$: 1200</a:t>
            </a:r>
          </a:p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Homem</a:t>
            </a:r>
          </a:p>
          <a:p>
            <a:r>
              <a:rPr lang="pt-BR" dirty="0" smtClean="0"/>
              <a:t>27 anos</a:t>
            </a:r>
          </a:p>
          <a:p>
            <a:r>
              <a:rPr lang="pt-BR" dirty="0"/>
              <a:t>Solteiro</a:t>
            </a:r>
          </a:p>
          <a:p>
            <a:r>
              <a:rPr lang="pt-BR" dirty="0"/>
              <a:t>Ensino superior: completo </a:t>
            </a:r>
          </a:p>
          <a:p>
            <a:r>
              <a:rPr lang="pt-BR" dirty="0" smtClean="0"/>
              <a:t>Efetivado na empresa à 2 anos.</a:t>
            </a:r>
          </a:p>
          <a:p>
            <a:r>
              <a:rPr lang="pt-BR" dirty="0" smtClean="0"/>
              <a:t>Salário: R$ 2700.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283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Categorias analisadas</a:t>
            </a:r>
            <a:br>
              <a:rPr lang="pt-BR" dirty="0"/>
            </a:b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ORGANIZAÇÃO DO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RELAÇÕES DE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CARGA DE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RITMO DE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JORNADA DE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SALÁRIOS</a:t>
            </a:r>
          </a:p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FORMAS DE CONTRATO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ROTATIVIDADE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FORMAS DE CONTROLE DO TRABALHO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EQUILÍBRIO TRABALHO-VIDA PRIVADA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SAÚDE FÍSICA E PSÍQUICA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54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dirty="0" smtClean="0"/>
              <a:t>- Oportunidade de crescimento dentro da empresa, ligado ao plano de carreira.</a:t>
            </a:r>
          </a:p>
          <a:p>
            <a:endParaRPr lang="pt-BR" sz="2000" dirty="0" smtClean="0"/>
          </a:p>
          <a:p>
            <a:r>
              <a:rPr lang="pt-BR" sz="2000" dirty="0" smtClean="0"/>
              <a:t>Empresa disponibiliza oportunidades para desenvolvimento de atividades físicas.</a:t>
            </a:r>
          </a:p>
          <a:p>
            <a:endParaRPr lang="pt-BR" sz="2000" dirty="0" smtClean="0"/>
          </a:p>
          <a:p>
            <a:r>
              <a:rPr lang="pt-BR" sz="2000" dirty="0" smtClean="0"/>
              <a:t>Empresa possui canal de ouvidoria.</a:t>
            </a:r>
          </a:p>
          <a:p>
            <a:endParaRPr lang="pt-BR" sz="2000" dirty="0"/>
          </a:p>
          <a:p>
            <a:r>
              <a:rPr lang="pt-BR" sz="2000" dirty="0" smtClean="0"/>
              <a:t>Estabilidade dentro da empresa, ocorrendo raras demissões. “Em 5 anos de empresa consegui manter o mesmo ciclo de amizade até hoje”</a:t>
            </a:r>
          </a:p>
          <a:p>
            <a:r>
              <a:rPr lang="pt-BR" sz="2000" dirty="0" smtClean="0"/>
              <a:t>Ambiente interno voltado para a vida do trabalhador dentro e fora da empresa. Realizam eventos para promover a integração da família do trabalhador. “A empresa fala muito do equilíbrio da vida e do trabalho.”</a:t>
            </a:r>
          </a:p>
          <a:p>
            <a:r>
              <a:rPr lang="pt-BR" sz="2000" dirty="0" smtClean="0"/>
              <a:t>Fornecem cortesias para eventos realizados pela Ambev.</a:t>
            </a:r>
          </a:p>
          <a:p>
            <a:r>
              <a:rPr lang="pt-BR" sz="2000" dirty="0" smtClean="0"/>
              <a:t>14º salário, auxilio de material escolar e plano de saúde para o trabalhador.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20096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negativos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100" dirty="0" smtClean="0"/>
              <a:t>Inflexibilidade do horário de trabalho. 08:00 as 18:00 (duas horas de almoço). </a:t>
            </a:r>
          </a:p>
          <a:p>
            <a:pPr marL="137160" indent="0">
              <a:buNone/>
            </a:pPr>
            <a:r>
              <a:rPr lang="pt-BR" sz="2100" dirty="0" smtClean="0"/>
              <a:t>“Gostaria de possuir uma carga horária menor no horário de almoço, para conseguir ir embora mais cedo”</a:t>
            </a:r>
          </a:p>
          <a:p>
            <a:pPr marL="137160" indent="0">
              <a:buNone/>
            </a:pPr>
            <a:r>
              <a:rPr lang="pt-BR" sz="2100" dirty="0" smtClean="0"/>
              <a:t> </a:t>
            </a:r>
          </a:p>
          <a:p>
            <a:pPr marL="137160" indent="0">
              <a:buNone/>
            </a:pPr>
            <a:r>
              <a:rPr lang="pt-BR" sz="2100" dirty="0" smtClean="0"/>
              <a:t>-Distância do sindicato com os trabalhadores. </a:t>
            </a:r>
          </a:p>
          <a:p>
            <a:pPr marL="137160" indent="0">
              <a:buNone/>
            </a:pPr>
            <a:r>
              <a:rPr lang="pt-BR" sz="2100" dirty="0" smtClean="0"/>
              <a:t>“Não há uma clareza por parte do sindicato, além da empresa muitas vezes cobrar uma taxa sindical sem ao menos avisar o funcionário”.</a:t>
            </a:r>
          </a:p>
          <a:p>
            <a:pPr marL="137160" indent="0">
              <a:buNone/>
            </a:pPr>
            <a:endParaRPr lang="pt-BR" sz="2100" dirty="0" smtClean="0"/>
          </a:p>
          <a:p>
            <a:pPr marL="137160" indent="0">
              <a:buNone/>
            </a:pPr>
            <a:r>
              <a:rPr lang="pt-BR" sz="2100" dirty="0" smtClean="0"/>
              <a:t>- </a:t>
            </a:r>
            <a:r>
              <a:rPr lang="pt-BR" sz="2100" dirty="0"/>
              <a:t>“Não conheço muito sobre o sindicatos , mas  </a:t>
            </a:r>
            <a:r>
              <a:rPr lang="pt-BR" sz="2100" dirty="0" smtClean="0"/>
              <a:t>pelo que eu ouvi  </a:t>
            </a:r>
            <a:r>
              <a:rPr lang="pt-BR" sz="2100" dirty="0"/>
              <a:t>das pessoas falta clareza nos objetivos e contato com os trabalhadores “</a:t>
            </a:r>
          </a:p>
          <a:p>
            <a:pPr marL="137160" indent="0">
              <a:buNone/>
            </a:pPr>
            <a:endParaRPr lang="pt-BR" sz="2100" dirty="0"/>
          </a:p>
          <a:p>
            <a:pPr marL="137160" indent="0">
              <a:buNone/>
            </a:pPr>
            <a:r>
              <a:rPr lang="pt-BR" sz="2100" dirty="0" smtClean="0"/>
              <a:t>-Falta de busca de talentos dentro da própria empresa.          “Traine aberto para fora da empresa destinado à cargos onde os próprios funcionários poderiam ocupar”</a:t>
            </a:r>
          </a:p>
          <a:p>
            <a:pPr marL="137160" indent="0">
              <a:buNone/>
            </a:pPr>
            <a:endParaRPr lang="pt-BR" sz="2100" dirty="0"/>
          </a:p>
          <a:p>
            <a:pPr marL="137160" indent="0">
              <a:buNone/>
            </a:pPr>
            <a:r>
              <a:rPr lang="pt-BR" sz="2100" dirty="0" smtClean="0"/>
              <a:t>-Inflexibilidade de cargo, devido a exaustão causada pela jornada de trabalho que não possibilita novas qualificações para o trabalhador.</a:t>
            </a:r>
          </a:p>
          <a:p>
            <a:pPr>
              <a:buFontTx/>
              <a:buChar char="-"/>
            </a:pPr>
            <a:endParaRPr lang="pt-BR" sz="2100" dirty="0" smtClean="0"/>
          </a:p>
          <a:p>
            <a:pPr marL="137160" indent="0">
              <a:buNone/>
            </a:pPr>
            <a:endParaRPr lang="pt-BR" sz="2000" dirty="0"/>
          </a:p>
          <a:p>
            <a:pPr marL="137160" indent="0">
              <a:buNone/>
            </a:pPr>
            <a:endParaRPr lang="pt-BR" sz="2000" dirty="0" smtClean="0"/>
          </a:p>
          <a:p>
            <a:pPr marL="137160" indent="0">
              <a:buNone/>
            </a:pPr>
            <a:endParaRPr lang="pt-BR" sz="2000" dirty="0" smtClean="0"/>
          </a:p>
          <a:p>
            <a:pPr marL="137160" indent="0">
              <a:buNone/>
            </a:pPr>
            <a:endParaRPr lang="pt-BR" sz="2000" dirty="0"/>
          </a:p>
          <a:p>
            <a:pPr marL="13716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4243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948264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4377" y="184868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Problema</a:t>
            </a:r>
            <a:r>
              <a:rPr lang="pt-BR" sz="3600" dirty="0" smtClean="0"/>
              <a:t>: </a:t>
            </a:r>
            <a:r>
              <a:rPr lang="pt-BR" sz="2400" dirty="0" smtClean="0"/>
              <a:t>Falta de busca de talentos internos na empresa</a:t>
            </a:r>
            <a:r>
              <a:rPr lang="pt-BR" sz="2000" dirty="0" smtClean="0"/>
              <a:t>.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2924944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Sugestão: </a:t>
            </a:r>
            <a:r>
              <a:rPr lang="pt-BR" sz="2400" dirty="0"/>
              <a:t>Fazer reuniões internas com os funcionários, e/ou processos seletivos afim de ter um maior conhecimento da mão de obra </a:t>
            </a:r>
            <a:r>
              <a:rPr lang="pt-BR" sz="2400" dirty="0" smtClean="0"/>
              <a:t>disponível </a:t>
            </a:r>
            <a:r>
              <a:rPr lang="pt-BR" sz="2400" dirty="0"/>
              <a:t>dentro da empresa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377" y="4869160"/>
            <a:ext cx="8724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Responsável</a:t>
            </a:r>
            <a:r>
              <a:rPr lang="pt-BR" dirty="0" smtClean="0"/>
              <a:t>:  </a:t>
            </a:r>
            <a:r>
              <a:rPr lang="pt-BR" sz="2400" dirty="0"/>
              <a:t>Área de Recursos Humanos,  que promove a inserção da mão de obra na empresa.</a:t>
            </a:r>
          </a:p>
        </p:txBody>
      </p:sp>
    </p:spTree>
    <p:extLst>
      <p:ext uri="{BB962C8B-B14F-4D97-AF65-F5344CB8AC3E}">
        <p14:creationId xmlns:p14="http://schemas.microsoft.com/office/powerpoint/2010/main" val="109591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20991" y="1375335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Problema: </a:t>
            </a:r>
            <a:r>
              <a:rPr lang="pt-BR" sz="2400" dirty="0" smtClean="0"/>
              <a:t>Trabalho exaustivo, dificuldade de dormir, entre outros cansaços gerados pela rotina maçante de trabalho.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2996952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Sugestão:</a:t>
            </a:r>
            <a:r>
              <a:rPr lang="pt-BR" sz="3200" dirty="0"/>
              <a:t> </a:t>
            </a:r>
            <a:r>
              <a:rPr lang="pt-BR" sz="2400" dirty="0" smtClean="0"/>
              <a:t>Possuir algum conselho interno que fique responsável pelo bem estar do trabalhador, em que concilie a quantidade de trabalho com a vida pessoal. Outra sugestão seria rever o plano de metas, pois muitas vezes os trabalhadores se sentem muito cobrados diariamente.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0212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Responsável: </a:t>
            </a:r>
            <a:r>
              <a:rPr lang="pt-BR" sz="2400" dirty="0"/>
              <a:t>Gerente regional dos gerentes de gestão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2939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Sugestões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512" y="126876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Problema: </a:t>
            </a:r>
            <a:r>
              <a:rPr lang="pt-BR" sz="2400" dirty="0" smtClean="0"/>
              <a:t>Trabalhos em sábados e feriados .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179512" y="2786102"/>
            <a:ext cx="77768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Sugestão: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Reajustar trabalhos para dias de semana e permitir  trabalhos em sábados e feriados apenas em casos de exceção  como atraso de metas .</a:t>
            </a:r>
          </a:p>
          <a:p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7504" y="5211385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Responsável : </a:t>
            </a:r>
            <a:r>
              <a:rPr lang="pt-BR" sz="2400" dirty="0" smtClean="0"/>
              <a:t>Equipe de Recursos Humanos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6043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321</TotalTime>
  <Words>656</Words>
  <Application>Microsoft Office PowerPoint</Application>
  <PresentationFormat>Apresentação na tela (4:3)</PresentationFormat>
  <Paragraphs>93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Ápice</vt:lpstr>
      <vt:lpstr>Diagnóstico organizacional: Ambev</vt:lpstr>
      <vt:lpstr>CRONOGRAMA DO TRABALHO</vt:lpstr>
      <vt:lpstr>PERFIL DOS ENTREVISTADOS.</vt:lpstr>
      <vt:lpstr>Categorias analisadas </vt:lpstr>
      <vt:lpstr>Pontos positivos</vt:lpstr>
      <vt:lpstr>Pontos negativos</vt:lpstr>
      <vt:lpstr>Sugestões</vt:lpstr>
      <vt:lpstr>Sugestões</vt:lpstr>
      <vt:lpstr>Sugestões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organizacional: Ambev</dc:title>
  <dc:creator>eduardo tavares</dc:creator>
  <cp:lastModifiedBy>Valquiria Padilha</cp:lastModifiedBy>
  <cp:revision>22</cp:revision>
  <dcterms:created xsi:type="dcterms:W3CDTF">2017-05-22T22:15:15Z</dcterms:created>
  <dcterms:modified xsi:type="dcterms:W3CDTF">2017-05-23T14:57:14Z</dcterms:modified>
</cp:coreProperties>
</file>