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"/>
  </p:handoutMasterIdLst>
  <p:sldIdLst>
    <p:sldId id="257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B05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352" y="1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73549-E99A-4E2F-8FB0-6332482490F6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60988-3AD0-4C9C-ADA9-C64B0BD61C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27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FC8D1B2-CAD4-4AAC-A3E1-750E69376CB3}" type="datetimeFigureOut">
              <a:rPr lang="pt-BR" smtClean="0"/>
              <a:t>04/11/2014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9D8D02C-19AA-4A0E-BFFA-4F7F824D2F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171400" y="0"/>
            <a:ext cx="7029400" cy="2195736"/>
          </a:xfrm>
        </p:spPr>
        <p:txBody>
          <a:bodyPr/>
          <a:lstStyle/>
          <a:p>
            <a:pPr marL="45720" indent="0"/>
            <a:r>
              <a:rPr lang="pt-BR" sz="5400" b="1" dirty="0" smtClean="0">
                <a:solidFill>
                  <a:schemeClr val="accent1"/>
                </a:solidFill>
                <a:latin typeface="Colonna MT" panose="04020805060202030203" pitchFamily="82" charset="0"/>
              </a:rPr>
              <a:t/>
            </a:r>
            <a:br>
              <a:rPr lang="pt-BR" sz="5400" b="1" dirty="0" smtClean="0">
                <a:solidFill>
                  <a:schemeClr val="accent1"/>
                </a:solidFill>
                <a:latin typeface="Colonna MT" panose="04020805060202030203" pitchFamily="82" charset="0"/>
              </a:rPr>
            </a:br>
            <a:r>
              <a:rPr lang="pt-BR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lonna MT" panose="04020805060202030203" pitchFamily="82" charset="0"/>
              </a:rPr>
              <a:t>IV Fórum terra</a:t>
            </a:r>
            <a:r>
              <a:rPr lang="pt-BR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lonna MT" panose="04020805060202030203" pitchFamily="82" charset="0"/>
              </a:rPr>
              <a:t/>
            </a:r>
            <a:br>
              <a:rPr lang="pt-BR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lonna MT" panose="04020805060202030203" pitchFamily="82" charset="0"/>
              </a:rPr>
            </a:br>
            <a:r>
              <a:rPr lang="pt-BR" sz="1800" dirty="0" smtClean="0">
                <a:latin typeface="Colonna MT" panose="04020805060202030203" pitchFamily="82" charset="0"/>
              </a:rPr>
              <a:t>no Ano Internacional </a:t>
            </a:r>
            <a:r>
              <a:rPr lang="pt-BR" sz="1800" dirty="0">
                <a:latin typeface="Colonna MT" panose="04020805060202030203" pitchFamily="82" charset="0"/>
              </a:rPr>
              <a:t>da </a:t>
            </a:r>
            <a:r>
              <a:rPr lang="pt-BR" sz="1800" dirty="0" smtClean="0">
                <a:latin typeface="Colonna MT" panose="04020805060202030203" pitchFamily="82" charset="0"/>
              </a:rPr>
              <a:t/>
            </a:r>
            <a:br>
              <a:rPr lang="pt-BR" sz="1800" dirty="0" smtClean="0">
                <a:latin typeface="Colonna MT" panose="04020805060202030203" pitchFamily="82" charset="0"/>
              </a:rPr>
            </a:br>
            <a:r>
              <a:rPr lang="pt-BR" sz="1800" dirty="0" smtClean="0">
                <a:latin typeface="Colonna MT" panose="04020805060202030203" pitchFamily="82" charset="0"/>
              </a:rPr>
              <a:t>Agricultura Familiar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2504" y="2195736"/>
            <a:ext cx="6638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2014, Ano Internacional da Agricultura Familiar, a EMBRAPA organiza o</a:t>
            </a:r>
          </a:p>
          <a:p>
            <a:pPr algn="ctr"/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Encontro da Agricultura Familiar do Leste Paulista, que será realizado no dia 12 de novembro, em Jaguariúna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pt-BR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IV Fórum TERRA faz parte dessa construção.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 participar!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01656" y="3995936"/>
            <a:ext cx="5040560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olonna MT" panose="04020805060202030203" pitchFamily="82" charset="0"/>
                <a:cs typeface="Times New Roman" panose="02020603050405020304" pitchFamily="18" charset="0"/>
              </a:rPr>
              <a:t>QUARTA-FEIRA ~ 05/11 ~ 14H ~ C.V. ESALQ</a:t>
            </a:r>
            <a:r>
              <a:rPr lang="pt-BR" sz="2000" dirty="0" smtClean="0">
                <a:solidFill>
                  <a:schemeClr val="bg1"/>
                </a:solidFill>
                <a:latin typeface="Colonna MT" panose="04020805060202030203" pitchFamily="82" charset="0"/>
              </a:rPr>
              <a:t> </a:t>
            </a:r>
            <a:r>
              <a:rPr lang="pt-BR" sz="2000" dirty="0" smtClean="0">
                <a:latin typeface="Colonna MT" panose="04020805060202030203" pitchFamily="82" charset="0"/>
              </a:rPr>
              <a:t> </a:t>
            </a:r>
            <a:endParaRPr lang="pt-BR" sz="2000" dirty="0">
              <a:latin typeface="Colonna MT" panose="04020805060202030203" pitchFamily="8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9608" y="5095220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14h00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Abertura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14h20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Contextualização da Questão Agrária no Brasil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15h00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Linha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do Assentamento         	Milton Santos 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15h30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Pausa para lanche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16h00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Dinâmica Café com Prosa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17h20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Apresentação e avaliação da dinâmica</a:t>
            </a:r>
          </a:p>
          <a:p>
            <a:endParaRPr lang="pt-BR" sz="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18h00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Encerramento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25792" y="4572000"/>
            <a:ext cx="252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Colonna MT" panose="04020805060202030203" pitchFamily="82" charset="0"/>
              </a:rPr>
              <a:t>Programação</a:t>
            </a:r>
            <a:endParaRPr lang="pt-BR" sz="2800" b="1" dirty="0">
              <a:solidFill>
                <a:schemeClr val="accent6">
                  <a:lumMod val="75000"/>
                </a:schemeClr>
              </a:solidFill>
              <a:latin typeface="Colonna MT" panose="04020805060202030203" pitchFamily="8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2504" y="8276069"/>
            <a:ext cx="6638864" cy="738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.l</a:t>
            </a: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 err="1" smtClean="0">
                <a:solidFill>
                  <a:schemeClr val="bg1"/>
                </a:solidFill>
              </a:rPr>
              <a:t>llll</a:t>
            </a:r>
            <a:endParaRPr lang="pt-BR" sz="1400" dirty="0">
              <a:solidFill>
                <a:schemeClr val="bg1"/>
              </a:solidFill>
            </a:endParaRPr>
          </a:p>
        </p:txBody>
      </p:sp>
      <p:pic>
        <p:nvPicPr>
          <p:cNvPr id="1029" name="Picture 5" descr="https://scontent-b-mia.xx.fbcdn.net/hphotos-xap1/v/t1.0-9/1620401_636293469774716_1766099408411036278_n.jpg?oh=bcb5ea83f45e05414d865c87889addd1&amp;oe=54EDBD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896" y="833022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_Vitoria\Desktop\RedesAgroecologi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8403449"/>
            <a:ext cx="1113718" cy="54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C_Vitoria\Desktop\AP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110" y="8380444"/>
            <a:ext cx="948739" cy="61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08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Grad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407</TotalTime>
  <Words>62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Calibri</vt:lpstr>
      <vt:lpstr>Colonna MT</vt:lpstr>
      <vt:lpstr>Franklin Gothic Medium</vt:lpstr>
      <vt:lpstr>Times New Roman</vt:lpstr>
      <vt:lpstr>Wingdings</vt:lpstr>
      <vt:lpstr>Wingdings 2</vt:lpstr>
      <vt:lpstr>Grade</vt:lpstr>
      <vt:lpstr> IV Fórum terra no Ano Internacional da  Agricultura Familiar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PC_Vitoria</dc:creator>
  <cp:lastModifiedBy>Paulo Eduardo Moruzzi Marques</cp:lastModifiedBy>
  <cp:revision>20</cp:revision>
  <dcterms:created xsi:type="dcterms:W3CDTF">2014-10-29T18:07:54Z</dcterms:created>
  <dcterms:modified xsi:type="dcterms:W3CDTF">2014-11-04T16:57:12Z</dcterms:modified>
</cp:coreProperties>
</file>