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7" r:id="rId5"/>
    <p:sldId id="259" r:id="rId6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22" y="6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3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884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348255" y="680477"/>
            <a:ext cx="51435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302707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281277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249489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028700" y="4343400"/>
            <a:ext cx="874395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028700" y="2834640"/>
            <a:ext cx="874395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809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4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5432571" y="1073888"/>
            <a:ext cx="4862403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420714" y="0"/>
            <a:ext cx="6203853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5277069" y="1409305"/>
            <a:ext cx="4114800" cy="13373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6686550" y="0"/>
            <a:ext cx="30861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6686550" y="4267200"/>
            <a:ext cx="360045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6686550" y="0"/>
            <a:ext cx="154305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6691914" y="4246572"/>
            <a:ext cx="235207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6686550" y="4267200"/>
            <a:ext cx="1800225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6686550" y="1371600"/>
            <a:ext cx="360045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6686550" y="1752600"/>
            <a:ext cx="360045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1114425" y="4267200"/>
            <a:ext cx="5572125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600075" y="4267200"/>
            <a:ext cx="6000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412677" y="2438400"/>
            <a:ext cx="634365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412677" y="2133600"/>
            <a:ext cx="634365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5143500" y="4267200"/>
            <a:ext cx="15430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5265" y="1351672"/>
            <a:ext cx="643280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08555" y="402273"/>
            <a:ext cx="956691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5265" y="512064"/>
            <a:ext cx="917600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417980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 flipH="1">
            <a:off x="462501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 flipH="1">
            <a:off x="504506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flipH="1">
            <a:off x="536292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63038" y="680477"/>
            <a:ext cx="4114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512064"/>
            <a:ext cx="92583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22387" y="1770507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37262" y="1770507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42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74"/>
            <a:ext cx="9975465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927" y="512064"/>
            <a:ext cx="874395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809750"/>
            <a:ext cx="4545212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225658" y="1809750"/>
            <a:ext cx="4546997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14350" y="2459037"/>
            <a:ext cx="4545212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8" y="2459037"/>
            <a:ext cx="454699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98766" y="680477"/>
            <a:ext cx="51435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3218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1788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 flipH="1">
            <a:off x="168491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 flipH="1">
            <a:off x="213012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 flipH="1">
            <a:off x="255017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 flipH="1">
            <a:off x="286803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13549" y="680477"/>
            <a:ext cx="4114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0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512064"/>
            <a:ext cx="874395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77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94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525" y="273050"/>
            <a:ext cx="92583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71525" y="1435100"/>
            <a:ext cx="2828925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857625" y="1435100"/>
            <a:ext cx="6172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81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14036" y="0"/>
            <a:ext cx="98755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408594" y="1885028"/>
            <a:ext cx="98804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9587206" y="1211171"/>
            <a:ext cx="132763" cy="144524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1028700" y="441260"/>
            <a:ext cx="771525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4036" y="1893781"/>
            <a:ext cx="98755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1028700" y="1150144"/>
            <a:ext cx="771525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9758656" y="1363571"/>
            <a:ext cx="132763" cy="144524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9368402" y="1466734"/>
            <a:ext cx="132763" cy="144524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55499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55499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55499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1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72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48"/>
            <a:ext cx="222885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74648"/>
            <a:ext cx="6600825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 smtClean="0">
                <a:solidFill>
                  <a:prstClr val="white"/>
                </a:solidFill>
              </a:rPr>
              <a:pPr/>
              <a:t>11/08/2015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48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38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3C31AA01-830A-493E-AB32-9151CEF8C958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847B7CDA-57C2-41D3-ABA8-08B78F1527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6348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3B4BB430-E2F1-47E6-9950-0C4213B310C6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19294D91-6CAE-42A8-9CC1-0ACDE71DC0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4628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3" y="44069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3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F9C252BF-19BB-491F-919C-999A44EA8137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E8418B18-8859-4857-BF8C-A0691D731B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039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1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6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F3DB5B67-54C9-43E2-878C-805F518E9E30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090186E1-1C7B-4CC1-8105-8F087726F6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5741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60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60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F1E41433-3336-476C-911C-68145F8EA61A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B7E1F661-3E2E-4DA2-B5CC-8E8FC2BBDC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5959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2BAC5E68-E543-4858-87B7-9DF44DB4C67B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027C4806-9EE2-49EB-970A-E74935DF50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40679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E1BA6554-14B5-4812-AE7C-D8E82D2CA8D1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AE710504-23F1-4485-AD49-CA926EE97A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615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426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6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2" y="273062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6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20D235DB-F1B8-4B2E-8DE5-0964D7C7DC15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ECC46561-5AC4-4E8C-8196-DC88B13400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7556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A898DEA5-B243-455B-9B25-5796C49820D5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BB3F15BA-1C84-4330-9CC1-8674AAC145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8125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B4F71170-CF22-4D7C-BFA9-37037109BF44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F214E3DE-680B-4395-B635-950AB61F1F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67226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6" y="274648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1" y="274648"/>
            <a:ext cx="677227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fld id="{4F70EFC7-F1D4-4FDD-AE02-9E12A561AE1F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omic Sans MS" pitchFamily="6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Comic Sans MS" panose="030F0702030302020204" pitchFamily="66" charset="0"/>
              </a:defRPr>
            </a:lvl1pPr>
          </a:lstStyle>
          <a:p>
            <a:fld id="{DD4C86B3-8999-471E-990F-8391634F27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612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7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30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19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34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30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E818-23A9-4159-A541-12B80F31F77B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96CB-1A90-4173-BE4D-06B480A72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7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74949" y="1268760"/>
            <a:ext cx="9937104" cy="5400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7810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rgbClr val="FFFF00"/>
          </a:solidFill>
          <a:latin typeface="Verdana" pitchFamily="34" charset="0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614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1299E39-EA52-4AA8-B5BF-32B00758B837}" type="datetimeFigureOut">
              <a:rPr lang="pt-BR"/>
              <a:pPr>
                <a:defRPr/>
              </a:pPr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CF294C-780C-4852-9CE6-420632B3264D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7039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9" y="980728"/>
            <a:ext cx="9937104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É uma declaração formal que define as prioridades de ação, metas e estratégias, bem como responsabilidades dos atores envolvidos e alocação de recursos.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Fornece um guia de ação para atingir os objetivos pretendidos.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272" y="6372036"/>
            <a:ext cx="845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Bull FC </a:t>
            </a:r>
            <a:r>
              <a:rPr lang="pt-BR" b="1" dirty="0" err="1" smtClean="0">
                <a:solidFill>
                  <a:srgbClr val="FFC000"/>
                </a:solidFill>
              </a:rPr>
              <a:t>et</a:t>
            </a:r>
            <a:r>
              <a:rPr lang="pt-BR" b="1" dirty="0" smtClean="0">
                <a:solidFill>
                  <a:srgbClr val="FFC000"/>
                </a:solidFill>
              </a:rPr>
              <a:t> </a:t>
            </a:r>
            <a:r>
              <a:rPr lang="pt-BR" b="1" dirty="0" err="1" smtClean="0">
                <a:solidFill>
                  <a:srgbClr val="FFC000"/>
                </a:solidFill>
              </a:rPr>
              <a:t>al</a:t>
            </a:r>
            <a:r>
              <a:rPr lang="pt-BR" b="1" dirty="0" smtClean="0">
                <a:solidFill>
                  <a:srgbClr val="FFC000"/>
                </a:solidFill>
              </a:rPr>
              <a:t> 2004. </a:t>
            </a:r>
            <a:r>
              <a:rPr lang="en-US" b="1" i="1" dirty="0" smtClean="0">
                <a:solidFill>
                  <a:srgbClr val="FFC000"/>
                </a:solidFill>
              </a:rPr>
              <a:t>Journal of Science and Medicine in Sport 7 {1): Supplement: 93-104.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1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/>
          <p:cNvSpPr/>
          <p:nvPr/>
        </p:nvSpPr>
        <p:spPr>
          <a:xfrm>
            <a:off x="0" y="0"/>
            <a:ext cx="10287000" cy="1970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0" y="1916832"/>
            <a:ext cx="10328076" cy="1970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3845870"/>
            <a:ext cx="10328076" cy="21754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20442" y="282714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MORRIS</a:t>
            </a:r>
          </a:p>
          <a:p>
            <a:pPr algn="ctr"/>
            <a:r>
              <a:rPr lang="pt-BR" sz="1200" b="1" dirty="0" smtClean="0"/>
              <a:t>1953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10608" y="858778"/>
            <a:ext cx="2106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ESTRATÉGIA GLOBAL</a:t>
            </a:r>
          </a:p>
          <a:p>
            <a:pPr algn="ctr"/>
            <a:r>
              <a:rPr lang="pt-BR" sz="1200" b="1" dirty="0" smtClean="0"/>
              <a:t>2004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81094" y="2402304"/>
            <a:ext cx="18631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AGITA SÃO PAULO</a:t>
            </a:r>
          </a:p>
          <a:p>
            <a:pPr algn="ctr"/>
            <a:r>
              <a:rPr lang="pt-BR" sz="1200" b="1" dirty="0" smtClean="0"/>
              <a:t>1996</a:t>
            </a:r>
            <a:endParaRPr lang="pt-BR" sz="1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14508" y="4294915"/>
            <a:ext cx="22293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ACADEMIA DA SAÚDE</a:t>
            </a:r>
          </a:p>
          <a:p>
            <a:pPr algn="ctr"/>
            <a:r>
              <a:rPr lang="pt-BR" sz="1200" b="1" dirty="0" smtClean="0"/>
              <a:t>2011</a:t>
            </a:r>
            <a:endParaRPr lang="pt-BR" sz="1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007703" y="4775962"/>
            <a:ext cx="6511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CREF</a:t>
            </a:r>
          </a:p>
          <a:p>
            <a:pPr algn="ctr"/>
            <a:r>
              <a:rPr lang="pt-BR" sz="1200" b="1" dirty="0" smtClean="0"/>
              <a:t>1998</a:t>
            </a:r>
            <a:endParaRPr lang="pt-BR" sz="1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802068" y="4315162"/>
            <a:ext cx="6783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NASF</a:t>
            </a:r>
          </a:p>
          <a:p>
            <a:pPr algn="ctr"/>
            <a:r>
              <a:rPr lang="pt-BR" sz="1200" b="1" dirty="0" smtClean="0"/>
              <a:t>2008</a:t>
            </a:r>
            <a:endParaRPr lang="pt-BR" sz="1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873820" y="4227294"/>
            <a:ext cx="918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ESF/PSF</a:t>
            </a:r>
          </a:p>
          <a:p>
            <a:pPr algn="ctr"/>
            <a:r>
              <a:rPr lang="pt-BR" sz="1200" b="1" dirty="0" smtClean="0"/>
              <a:t>1996</a:t>
            </a:r>
            <a:endParaRPr lang="pt-BR" sz="1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04571" y="4272626"/>
            <a:ext cx="5452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ACS</a:t>
            </a:r>
          </a:p>
          <a:p>
            <a:pPr algn="ctr"/>
            <a:r>
              <a:rPr lang="pt-BR" sz="1200" b="1" dirty="0" smtClean="0"/>
              <a:t>1991</a:t>
            </a:r>
            <a:endParaRPr lang="pt-BR" sz="16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27707" y="3789040"/>
            <a:ext cx="13340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PNPS/PNPIC</a:t>
            </a:r>
            <a:endParaRPr lang="pt-BR" dirty="0" smtClean="0"/>
          </a:p>
          <a:p>
            <a:pPr algn="ctr"/>
            <a:r>
              <a:rPr lang="pt-BR" sz="1200" b="1" dirty="0" smtClean="0"/>
              <a:t>2006</a:t>
            </a:r>
            <a:endParaRPr lang="pt-BR" sz="12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355817" y="3861048"/>
            <a:ext cx="5437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SUS</a:t>
            </a:r>
          </a:p>
          <a:p>
            <a:pPr algn="ctr"/>
            <a:r>
              <a:rPr lang="pt-BR" sz="1200" b="1" dirty="0" smtClean="0"/>
              <a:t>1988</a:t>
            </a:r>
            <a:endParaRPr lang="pt-BR" b="1" dirty="0"/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102940" y="6165304"/>
            <a:ext cx="9865096" cy="72008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246957" y="63000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50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66044" y="4315162"/>
            <a:ext cx="14441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AGITA BRASIL</a:t>
            </a:r>
          </a:p>
          <a:p>
            <a:pPr algn="ctr"/>
            <a:r>
              <a:rPr lang="pt-BR" sz="1200" b="1" dirty="0" smtClean="0"/>
              <a:t>2002</a:t>
            </a:r>
            <a:endParaRPr lang="pt-BR" sz="12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247957" y="63000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2013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057740" y="2708920"/>
            <a:ext cx="2301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ACADEMIA DA CIDADE</a:t>
            </a:r>
          </a:p>
          <a:p>
            <a:pPr algn="ctr"/>
            <a:r>
              <a:rPr lang="pt-BR" sz="1200" b="1" dirty="0" smtClean="0"/>
              <a:t>2001</a:t>
            </a:r>
            <a:endParaRPr lang="pt-BR" sz="12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245902" y="4797152"/>
            <a:ext cx="6976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RNAF</a:t>
            </a:r>
          </a:p>
          <a:p>
            <a:pPr algn="ctr"/>
            <a:r>
              <a:rPr lang="pt-BR" sz="1200" b="1" dirty="0" smtClean="0"/>
              <a:t>2006</a:t>
            </a:r>
            <a:endParaRPr lang="pt-BR" sz="12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129685" y="5467290"/>
            <a:ext cx="9300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kern="3200" dirty="0" smtClean="0"/>
              <a:t>VIGITEL</a:t>
            </a:r>
          </a:p>
          <a:p>
            <a:pPr algn="ctr"/>
            <a:r>
              <a:rPr lang="pt-BR" sz="1200" b="1" kern="3200" dirty="0" smtClean="0"/>
              <a:t>2006 - 2012</a:t>
            </a:r>
            <a:endParaRPr lang="pt-BR" sz="1200" b="1" kern="32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468529" y="3307050"/>
            <a:ext cx="14696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CURITIBATIVA</a:t>
            </a:r>
          </a:p>
          <a:p>
            <a:pPr algn="ctr"/>
            <a:r>
              <a:rPr lang="pt-BR" sz="1200" b="1" dirty="0" smtClean="0"/>
              <a:t>2001</a:t>
            </a:r>
            <a:endParaRPr lang="pt-BR" sz="12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649691" y="4809926"/>
            <a:ext cx="13335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PEF - SAÚDE</a:t>
            </a:r>
          </a:p>
          <a:p>
            <a:pPr algn="ctr"/>
            <a:r>
              <a:rPr lang="pt-BR" sz="1200" b="1" dirty="0" smtClean="0"/>
              <a:t>1997</a:t>
            </a:r>
            <a:endParaRPr lang="pt-BR" sz="12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903458" y="836714"/>
            <a:ext cx="2029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INATIVIDADE FÍSICA</a:t>
            </a:r>
          </a:p>
          <a:p>
            <a:pPr algn="ctr"/>
            <a:r>
              <a:rPr lang="pt-BR" dirty="0" smtClean="0"/>
              <a:t>FATOR DE RISCO</a:t>
            </a:r>
          </a:p>
          <a:p>
            <a:pPr algn="ctr"/>
            <a:r>
              <a:rPr lang="pt-BR" sz="1200" b="1" dirty="0" smtClean="0"/>
              <a:t>1995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257772" y="1916832"/>
            <a:ext cx="7173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REGO</a:t>
            </a:r>
          </a:p>
          <a:p>
            <a:pPr algn="ctr"/>
            <a:r>
              <a:rPr lang="pt-BR" sz="1200" b="1" dirty="0" smtClean="0"/>
              <a:t>1990</a:t>
            </a:r>
            <a:endParaRPr lang="pt-BR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018282" y="5291916"/>
            <a:ext cx="6299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IPAQ</a:t>
            </a:r>
          </a:p>
          <a:p>
            <a:pPr algn="ctr"/>
            <a:r>
              <a:rPr lang="pt-BR" sz="1200" b="1" dirty="0" smtClean="0"/>
              <a:t>1998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7951812" y="971436"/>
            <a:ext cx="9124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LANCET</a:t>
            </a:r>
          </a:p>
          <a:p>
            <a:pPr algn="ctr"/>
            <a:r>
              <a:rPr lang="pt-BR" sz="1200" b="1" dirty="0" smtClean="0"/>
              <a:t>2012</a:t>
            </a:r>
            <a:endParaRPr lang="pt-BR" sz="12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9473483" y="4315162"/>
            <a:ext cx="6527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8080</a:t>
            </a:r>
          </a:p>
          <a:p>
            <a:pPr algn="ctr"/>
            <a:r>
              <a:rPr lang="pt-BR" sz="1200" b="1" dirty="0" smtClean="0"/>
              <a:t>2013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19607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55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655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7" t="18230" r="18594" b="4167"/>
          <a:stretch>
            <a:fillRect/>
          </a:stretch>
        </p:blipFill>
        <p:spPr bwMode="auto">
          <a:xfrm>
            <a:off x="360363" y="-26988"/>
            <a:ext cx="9536112" cy="68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5143500" y="4652963"/>
            <a:ext cx="116681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6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119</Words>
  <Application>Microsoft Office PowerPoint</Application>
  <PresentationFormat>Slides de 35 mm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14" baseType="lpstr">
      <vt:lpstr>Arial</vt:lpstr>
      <vt:lpstr>Calibri</vt:lpstr>
      <vt:lpstr>Comic Sans MS</vt:lpstr>
      <vt:lpstr>Corbel</vt:lpstr>
      <vt:lpstr>Verdana</vt:lpstr>
      <vt:lpstr>Wingdings</vt:lpstr>
      <vt:lpstr>Wingdings 2</vt:lpstr>
      <vt:lpstr>Wingdings 3</vt:lpstr>
      <vt:lpstr>Tema do Office</vt:lpstr>
      <vt:lpstr>Metrô</vt:lpstr>
      <vt:lpstr>2_Tema do Office</vt:lpstr>
      <vt:lpstr>Política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Rev</cp:lastModifiedBy>
  <cp:revision>3</cp:revision>
  <dcterms:created xsi:type="dcterms:W3CDTF">2014-08-23T14:42:36Z</dcterms:created>
  <dcterms:modified xsi:type="dcterms:W3CDTF">2015-08-11T13:27:49Z</dcterms:modified>
</cp:coreProperties>
</file>