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zj7Wg4DAb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>
                <a:latin typeface="Comic Sans MS" panose="030F0702030302020204" pitchFamily="66" charset="0"/>
              </a:rPr>
              <a:t>The human </a:t>
            </a:r>
            <a:r>
              <a:rPr lang="de-DE" sz="4000" dirty="0" err="1" smtClean="0">
                <a:latin typeface="Comic Sans MS" panose="030F0702030302020204" pitchFamily="66" charset="0"/>
              </a:rPr>
              <a:t>race</a:t>
            </a:r>
            <a:r>
              <a:rPr lang="de-DE" sz="4000" dirty="0" smtClean="0">
                <a:latin typeface="Comic Sans MS" panose="030F0702030302020204" pitchFamily="66" charset="0"/>
              </a:rPr>
              <a:t> </a:t>
            </a:r>
            <a:r>
              <a:rPr lang="de-DE" sz="4000" dirty="0" err="1" smtClean="0">
                <a:latin typeface="Comic Sans MS" panose="030F0702030302020204" pitchFamily="66" charset="0"/>
              </a:rPr>
              <a:t>and</a:t>
            </a:r>
            <a:r>
              <a:rPr lang="de-DE" sz="4000" dirty="0" smtClean="0">
                <a:latin typeface="Comic Sans MS" panose="030F0702030302020204" pitchFamily="66" charset="0"/>
              </a:rPr>
              <a:t> </a:t>
            </a:r>
            <a:r>
              <a:rPr lang="de-DE" sz="4000" dirty="0" err="1" smtClean="0">
                <a:latin typeface="Comic Sans MS" panose="030F0702030302020204" pitchFamily="66" charset="0"/>
              </a:rPr>
              <a:t>its</a:t>
            </a:r>
            <a:r>
              <a:rPr lang="de-DE" sz="4000" dirty="0" smtClean="0">
                <a:latin typeface="Comic Sans MS" panose="030F0702030302020204" pitchFamily="66" charset="0"/>
              </a:rPr>
              <a:t> </a:t>
            </a:r>
            <a:r>
              <a:rPr lang="de-DE" sz="4000" dirty="0" err="1" smtClean="0">
                <a:latin typeface="Comic Sans MS" panose="030F0702030302020204" pitchFamily="66" charset="0"/>
              </a:rPr>
              <a:t>stories</a:t>
            </a:r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36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Comic Sans MS" panose="030F0702030302020204" pitchFamily="66" charset="0"/>
              </a:rPr>
              <a:t>Lessons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learned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(Manipulative) </a:t>
            </a:r>
            <a:r>
              <a:rPr lang="de-DE" dirty="0" err="1"/>
              <a:t>r</a:t>
            </a:r>
            <a:r>
              <a:rPr lang="de-DE" dirty="0" err="1" smtClean="0"/>
              <a:t>ole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media</a:t>
            </a:r>
            <a:r>
              <a:rPr lang="de-DE" dirty="0" smtClean="0"/>
              <a:t> in </a:t>
            </a:r>
            <a:r>
              <a:rPr lang="de-DE" dirty="0" err="1" smtClean="0"/>
              <a:t>constructing</a:t>
            </a:r>
            <a:r>
              <a:rPr lang="de-DE" dirty="0" smtClean="0"/>
              <a:t> narratives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dirty="0" err="1" smtClean="0">
                <a:sym typeface="Wingdings" panose="05000000000000000000" pitchFamily="2" charset="2"/>
              </a:rPr>
              <a:t>How</a:t>
            </a:r>
            <a:r>
              <a:rPr lang="de-DE" dirty="0" smtClean="0">
                <a:sym typeface="Wingdings" panose="05000000000000000000" pitchFamily="2" charset="2"/>
              </a:rPr>
              <a:t> do </a:t>
            </a:r>
            <a:r>
              <a:rPr lang="de-DE" dirty="0" err="1" smtClean="0">
                <a:sym typeface="Wingdings" panose="05000000000000000000" pitchFamily="2" charset="2"/>
              </a:rPr>
              <a:t>we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know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if</a:t>
            </a:r>
            <a:r>
              <a:rPr lang="de-DE" dirty="0" smtClean="0">
                <a:sym typeface="Wingdings" panose="05000000000000000000" pitchFamily="2" charset="2"/>
              </a:rPr>
              <a:t> a </a:t>
            </a:r>
            <a:r>
              <a:rPr lang="de-DE" dirty="0" err="1" smtClean="0">
                <a:sym typeface="Wingdings" panose="05000000000000000000" pitchFamily="2" charset="2"/>
              </a:rPr>
              <a:t>media</a:t>
            </a:r>
            <a:r>
              <a:rPr lang="de-DE" dirty="0" smtClean="0">
                <a:sym typeface="Wingdings" panose="05000000000000000000" pitchFamily="2" charset="2"/>
              </a:rPr>
              <a:t> narrative </a:t>
            </a:r>
            <a:r>
              <a:rPr lang="de-DE" dirty="0" err="1" smtClean="0">
                <a:sym typeface="Wingdings" panose="05000000000000000000" pitchFamily="2" charset="2"/>
              </a:rPr>
              <a:t>is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true</a:t>
            </a:r>
            <a:r>
              <a:rPr lang="de-DE" dirty="0" smtClean="0">
                <a:sym typeface="Wingdings" panose="05000000000000000000" pitchFamily="2" charset="2"/>
              </a:rPr>
              <a:t>?</a:t>
            </a:r>
          </a:p>
          <a:p>
            <a:pPr marL="0" indent="0">
              <a:buNone/>
            </a:pPr>
            <a:endParaRPr lang="de-DE" dirty="0" smtClean="0">
              <a:sym typeface="Wingdings" panose="05000000000000000000" pitchFamily="2" charset="2"/>
            </a:endParaRPr>
          </a:p>
          <a:p>
            <a:r>
              <a:rPr lang="de-DE" dirty="0" err="1" smtClean="0">
                <a:sym typeface="Wingdings" panose="05000000000000000000" pitchFamily="2" charset="2"/>
              </a:rPr>
              <a:t>Presentation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of</a:t>
            </a:r>
            <a:r>
              <a:rPr lang="de-DE" dirty="0" smtClean="0">
                <a:sym typeface="Wingdings" panose="05000000000000000000" pitchFamily="2" charset="2"/>
              </a:rPr>
              <a:t> counter-narratives: ISIS, extreme </a:t>
            </a:r>
            <a:r>
              <a:rPr lang="de-DE" dirty="0" err="1" smtClean="0">
                <a:sym typeface="Wingdings" panose="05000000000000000000" pitchFamily="2" charset="2"/>
              </a:rPr>
              <a:t>right</a:t>
            </a:r>
            <a:r>
              <a:rPr lang="de-DE" dirty="0" smtClean="0">
                <a:sym typeface="Wingdings" panose="05000000000000000000" pitchFamily="2" charset="2"/>
              </a:rPr>
              <a:t>, fake </a:t>
            </a:r>
            <a:r>
              <a:rPr lang="de-DE" dirty="0" err="1" smtClean="0">
                <a:sym typeface="Wingdings" panose="05000000000000000000" pitchFamily="2" charset="2"/>
              </a:rPr>
              <a:t>news</a:t>
            </a:r>
            <a:endParaRPr lang="de-DE" dirty="0" smtClean="0">
              <a:sym typeface="Wingdings" panose="05000000000000000000" pitchFamily="2" charset="2"/>
            </a:endParaRPr>
          </a:p>
          <a:p>
            <a:endParaRPr lang="de-DE" dirty="0" smtClean="0">
              <a:sym typeface="Wingdings" panose="05000000000000000000" pitchFamily="2" charset="2"/>
            </a:endParaRPr>
          </a:p>
          <a:p>
            <a:r>
              <a:rPr lang="de-DE" dirty="0" smtClean="0">
                <a:sym typeface="Wingdings" panose="05000000000000000000" pitchFamily="2" charset="2"/>
              </a:rPr>
              <a:t>Repetitive </a:t>
            </a:r>
            <a:r>
              <a:rPr lang="de-DE" dirty="0" err="1" smtClean="0">
                <a:sym typeface="Wingdings" panose="05000000000000000000" pitchFamily="2" charset="2"/>
              </a:rPr>
              <a:t>model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to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analyse</a:t>
            </a:r>
            <a:r>
              <a:rPr lang="de-DE" dirty="0" smtClean="0">
                <a:sym typeface="Wingdings" panose="05000000000000000000" pitchFamily="2" charset="2"/>
              </a:rPr>
              <a:t> narratives (</a:t>
            </a:r>
            <a:r>
              <a:rPr lang="de-DE" dirty="0" err="1" smtClean="0">
                <a:sym typeface="Wingdings" panose="05000000000000000000" pitchFamily="2" charset="2"/>
              </a:rPr>
              <a:t>use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of</a:t>
            </a:r>
            <a:r>
              <a:rPr lang="de-DE" dirty="0" smtClean="0">
                <a:sym typeface="Wingdings" panose="05000000000000000000" pitchFamily="2" charset="2"/>
              </a:rPr>
              <a:t> narrative </a:t>
            </a:r>
            <a:r>
              <a:rPr lang="de-DE" dirty="0" err="1" smtClean="0">
                <a:sym typeface="Wingdings" panose="05000000000000000000" pitchFamily="2" charset="2"/>
              </a:rPr>
              <a:t>types</a:t>
            </a:r>
            <a:r>
              <a:rPr lang="de-DE" dirty="0" smtClean="0">
                <a:sym typeface="Wingdings" panose="05000000000000000000" pitchFamily="2" charset="2"/>
              </a:rPr>
              <a:t>)</a:t>
            </a:r>
          </a:p>
          <a:p>
            <a:endParaRPr lang="de-DE" dirty="0" smtClean="0">
              <a:sym typeface="Wingdings" panose="05000000000000000000" pitchFamily="2" charset="2"/>
            </a:endParaRPr>
          </a:p>
          <a:p>
            <a:r>
              <a:rPr lang="de-DE" dirty="0" smtClean="0">
                <a:sym typeface="Wingdings" panose="05000000000000000000" pitchFamily="2" charset="2"/>
              </a:rPr>
              <a:t>More </a:t>
            </a:r>
            <a:r>
              <a:rPr lang="de-DE" dirty="0" err="1" smtClean="0">
                <a:sym typeface="Wingdings" panose="05000000000000000000" pitchFamily="2" charset="2"/>
              </a:rPr>
              <a:t>emphasis</a:t>
            </a:r>
            <a:r>
              <a:rPr lang="de-DE" dirty="0" smtClean="0">
                <a:sym typeface="Wingdings" panose="05000000000000000000" pitchFamily="2" charset="2"/>
              </a:rPr>
              <a:t> on </a:t>
            </a:r>
            <a:r>
              <a:rPr lang="de-DE" dirty="0" err="1" smtClean="0">
                <a:sym typeface="Wingdings" panose="05000000000000000000" pitchFamily="2" charset="2"/>
              </a:rPr>
              <a:t>Brazil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53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err="1" smtClean="0">
                <a:latin typeface="Comic Sans MS" panose="030F0702030302020204" pitchFamily="66" charset="0"/>
              </a:rPr>
              <a:t>What</a:t>
            </a:r>
            <a:r>
              <a:rPr lang="de-DE" sz="4000" dirty="0" smtClean="0">
                <a:latin typeface="Comic Sans MS" panose="030F0702030302020204" pitchFamily="66" charset="0"/>
              </a:rPr>
              <a:t> </a:t>
            </a:r>
            <a:r>
              <a:rPr lang="de-DE" sz="4000" dirty="0" err="1" smtClean="0">
                <a:latin typeface="Comic Sans MS" panose="030F0702030302020204" pitchFamily="66" charset="0"/>
              </a:rPr>
              <a:t>does</a:t>
            </a:r>
            <a:r>
              <a:rPr lang="de-DE" sz="4000" dirty="0" smtClean="0">
                <a:latin typeface="Comic Sans MS" panose="030F0702030302020204" pitchFamily="66" charset="0"/>
              </a:rPr>
              <a:t> </a:t>
            </a:r>
            <a:r>
              <a:rPr lang="de-DE" sz="4000" dirty="0" err="1" smtClean="0">
                <a:latin typeface="Comic Sans MS" panose="030F0702030302020204" pitchFamily="66" charset="0"/>
              </a:rPr>
              <a:t>it</a:t>
            </a:r>
            <a:r>
              <a:rPr lang="de-DE" sz="4000" dirty="0" smtClean="0">
                <a:latin typeface="Comic Sans MS" panose="030F0702030302020204" pitchFamily="66" charset="0"/>
              </a:rPr>
              <a:t> </a:t>
            </a:r>
            <a:r>
              <a:rPr lang="de-DE" sz="4000" dirty="0" err="1" smtClean="0">
                <a:latin typeface="Comic Sans MS" panose="030F0702030302020204" pitchFamily="66" charset="0"/>
              </a:rPr>
              <a:t>mean</a:t>
            </a:r>
            <a:r>
              <a:rPr lang="de-DE" sz="4000" dirty="0" smtClean="0">
                <a:latin typeface="Comic Sans MS" panose="030F0702030302020204" pitchFamily="66" charset="0"/>
              </a:rPr>
              <a:t> </a:t>
            </a:r>
            <a:r>
              <a:rPr lang="de-DE" sz="4000" dirty="0" err="1" smtClean="0">
                <a:latin typeface="Comic Sans MS" panose="030F0702030302020204" pitchFamily="66" charset="0"/>
              </a:rPr>
              <a:t>to</a:t>
            </a:r>
            <a:r>
              <a:rPr lang="de-DE" sz="4000" dirty="0" smtClean="0">
                <a:latin typeface="Comic Sans MS" panose="030F0702030302020204" pitchFamily="66" charset="0"/>
              </a:rPr>
              <a:t> </a:t>
            </a:r>
            <a:r>
              <a:rPr lang="de-DE" sz="4000" dirty="0" err="1" smtClean="0">
                <a:latin typeface="Comic Sans MS" panose="030F0702030302020204" pitchFamily="66" charset="0"/>
              </a:rPr>
              <a:t>be</a:t>
            </a:r>
            <a:r>
              <a:rPr lang="de-DE" sz="4000" dirty="0" smtClean="0">
                <a:latin typeface="Comic Sans MS" panose="030F0702030302020204" pitchFamily="66" charset="0"/>
              </a:rPr>
              <a:t> human?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9100" y="1839693"/>
            <a:ext cx="10934994" cy="4351338"/>
          </a:xfrm>
        </p:spPr>
        <p:txBody>
          <a:bodyPr>
            <a:normAutofit/>
          </a:bodyPr>
          <a:lstStyle/>
          <a:p>
            <a:r>
              <a:rPr lang="de-DE" dirty="0" err="1" smtClean="0"/>
              <a:t>Religious</a:t>
            </a:r>
            <a:r>
              <a:rPr lang="de-DE" dirty="0" smtClean="0"/>
              <a:t> </a:t>
            </a:r>
            <a:r>
              <a:rPr lang="de-DE" dirty="0" err="1" smtClean="0"/>
              <a:t>stories</a:t>
            </a:r>
            <a:endParaRPr lang="de-DE" dirty="0" smtClean="0"/>
          </a:p>
          <a:p>
            <a:r>
              <a:rPr lang="de-DE" dirty="0" smtClean="0"/>
              <a:t>The Marxist </a:t>
            </a:r>
            <a:r>
              <a:rPr lang="de-DE" dirty="0" err="1" smtClean="0"/>
              <a:t>story</a:t>
            </a:r>
            <a:endParaRPr lang="de-DE" dirty="0" smtClean="0"/>
          </a:p>
          <a:p>
            <a:r>
              <a:rPr lang="de-DE" dirty="0" smtClean="0"/>
              <a:t>The human </a:t>
            </a:r>
            <a:r>
              <a:rPr lang="de-DE" dirty="0" err="1" smtClean="0"/>
              <a:t>rights</a:t>
            </a:r>
            <a:r>
              <a:rPr lang="de-DE" dirty="0" smtClean="0"/>
              <a:t> </a:t>
            </a:r>
            <a:r>
              <a:rPr lang="de-DE" dirty="0" err="1" smtClean="0"/>
              <a:t>story</a:t>
            </a:r>
            <a:endParaRPr lang="de-DE" dirty="0" smtClean="0"/>
          </a:p>
          <a:p>
            <a:r>
              <a:rPr lang="de-DE" dirty="0" smtClean="0"/>
              <a:t>The neo-liberal </a:t>
            </a:r>
            <a:r>
              <a:rPr lang="de-DE" dirty="0" err="1" smtClean="0"/>
              <a:t>story</a:t>
            </a:r>
            <a:endParaRPr lang="de-DE" dirty="0" smtClean="0"/>
          </a:p>
          <a:p>
            <a:endParaRPr lang="de-DE" sz="3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de-DE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The </a:t>
            </a:r>
            <a:r>
              <a:rPr lang="de-DE" sz="36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Tragedy</a:t>
            </a:r>
            <a:r>
              <a:rPr lang="de-DE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de-DE" sz="36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of</a:t>
            </a:r>
            <a:r>
              <a:rPr lang="de-DE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Human </a:t>
            </a:r>
            <a:r>
              <a:rPr lang="de-DE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Agency</a:t>
            </a:r>
          </a:p>
          <a:p>
            <a:r>
              <a:rPr lang="de-DE" b="1" dirty="0" smtClean="0">
                <a:latin typeface="Comic Sans MS" panose="030F0702030302020204" pitchFamily="66" charset="0"/>
              </a:rPr>
              <a:t>The international </a:t>
            </a:r>
            <a:r>
              <a:rPr lang="de-DE" b="1" dirty="0" err="1" smtClean="0">
                <a:latin typeface="Comic Sans MS" panose="030F0702030302020204" pitchFamily="66" charset="0"/>
              </a:rPr>
              <a:t>crises</a:t>
            </a:r>
            <a:r>
              <a:rPr lang="de-DE" b="1" dirty="0" smtClean="0">
                <a:latin typeface="Comic Sans MS" panose="030F0702030302020204" pitchFamily="66" charset="0"/>
              </a:rPr>
              <a:t> (narratives) </a:t>
            </a:r>
            <a:r>
              <a:rPr lang="de-DE" b="1" dirty="0" err="1" smtClean="0">
                <a:latin typeface="Comic Sans MS" panose="030F0702030302020204" pitchFamily="66" charset="0"/>
              </a:rPr>
              <a:t>of</a:t>
            </a:r>
            <a:r>
              <a:rPr lang="de-DE" b="1" dirty="0" smtClean="0">
                <a:latin typeface="Comic Sans MS" panose="030F0702030302020204" pitchFamily="66" charset="0"/>
              </a:rPr>
              <a:t> </a:t>
            </a:r>
            <a:r>
              <a:rPr lang="de-DE" b="1" dirty="0" err="1" smtClean="0">
                <a:latin typeface="Comic Sans MS" panose="030F0702030302020204" pitchFamily="66" charset="0"/>
              </a:rPr>
              <a:t>our</a:t>
            </a:r>
            <a:r>
              <a:rPr lang="de-DE" b="1" dirty="0" smtClean="0">
                <a:latin typeface="Comic Sans MS" panose="030F0702030302020204" pitchFamily="66" charset="0"/>
              </a:rPr>
              <a:t> time</a:t>
            </a:r>
          </a:p>
          <a:p>
            <a:pPr marL="0" indent="0">
              <a:buNone/>
            </a:pPr>
            <a:r>
              <a:rPr lang="de-DE" b="1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de-DE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Weapons</a:t>
            </a:r>
            <a:r>
              <a:rPr lang="de-DE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of</a:t>
            </a:r>
            <a:r>
              <a:rPr lang="de-DE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mass</a:t>
            </a:r>
            <a:r>
              <a:rPr lang="de-DE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destruction</a:t>
            </a:r>
            <a:r>
              <a:rPr lang="de-DE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, </a:t>
            </a:r>
            <a:r>
              <a:rPr lang="de-DE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epidemics</a:t>
            </a:r>
            <a:r>
              <a:rPr lang="de-DE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, </a:t>
            </a:r>
            <a:r>
              <a:rPr lang="de-DE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climate</a:t>
            </a:r>
            <a:r>
              <a:rPr lang="de-DE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change</a:t>
            </a:r>
            <a:r>
              <a:rPr lang="de-DE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, …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78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task</a:t>
            </a:r>
            <a:r>
              <a:rPr lang="de-DE" dirty="0" smtClean="0"/>
              <a:t>: </a:t>
            </a:r>
          </a:p>
          <a:p>
            <a:pPr marL="0" indent="0">
              <a:buNone/>
            </a:pP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 </a:t>
            </a:r>
            <a:r>
              <a:rPr lang="de-DE" dirty="0" err="1" smtClean="0"/>
              <a:t>to</a:t>
            </a:r>
            <a:r>
              <a:rPr lang="de-DE" dirty="0" smtClean="0"/>
              <a:t> find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tell</a:t>
            </a:r>
            <a:r>
              <a:rPr lang="de-DE" dirty="0" smtClean="0"/>
              <a:t> a </a:t>
            </a:r>
            <a:r>
              <a:rPr lang="en-US" dirty="0" smtClean="0"/>
              <a:t>‘</a:t>
            </a:r>
            <a:r>
              <a:rPr lang="de-DE" dirty="0" err="1" smtClean="0"/>
              <a:t>new</a:t>
            </a:r>
            <a:r>
              <a:rPr lang="en-US" dirty="0" smtClean="0"/>
              <a:t>’</a:t>
            </a:r>
            <a:r>
              <a:rPr lang="de-DE" dirty="0" smtClean="0"/>
              <a:t> </a:t>
            </a:r>
            <a:r>
              <a:rPr lang="de-DE" dirty="0" err="1" smtClean="0"/>
              <a:t>story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means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human in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globalised</a:t>
            </a:r>
            <a:r>
              <a:rPr lang="de-DE" dirty="0" smtClean="0"/>
              <a:t>, </a:t>
            </a:r>
            <a:r>
              <a:rPr lang="de-DE" dirty="0" err="1" smtClean="0"/>
              <a:t>interconnected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planetary</a:t>
            </a:r>
            <a:r>
              <a:rPr lang="de-DE" dirty="0" smtClean="0"/>
              <a:t> </a:t>
            </a:r>
            <a:r>
              <a:rPr lang="de-DE" dirty="0" err="1" smtClean="0"/>
              <a:t>age</a:t>
            </a:r>
            <a:r>
              <a:rPr lang="de-DE" dirty="0" smtClean="0"/>
              <a:t>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60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>
                <a:latin typeface="Comic Sans MS" panose="030F0702030302020204" pitchFamily="66" charset="0"/>
              </a:rPr>
              <a:t>Yuval Noah Hariri, </a:t>
            </a:r>
            <a:r>
              <a:rPr lang="en-US" dirty="0" smtClean="0">
                <a:latin typeface="Comic Sans MS" panose="030F0702030302020204" pitchFamily="66" charset="0"/>
                <a:hlinkClick r:id="rId2"/>
              </a:rPr>
              <a:t>“</a:t>
            </a:r>
            <a:r>
              <a:rPr lang="de-DE" dirty="0" err="1" smtClean="0">
                <a:latin typeface="Comic Sans MS" panose="030F0702030302020204" pitchFamily="66" charset="0"/>
                <a:hlinkClick r:id="rId2"/>
              </a:rPr>
              <a:t>Why</a:t>
            </a:r>
            <a:r>
              <a:rPr lang="de-DE" dirty="0" smtClean="0">
                <a:latin typeface="Comic Sans MS" panose="030F0702030302020204" pitchFamily="66" charset="0"/>
                <a:hlinkClick r:id="rId2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  <a:hlinkClick r:id="rId2"/>
              </a:rPr>
              <a:t>humans</a:t>
            </a:r>
            <a:r>
              <a:rPr lang="de-DE" dirty="0" smtClean="0">
                <a:latin typeface="Comic Sans MS" panose="030F0702030302020204" pitchFamily="66" charset="0"/>
                <a:hlinkClick r:id="rId2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  <a:hlinkClick r:id="rId2"/>
              </a:rPr>
              <a:t>run</a:t>
            </a:r>
            <a:r>
              <a:rPr lang="de-DE" dirty="0" smtClean="0">
                <a:latin typeface="Comic Sans MS" panose="030F0702030302020204" pitchFamily="66" charset="0"/>
                <a:hlinkClick r:id="rId2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  <a:hlinkClick r:id="rId2"/>
              </a:rPr>
              <a:t>the</a:t>
            </a:r>
            <a:r>
              <a:rPr lang="de-DE" dirty="0" smtClean="0">
                <a:latin typeface="Comic Sans MS" panose="030F0702030302020204" pitchFamily="66" charset="0"/>
                <a:hlinkClick r:id="rId2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  <a:hlinkClick r:id="rId2"/>
              </a:rPr>
              <a:t>world</a:t>
            </a:r>
            <a:r>
              <a:rPr lang="de-DE" dirty="0" smtClean="0">
                <a:latin typeface="Comic Sans MS" panose="030F0702030302020204" pitchFamily="66" charset="0"/>
                <a:hlinkClick r:id="rId2"/>
              </a:rPr>
              <a:t>?“</a:t>
            </a:r>
            <a:endParaRPr lang="de-DE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14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i="1" dirty="0" smtClean="0">
                <a:latin typeface="Comic Sans MS" panose="030F0702030302020204" pitchFamily="66" charset="0"/>
              </a:rPr>
              <a:t>People </a:t>
            </a:r>
            <a:r>
              <a:rPr lang="de-DE" sz="3200" i="1" dirty="0" err="1" smtClean="0">
                <a:latin typeface="Comic Sans MS" panose="030F0702030302020204" pitchFamily="66" charset="0"/>
              </a:rPr>
              <a:t>create</a:t>
            </a:r>
            <a:r>
              <a:rPr lang="de-DE" sz="3200" i="1" dirty="0" smtClean="0">
                <a:latin typeface="Comic Sans MS" panose="030F0702030302020204" pitchFamily="66" charset="0"/>
              </a:rPr>
              <a:t> </a:t>
            </a:r>
            <a:r>
              <a:rPr lang="de-DE" sz="3200" i="1" dirty="0" err="1" smtClean="0">
                <a:latin typeface="Comic Sans MS" panose="030F0702030302020204" pitchFamily="66" charset="0"/>
              </a:rPr>
              <a:t>stories</a:t>
            </a:r>
            <a:r>
              <a:rPr lang="de-DE" sz="3200" i="1" dirty="0" smtClean="0">
                <a:latin typeface="Comic Sans MS" panose="030F0702030302020204" pitchFamily="66" charset="0"/>
              </a:rPr>
              <a:t> </a:t>
            </a:r>
            <a:r>
              <a:rPr lang="de-DE" sz="3200" i="1" dirty="0" err="1" smtClean="0">
                <a:latin typeface="Comic Sans MS" panose="030F0702030302020204" pitchFamily="66" charset="0"/>
              </a:rPr>
              <a:t>create</a:t>
            </a:r>
            <a:r>
              <a:rPr lang="de-DE" sz="3200" i="1" dirty="0" smtClean="0">
                <a:latin typeface="Comic Sans MS" panose="030F0702030302020204" pitchFamily="66" charset="0"/>
              </a:rPr>
              <a:t> </a:t>
            </a:r>
            <a:r>
              <a:rPr lang="de-DE" sz="3200" i="1" dirty="0" err="1" smtClean="0">
                <a:latin typeface="Comic Sans MS" panose="030F0702030302020204" pitchFamily="66" charset="0"/>
              </a:rPr>
              <a:t>people</a:t>
            </a:r>
            <a:r>
              <a:rPr lang="de-DE" sz="3200" i="1" dirty="0" smtClean="0">
                <a:latin typeface="Comic Sans MS" panose="030F0702030302020204" pitchFamily="66" charset="0"/>
              </a:rPr>
              <a:t>; </a:t>
            </a:r>
          </a:p>
          <a:p>
            <a:pPr marL="0" indent="0">
              <a:buNone/>
            </a:pPr>
            <a:r>
              <a:rPr lang="de-DE" sz="3200" i="1" dirty="0" err="1" smtClean="0">
                <a:latin typeface="Comic Sans MS" panose="030F0702030302020204" pitchFamily="66" charset="0"/>
              </a:rPr>
              <a:t>or</a:t>
            </a:r>
            <a:r>
              <a:rPr lang="de-DE" sz="3200" i="1" dirty="0" smtClean="0">
                <a:latin typeface="Comic Sans MS" panose="030F0702030302020204" pitchFamily="66" charset="0"/>
              </a:rPr>
              <a:t> </a:t>
            </a:r>
            <a:r>
              <a:rPr lang="de-DE" sz="3200" i="1" dirty="0" err="1" smtClean="0">
                <a:latin typeface="Comic Sans MS" panose="030F0702030302020204" pitchFamily="66" charset="0"/>
              </a:rPr>
              <a:t>rather</a:t>
            </a:r>
            <a:r>
              <a:rPr lang="de-DE" sz="3200" i="1" dirty="0" smtClean="0">
                <a:latin typeface="Comic Sans MS" panose="030F0702030302020204" pitchFamily="66" charset="0"/>
              </a:rPr>
              <a:t> </a:t>
            </a:r>
            <a:r>
              <a:rPr lang="de-DE" sz="3200" i="1" dirty="0" err="1" smtClean="0">
                <a:latin typeface="Comic Sans MS" panose="030F0702030302020204" pitchFamily="66" charset="0"/>
              </a:rPr>
              <a:t>stories</a:t>
            </a:r>
            <a:r>
              <a:rPr lang="de-DE" sz="3200" i="1" dirty="0" smtClean="0">
                <a:latin typeface="Comic Sans MS" panose="030F0702030302020204" pitchFamily="66" charset="0"/>
              </a:rPr>
              <a:t> </a:t>
            </a:r>
            <a:r>
              <a:rPr lang="de-DE" sz="3200" i="1" dirty="0" err="1" smtClean="0">
                <a:latin typeface="Comic Sans MS" panose="030F0702030302020204" pitchFamily="66" charset="0"/>
              </a:rPr>
              <a:t>create</a:t>
            </a:r>
            <a:r>
              <a:rPr lang="de-DE" sz="3200" i="1" dirty="0" smtClean="0">
                <a:latin typeface="Comic Sans MS" panose="030F0702030302020204" pitchFamily="66" charset="0"/>
              </a:rPr>
              <a:t> </a:t>
            </a:r>
            <a:r>
              <a:rPr lang="de-DE" sz="3200" i="1" dirty="0" err="1" smtClean="0">
                <a:latin typeface="Comic Sans MS" panose="030F0702030302020204" pitchFamily="66" charset="0"/>
              </a:rPr>
              <a:t>people</a:t>
            </a:r>
            <a:r>
              <a:rPr lang="de-DE" sz="3200" i="1" dirty="0" smtClean="0">
                <a:latin typeface="Comic Sans MS" panose="030F0702030302020204" pitchFamily="66" charset="0"/>
              </a:rPr>
              <a:t> </a:t>
            </a:r>
            <a:r>
              <a:rPr lang="de-DE" sz="3200" i="1" dirty="0" err="1" smtClean="0">
                <a:latin typeface="Comic Sans MS" panose="030F0702030302020204" pitchFamily="66" charset="0"/>
              </a:rPr>
              <a:t>create</a:t>
            </a:r>
            <a:r>
              <a:rPr lang="de-DE" sz="3200" i="1" dirty="0" smtClean="0">
                <a:latin typeface="Comic Sans MS" panose="030F0702030302020204" pitchFamily="66" charset="0"/>
              </a:rPr>
              <a:t> </a:t>
            </a:r>
            <a:r>
              <a:rPr lang="de-DE" sz="3200" i="1" dirty="0" err="1" smtClean="0">
                <a:latin typeface="Comic Sans MS" panose="030F0702030302020204" pitchFamily="66" charset="0"/>
              </a:rPr>
              <a:t>stories</a:t>
            </a:r>
            <a:r>
              <a:rPr lang="de-DE" sz="3200" i="1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r">
              <a:buNone/>
            </a:pPr>
            <a:endParaRPr lang="de-DE" sz="3200" i="1" dirty="0" smtClean="0">
              <a:latin typeface="Comic Sans MS" panose="030F0702030302020204" pitchFamily="66" charset="0"/>
            </a:endParaRPr>
          </a:p>
          <a:p>
            <a:pPr marL="0" indent="0" algn="r">
              <a:buNone/>
            </a:pPr>
            <a:r>
              <a:rPr lang="de-DE" sz="3200" i="1" dirty="0" smtClean="0">
                <a:latin typeface="Comic Sans MS" panose="030F0702030302020204" pitchFamily="66" charset="0"/>
              </a:rPr>
              <a:t>Chinua Achebe</a:t>
            </a:r>
            <a:endParaRPr lang="en-GB" sz="3200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34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efe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Tiefe</Template>
  <TotalTime>0</TotalTime>
  <Words>158</Words>
  <Application>Microsoft Office PowerPoint</Application>
  <PresentationFormat>Breitbild</PresentationFormat>
  <Paragraphs>29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Comic Sans MS</vt:lpstr>
      <vt:lpstr>Corbel</vt:lpstr>
      <vt:lpstr>Wingdings</vt:lpstr>
      <vt:lpstr>Tiefe</vt:lpstr>
      <vt:lpstr>The human race and its stories</vt:lpstr>
      <vt:lpstr>Lessons learned</vt:lpstr>
      <vt:lpstr>What does it mean to be human?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human race and its stories</dc:title>
  <dc:creator>Markus Fraundorfer</dc:creator>
  <cp:lastModifiedBy>Markus Fraundorfer</cp:lastModifiedBy>
  <cp:revision>12</cp:revision>
  <dcterms:created xsi:type="dcterms:W3CDTF">2016-11-18T21:27:12Z</dcterms:created>
  <dcterms:modified xsi:type="dcterms:W3CDTF">2017-11-20T15:31:57Z</dcterms:modified>
</cp:coreProperties>
</file>