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adalena Los" initials="MML" lastIdx="1" clrIdx="0">
    <p:extLst>
      <p:ext uri="{19B8F6BF-5375-455C-9EA6-DF929625EA0E}">
        <p15:presenceInfo xmlns:p15="http://schemas.microsoft.com/office/powerpoint/2012/main" userId="8ef5180308022c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7"/>
    <a:srgbClr val="FAFAFA"/>
    <a:srgbClr val="F6F6F6"/>
    <a:srgbClr val="90E0EF"/>
    <a:srgbClr val="03045E"/>
    <a:srgbClr val="0077B6"/>
    <a:srgbClr val="023E8A"/>
    <a:srgbClr val="CAF0F8"/>
    <a:srgbClr val="48CAE4"/>
    <a:srgbClr val="00B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4AD0A-4B4A-46B4-B3ED-C53652D4068F}" v="118" dt="2022-06-13T21:49:02.038"/>
    <p1510:client id="{690DABFD-79F1-4447-99C0-51C07BDF6F33}" v="2" dt="2022-06-14T21:33:56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Viana" userId="317a4a04-08a3-4964-80ee-8b376c29cff7" providerId="ADAL" clId="{19BB927B-816E-4A60-95C5-181A1D531AD1}"/>
    <pc:docChg chg="undo custSel addSld modSld">
      <pc:chgData name="Fernando Viana" userId="317a4a04-08a3-4964-80ee-8b376c29cff7" providerId="ADAL" clId="{19BB927B-816E-4A60-95C5-181A1D531AD1}" dt="2022-06-13T20:43:27.239" v="691" actId="1076"/>
      <pc:docMkLst>
        <pc:docMk/>
      </pc:docMkLst>
      <pc:sldChg chg="modSp mod">
        <pc:chgData name="Fernando Viana" userId="317a4a04-08a3-4964-80ee-8b376c29cff7" providerId="ADAL" clId="{19BB927B-816E-4A60-95C5-181A1D531AD1}" dt="2022-06-13T15:56:36.309" v="2" actId="1035"/>
        <pc:sldMkLst>
          <pc:docMk/>
          <pc:sldMk cId="299999039" sldId="258"/>
        </pc:sldMkLst>
        <pc:picChg chg="mod">
          <ac:chgData name="Fernando Viana" userId="317a4a04-08a3-4964-80ee-8b376c29cff7" providerId="ADAL" clId="{19BB927B-816E-4A60-95C5-181A1D531AD1}" dt="2022-06-13T15:56:36.309" v="2" actId="1035"/>
          <ac:picMkLst>
            <pc:docMk/>
            <pc:sldMk cId="299999039" sldId="258"/>
            <ac:picMk id="19" creationId="{D2D2B12F-41D1-44DB-B8C6-8ACC0DCECB5E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27:40.972" v="257" actId="1076"/>
        <pc:sldMkLst>
          <pc:docMk/>
          <pc:sldMk cId="3670425490" sldId="259"/>
        </pc:sldMkLst>
        <pc:spChg chg="del mod">
          <ac:chgData name="Fernando Viana" userId="317a4a04-08a3-4964-80ee-8b376c29cff7" providerId="ADAL" clId="{19BB927B-816E-4A60-95C5-181A1D531AD1}" dt="2022-06-13T16:27:38.897" v="256" actId="478"/>
          <ac:spMkLst>
            <pc:docMk/>
            <pc:sldMk cId="3670425490" sldId="259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27:37.280" v="255"/>
          <ac:spMkLst>
            <pc:docMk/>
            <pc:sldMk cId="3670425490" sldId="259"/>
            <ac:spMk id="13" creationId="{79E2A3DB-46EE-8A3B-C7C6-1A8CA6DBBDC3}"/>
          </ac:spMkLst>
        </pc:spChg>
        <pc:spChg chg="mod">
          <ac:chgData name="Fernando Viana" userId="317a4a04-08a3-4964-80ee-8b376c29cff7" providerId="ADAL" clId="{19BB927B-816E-4A60-95C5-181A1D531AD1}" dt="2022-06-13T16:27:40.972" v="257" actId="1076"/>
          <ac:spMkLst>
            <pc:docMk/>
            <pc:sldMk cId="3670425490" sldId="259"/>
            <ac:spMk id="14" creationId="{665A29F6-332E-1AD4-3F88-F1CEC804C535}"/>
          </ac:spMkLst>
        </pc:spChg>
        <pc:picChg chg="mod">
          <ac:chgData name="Fernando Viana" userId="317a4a04-08a3-4964-80ee-8b376c29cff7" providerId="ADAL" clId="{19BB927B-816E-4A60-95C5-181A1D531AD1}" dt="2022-06-13T15:58:44.254" v="51" actId="1076"/>
          <ac:picMkLst>
            <pc:docMk/>
            <pc:sldMk cId="3670425490" sldId="259"/>
            <ac:picMk id="16" creationId="{0465DEF1-7D79-463C-AB6F-7F8A08DDB8DC}"/>
          </ac:picMkLst>
        </pc:picChg>
        <pc:picChg chg="mod">
          <ac:chgData name="Fernando Viana" userId="317a4a04-08a3-4964-80ee-8b376c29cff7" providerId="ADAL" clId="{19BB927B-816E-4A60-95C5-181A1D531AD1}" dt="2022-06-13T15:58:43.214" v="50" actId="1076"/>
          <ac:picMkLst>
            <pc:docMk/>
            <pc:sldMk cId="3670425490" sldId="259"/>
            <ac:picMk id="17" creationId="{11348F2C-ED34-4660-8342-26ED191D5E6B}"/>
          </ac:picMkLst>
        </pc:picChg>
      </pc:sldChg>
      <pc:sldChg chg="delSp modSp mod">
        <pc:chgData name="Fernando Viana" userId="317a4a04-08a3-4964-80ee-8b376c29cff7" providerId="ADAL" clId="{19BB927B-816E-4A60-95C5-181A1D531AD1}" dt="2022-06-13T16:00:35.295" v="75" actId="948"/>
        <pc:sldMkLst>
          <pc:docMk/>
          <pc:sldMk cId="932027454" sldId="286"/>
        </pc:sldMkLst>
        <pc:spChg chg="del">
          <ac:chgData name="Fernando Viana" userId="317a4a04-08a3-4964-80ee-8b376c29cff7" providerId="ADAL" clId="{19BB927B-816E-4A60-95C5-181A1D531AD1}" dt="2022-06-13T15:56:49.742" v="3" actId="478"/>
          <ac:spMkLst>
            <pc:docMk/>
            <pc:sldMk cId="932027454" sldId="286"/>
            <ac:spMk id="4" creationId="{6267AF3B-3FD1-73BA-D6D8-AA4ADDBA28CD}"/>
          </ac:spMkLst>
        </pc:spChg>
        <pc:spChg chg="del">
          <ac:chgData name="Fernando Viana" userId="317a4a04-08a3-4964-80ee-8b376c29cff7" providerId="ADAL" clId="{19BB927B-816E-4A60-95C5-181A1D531AD1}" dt="2022-06-13T15:56:49.742" v="3" actId="478"/>
          <ac:spMkLst>
            <pc:docMk/>
            <pc:sldMk cId="932027454" sldId="286"/>
            <ac:spMk id="13" creationId="{66F24CBA-0AF9-FF8B-6FFB-162A12436127}"/>
          </ac:spMkLst>
        </pc:spChg>
        <pc:spChg chg="mod">
          <ac:chgData name="Fernando Viana" userId="317a4a04-08a3-4964-80ee-8b376c29cff7" providerId="ADAL" clId="{19BB927B-816E-4A60-95C5-181A1D531AD1}" dt="2022-06-13T16:00:35.295" v="75" actId="948"/>
          <ac:spMkLst>
            <pc:docMk/>
            <pc:sldMk cId="932027454" sldId="286"/>
            <ac:spMk id="14" creationId="{665A29F6-332E-1AD4-3F88-F1CEC804C535}"/>
          </ac:spMkLst>
        </pc:spChg>
        <pc:spChg chg="del">
          <ac:chgData name="Fernando Viana" userId="317a4a04-08a3-4964-80ee-8b376c29cff7" providerId="ADAL" clId="{19BB927B-816E-4A60-95C5-181A1D531AD1}" dt="2022-06-13T15:56:49.742" v="3" actId="478"/>
          <ac:spMkLst>
            <pc:docMk/>
            <pc:sldMk cId="932027454" sldId="286"/>
            <ac:spMk id="15" creationId="{C338FD4D-B97E-70D4-1989-1CA6F16183CD}"/>
          </ac:spMkLst>
        </pc:spChg>
        <pc:spChg chg="del">
          <ac:chgData name="Fernando Viana" userId="317a4a04-08a3-4964-80ee-8b376c29cff7" providerId="ADAL" clId="{19BB927B-816E-4A60-95C5-181A1D531AD1}" dt="2022-06-13T15:56:49.742" v="3" actId="478"/>
          <ac:spMkLst>
            <pc:docMk/>
            <pc:sldMk cId="932027454" sldId="286"/>
            <ac:spMk id="16" creationId="{158E333B-24C1-C349-7C46-7EE2CC80FAA3}"/>
          </ac:spMkLst>
        </pc:spChg>
        <pc:spChg chg="del">
          <ac:chgData name="Fernando Viana" userId="317a4a04-08a3-4964-80ee-8b376c29cff7" providerId="ADAL" clId="{19BB927B-816E-4A60-95C5-181A1D531AD1}" dt="2022-06-13T15:56:49.742" v="3" actId="478"/>
          <ac:spMkLst>
            <pc:docMk/>
            <pc:sldMk cId="932027454" sldId="286"/>
            <ac:spMk id="17" creationId="{43010D62-9F8D-95A0-10D2-85D3AD483F29}"/>
          </ac:spMkLst>
        </pc:spChg>
        <pc:spChg chg="del">
          <ac:chgData name="Fernando Viana" userId="317a4a04-08a3-4964-80ee-8b376c29cff7" providerId="ADAL" clId="{19BB927B-816E-4A60-95C5-181A1D531AD1}" dt="2022-06-13T15:56:49.742" v="3" actId="478"/>
          <ac:spMkLst>
            <pc:docMk/>
            <pc:sldMk cId="932027454" sldId="286"/>
            <ac:spMk id="18" creationId="{B356B3F8-20B8-2772-514A-049637A38DD0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28:30.783" v="274"/>
        <pc:sldMkLst>
          <pc:docMk/>
          <pc:sldMk cId="2623084374" sldId="288"/>
        </pc:sldMkLst>
        <pc:spChg chg="del">
          <ac:chgData name="Fernando Viana" userId="317a4a04-08a3-4964-80ee-8b376c29cff7" providerId="ADAL" clId="{19BB927B-816E-4A60-95C5-181A1D531AD1}" dt="2022-06-13T16:28:30.542" v="273" actId="478"/>
          <ac:spMkLst>
            <pc:docMk/>
            <pc:sldMk cId="2623084374" sldId="288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28:30.783" v="274"/>
          <ac:spMkLst>
            <pc:docMk/>
            <pc:sldMk cId="2623084374" sldId="288"/>
            <ac:spMk id="16" creationId="{255ACB7B-9F50-7392-F824-471BB678AAD2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28:37.411" v="277" actId="1076"/>
        <pc:sldMkLst>
          <pc:docMk/>
          <pc:sldMk cId="4055235191" sldId="289"/>
        </pc:sldMkLst>
        <pc:spChg chg="add mod">
          <ac:chgData name="Fernando Viana" userId="317a4a04-08a3-4964-80ee-8b376c29cff7" providerId="ADAL" clId="{19BB927B-816E-4A60-95C5-181A1D531AD1}" dt="2022-06-13T16:28:34.009" v="276"/>
          <ac:spMkLst>
            <pc:docMk/>
            <pc:sldMk cId="4055235191" sldId="289"/>
            <ac:spMk id="10" creationId="{8E87DD70-36F9-AEC4-374C-25E7A810AB45}"/>
          </ac:spMkLst>
        </pc:spChg>
        <pc:spChg chg="del">
          <ac:chgData name="Fernando Viana" userId="317a4a04-08a3-4964-80ee-8b376c29cff7" providerId="ADAL" clId="{19BB927B-816E-4A60-95C5-181A1D531AD1}" dt="2022-06-13T16:28:33.771" v="275" actId="478"/>
          <ac:spMkLst>
            <pc:docMk/>
            <pc:sldMk cId="4055235191" sldId="289"/>
            <ac:spMk id="11" creationId="{399DE8DF-9586-2DB8-686F-452D450C0EAE}"/>
          </ac:spMkLst>
        </pc:spChg>
        <pc:spChg chg="mod">
          <ac:chgData name="Fernando Viana" userId="317a4a04-08a3-4964-80ee-8b376c29cff7" providerId="ADAL" clId="{19BB927B-816E-4A60-95C5-181A1D531AD1}" dt="2022-06-13T16:28:37.411" v="277" actId="1076"/>
          <ac:spMkLst>
            <pc:docMk/>
            <pc:sldMk cId="4055235191" sldId="289"/>
            <ac:spMk id="14" creationId="{665A29F6-332E-1AD4-3F88-F1CEC804C535}"/>
          </ac:spMkLst>
        </pc:spChg>
        <pc:picChg chg="mod">
          <ac:chgData name="Fernando Viana" userId="317a4a04-08a3-4964-80ee-8b376c29cff7" providerId="ADAL" clId="{19BB927B-816E-4A60-95C5-181A1D531AD1}" dt="2022-06-13T15:59:49.698" v="64" actId="1076"/>
          <ac:picMkLst>
            <pc:docMk/>
            <pc:sldMk cId="4055235191" sldId="289"/>
            <ac:picMk id="5" creationId="{DCAC8A62-6404-5C84-AD57-52908E3FDC69}"/>
          </ac:picMkLst>
        </pc:picChg>
        <pc:picChg chg="mod">
          <ac:chgData name="Fernando Viana" userId="317a4a04-08a3-4964-80ee-8b376c29cff7" providerId="ADAL" clId="{19BB927B-816E-4A60-95C5-181A1D531AD1}" dt="2022-06-13T15:59:50.730" v="65" actId="1076"/>
          <ac:picMkLst>
            <pc:docMk/>
            <pc:sldMk cId="4055235191" sldId="289"/>
            <ac:picMk id="16" creationId="{9AB46859-0E90-49E3-BF3D-ABDD95E33242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28:13.602" v="269" actId="1076"/>
        <pc:sldMkLst>
          <pc:docMk/>
          <pc:sldMk cId="4276032822" sldId="290"/>
        </pc:sldMkLst>
        <pc:spChg chg="del">
          <ac:chgData name="Fernando Viana" userId="317a4a04-08a3-4964-80ee-8b376c29cff7" providerId="ADAL" clId="{19BB927B-816E-4A60-95C5-181A1D531AD1}" dt="2022-06-13T16:27:46.769" v="259" actId="478"/>
          <ac:spMkLst>
            <pc:docMk/>
            <pc:sldMk cId="4276032822" sldId="290"/>
            <ac:spMk id="11" creationId="{399DE8DF-9586-2DB8-686F-452D450C0EAE}"/>
          </ac:spMkLst>
        </pc:spChg>
        <pc:spChg chg="mod">
          <ac:chgData name="Fernando Viana" userId="317a4a04-08a3-4964-80ee-8b376c29cff7" providerId="ADAL" clId="{19BB927B-816E-4A60-95C5-181A1D531AD1}" dt="2022-06-13T16:27:50.636" v="260" actId="1076"/>
          <ac:spMkLst>
            <pc:docMk/>
            <pc:sldMk cId="4276032822" sldId="290"/>
            <ac:spMk id="14" creationId="{665A29F6-332E-1AD4-3F88-F1CEC804C535}"/>
          </ac:spMkLst>
        </pc:spChg>
        <pc:spChg chg="add mod">
          <ac:chgData name="Fernando Viana" userId="317a4a04-08a3-4964-80ee-8b376c29cff7" providerId="ADAL" clId="{19BB927B-816E-4A60-95C5-181A1D531AD1}" dt="2022-06-13T16:27:45.215" v="258"/>
          <ac:spMkLst>
            <pc:docMk/>
            <pc:sldMk cId="4276032822" sldId="290"/>
            <ac:spMk id="16" creationId="{7A4CBDB2-EF11-49AB-BDB3-8126AB06EB65}"/>
          </ac:spMkLst>
        </pc:spChg>
        <pc:picChg chg="mod ord">
          <ac:chgData name="Fernando Viana" userId="317a4a04-08a3-4964-80ee-8b376c29cff7" providerId="ADAL" clId="{19BB927B-816E-4A60-95C5-181A1D531AD1}" dt="2022-06-13T16:28:02.027" v="264" actId="1076"/>
          <ac:picMkLst>
            <pc:docMk/>
            <pc:sldMk cId="4276032822" sldId="290"/>
            <ac:picMk id="5" creationId="{DCAC8A62-6404-5C84-AD57-52908E3FDC69}"/>
          </ac:picMkLst>
        </pc:picChg>
        <pc:picChg chg="mod">
          <ac:chgData name="Fernando Viana" userId="317a4a04-08a3-4964-80ee-8b376c29cff7" providerId="ADAL" clId="{19BB927B-816E-4A60-95C5-181A1D531AD1}" dt="2022-06-13T16:28:13.602" v="269" actId="1076"/>
          <ac:picMkLst>
            <pc:docMk/>
            <pc:sldMk cId="4276032822" sldId="290"/>
            <ac:picMk id="13" creationId="{B782CD3F-BDC3-4747-AE05-FF54C4DBA554}"/>
          </ac:picMkLst>
        </pc:picChg>
        <pc:picChg chg="mod modCrop">
          <ac:chgData name="Fernando Viana" userId="317a4a04-08a3-4964-80ee-8b376c29cff7" providerId="ADAL" clId="{19BB927B-816E-4A60-95C5-181A1D531AD1}" dt="2022-06-13T16:28:11.138" v="268" actId="1076"/>
          <ac:picMkLst>
            <pc:docMk/>
            <pc:sldMk cId="4276032822" sldId="290"/>
            <ac:picMk id="15" creationId="{E6D59B32-DE7A-43D9-B7F8-3EE716DAFFA5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28:27.875" v="272" actId="1076"/>
        <pc:sldMkLst>
          <pc:docMk/>
          <pc:sldMk cId="3309046232" sldId="291"/>
        </pc:sldMkLst>
        <pc:spChg chg="del">
          <ac:chgData name="Fernando Viana" userId="317a4a04-08a3-4964-80ee-8b376c29cff7" providerId="ADAL" clId="{19BB927B-816E-4A60-95C5-181A1D531AD1}" dt="2022-06-13T16:28:22.650" v="270" actId="478"/>
          <ac:spMkLst>
            <pc:docMk/>
            <pc:sldMk cId="3309046232" sldId="291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28:22.976" v="271"/>
          <ac:spMkLst>
            <pc:docMk/>
            <pc:sldMk cId="3309046232" sldId="291"/>
            <ac:spMk id="13" creationId="{994F5746-8E36-7B7D-55BB-ACB884F7F7E7}"/>
          </ac:spMkLst>
        </pc:spChg>
        <pc:spChg chg="mod">
          <ac:chgData name="Fernando Viana" userId="317a4a04-08a3-4964-80ee-8b376c29cff7" providerId="ADAL" clId="{19BB927B-816E-4A60-95C5-181A1D531AD1}" dt="2022-06-13T16:28:27.875" v="272" actId="1076"/>
          <ac:spMkLst>
            <pc:docMk/>
            <pc:sldMk cId="3309046232" sldId="291"/>
            <ac:spMk id="14" creationId="{665A29F6-332E-1AD4-3F88-F1CEC804C535}"/>
          </ac:spMkLst>
        </pc:spChg>
        <pc:picChg chg="mod modCrop">
          <ac:chgData name="Fernando Viana" userId="317a4a04-08a3-4964-80ee-8b376c29cff7" providerId="ADAL" clId="{19BB927B-816E-4A60-95C5-181A1D531AD1}" dt="2022-06-13T15:59:34.906" v="60" actId="732"/>
          <ac:picMkLst>
            <pc:docMk/>
            <pc:sldMk cId="3309046232" sldId="291"/>
            <ac:picMk id="10" creationId="{E069F39A-81AB-4ADE-BBDE-BFA3B0A76755}"/>
          </ac:picMkLst>
        </pc:picChg>
      </pc:sldChg>
      <pc:sldChg chg="modSp mod">
        <pc:chgData name="Fernando Viana" userId="317a4a04-08a3-4964-80ee-8b376c29cff7" providerId="ADAL" clId="{19BB927B-816E-4A60-95C5-181A1D531AD1}" dt="2022-06-13T16:27:03.864" v="244" actId="1076"/>
        <pc:sldMkLst>
          <pc:docMk/>
          <pc:sldMk cId="4283473209" sldId="292"/>
        </pc:sldMkLst>
        <pc:spChg chg="mod">
          <ac:chgData name="Fernando Viana" userId="317a4a04-08a3-4964-80ee-8b376c29cff7" providerId="ADAL" clId="{19BB927B-816E-4A60-95C5-181A1D531AD1}" dt="2022-06-13T16:27:03.864" v="244" actId="1076"/>
          <ac:spMkLst>
            <pc:docMk/>
            <pc:sldMk cId="4283473209" sldId="292"/>
            <ac:spMk id="11" creationId="{399DE8DF-9586-2DB8-686F-452D450C0EAE}"/>
          </ac:spMkLst>
        </pc:spChg>
        <pc:spChg chg="mod">
          <ac:chgData name="Fernando Viana" userId="317a4a04-08a3-4964-80ee-8b376c29cff7" providerId="ADAL" clId="{19BB927B-816E-4A60-95C5-181A1D531AD1}" dt="2022-06-13T16:00:22.569" v="74" actId="948"/>
          <ac:spMkLst>
            <pc:docMk/>
            <pc:sldMk cId="4283473209" sldId="292"/>
            <ac:spMk id="14" creationId="{665A29F6-332E-1AD4-3F88-F1CEC804C535}"/>
          </ac:spMkLst>
        </pc:spChg>
      </pc:sldChg>
      <pc:sldChg chg="modSp mod">
        <pc:chgData name="Fernando Viana" userId="317a4a04-08a3-4964-80ee-8b376c29cff7" providerId="ADAL" clId="{19BB927B-816E-4A60-95C5-181A1D531AD1}" dt="2022-06-13T16:01:13.095" v="85" actId="120"/>
        <pc:sldMkLst>
          <pc:docMk/>
          <pc:sldMk cId="830250206" sldId="293"/>
        </pc:sldMkLst>
        <pc:spChg chg="mod">
          <ac:chgData name="Fernando Viana" userId="317a4a04-08a3-4964-80ee-8b376c29cff7" providerId="ADAL" clId="{19BB927B-816E-4A60-95C5-181A1D531AD1}" dt="2022-06-13T16:01:13.095" v="85" actId="120"/>
          <ac:spMkLst>
            <pc:docMk/>
            <pc:sldMk cId="830250206" sldId="293"/>
            <ac:spMk id="2" creationId="{87DEF10A-3E48-4827-ADBC-5AC298002CD5}"/>
          </ac:spMkLst>
        </pc:spChg>
        <pc:picChg chg="mod">
          <ac:chgData name="Fernando Viana" userId="317a4a04-08a3-4964-80ee-8b376c29cff7" providerId="ADAL" clId="{19BB927B-816E-4A60-95C5-181A1D531AD1}" dt="2022-06-13T16:01:05.088" v="84" actId="1076"/>
          <ac:picMkLst>
            <pc:docMk/>
            <pc:sldMk cId="830250206" sldId="293"/>
            <ac:picMk id="4" creationId="{BF837847-3754-4A27-8740-46E3F8CCD5FC}"/>
          </ac:picMkLst>
        </pc:picChg>
      </pc:sldChg>
      <pc:sldChg chg="modSp mod">
        <pc:chgData name="Fernando Viana" userId="317a4a04-08a3-4964-80ee-8b376c29cff7" providerId="ADAL" clId="{19BB927B-816E-4A60-95C5-181A1D531AD1}" dt="2022-06-13T16:01:43.486" v="88" actId="207"/>
        <pc:sldMkLst>
          <pc:docMk/>
          <pc:sldMk cId="45506199" sldId="295"/>
        </pc:sldMkLst>
        <pc:spChg chg="mod">
          <ac:chgData name="Fernando Viana" userId="317a4a04-08a3-4964-80ee-8b376c29cff7" providerId="ADAL" clId="{19BB927B-816E-4A60-95C5-181A1D531AD1}" dt="2022-06-13T16:01:43.486" v="88" actId="207"/>
          <ac:spMkLst>
            <pc:docMk/>
            <pc:sldMk cId="45506199" sldId="295"/>
            <ac:spMk id="2" creationId="{87DEF10A-3E48-4827-ADBC-5AC298002CD5}"/>
          </ac:spMkLst>
        </pc:spChg>
        <pc:picChg chg="mod">
          <ac:chgData name="Fernando Viana" userId="317a4a04-08a3-4964-80ee-8b376c29cff7" providerId="ADAL" clId="{19BB927B-816E-4A60-95C5-181A1D531AD1}" dt="2022-06-13T16:01:23.213" v="86" actId="1076"/>
          <ac:picMkLst>
            <pc:docMk/>
            <pc:sldMk cId="45506199" sldId="295"/>
            <ac:picMk id="5" creationId="{D7FA9DA3-3707-4DF3-BD20-62AC22B2BD18}"/>
          </ac:picMkLst>
        </pc:picChg>
      </pc:sldChg>
      <pc:sldChg chg="modSp mod">
        <pc:chgData name="Fernando Viana" userId="317a4a04-08a3-4964-80ee-8b376c29cff7" providerId="ADAL" clId="{19BB927B-816E-4A60-95C5-181A1D531AD1}" dt="2022-06-13T16:01:51.005" v="90" actId="1076"/>
        <pc:sldMkLst>
          <pc:docMk/>
          <pc:sldMk cId="2926408783" sldId="296"/>
        </pc:sldMkLst>
        <pc:spChg chg="mod">
          <ac:chgData name="Fernando Viana" userId="317a4a04-08a3-4964-80ee-8b376c29cff7" providerId="ADAL" clId="{19BB927B-816E-4A60-95C5-181A1D531AD1}" dt="2022-06-13T16:01:49.539" v="89" actId="14100"/>
          <ac:spMkLst>
            <pc:docMk/>
            <pc:sldMk cId="2926408783" sldId="296"/>
            <ac:spMk id="2" creationId="{87DEF10A-3E48-4827-ADBC-5AC298002CD5}"/>
          </ac:spMkLst>
        </pc:spChg>
        <pc:picChg chg="mod">
          <ac:chgData name="Fernando Viana" userId="317a4a04-08a3-4964-80ee-8b376c29cff7" providerId="ADAL" clId="{19BB927B-816E-4A60-95C5-181A1D531AD1}" dt="2022-06-13T16:01:51.005" v="90" actId="1076"/>
          <ac:picMkLst>
            <pc:docMk/>
            <pc:sldMk cId="2926408783" sldId="296"/>
            <ac:picMk id="6" creationId="{BB722700-59E3-4D18-ADEF-4DBDDC20B1FE}"/>
          </ac:picMkLst>
        </pc:picChg>
      </pc:sldChg>
      <pc:sldChg chg="delSp modSp mod">
        <pc:chgData name="Fernando Viana" userId="317a4a04-08a3-4964-80ee-8b376c29cff7" providerId="ADAL" clId="{19BB927B-816E-4A60-95C5-181A1D531AD1}" dt="2022-06-13T16:02:02.895" v="94" actId="1076"/>
        <pc:sldMkLst>
          <pc:docMk/>
          <pc:sldMk cId="1237983228" sldId="297"/>
        </pc:sldMkLst>
        <pc:spChg chg="del">
          <ac:chgData name="Fernando Viana" userId="317a4a04-08a3-4964-80ee-8b376c29cff7" providerId="ADAL" clId="{19BB927B-816E-4A60-95C5-181A1D531AD1}" dt="2022-06-13T16:02:01.517" v="93" actId="478"/>
          <ac:spMkLst>
            <pc:docMk/>
            <pc:sldMk cId="1237983228" sldId="297"/>
            <ac:spMk id="2" creationId="{87DEF10A-3E48-4827-ADBC-5AC298002CD5}"/>
          </ac:spMkLst>
        </pc:spChg>
        <pc:picChg chg="mod">
          <ac:chgData name="Fernando Viana" userId="317a4a04-08a3-4964-80ee-8b376c29cff7" providerId="ADAL" clId="{19BB927B-816E-4A60-95C5-181A1D531AD1}" dt="2022-06-13T16:02:02.895" v="94" actId="1076"/>
          <ac:picMkLst>
            <pc:docMk/>
            <pc:sldMk cId="1237983228" sldId="297"/>
            <ac:picMk id="4" creationId="{C64F7FFE-DFE2-40D0-B19C-FCC19E907F00}"/>
          </ac:picMkLst>
        </pc:picChg>
      </pc:sldChg>
      <pc:sldChg chg="modSp mod">
        <pc:chgData name="Fernando Viana" userId="317a4a04-08a3-4964-80ee-8b376c29cff7" providerId="ADAL" clId="{19BB927B-816E-4A60-95C5-181A1D531AD1}" dt="2022-06-13T16:03:00.579" v="106" actId="1076"/>
        <pc:sldMkLst>
          <pc:docMk/>
          <pc:sldMk cId="898520358" sldId="298"/>
        </pc:sldMkLst>
        <pc:spChg chg="mod">
          <ac:chgData name="Fernando Viana" userId="317a4a04-08a3-4964-80ee-8b376c29cff7" providerId="ADAL" clId="{19BB927B-816E-4A60-95C5-181A1D531AD1}" dt="2022-06-13T16:03:00.579" v="106" actId="1076"/>
          <ac:spMkLst>
            <pc:docMk/>
            <pc:sldMk cId="898520358" sldId="298"/>
            <ac:spMk id="2" creationId="{87DEF10A-3E48-4827-ADBC-5AC298002CD5}"/>
          </ac:spMkLst>
        </pc:spChg>
        <pc:picChg chg="mod">
          <ac:chgData name="Fernando Viana" userId="317a4a04-08a3-4964-80ee-8b376c29cff7" providerId="ADAL" clId="{19BB927B-816E-4A60-95C5-181A1D531AD1}" dt="2022-06-13T16:02:31.062" v="100" actId="1076"/>
          <ac:picMkLst>
            <pc:docMk/>
            <pc:sldMk cId="898520358" sldId="298"/>
            <ac:picMk id="5" creationId="{9519DB8D-B1BC-4CCF-B9C7-AF260797C411}"/>
          </ac:picMkLst>
        </pc:picChg>
        <pc:picChg chg="mod">
          <ac:chgData name="Fernando Viana" userId="317a4a04-08a3-4964-80ee-8b376c29cff7" providerId="ADAL" clId="{19BB927B-816E-4A60-95C5-181A1D531AD1}" dt="2022-06-13T16:02:34.523" v="101" actId="1076"/>
          <ac:picMkLst>
            <pc:docMk/>
            <pc:sldMk cId="898520358" sldId="298"/>
            <ac:picMk id="6" creationId="{9F83CE9E-B108-4DAE-8847-6C06F9770272}"/>
          </ac:picMkLst>
        </pc:picChg>
      </pc:sldChg>
      <pc:sldChg chg="modSp mod">
        <pc:chgData name="Fernando Viana" userId="317a4a04-08a3-4964-80ee-8b376c29cff7" providerId="ADAL" clId="{19BB927B-816E-4A60-95C5-181A1D531AD1}" dt="2022-06-13T16:12:56.579" v="114" actId="1076"/>
        <pc:sldMkLst>
          <pc:docMk/>
          <pc:sldMk cId="286944676" sldId="302"/>
        </pc:sldMkLst>
        <pc:spChg chg="mod">
          <ac:chgData name="Fernando Viana" userId="317a4a04-08a3-4964-80ee-8b376c29cff7" providerId="ADAL" clId="{19BB927B-816E-4A60-95C5-181A1D531AD1}" dt="2022-06-13T16:12:56.579" v="114" actId="1076"/>
          <ac:spMkLst>
            <pc:docMk/>
            <pc:sldMk cId="286944676" sldId="302"/>
            <ac:spMk id="2" creationId="{87DEF10A-3E48-4827-ADBC-5AC298002CD5}"/>
          </ac:spMkLst>
        </pc:spChg>
      </pc:sldChg>
      <pc:sldChg chg="modSp mod">
        <pc:chgData name="Fernando Viana" userId="317a4a04-08a3-4964-80ee-8b376c29cff7" providerId="ADAL" clId="{19BB927B-816E-4A60-95C5-181A1D531AD1}" dt="2022-06-13T16:29:46.408" v="306" actId="14100"/>
        <pc:sldMkLst>
          <pc:docMk/>
          <pc:sldMk cId="1971815658" sldId="304"/>
        </pc:sldMkLst>
        <pc:spChg chg="mod">
          <ac:chgData name="Fernando Viana" userId="317a4a04-08a3-4964-80ee-8b376c29cff7" providerId="ADAL" clId="{19BB927B-816E-4A60-95C5-181A1D531AD1}" dt="2022-06-13T16:29:46.408" v="306" actId="14100"/>
          <ac:spMkLst>
            <pc:docMk/>
            <pc:sldMk cId="1971815658" sldId="304"/>
            <ac:spMk id="2" creationId="{87DEF10A-3E48-4827-ADBC-5AC298002CD5}"/>
          </ac:spMkLst>
        </pc:spChg>
        <pc:spChg chg="mod">
          <ac:chgData name="Fernando Viana" userId="317a4a04-08a3-4964-80ee-8b376c29cff7" providerId="ADAL" clId="{19BB927B-816E-4A60-95C5-181A1D531AD1}" dt="2022-06-13T16:29:40.689" v="305" actId="1076"/>
          <ac:spMkLst>
            <pc:docMk/>
            <pc:sldMk cId="1971815658" sldId="304"/>
            <ac:spMk id="15" creationId="{A793D8A3-986C-4095-89F3-24BCB5D6FE17}"/>
          </ac:spMkLst>
        </pc:spChg>
      </pc:sldChg>
      <pc:sldChg chg="modSp mod">
        <pc:chgData name="Fernando Viana" userId="317a4a04-08a3-4964-80ee-8b376c29cff7" providerId="ADAL" clId="{19BB927B-816E-4A60-95C5-181A1D531AD1}" dt="2022-06-13T16:13:06.118" v="115" actId="313"/>
        <pc:sldMkLst>
          <pc:docMk/>
          <pc:sldMk cId="1965187537" sldId="306"/>
        </pc:sldMkLst>
        <pc:spChg chg="mod">
          <ac:chgData name="Fernando Viana" userId="317a4a04-08a3-4964-80ee-8b376c29cff7" providerId="ADAL" clId="{19BB927B-816E-4A60-95C5-181A1D531AD1}" dt="2022-06-13T16:13:06.118" v="115" actId="313"/>
          <ac:spMkLst>
            <pc:docMk/>
            <pc:sldMk cId="1965187537" sldId="306"/>
            <ac:spMk id="4" creationId="{6F3514F3-D2D4-4A73-A934-325D6A8A6A26}"/>
          </ac:spMkLst>
        </pc:spChg>
      </pc:sldChg>
      <pc:sldChg chg="delSp modSp mod">
        <pc:chgData name="Fernando Viana" userId="317a4a04-08a3-4964-80ee-8b376c29cff7" providerId="ADAL" clId="{19BB927B-816E-4A60-95C5-181A1D531AD1}" dt="2022-06-13T16:29:53.615" v="307" actId="1076"/>
        <pc:sldMkLst>
          <pc:docMk/>
          <pc:sldMk cId="3479684367" sldId="307"/>
        </pc:sldMkLst>
        <pc:spChg chg="del mod">
          <ac:chgData name="Fernando Viana" userId="317a4a04-08a3-4964-80ee-8b376c29cff7" providerId="ADAL" clId="{19BB927B-816E-4A60-95C5-181A1D531AD1}" dt="2022-06-13T16:13:14.987" v="117" actId="478"/>
          <ac:spMkLst>
            <pc:docMk/>
            <pc:sldMk cId="3479684367" sldId="307"/>
            <ac:spMk id="13" creationId="{66F24CBA-0AF9-FF8B-6FFB-162A12436127}"/>
          </ac:spMkLst>
        </pc:spChg>
        <pc:spChg chg="mod">
          <ac:chgData name="Fernando Viana" userId="317a4a04-08a3-4964-80ee-8b376c29cff7" providerId="ADAL" clId="{19BB927B-816E-4A60-95C5-181A1D531AD1}" dt="2022-06-13T16:29:53.615" v="307" actId="1076"/>
          <ac:spMkLst>
            <pc:docMk/>
            <pc:sldMk cId="3479684367" sldId="307"/>
            <ac:spMk id="14" creationId="{665A29F6-332E-1AD4-3F88-F1CEC804C535}"/>
          </ac:spMkLst>
        </pc:spChg>
        <pc:spChg chg="del">
          <ac:chgData name="Fernando Viana" userId="317a4a04-08a3-4964-80ee-8b376c29cff7" providerId="ADAL" clId="{19BB927B-816E-4A60-95C5-181A1D531AD1}" dt="2022-06-13T16:13:15.312" v="118" actId="478"/>
          <ac:spMkLst>
            <pc:docMk/>
            <pc:sldMk cId="3479684367" sldId="307"/>
            <ac:spMk id="20" creationId="{9BB45398-D36A-4BEC-B4E4-FDA85916AC83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12:49.448" v="113" actId="108"/>
        <pc:sldMkLst>
          <pc:docMk/>
          <pc:sldMk cId="3983000496" sldId="309"/>
        </pc:sldMkLst>
        <pc:spChg chg="mod">
          <ac:chgData name="Fernando Viana" userId="317a4a04-08a3-4964-80ee-8b376c29cff7" providerId="ADAL" clId="{19BB927B-816E-4A60-95C5-181A1D531AD1}" dt="2022-06-13T16:12:43.997" v="111" actId="108"/>
          <ac:spMkLst>
            <pc:docMk/>
            <pc:sldMk cId="3983000496" sldId="309"/>
            <ac:spMk id="12" creationId="{1F1C68E1-B143-43ED-B43B-D0BCEE02CC67}"/>
          </ac:spMkLst>
        </pc:spChg>
        <pc:spChg chg="mod">
          <ac:chgData name="Fernando Viana" userId="317a4a04-08a3-4964-80ee-8b376c29cff7" providerId="ADAL" clId="{19BB927B-816E-4A60-95C5-181A1D531AD1}" dt="2022-06-13T16:12:49.448" v="113" actId="108"/>
          <ac:spMkLst>
            <pc:docMk/>
            <pc:sldMk cId="3983000496" sldId="309"/>
            <ac:spMk id="13" creationId="{23494812-5367-4FC4-AC01-6B84C7A740F5}"/>
          </ac:spMkLst>
        </pc:spChg>
        <pc:spChg chg="add del mod">
          <ac:chgData name="Fernando Viana" userId="317a4a04-08a3-4964-80ee-8b376c29cff7" providerId="ADAL" clId="{19BB927B-816E-4A60-95C5-181A1D531AD1}" dt="2022-06-13T16:12:45.752" v="112" actId="478"/>
          <ac:spMkLst>
            <pc:docMk/>
            <pc:sldMk cId="3983000496" sldId="309"/>
            <ac:spMk id="14" creationId="{7E854784-AEB8-9882-0A06-649E108B79FA}"/>
          </ac:spMkLst>
        </pc:spChg>
        <pc:picChg chg="mod">
          <ac:chgData name="Fernando Viana" userId="317a4a04-08a3-4964-80ee-8b376c29cff7" providerId="ADAL" clId="{19BB927B-816E-4A60-95C5-181A1D531AD1}" dt="2022-06-13T16:03:18.390" v="108" actId="1076"/>
          <ac:picMkLst>
            <pc:docMk/>
            <pc:sldMk cId="3983000496" sldId="309"/>
            <ac:picMk id="7" creationId="{39744D43-F578-43FA-BF57-EF2D5A810197}"/>
          </ac:picMkLst>
        </pc:picChg>
        <pc:picChg chg="mod">
          <ac:chgData name="Fernando Viana" userId="317a4a04-08a3-4964-80ee-8b376c29cff7" providerId="ADAL" clId="{19BB927B-816E-4A60-95C5-181A1D531AD1}" dt="2022-06-13T16:03:18.390" v="108" actId="1076"/>
          <ac:picMkLst>
            <pc:docMk/>
            <pc:sldMk cId="3983000496" sldId="309"/>
            <ac:picMk id="8" creationId="{49BBDFB0-1CC7-42DA-90E9-3AC8EAE13B58}"/>
          </ac:picMkLst>
        </pc:picChg>
        <pc:picChg chg="mod">
          <ac:chgData name="Fernando Viana" userId="317a4a04-08a3-4964-80ee-8b376c29cff7" providerId="ADAL" clId="{19BB927B-816E-4A60-95C5-181A1D531AD1}" dt="2022-06-13T16:03:18.390" v="108" actId="1076"/>
          <ac:picMkLst>
            <pc:docMk/>
            <pc:sldMk cId="3983000496" sldId="309"/>
            <ac:picMk id="9" creationId="{20F3DAEA-0DA4-481A-9D0F-BBC6E00AACC7}"/>
          </ac:picMkLst>
        </pc:picChg>
      </pc:sldChg>
      <pc:sldChg chg="delSp modSp mod">
        <pc:chgData name="Fernando Viana" userId="317a4a04-08a3-4964-80ee-8b376c29cff7" providerId="ADAL" clId="{19BB927B-816E-4A60-95C5-181A1D531AD1}" dt="2022-06-13T16:13:42.141" v="126" actId="1076"/>
        <pc:sldMkLst>
          <pc:docMk/>
          <pc:sldMk cId="318465547" sldId="311"/>
        </pc:sldMkLst>
        <pc:spChg chg="del">
          <ac:chgData name="Fernando Viana" userId="317a4a04-08a3-4964-80ee-8b376c29cff7" providerId="ADAL" clId="{19BB927B-816E-4A60-95C5-181A1D531AD1}" dt="2022-06-13T16:13:24.646" v="120" actId="478"/>
          <ac:spMkLst>
            <pc:docMk/>
            <pc:sldMk cId="318465547" sldId="311"/>
            <ac:spMk id="13" creationId="{66F24CBA-0AF9-FF8B-6FFB-162A12436127}"/>
          </ac:spMkLst>
        </pc:spChg>
        <pc:spChg chg="mod">
          <ac:chgData name="Fernando Viana" userId="317a4a04-08a3-4964-80ee-8b376c29cff7" providerId="ADAL" clId="{19BB927B-816E-4A60-95C5-181A1D531AD1}" dt="2022-06-13T16:13:42.141" v="126" actId="1076"/>
          <ac:spMkLst>
            <pc:docMk/>
            <pc:sldMk cId="318465547" sldId="311"/>
            <ac:spMk id="14" creationId="{665A29F6-332E-1AD4-3F88-F1CEC804C535}"/>
          </ac:spMkLst>
        </pc:spChg>
        <pc:spChg chg="del">
          <ac:chgData name="Fernando Viana" userId="317a4a04-08a3-4964-80ee-8b376c29cff7" providerId="ADAL" clId="{19BB927B-816E-4A60-95C5-181A1D531AD1}" dt="2022-06-13T16:13:25.256" v="121" actId="478"/>
          <ac:spMkLst>
            <pc:docMk/>
            <pc:sldMk cId="318465547" sldId="311"/>
            <ac:spMk id="20" creationId="{9BB45398-D36A-4BEC-B4E4-FDA85916AC83}"/>
          </ac:spMkLst>
        </pc:spChg>
      </pc:sldChg>
      <pc:sldChg chg="delSp modSp mod">
        <pc:chgData name="Fernando Viana" userId="317a4a04-08a3-4964-80ee-8b376c29cff7" providerId="ADAL" clId="{19BB927B-816E-4A60-95C5-181A1D531AD1}" dt="2022-06-13T16:14:19.219" v="162" actId="20577"/>
        <pc:sldMkLst>
          <pc:docMk/>
          <pc:sldMk cId="3008430210" sldId="312"/>
        </pc:sldMkLst>
        <pc:spChg chg="del">
          <ac:chgData name="Fernando Viana" userId="317a4a04-08a3-4964-80ee-8b376c29cff7" providerId="ADAL" clId="{19BB927B-816E-4A60-95C5-181A1D531AD1}" dt="2022-06-13T16:14:00.453" v="150" actId="478"/>
          <ac:spMkLst>
            <pc:docMk/>
            <pc:sldMk cId="3008430210" sldId="312"/>
            <ac:spMk id="5" creationId="{14FF44E3-A039-4AB6-B40C-B29B05111EDD}"/>
          </ac:spMkLst>
        </pc:spChg>
        <pc:spChg chg="mod">
          <ac:chgData name="Fernando Viana" userId="317a4a04-08a3-4964-80ee-8b376c29cff7" providerId="ADAL" clId="{19BB927B-816E-4A60-95C5-181A1D531AD1}" dt="2022-06-13T16:14:19.219" v="162" actId="20577"/>
          <ac:spMkLst>
            <pc:docMk/>
            <pc:sldMk cId="3008430210" sldId="312"/>
            <ac:spMk id="11" creationId="{399DE8DF-9586-2DB8-686F-452D450C0EAE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0:04.536" v="309"/>
        <pc:sldMkLst>
          <pc:docMk/>
          <pc:sldMk cId="2763517160" sldId="313"/>
        </pc:sldMkLst>
        <pc:spChg chg="add del mod">
          <ac:chgData name="Fernando Viana" userId="317a4a04-08a3-4964-80ee-8b376c29cff7" providerId="ADAL" clId="{19BB927B-816E-4A60-95C5-181A1D531AD1}" dt="2022-06-13T16:30:04.536" v="309"/>
          <ac:spMkLst>
            <pc:docMk/>
            <pc:sldMk cId="2763517160" sldId="313"/>
            <ac:spMk id="10" creationId="{70C57775-1A03-E0F7-FDE8-0E8A7D2A70A1}"/>
          </ac:spMkLst>
        </pc:spChg>
        <pc:spChg chg="mod">
          <ac:chgData name="Fernando Viana" userId="317a4a04-08a3-4964-80ee-8b376c29cff7" providerId="ADAL" clId="{19BB927B-816E-4A60-95C5-181A1D531AD1}" dt="2022-06-13T16:14:15.088" v="159" actId="20577"/>
          <ac:spMkLst>
            <pc:docMk/>
            <pc:sldMk cId="2763517160" sldId="313"/>
            <ac:spMk id="11" creationId="{399DE8DF-9586-2DB8-686F-452D450C0EAE}"/>
          </ac:spMkLst>
        </pc:spChg>
      </pc:sldChg>
      <pc:sldChg chg="modSp mod">
        <pc:chgData name="Fernando Viana" userId="317a4a04-08a3-4964-80ee-8b376c29cff7" providerId="ADAL" clId="{19BB927B-816E-4A60-95C5-181A1D531AD1}" dt="2022-06-13T16:14:57.877" v="167" actId="20577"/>
        <pc:sldMkLst>
          <pc:docMk/>
          <pc:sldMk cId="1190519815" sldId="314"/>
        </pc:sldMkLst>
        <pc:spChg chg="mod">
          <ac:chgData name="Fernando Viana" userId="317a4a04-08a3-4964-80ee-8b376c29cff7" providerId="ADAL" clId="{19BB927B-816E-4A60-95C5-181A1D531AD1}" dt="2022-06-13T16:14:57.877" v="167" actId="20577"/>
          <ac:spMkLst>
            <pc:docMk/>
            <pc:sldMk cId="1190519815" sldId="314"/>
            <ac:spMk id="11" creationId="{399DE8DF-9586-2DB8-686F-452D450C0EAE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23:44.396" v="205" actId="1076"/>
        <pc:sldMkLst>
          <pc:docMk/>
          <pc:sldMk cId="3348454943" sldId="315"/>
        </pc:sldMkLst>
        <pc:spChg chg="add del mod">
          <ac:chgData name="Fernando Viana" userId="317a4a04-08a3-4964-80ee-8b376c29cff7" providerId="ADAL" clId="{19BB927B-816E-4A60-95C5-181A1D531AD1}" dt="2022-06-13T16:15:52.360" v="184"/>
          <ac:spMkLst>
            <pc:docMk/>
            <pc:sldMk cId="3348454943" sldId="315"/>
            <ac:spMk id="2" creationId="{D419EC3E-77D0-D30B-5A5F-EA339D03241C}"/>
          </ac:spMkLst>
        </pc:spChg>
        <pc:spChg chg="mod">
          <ac:chgData name="Fernando Viana" userId="317a4a04-08a3-4964-80ee-8b376c29cff7" providerId="ADAL" clId="{19BB927B-816E-4A60-95C5-181A1D531AD1}" dt="2022-06-13T16:15:34.005" v="179" actId="20577"/>
          <ac:spMkLst>
            <pc:docMk/>
            <pc:sldMk cId="3348454943" sldId="315"/>
            <ac:spMk id="4" creationId="{3CEA62CB-0462-4015-B719-FD212A308456}"/>
          </ac:spMkLst>
        </pc:spChg>
        <pc:spChg chg="add del mod">
          <ac:chgData name="Fernando Viana" userId="317a4a04-08a3-4964-80ee-8b376c29cff7" providerId="ADAL" clId="{19BB927B-816E-4A60-95C5-181A1D531AD1}" dt="2022-06-13T16:15:52.360" v="184"/>
          <ac:spMkLst>
            <pc:docMk/>
            <pc:sldMk cId="3348454943" sldId="315"/>
            <ac:spMk id="5" creationId="{2C39AC0B-CDF7-B17A-00E1-9D6DF7232F29}"/>
          </ac:spMkLst>
        </pc:spChg>
        <pc:spChg chg="mod">
          <ac:chgData name="Fernando Viana" userId="317a4a04-08a3-4964-80ee-8b376c29cff7" providerId="ADAL" clId="{19BB927B-816E-4A60-95C5-181A1D531AD1}" dt="2022-06-13T16:23:39.683" v="204" actId="948"/>
          <ac:spMkLst>
            <pc:docMk/>
            <pc:sldMk cId="3348454943" sldId="315"/>
            <ac:spMk id="7" creationId="{9ADE725A-955F-42BF-8F15-D6F09FC1D4B2}"/>
          </ac:spMkLst>
        </pc:spChg>
        <pc:spChg chg="add mod">
          <ac:chgData name="Fernando Viana" userId="317a4a04-08a3-4964-80ee-8b376c29cff7" providerId="ADAL" clId="{19BB927B-816E-4A60-95C5-181A1D531AD1}" dt="2022-06-13T16:17:13.860" v="200" actId="20577"/>
          <ac:spMkLst>
            <pc:docMk/>
            <pc:sldMk cId="3348454943" sldId="315"/>
            <ac:spMk id="10" creationId="{B1216FB7-E09A-315C-6998-1D33C21D32F8}"/>
          </ac:spMkLst>
        </pc:spChg>
        <pc:spChg chg="mod">
          <ac:chgData name="Fernando Viana" userId="317a4a04-08a3-4964-80ee-8b376c29cff7" providerId="ADAL" clId="{19BB927B-816E-4A60-95C5-181A1D531AD1}" dt="2022-06-13T16:15:02.990" v="170" actId="20577"/>
          <ac:spMkLst>
            <pc:docMk/>
            <pc:sldMk cId="3348454943" sldId="315"/>
            <ac:spMk id="11" creationId="{399DE8DF-9586-2DB8-686F-452D450C0EAE}"/>
          </ac:spMkLst>
        </pc:spChg>
        <pc:spChg chg="add del mod">
          <ac:chgData name="Fernando Viana" userId="317a4a04-08a3-4964-80ee-8b376c29cff7" providerId="ADAL" clId="{19BB927B-816E-4A60-95C5-181A1D531AD1}" dt="2022-06-13T16:16:13.287" v="187" actId="478"/>
          <ac:spMkLst>
            <pc:docMk/>
            <pc:sldMk cId="3348454943" sldId="315"/>
            <ac:spMk id="12" creationId="{4D4F86AC-4A98-EDFB-D247-7D499AFA3C04}"/>
          </ac:spMkLst>
        </pc:spChg>
        <pc:picChg chg="mod">
          <ac:chgData name="Fernando Viana" userId="317a4a04-08a3-4964-80ee-8b376c29cff7" providerId="ADAL" clId="{19BB927B-816E-4A60-95C5-181A1D531AD1}" dt="2022-06-13T16:23:44.396" v="205" actId="1076"/>
          <ac:picMkLst>
            <pc:docMk/>
            <pc:sldMk cId="3348454943" sldId="315"/>
            <ac:picMk id="6" creationId="{1C69DFBC-C0F0-4BDD-8EE0-940EB98E8F0A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30:09.820" v="311"/>
        <pc:sldMkLst>
          <pc:docMk/>
          <pc:sldMk cId="947036834" sldId="316"/>
        </pc:sldMkLst>
        <pc:spChg chg="mod">
          <ac:chgData name="Fernando Viana" userId="317a4a04-08a3-4964-80ee-8b376c29cff7" providerId="ADAL" clId="{19BB927B-816E-4A60-95C5-181A1D531AD1}" dt="2022-06-13T16:23:56.859" v="207" actId="14100"/>
          <ac:spMkLst>
            <pc:docMk/>
            <pc:sldMk cId="947036834" sldId="316"/>
            <ac:spMk id="4" creationId="{3CEA62CB-0462-4015-B719-FD212A308456}"/>
          </ac:spMkLst>
        </pc:spChg>
        <pc:spChg chg="add mod">
          <ac:chgData name="Fernando Viana" userId="317a4a04-08a3-4964-80ee-8b376c29cff7" providerId="ADAL" clId="{19BB927B-816E-4A60-95C5-181A1D531AD1}" dt="2022-06-13T16:30:09.820" v="311"/>
          <ac:spMkLst>
            <pc:docMk/>
            <pc:sldMk cId="947036834" sldId="316"/>
            <ac:spMk id="8" creationId="{36BDB76F-E365-C941-A479-D519B7E7364E}"/>
          </ac:spMkLst>
        </pc:spChg>
        <pc:spChg chg="del">
          <ac:chgData name="Fernando Viana" userId="317a4a04-08a3-4964-80ee-8b376c29cff7" providerId="ADAL" clId="{19BB927B-816E-4A60-95C5-181A1D531AD1}" dt="2022-06-13T16:30:09.564" v="310" actId="478"/>
          <ac:spMkLst>
            <pc:docMk/>
            <pc:sldMk cId="947036834" sldId="316"/>
            <ac:spMk id="11" creationId="{399DE8DF-9586-2DB8-686F-452D450C0EAE}"/>
          </ac:spMkLst>
        </pc:spChg>
        <pc:picChg chg="mod">
          <ac:chgData name="Fernando Viana" userId="317a4a04-08a3-4964-80ee-8b376c29cff7" providerId="ADAL" clId="{19BB927B-816E-4A60-95C5-181A1D531AD1}" dt="2022-06-13T16:24:03.475" v="208" actId="1076"/>
          <ac:picMkLst>
            <pc:docMk/>
            <pc:sldMk cId="947036834" sldId="316"/>
            <ac:picMk id="2" creationId="{DCF53C92-3E2A-483F-A0F0-94C6A0189F6B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30:13.026" v="313"/>
        <pc:sldMkLst>
          <pc:docMk/>
          <pc:sldMk cId="742890475" sldId="317"/>
        </pc:sldMkLst>
        <pc:spChg chg="add mod">
          <ac:chgData name="Fernando Viana" userId="317a4a04-08a3-4964-80ee-8b376c29cff7" providerId="ADAL" clId="{19BB927B-816E-4A60-95C5-181A1D531AD1}" dt="2022-06-13T16:30:13.026" v="313"/>
          <ac:spMkLst>
            <pc:docMk/>
            <pc:sldMk cId="742890475" sldId="317"/>
            <ac:spMk id="10" creationId="{DD19E4CD-8807-6265-9528-51B6799D78DF}"/>
          </ac:spMkLst>
        </pc:spChg>
        <pc:spChg chg="del">
          <ac:chgData name="Fernando Viana" userId="317a4a04-08a3-4964-80ee-8b376c29cff7" providerId="ADAL" clId="{19BB927B-816E-4A60-95C5-181A1D531AD1}" dt="2022-06-13T16:30:12.788" v="312" actId="478"/>
          <ac:spMkLst>
            <pc:docMk/>
            <pc:sldMk cId="742890475" sldId="317"/>
            <ac:spMk id="11" creationId="{399DE8DF-9586-2DB8-686F-452D450C0EAE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0:16.202" v="315"/>
        <pc:sldMkLst>
          <pc:docMk/>
          <pc:sldMk cId="2091406865" sldId="318"/>
        </pc:sldMkLst>
        <pc:spChg chg="mod">
          <ac:chgData name="Fernando Viana" userId="317a4a04-08a3-4964-80ee-8b376c29cff7" providerId="ADAL" clId="{19BB927B-816E-4A60-95C5-181A1D531AD1}" dt="2022-06-13T16:24:14.504" v="209" actId="14100"/>
          <ac:spMkLst>
            <pc:docMk/>
            <pc:sldMk cId="2091406865" sldId="318"/>
            <ac:spMk id="5" creationId="{879FEDA6-DF6D-4A1E-AEB4-06CF51E14754}"/>
          </ac:spMkLst>
        </pc:spChg>
        <pc:spChg chg="add mod">
          <ac:chgData name="Fernando Viana" userId="317a4a04-08a3-4964-80ee-8b376c29cff7" providerId="ADAL" clId="{19BB927B-816E-4A60-95C5-181A1D531AD1}" dt="2022-06-13T16:30:16.202" v="315"/>
          <ac:spMkLst>
            <pc:docMk/>
            <pc:sldMk cId="2091406865" sldId="318"/>
            <ac:spMk id="10" creationId="{83586ECC-4BB2-2407-391B-0710A8B46AC0}"/>
          </ac:spMkLst>
        </pc:spChg>
        <pc:spChg chg="del">
          <ac:chgData name="Fernando Viana" userId="317a4a04-08a3-4964-80ee-8b376c29cff7" providerId="ADAL" clId="{19BB927B-816E-4A60-95C5-181A1D531AD1}" dt="2022-06-13T16:30:15.917" v="314" actId="478"/>
          <ac:spMkLst>
            <pc:docMk/>
            <pc:sldMk cId="2091406865" sldId="318"/>
            <ac:spMk id="11" creationId="{399DE8DF-9586-2DB8-686F-452D450C0EAE}"/>
          </ac:spMkLst>
        </pc:spChg>
        <pc:picChg chg="mod modCrop">
          <ac:chgData name="Fernando Viana" userId="317a4a04-08a3-4964-80ee-8b376c29cff7" providerId="ADAL" clId="{19BB927B-816E-4A60-95C5-181A1D531AD1}" dt="2022-06-13T16:24:21.276" v="212" actId="732"/>
          <ac:picMkLst>
            <pc:docMk/>
            <pc:sldMk cId="2091406865" sldId="318"/>
            <ac:picMk id="2" creationId="{8753C12C-D4FE-4E5E-A143-4556BFE27B33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20:28:25.005" v="450" actId="1076"/>
        <pc:sldMkLst>
          <pc:docMk/>
          <pc:sldMk cId="910147843" sldId="319"/>
        </pc:sldMkLst>
        <pc:spChg chg="mod">
          <ac:chgData name="Fernando Viana" userId="317a4a04-08a3-4964-80ee-8b376c29cff7" providerId="ADAL" clId="{19BB927B-816E-4A60-95C5-181A1D531AD1}" dt="2022-06-13T16:30:22.649" v="318" actId="1076"/>
          <ac:spMkLst>
            <pc:docMk/>
            <pc:sldMk cId="910147843" sldId="319"/>
            <ac:spMk id="4" creationId="{3CEA62CB-0462-4015-B719-FD212A308456}"/>
          </ac:spMkLst>
        </pc:spChg>
        <pc:spChg chg="mod">
          <ac:chgData name="Fernando Viana" userId="317a4a04-08a3-4964-80ee-8b376c29cff7" providerId="ADAL" clId="{19BB927B-816E-4A60-95C5-181A1D531AD1}" dt="2022-06-13T20:25:12.939" v="384" actId="1076"/>
          <ac:spMkLst>
            <pc:docMk/>
            <pc:sldMk cId="910147843" sldId="319"/>
            <ac:spMk id="5" creationId="{879FEDA6-DF6D-4A1E-AEB4-06CF51E14754}"/>
          </ac:spMkLst>
        </pc:spChg>
        <pc:spChg chg="add mod">
          <ac:chgData name="Fernando Viana" userId="317a4a04-08a3-4964-80ee-8b376c29cff7" providerId="ADAL" clId="{19BB927B-816E-4A60-95C5-181A1D531AD1}" dt="2022-06-13T16:30:19.457" v="317"/>
          <ac:spMkLst>
            <pc:docMk/>
            <pc:sldMk cId="910147843" sldId="319"/>
            <ac:spMk id="8" creationId="{C429ED7B-DFBB-F054-BCFE-BBCAD6F69663}"/>
          </ac:spMkLst>
        </pc:spChg>
        <pc:spChg chg="del">
          <ac:chgData name="Fernando Viana" userId="317a4a04-08a3-4964-80ee-8b376c29cff7" providerId="ADAL" clId="{19BB927B-816E-4A60-95C5-181A1D531AD1}" dt="2022-06-13T16:30:19.226" v="316" actId="478"/>
          <ac:spMkLst>
            <pc:docMk/>
            <pc:sldMk cId="910147843" sldId="319"/>
            <ac:spMk id="11" creationId="{399DE8DF-9586-2DB8-686F-452D450C0EAE}"/>
          </ac:spMkLst>
        </pc:spChg>
        <pc:picChg chg="add mod">
          <ac:chgData name="Fernando Viana" userId="317a4a04-08a3-4964-80ee-8b376c29cff7" providerId="ADAL" clId="{19BB927B-816E-4A60-95C5-181A1D531AD1}" dt="2022-06-13T20:28:25.005" v="450" actId="1076"/>
          <ac:picMkLst>
            <pc:docMk/>
            <pc:sldMk cId="910147843" sldId="319"/>
            <ac:picMk id="6" creationId="{C31C8D5F-59AA-01CA-4D09-4FD5E1B6BBB3}"/>
          </ac:picMkLst>
        </pc:picChg>
        <pc:picChg chg="add del mod">
          <ac:chgData name="Fernando Viana" userId="317a4a04-08a3-4964-80ee-8b376c29cff7" providerId="ADAL" clId="{19BB927B-816E-4A60-95C5-181A1D531AD1}" dt="2022-06-13T20:28:18.967" v="448" actId="478"/>
          <ac:picMkLst>
            <pc:docMk/>
            <pc:sldMk cId="910147843" sldId="319"/>
            <ac:picMk id="10" creationId="{8680A48B-2099-1816-84EC-D36813BBCEE1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20:30:24.260" v="490" actId="1076"/>
        <pc:sldMkLst>
          <pc:docMk/>
          <pc:sldMk cId="2113458642" sldId="320"/>
        </pc:sldMkLst>
        <pc:spChg chg="mod">
          <ac:chgData name="Fernando Viana" userId="317a4a04-08a3-4964-80ee-8b376c29cff7" providerId="ADAL" clId="{19BB927B-816E-4A60-95C5-181A1D531AD1}" dt="2022-06-13T16:30:28.054" v="321" actId="1076"/>
          <ac:spMkLst>
            <pc:docMk/>
            <pc:sldMk cId="2113458642" sldId="320"/>
            <ac:spMk id="4" creationId="{3CEA62CB-0462-4015-B719-FD212A308456}"/>
          </ac:spMkLst>
        </pc:spChg>
        <pc:spChg chg="mod">
          <ac:chgData name="Fernando Viana" userId="317a4a04-08a3-4964-80ee-8b376c29cff7" providerId="ADAL" clId="{19BB927B-816E-4A60-95C5-181A1D531AD1}" dt="2022-06-13T20:29:37.341" v="465" actId="1076"/>
          <ac:spMkLst>
            <pc:docMk/>
            <pc:sldMk cId="2113458642" sldId="320"/>
            <ac:spMk id="5" creationId="{879FEDA6-DF6D-4A1E-AEB4-06CF51E14754}"/>
          </ac:spMkLst>
        </pc:spChg>
        <pc:spChg chg="add mod">
          <ac:chgData name="Fernando Viana" userId="317a4a04-08a3-4964-80ee-8b376c29cff7" providerId="ADAL" clId="{19BB927B-816E-4A60-95C5-181A1D531AD1}" dt="2022-06-13T16:30:25.708" v="320"/>
          <ac:spMkLst>
            <pc:docMk/>
            <pc:sldMk cId="2113458642" sldId="320"/>
            <ac:spMk id="8" creationId="{2206B282-02D4-90F6-B9FF-1696C4CF57D5}"/>
          </ac:spMkLst>
        </pc:spChg>
        <pc:spChg chg="del">
          <ac:chgData name="Fernando Viana" userId="317a4a04-08a3-4964-80ee-8b376c29cff7" providerId="ADAL" clId="{19BB927B-816E-4A60-95C5-181A1D531AD1}" dt="2022-06-13T16:30:25.448" v="319" actId="478"/>
          <ac:spMkLst>
            <pc:docMk/>
            <pc:sldMk cId="2113458642" sldId="320"/>
            <ac:spMk id="11" creationId="{399DE8DF-9586-2DB8-686F-452D450C0EAE}"/>
          </ac:spMkLst>
        </pc:spChg>
        <pc:picChg chg="add mod">
          <ac:chgData name="Fernando Viana" userId="317a4a04-08a3-4964-80ee-8b376c29cff7" providerId="ADAL" clId="{19BB927B-816E-4A60-95C5-181A1D531AD1}" dt="2022-06-13T20:30:24.260" v="490" actId="1076"/>
          <ac:picMkLst>
            <pc:docMk/>
            <pc:sldMk cId="2113458642" sldId="320"/>
            <ac:picMk id="6" creationId="{D64B0745-5D6B-DAE3-4D0C-3C81737153AF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20:33:51.652" v="554" actId="1076"/>
        <pc:sldMkLst>
          <pc:docMk/>
          <pc:sldMk cId="4029710058" sldId="321"/>
        </pc:sldMkLst>
        <pc:spChg chg="add del mod">
          <ac:chgData name="Fernando Viana" userId="317a4a04-08a3-4964-80ee-8b376c29cff7" providerId="ADAL" clId="{19BB927B-816E-4A60-95C5-181A1D531AD1}" dt="2022-06-13T16:30:39.969" v="328" actId="1076"/>
          <ac:spMkLst>
            <pc:docMk/>
            <pc:sldMk cId="4029710058" sldId="321"/>
            <ac:spMk id="4" creationId="{3CEA62CB-0462-4015-B719-FD212A308456}"/>
          </ac:spMkLst>
        </pc:spChg>
        <pc:spChg chg="add del mod">
          <ac:chgData name="Fernando Viana" userId="317a4a04-08a3-4964-80ee-8b376c29cff7" providerId="ADAL" clId="{19BB927B-816E-4A60-95C5-181A1D531AD1}" dt="2022-06-13T20:31:05.073" v="496" actId="1076"/>
          <ac:spMkLst>
            <pc:docMk/>
            <pc:sldMk cId="4029710058" sldId="321"/>
            <ac:spMk id="5" creationId="{879FEDA6-DF6D-4A1E-AEB4-06CF51E14754}"/>
          </ac:spMkLst>
        </pc:spChg>
        <pc:spChg chg="add del mod">
          <ac:chgData name="Fernando Viana" userId="317a4a04-08a3-4964-80ee-8b376c29cff7" providerId="ADAL" clId="{19BB927B-816E-4A60-95C5-181A1D531AD1}" dt="2022-06-13T16:30:31.433" v="324"/>
          <ac:spMkLst>
            <pc:docMk/>
            <pc:sldMk cId="4029710058" sldId="321"/>
            <ac:spMk id="8" creationId="{AE8F7BB1-14E2-33EA-BE00-0AD210BB508A}"/>
          </ac:spMkLst>
        </pc:spChg>
        <pc:spChg chg="add mod">
          <ac:chgData name="Fernando Viana" userId="317a4a04-08a3-4964-80ee-8b376c29cff7" providerId="ADAL" clId="{19BB927B-816E-4A60-95C5-181A1D531AD1}" dt="2022-06-13T16:30:33.220" v="327"/>
          <ac:spMkLst>
            <pc:docMk/>
            <pc:sldMk cId="4029710058" sldId="321"/>
            <ac:spMk id="10" creationId="{561CEC78-27D8-E348-4B6C-CD819A93083E}"/>
          </ac:spMkLst>
        </pc:spChg>
        <pc:spChg chg="del">
          <ac:chgData name="Fernando Viana" userId="317a4a04-08a3-4964-80ee-8b376c29cff7" providerId="ADAL" clId="{19BB927B-816E-4A60-95C5-181A1D531AD1}" dt="2022-06-13T16:30:32.847" v="326" actId="478"/>
          <ac:spMkLst>
            <pc:docMk/>
            <pc:sldMk cId="4029710058" sldId="321"/>
            <ac:spMk id="11" creationId="{399DE8DF-9586-2DB8-686F-452D450C0EAE}"/>
          </ac:spMkLst>
        </pc:spChg>
        <pc:picChg chg="add mod">
          <ac:chgData name="Fernando Viana" userId="317a4a04-08a3-4964-80ee-8b376c29cff7" providerId="ADAL" clId="{19BB927B-816E-4A60-95C5-181A1D531AD1}" dt="2022-06-13T20:33:45.144" v="550" actId="14100"/>
          <ac:picMkLst>
            <pc:docMk/>
            <pc:sldMk cId="4029710058" sldId="321"/>
            <ac:picMk id="6" creationId="{E2C1D240-8CAC-9ECD-C754-01286783A02D}"/>
          </ac:picMkLst>
        </pc:picChg>
        <pc:picChg chg="add mod">
          <ac:chgData name="Fernando Viana" userId="317a4a04-08a3-4964-80ee-8b376c29cff7" providerId="ADAL" clId="{19BB927B-816E-4A60-95C5-181A1D531AD1}" dt="2022-06-13T20:33:51.652" v="554" actId="1076"/>
          <ac:picMkLst>
            <pc:docMk/>
            <pc:sldMk cId="4029710058" sldId="321"/>
            <ac:picMk id="8" creationId="{CDA67151-381F-49C7-D928-33464941677F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20:37:47.363" v="603" actId="255"/>
        <pc:sldMkLst>
          <pc:docMk/>
          <pc:sldMk cId="2561146983" sldId="322"/>
        </pc:sldMkLst>
        <pc:spChg chg="mod">
          <ac:chgData name="Fernando Viana" userId="317a4a04-08a3-4964-80ee-8b376c29cff7" providerId="ADAL" clId="{19BB927B-816E-4A60-95C5-181A1D531AD1}" dt="2022-06-13T16:31:03.184" v="331" actId="1076"/>
          <ac:spMkLst>
            <pc:docMk/>
            <pc:sldMk cId="2561146983" sldId="322"/>
            <ac:spMk id="4" creationId="{3CEA62CB-0462-4015-B719-FD212A308456}"/>
          </ac:spMkLst>
        </pc:spChg>
        <pc:spChg chg="mod">
          <ac:chgData name="Fernando Viana" userId="317a4a04-08a3-4964-80ee-8b376c29cff7" providerId="ADAL" clId="{19BB927B-816E-4A60-95C5-181A1D531AD1}" dt="2022-06-13T20:37:47.363" v="603" actId="255"/>
          <ac:spMkLst>
            <pc:docMk/>
            <pc:sldMk cId="2561146983" sldId="322"/>
            <ac:spMk id="5" creationId="{879FEDA6-DF6D-4A1E-AEB4-06CF51E14754}"/>
          </ac:spMkLst>
        </pc:spChg>
        <pc:spChg chg="add mod">
          <ac:chgData name="Fernando Viana" userId="317a4a04-08a3-4964-80ee-8b376c29cff7" providerId="ADAL" clId="{19BB927B-816E-4A60-95C5-181A1D531AD1}" dt="2022-06-13T16:30:58.419" v="330"/>
          <ac:spMkLst>
            <pc:docMk/>
            <pc:sldMk cId="2561146983" sldId="322"/>
            <ac:spMk id="8" creationId="{E6374DA9-EB2D-E1A8-1C14-25BA69EDD291}"/>
          </ac:spMkLst>
        </pc:spChg>
        <pc:spChg chg="add del mod">
          <ac:chgData name="Fernando Viana" userId="317a4a04-08a3-4964-80ee-8b376c29cff7" providerId="ADAL" clId="{19BB927B-816E-4A60-95C5-181A1D531AD1}" dt="2022-06-13T20:34:30.075" v="570" actId="478"/>
          <ac:spMkLst>
            <pc:docMk/>
            <pc:sldMk cId="2561146983" sldId="322"/>
            <ac:spMk id="10" creationId="{53898BB1-3D70-F2EC-0BB5-04E506B99427}"/>
          </ac:spMkLst>
        </pc:spChg>
        <pc:spChg chg="del">
          <ac:chgData name="Fernando Viana" userId="317a4a04-08a3-4964-80ee-8b376c29cff7" providerId="ADAL" clId="{19BB927B-816E-4A60-95C5-181A1D531AD1}" dt="2022-06-13T16:30:57.448" v="329" actId="478"/>
          <ac:spMkLst>
            <pc:docMk/>
            <pc:sldMk cId="2561146983" sldId="322"/>
            <ac:spMk id="11" creationId="{399DE8DF-9586-2DB8-686F-452D450C0EAE}"/>
          </ac:spMkLst>
        </pc:spChg>
        <pc:picChg chg="add mod">
          <ac:chgData name="Fernando Viana" userId="317a4a04-08a3-4964-80ee-8b376c29cff7" providerId="ADAL" clId="{19BB927B-816E-4A60-95C5-181A1D531AD1}" dt="2022-06-13T20:36:42.527" v="592" actId="1076"/>
          <ac:picMkLst>
            <pc:docMk/>
            <pc:sldMk cId="2561146983" sldId="322"/>
            <ac:picMk id="6" creationId="{6CAFBAB3-CE73-AC7A-23E8-DBC41F08A5BB}"/>
          </ac:picMkLst>
        </pc:picChg>
        <pc:picChg chg="add mod">
          <ac:chgData name="Fernando Viana" userId="317a4a04-08a3-4964-80ee-8b376c29cff7" providerId="ADAL" clId="{19BB927B-816E-4A60-95C5-181A1D531AD1}" dt="2022-06-13T20:36:49.104" v="597" actId="1076"/>
          <ac:picMkLst>
            <pc:docMk/>
            <pc:sldMk cId="2561146983" sldId="322"/>
            <ac:picMk id="11" creationId="{28B902B0-FDC2-BBA1-BC92-E6B9F27D8E4B}"/>
          </ac:picMkLst>
        </pc:picChg>
        <pc:picChg chg="add mod">
          <ac:chgData name="Fernando Viana" userId="317a4a04-08a3-4964-80ee-8b376c29cff7" providerId="ADAL" clId="{19BB927B-816E-4A60-95C5-181A1D531AD1}" dt="2022-06-13T20:37:35.653" v="602" actId="1076"/>
          <ac:picMkLst>
            <pc:docMk/>
            <pc:sldMk cId="2561146983" sldId="322"/>
            <ac:picMk id="13" creationId="{E114B7C8-985D-8A1A-51F9-5B010533D60D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20:38:53.379" v="626" actId="1076"/>
        <pc:sldMkLst>
          <pc:docMk/>
          <pc:sldMk cId="2349587467" sldId="323"/>
        </pc:sldMkLst>
        <pc:spChg chg="mod">
          <ac:chgData name="Fernando Viana" userId="317a4a04-08a3-4964-80ee-8b376c29cff7" providerId="ADAL" clId="{19BB927B-816E-4A60-95C5-181A1D531AD1}" dt="2022-06-13T20:38:36.430" v="620" actId="20577"/>
          <ac:spMkLst>
            <pc:docMk/>
            <pc:sldMk cId="2349587467" sldId="323"/>
            <ac:spMk id="2" creationId="{F40B1444-0178-4BAD-9AC8-DE0FBB14300D}"/>
          </ac:spMkLst>
        </pc:spChg>
        <pc:spChg chg="mod">
          <ac:chgData name="Fernando Viana" userId="317a4a04-08a3-4964-80ee-8b376c29cff7" providerId="ADAL" clId="{19BB927B-816E-4A60-95C5-181A1D531AD1}" dt="2022-06-13T16:31:11.415" v="334" actId="1076"/>
          <ac:spMkLst>
            <pc:docMk/>
            <pc:sldMk cId="2349587467" sldId="323"/>
            <ac:spMk id="4" creationId="{3CEA62CB-0462-4015-B719-FD212A308456}"/>
          </ac:spMkLst>
        </pc:spChg>
        <pc:spChg chg="add mod">
          <ac:chgData name="Fernando Viana" userId="317a4a04-08a3-4964-80ee-8b376c29cff7" providerId="ADAL" clId="{19BB927B-816E-4A60-95C5-181A1D531AD1}" dt="2022-06-13T16:31:07.880" v="333"/>
          <ac:spMkLst>
            <pc:docMk/>
            <pc:sldMk cId="2349587467" sldId="323"/>
            <ac:spMk id="8" creationId="{44428CCE-EA93-B93E-D871-C5FAD85D7BCE}"/>
          </ac:spMkLst>
        </pc:spChg>
        <pc:spChg chg="add del mod">
          <ac:chgData name="Fernando Viana" userId="317a4a04-08a3-4964-80ee-8b376c29cff7" providerId="ADAL" clId="{19BB927B-816E-4A60-95C5-181A1D531AD1}" dt="2022-06-13T20:38:01.815" v="609" actId="478"/>
          <ac:spMkLst>
            <pc:docMk/>
            <pc:sldMk cId="2349587467" sldId="323"/>
            <ac:spMk id="10" creationId="{001A09D4-7F2E-27F9-945F-18CE58D35F63}"/>
          </ac:spMkLst>
        </pc:spChg>
        <pc:spChg chg="del">
          <ac:chgData name="Fernando Viana" userId="317a4a04-08a3-4964-80ee-8b376c29cff7" providerId="ADAL" clId="{19BB927B-816E-4A60-95C5-181A1D531AD1}" dt="2022-06-13T16:31:06.892" v="332" actId="478"/>
          <ac:spMkLst>
            <pc:docMk/>
            <pc:sldMk cId="2349587467" sldId="323"/>
            <ac:spMk id="11" creationId="{399DE8DF-9586-2DB8-686F-452D450C0EAE}"/>
          </ac:spMkLst>
        </pc:spChg>
        <pc:picChg chg="add mod">
          <ac:chgData name="Fernando Viana" userId="317a4a04-08a3-4964-80ee-8b376c29cff7" providerId="ADAL" clId="{19BB927B-816E-4A60-95C5-181A1D531AD1}" dt="2022-06-13T20:38:39.080" v="621" actId="1076"/>
          <ac:picMkLst>
            <pc:docMk/>
            <pc:sldMk cId="2349587467" sldId="323"/>
            <ac:picMk id="6" creationId="{F6EFF48B-47B9-57AC-4F4B-3C01E66C472F}"/>
          </ac:picMkLst>
        </pc:picChg>
        <pc:picChg chg="add mod">
          <ac:chgData name="Fernando Viana" userId="317a4a04-08a3-4964-80ee-8b376c29cff7" providerId="ADAL" clId="{19BB927B-816E-4A60-95C5-181A1D531AD1}" dt="2022-06-13T20:38:53.379" v="626" actId="1076"/>
          <ac:picMkLst>
            <pc:docMk/>
            <pc:sldMk cId="2349587467" sldId="323"/>
            <ac:picMk id="11" creationId="{1D040C6C-D92E-2B90-F4AF-D7737E6FBCE9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20:42:28.876" v="680" actId="1076"/>
        <pc:sldMkLst>
          <pc:docMk/>
          <pc:sldMk cId="2720939725" sldId="324"/>
        </pc:sldMkLst>
        <pc:spChg chg="mod">
          <ac:chgData name="Fernando Viana" userId="317a4a04-08a3-4964-80ee-8b376c29cff7" providerId="ADAL" clId="{19BB927B-816E-4A60-95C5-181A1D531AD1}" dt="2022-06-13T20:40:22.730" v="651" actId="20577"/>
          <ac:spMkLst>
            <pc:docMk/>
            <pc:sldMk cId="2720939725" sldId="324"/>
            <ac:spMk id="2" creationId="{F40B1444-0178-4BAD-9AC8-DE0FBB14300D}"/>
          </ac:spMkLst>
        </pc:spChg>
        <pc:spChg chg="mod">
          <ac:chgData name="Fernando Viana" userId="317a4a04-08a3-4964-80ee-8b376c29cff7" providerId="ADAL" clId="{19BB927B-816E-4A60-95C5-181A1D531AD1}" dt="2022-06-13T16:31:19.005" v="337" actId="1076"/>
          <ac:spMkLst>
            <pc:docMk/>
            <pc:sldMk cId="2720939725" sldId="324"/>
            <ac:spMk id="4" creationId="{3CEA62CB-0462-4015-B719-FD212A308456}"/>
          </ac:spMkLst>
        </pc:spChg>
        <pc:spChg chg="add mod">
          <ac:chgData name="Fernando Viana" userId="317a4a04-08a3-4964-80ee-8b376c29cff7" providerId="ADAL" clId="{19BB927B-816E-4A60-95C5-181A1D531AD1}" dt="2022-06-13T16:31:15.902" v="336"/>
          <ac:spMkLst>
            <pc:docMk/>
            <pc:sldMk cId="2720939725" sldId="324"/>
            <ac:spMk id="8" creationId="{733BB7C3-E4FB-F4ED-086C-4DACE4617378}"/>
          </ac:spMkLst>
        </pc:spChg>
        <pc:spChg chg="add del mod">
          <ac:chgData name="Fernando Viana" userId="317a4a04-08a3-4964-80ee-8b376c29cff7" providerId="ADAL" clId="{19BB927B-816E-4A60-95C5-181A1D531AD1}" dt="2022-06-13T20:39:29.313" v="636" actId="478"/>
          <ac:spMkLst>
            <pc:docMk/>
            <pc:sldMk cId="2720939725" sldId="324"/>
            <ac:spMk id="10" creationId="{D1BFCC25-2D40-E454-506B-6AA496CDE709}"/>
          </ac:spMkLst>
        </pc:spChg>
        <pc:spChg chg="del">
          <ac:chgData name="Fernando Viana" userId="317a4a04-08a3-4964-80ee-8b376c29cff7" providerId="ADAL" clId="{19BB927B-816E-4A60-95C5-181A1D531AD1}" dt="2022-06-13T16:31:15.103" v="335" actId="478"/>
          <ac:spMkLst>
            <pc:docMk/>
            <pc:sldMk cId="2720939725" sldId="324"/>
            <ac:spMk id="11" creationId="{399DE8DF-9586-2DB8-686F-452D450C0EAE}"/>
          </ac:spMkLst>
        </pc:spChg>
        <pc:picChg chg="add mod">
          <ac:chgData name="Fernando Viana" userId="317a4a04-08a3-4964-80ee-8b376c29cff7" providerId="ADAL" clId="{19BB927B-816E-4A60-95C5-181A1D531AD1}" dt="2022-06-13T20:42:28.876" v="680" actId="1076"/>
          <ac:picMkLst>
            <pc:docMk/>
            <pc:sldMk cId="2720939725" sldId="324"/>
            <ac:picMk id="11" creationId="{CEAC8347-DC58-FD0F-F589-EB426BE85FB6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27:35.046" v="254" actId="1076"/>
        <pc:sldMkLst>
          <pc:docMk/>
          <pc:sldMk cId="766438293" sldId="325"/>
        </pc:sldMkLst>
        <pc:spChg chg="add mod">
          <ac:chgData name="Fernando Viana" userId="317a4a04-08a3-4964-80ee-8b376c29cff7" providerId="ADAL" clId="{19BB927B-816E-4A60-95C5-181A1D531AD1}" dt="2022-06-13T16:27:35.046" v="254" actId="1076"/>
          <ac:spMkLst>
            <pc:docMk/>
            <pc:sldMk cId="766438293" sldId="325"/>
            <ac:spMk id="10" creationId="{3085B197-BDBD-50BD-21A5-D9EE2532E6E6}"/>
          </ac:spMkLst>
        </pc:spChg>
        <pc:spChg chg="del mod">
          <ac:chgData name="Fernando Viana" userId="317a4a04-08a3-4964-80ee-8b376c29cff7" providerId="ADAL" clId="{19BB927B-816E-4A60-95C5-181A1D531AD1}" dt="2022-06-13T16:27:18.867" v="248" actId="478"/>
          <ac:spMkLst>
            <pc:docMk/>
            <pc:sldMk cId="766438293" sldId="325"/>
            <ac:spMk id="11" creationId="{399DE8DF-9586-2DB8-686F-452D450C0EAE}"/>
          </ac:spMkLst>
        </pc:spChg>
        <pc:spChg chg="mod">
          <ac:chgData name="Fernando Viana" userId="317a4a04-08a3-4964-80ee-8b376c29cff7" providerId="ADAL" clId="{19BB927B-816E-4A60-95C5-181A1D531AD1}" dt="2022-06-13T16:27:27.439" v="252" actId="1076"/>
          <ac:spMkLst>
            <pc:docMk/>
            <pc:sldMk cId="766438293" sldId="325"/>
            <ac:spMk id="14" creationId="{665A29F6-332E-1AD4-3F88-F1CEC804C535}"/>
          </ac:spMkLst>
        </pc:spChg>
        <pc:picChg chg="mod">
          <ac:chgData name="Fernando Viana" userId="317a4a04-08a3-4964-80ee-8b376c29cff7" providerId="ADAL" clId="{19BB927B-816E-4A60-95C5-181A1D531AD1}" dt="2022-06-13T15:59:02.755" v="54" actId="12789"/>
          <ac:picMkLst>
            <pc:docMk/>
            <pc:sldMk cId="766438293" sldId="325"/>
            <ac:picMk id="2" creationId="{58546213-C3D9-489A-89D5-271723BF6A68}"/>
          </ac:picMkLst>
        </pc:picChg>
        <pc:picChg chg="mod">
          <ac:chgData name="Fernando Viana" userId="317a4a04-08a3-4964-80ee-8b376c29cff7" providerId="ADAL" clId="{19BB927B-816E-4A60-95C5-181A1D531AD1}" dt="2022-06-13T16:27:32.901" v="253" actId="1076"/>
          <ac:picMkLst>
            <pc:docMk/>
            <pc:sldMk cId="766438293" sldId="325"/>
            <ac:picMk id="5" creationId="{DCAC8A62-6404-5C84-AD57-52908E3FDC69}"/>
          </ac:picMkLst>
        </pc:picChg>
      </pc:sldChg>
      <pc:sldChg chg="modSp mod">
        <pc:chgData name="Fernando Viana" userId="317a4a04-08a3-4964-80ee-8b376c29cff7" providerId="ADAL" clId="{19BB927B-816E-4A60-95C5-181A1D531AD1}" dt="2022-06-13T16:31:22.571" v="338" actId="1076"/>
        <pc:sldMkLst>
          <pc:docMk/>
          <pc:sldMk cId="1569904959" sldId="326"/>
        </pc:sldMkLst>
        <pc:spChg chg="mod">
          <ac:chgData name="Fernando Viana" userId="317a4a04-08a3-4964-80ee-8b376c29cff7" providerId="ADAL" clId="{19BB927B-816E-4A60-95C5-181A1D531AD1}" dt="2022-06-13T16:31:22.571" v="338" actId="1076"/>
          <ac:spMkLst>
            <pc:docMk/>
            <pc:sldMk cId="1569904959" sldId="326"/>
            <ac:spMk id="11" creationId="{399DE8DF-9586-2DB8-686F-452D450C0EAE}"/>
          </ac:spMkLst>
        </pc:spChg>
      </pc:sldChg>
      <pc:sldChg chg="modSp mod">
        <pc:chgData name="Fernando Viana" userId="317a4a04-08a3-4964-80ee-8b376c29cff7" providerId="ADAL" clId="{19BB927B-816E-4A60-95C5-181A1D531AD1}" dt="2022-06-13T16:31:28.021" v="339" actId="1076"/>
        <pc:sldMkLst>
          <pc:docMk/>
          <pc:sldMk cId="3542394512" sldId="327"/>
        </pc:sldMkLst>
        <pc:spChg chg="mod">
          <ac:chgData name="Fernando Viana" userId="317a4a04-08a3-4964-80ee-8b376c29cff7" providerId="ADAL" clId="{19BB927B-816E-4A60-95C5-181A1D531AD1}" dt="2022-06-13T16:31:28.021" v="339" actId="1076"/>
          <ac:spMkLst>
            <pc:docMk/>
            <pc:sldMk cId="3542394512" sldId="327"/>
            <ac:spMk id="11" creationId="{399DE8DF-9586-2DB8-686F-452D450C0EAE}"/>
          </ac:spMkLst>
        </pc:spChg>
      </pc:sldChg>
      <pc:sldChg chg="modSp mod">
        <pc:chgData name="Fernando Viana" userId="317a4a04-08a3-4964-80ee-8b376c29cff7" providerId="ADAL" clId="{19BB927B-816E-4A60-95C5-181A1D531AD1}" dt="2022-06-13T16:31:31.296" v="340" actId="1076"/>
        <pc:sldMkLst>
          <pc:docMk/>
          <pc:sldMk cId="3267095500" sldId="328"/>
        </pc:sldMkLst>
        <pc:spChg chg="mod">
          <ac:chgData name="Fernando Viana" userId="317a4a04-08a3-4964-80ee-8b376c29cff7" providerId="ADAL" clId="{19BB927B-816E-4A60-95C5-181A1D531AD1}" dt="2022-06-13T16:31:31.296" v="340" actId="1076"/>
          <ac:spMkLst>
            <pc:docMk/>
            <pc:sldMk cId="3267095500" sldId="328"/>
            <ac:spMk id="11" creationId="{399DE8DF-9586-2DB8-686F-452D450C0EAE}"/>
          </ac:spMkLst>
        </pc:spChg>
      </pc:sldChg>
      <pc:sldChg chg="modSp mod">
        <pc:chgData name="Fernando Viana" userId="317a4a04-08a3-4964-80ee-8b376c29cff7" providerId="ADAL" clId="{19BB927B-816E-4A60-95C5-181A1D531AD1}" dt="2022-06-13T16:32:30.491" v="344" actId="14100"/>
        <pc:sldMkLst>
          <pc:docMk/>
          <pc:sldMk cId="1819410635" sldId="329"/>
        </pc:sldMkLst>
        <pc:spChg chg="mod">
          <ac:chgData name="Fernando Viana" userId="317a4a04-08a3-4964-80ee-8b376c29cff7" providerId="ADAL" clId="{19BB927B-816E-4A60-95C5-181A1D531AD1}" dt="2022-06-13T16:32:30.491" v="344" actId="14100"/>
          <ac:spMkLst>
            <pc:docMk/>
            <pc:sldMk cId="1819410635" sldId="329"/>
            <ac:spMk id="2" creationId="{AB68F8EA-C25B-49A0-BE0D-98FBE744FACE}"/>
          </ac:spMkLst>
        </pc:spChg>
      </pc:sldChg>
      <pc:sldChg chg="modSp mod">
        <pc:chgData name="Fernando Viana" userId="317a4a04-08a3-4964-80ee-8b376c29cff7" providerId="ADAL" clId="{19BB927B-816E-4A60-95C5-181A1D531AD1}" dt="2022-06-13T16:32:43.059" v="348" actId="1076"/>
        <pc:sldMkLst>
          <pc:docMk/>
          <pc:sldMk cId="4212207770" sldId="330"/>
        </pc:sldMkLst>
        <pc:spChg chg="mod">
          <ac:chgData name="Fernando Viana" userId="317a4a04-08a3-4964-80ee-8b376c29cff7" providerId="ADAL" clId="{19BB927B-816E-4A60-95C5-181A1D531AD1}" dt="2022-06-13T16:32:40.969" v="347" actId="1076"/>
          <ac:spMkLst>
            <pc:docMk/>
            <pc:sldMk cId="4212207770" sldId="330"/>
            <ac:spMk id="2" creationId="{AB68F8EA-C25B-49A0-BE0D-98FBE744FACE}"/>
          </ac:spMkLst>
        </pc:spChg>
        <pc:spChg chg="mod">
          <ac:chgData name="Fernando Viana" userId="317a4a04-08a3-4964-80ee-8b376c29cff7" providerId="ADAL" clId="{19BB927B-816E-4A60-95C5-181A1D531AD1}" dt="2022-06-13T16:32:43.059" v="348" actId="1076"/>
          <ac:spMkLst>
            <pc:docMk/>
            <pc:sldMk cId="4212207770" sldId="330"/>
            <ac:spMk id="11" creationId="{399DE8DF-9586-2DB8-686F-452D450C0EAE}"/>
          </ac:spMkLst>
        </pc:spChg>
        <pc:picChg chg="mod">
          <ac:chgData name="Fernando Viana" userId="317a4a04-08a3-4964-80ee-8b376c29cff7" providerId="ADAL" clId="{19BB927B-816E-4A60-95C5-181A1D531AD1}" dt="2022-06-13T16:32:38.980" v="346" actId="1076"/>
          <ac:picMkLst>
            <pc:docMk/>
            <pc:sldMk cId="4212207770" sldId="330"/>
            <ac:picMk id="5" creationId="{0218FDFD-E66D-4A1E-A13E-2FA1F7819115}"/>
          </ac:picMkLst>
        </pc:picChg>
      </pc:sldChg>
      <pc:sldChg chg="addSp delSp modSp mod">
        <pc:chgData name="Fernando Viana" userId="317a4a04-08a3-4964-80ee-8b376c29cff7" providerId="ADAL" clId="{19BB927B-816E-4A60-95C5-181A1D531AD1}" dt="2022-06-13T16:33:02.606" v="360"/>
        <pc:sldMkLst>
          <pc:docMk/>
          <pc:sldMk cId="3148058531" sldId="333"/>
        </pc:sldMkLst>
        <pc:spChg chg="del">
          <ac:chgData name="Fernando Viana" userId="317a4a04-08a3-4964-80ee-8b376c29cff7" providerId="ADAL" clId="{19BB927B-816E-4A60-95C5-181A1D531AD1}" dt="2022-06-13T16:33:02.315" v="359" actId="478"/>
          <ac:spMkLst>
            <pc:docMk/>
            <pc:sldMk cId="3148058531" sldId="333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3:02.606" v="360"/>
          <ac:spMkLst>
            <pc:docMk/>
            <pc:sldMk cId="3148058531" sldId="333"/>
            <ac:spMk id="10" creationId="{AC623CBD-4D3A-F2A4-1553-56D14412AB82}"/>
          </ac:spMkLst>
        </pc:spChg>
        <pc:spChg chg="del">
          <ac:chgData name="Fernando Viana" userId="317a4a04-08a3-4964-80ee-8b376c29cff7" providerId="ADAL" clId="{19BB927B-816E-4A60-95C5-181A1D531AD1}" dt="2022-06-13T16:33:02.315" v="359" actId="478"/>
          <ac:spMkLst>
            <pc:docMk/>
            <pc:sldMk cId="3148058531" sldId="333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3:02.606" v="360"/>
          <ac:spMkLst>
            <pc:docMk/>
            <pc:sldMk cId="3148058531" sldId="333"/>
            <ac:spMk id="13" creationId="{334620EE-DE85-CE92-DCA3-7A50D28D21F8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2:50.562" v="350"/>
        <pc:sldMkLst>
          <pc:docMk/>
          <pc:sldMk cId="2347262557" sldId="334"/>
        </pc:sldMkLst>
        <pc:spChg chg="del">
          <ac:chgData name="Fernando Viana" userId="317a4a04-08a3-4964-80ee-8b376c29cff7" providerId="ADAL" clId="{19BB927B-816E-4A60-95C5-181A1D531AD1}" dt="2022-06-13T16:32:50.323" v="349" actId="478"/>
          <ac:spMkLst>
            <pc:docMk/>
            <pc:sldMk cId="2347262557" sldId="334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2:50.562" v="350"/>
          <ac:spMkLst>
            <pc:docMk/>
            <pc:sldMk cId="2347262557" sldId="334"/>
            <ac:spMk id="10" creationId="{7209C79E-6953-A7BA-3DE2-50F876C3DD48}"/>
          </ac:spMkLst>
        </pc:spChg>
        <pc:spChg chg="del">
          <ac:chgData name="Fernando Viana" userId="317a4a04-08a3-4964-80ee-8b376c29cff7" providerId="ADAL" clId="{19BB927B-816E-4A60-95C5-181A1D531AD1}" dt="2022-06-13T16:32:50.323" v="349" actId="478"/>
          <ac:spMkLst>
            <pc:docMk/>
            <pc:sldMk cId="2347262557" sldId="334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2:50.562" v="350"/>
          <ac:spMkLst>
            <pc:docMk/>
            <pc:sldMk cId="2347262557" sldId="334"/>
            <ac:spMk id="13" creationId="{D3C2DA55-6D2F-AB1E-0546-0E16F3C7F5B3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2:53.071" v="352"/>
        <pc:sldMkLst>
          <pc:docMk/>
          <pc:sldMk cId="4026969370" sldId="335"/>
        </pc:sldMkLst>
        <pc:spChg chg="del">
          <ac:chgData name="Fernando Viana" userId="317a4a04-08a3-4964-80ee-8b376c29cff7" providerId="ADAL" clId="{19BB927B-816E-4A60-95C5-181A1D531AD1}" dt="2022-06-13T16:32:52.838" v="351" actId="478"/>
          <ac:spMkLst>
            <pc:docMk/>
            <pc:sldMk cId="4026969370" sldId="335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2:53.071" v="352"/>
          <ac:spMkLst>
            <pc:docMk/>
            <pc:sldMk cId="4026969370" sldId="335"/>
            <ac:spMk id="10" creationId="{CAFEA98F-F0D2-7F26-3626-84DD25C760F1}"/>
          </ac:spMkLst>
        </pc:spChg>
        <pc:spChg chg="del">
          <ac:chgData name="Fernando Viana" userId="317a4a04-08a3-4964-80ee-8b376c29cff7" providerId="ADAL" clId="{19BB927B-816E-4A60-95C5-181A1D531AD1}" dt="2022-06-13T16:32:52.838" v="351" actId="478"/>
          <ac:spMkLst>
            <pc:docMk/>
            <pc:sldMk cId="4026969370" sldId="335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2:53.071" v="352"/>
          <ac:spMkLst>
            <pc:docMk/>
            <pc:sldMk cId="4026969370" sldId="335"/>
            <ac:spMk id="13" creationId="{BB09B051-A709-30BB-6BDB-AC35A75E3F7D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2:55.373" v="354"/>
        <pc:sldMkLst>
          <pc:docMk/>
          <pc:sldMk cId="3337188234" sldId="336"/>
        </pc:sldMkLst>
        <pc:spChg chg="del">
          <ac:chgData name="Fernando Viana" userId="317a4a04-08a3-4964-80ee-8b376c29cff7" providerId="ADAL" clId="{19BB927B-816E-4A60-95C5-181A1D531AD1}" dt="2022-06-13T16:32:55.072" v="353" actId="478"/>
          <ac:spMkLst>
            <pc:docMk/>
            <pc:sldMk cId="3337188234" sldId="336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2:55.373" v="354"/>
          <ac:spMkLst>
            <pc:docMk/>
            <pc:sldMk cId="3337188234" sldId="336"/>
            <ac:spMk id="10" creationId="{E04B1613-C54B-3A65-C0D1-BC08D0B714C3}"/>
          </ac:spMkLst>
        </pc:spChg>
        <pc:spChg chg="del">
          <ac:chgData name="Fernando Viana" userId="317a4a04-08a3-4964-80ee-8b376c29cff7" providerId="ADAL" clId="{19BB927B-816E-4A60-95C5-181A1D531AD1}" dt="2022-06-13T16:32:55.072" v="353" actId="478"/>
          <ac:spMkLst>
            <pc:docMk/>
            <pc:sldMk cId="3337188234" sldId="336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2:55.373" v="354"/>
          <ac:spMkLst>
            <pc:docMk/>
            <pc:sldMk cId="3337188234" sldId="336"/>
            <ac:spMk id="13" creationId="{4405DAEE-DCF2-B618-FB02-6CA425A0E6AB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2:58.113" v="356"/>
        <pc:sldMkLst>
          <pc:docMk/>
          <pc:sldMk cId="1722062293" sldId="337"/>
        </pc:sldMkLst>
        <pc:spChg chg="del">
          <ac:chgData name="Fernando Viana" userId="317a4a04-08a3-4964-80ee-8b376c29cff7" providerId="ADAL" clId="{19BB927B-816E-4A60-95C5-181A1D531AD1}" dt="2022-06-13T16:32:57.873" v="355" actId="478"/>
          <ac:spMkLst>
            <pc:docMk/>
            <pc:sldMk cId="1722062293" sldId="337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2:58.113" v="356"/>
          <ac:spMkLst>
            <pc:docMk/>
            <pc:sldMk cId="1722062293" sldId="337"/>
            <ac:spMk id="10" creationId="{3A685D20-5F86-F2BC-09C3-41E000514962}"/>
          </ac:spMkLst>
        </pc:spChg>
        <pc:spChg chg="del">
          <ac:chgData name="Fernando Viana" userId="317a4a04-08a3-4964-80ee-8b376c29cff7" providerId="ADAL" clId="{19BB927B-816E-4A60-95C5-181A1D531AD1}" dt="2022-06-13T16:32:57.873" v="355" actId="478"/>
          <ac:spMkLst>
            <pc:docMk/>
            <pc:sldMk cId="1722062293" sldId="337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2:58.113" v="356"/>
          <ac:spMkLst>
            <pc:docMk/>
            <pc:sldMk cId="1722062293" sldId="337"/>
            <ac:spMk id="13" creationId="{1E07ED4D-F8FB-B3AF-6FD9-E400B5D5D618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3:00.377" v="358"/>
        <pc:sldMkLst>
          <pc:docMk/>
          <pc:sldMk cId="3891437806" sldId="338"/>
        </pc:sldMkLst>
        <pc:spChg chg="del">
          <ac:chgData name="Fernando Viana" userId="317a4a04-08a3-4964-80ee-8b376c29cff7" providerId="ADAL" clId="{19BB927B-816E-4A60-95C5-181A1D531AD1}" dt="2022-06-13T16:33:00.177" v="357" actId="478"/>
          <ac:spMkLst>
            <pc:docMk/>
            <pc:sldMk cId="3891437806" sldId="338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3:00.377" v="358"/>
          <ac:spMkLst>
            <pc:docMk/>
            <pc:sldMk cId="3891437806" sldId="338"/>
            <ac:spMk id="10" creationId="{7C82ADB5-2BA6-53DE-FB6C-0805F200197E}"/>
          </ac:spMkLst>
        </pc:spChg>
        <pc:spChg chg="del">
          <ac:chgData name="Fernando Viana" userId="317a4a04-08a3-4964-80ee-8b376c29cff7" providerId="ADAL" clId="{19BB927B-816E-4A60-95C5-181A1D531AD1}" dt="2022-06-13T16:33:00.177" v="357" actId="478"/>
          <ac:spMkLst>
            <pc:docMk/>
            <pc:sldMk cId="3891437806" sldId="338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3:00.377" v="358"/>
          <ac:spMkLst>
            <pc:docMk/>
            <pc:sldMk cId="3891437806" sldId="338"/>
            <ac:spMk id="13" creationId="{17796EA0-1248-3DCA-0C37-851891EFE805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3:04.916" v="362"/>
        <pc:sldMkLst>
          <pc:docMk/>
          <pc:sldMk cId="2986352284" sldId="339"/>
        </pc:sldMkLst>
        <pc:spChg chg="del">
          <ac:chgData name="Fernando Viana" userId="317a4a04-08a3-4964-80ee-8b376c29cff7" providerId="ADAL" clId="{19BB927B-816E-4A60-95C5-181A1D531AD1}" dt="2022-06-13T16:33:04.682" v="361" actId="478"/>
          <ac:spMkLst>
            <pc:docMk/>
            <pc:sldMk cId="2986352284" sldId="339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3:04.916" v="362"/>
          <ac:spMkLst>
            <pc:docMk/>
            <pc:sldMk cId="2986352284" sldId="339"/>
            <ac:spMk id="10" creationId="{D0EBBC7C-A625-7DC5-6F66-19317519DE14}"/>
          </ac:spMkLst>
        </pc:spChg>
        <pc:spChg chg="del">
          <ac:chgData name="Fernando Viana" userId="317a4a04-08a3-4964-80ee-8b376c29cff7" providerId="ADAL" clId="{19BB927B-816E-4A60-95C5-181A1D531AD1}" dt="2022-06-13T16:33:04.682" v="361" actId="478"/>
          <ac:spMkLst>
            <pc:docMk/>
            <pc:sldMk cId="2986352284" sldId="339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3:04.916" v="362"/>
          <ac:spMkLst>
            <pc:docMk/>
            <pc:sldMk cId="2986352284" sldId="339"/>
            <ac:spMk id="13" creationId="{A0653F06-63C3-C79B-B5DD-3EFE18ECBC00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3:07.182" v="364"/>
        <pc:sldMkLst>
          <pc:docMk/>
          <pc:sldMk cId="3241212281" sldId="340"/>
        </pc:sldMkLst>
        <pc:spChg chg="del">
          <ac:chgData name="Fernando Viana" userId="317a4a04-08a3-4964-80ee-8b376c29cff7" providerId="ADAL" clId="{19BB927B-816E-4A60-95C5-181A1D531AD1}" dt="2022-06-13T16:33:06.956" v="363" actId="478"/>
          <ac:spMkLst>
            <pc:docMk/>
            <pc:sldMk cId="3241212281" sldId="340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3:07.182" v="364"/>
          <ac:spMkLst>
            <pc:docMk/>
            <pc:sldMk cId="3241212281" sldId="340"/>
            <ac:spMk id="10" creationId="{EE709C8C-A84F-CAAB-60FF-945DACD97A8B}"/>
          </ac:spMkLst>
        </pc:spChg>
        <pc:spChg chg="del">
          <ac:chgData name="Fernando Viana" userId="317a4a04-08a3-4964-80ee-8b376c29cff7" providerId="ADAL" clId="{19BB927B-816E-4A60-95C5-181A1D531AD1}" dt="2022-06-13T16:33:06.956" v="363" actId="478"/>
          <ac:spMkLst>
            <pc:docMk/>
            <pc:sldMk cId="3241212281" sldId="340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3:07.182" v="364"/>
          <ac:spMkLst>
            <pc:docMk/>
            <pc:sldMk cId="3241212281" sldId="340"/>
            <ac:spMk id="13" creationId="{BDA9C6C8-9EC9-6FC6-DD9C-9A02726B0EB5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3:09.535" v="366"/>
        <pc:sldMkLst>
          <pc:docMk/>
          <pc:sldMk cId="2534183669" sldId="342"/>
        </pc:sldMkLst>
        <pc:spChg chg="del">
          <ac:chgData name="Fernando Viana" userId="317a4a04-08a3-4964-80ee-8b376c29cff7" providerId="ADAL" clId="{19BB927B-816E-4A60-95C5-181A1D531AD1}" dt="2022-06-13T16:33:09.266" v="365" actId="478"/>
          <ac:spMkLst>
            <pc:docMk/>
            <pc:sldMk cId="2534183669" sldId="342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3:09.535" v="366"/>
          <ac:spMkLst>
            <pc:docMk/>
            <pc:sldMk cId="2534183669" sldId="342"/>
            <ac:spMk id="10" creationId="{0D8E965E-D972-4C90-43F7-0B3B0EF48C8F}"/>
          </ac:spMkLst>
        </pc:spChg>
        <pc:spChg chg="del">
          <ac:chgData name="Fernando Viana" userId="317a4a04-08a3-4964-80ee-8b376c29cff7" providerId="ADAL" clId="{19BB927B-816E-4A60-95C5-181A1D531AD1}" dt="2022-06-13T16:33:09.266" v="365" actId="478"/>
          <ac:spMkLst>
            <pc:docMk/>
            <pc:sldMk cId="2534183669" sldId="342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3:09.535" v="366"/>
          <ac:spMkLst>
            <pc:docMk/>
            <pc:sldMk cId="2534183669" sldId="342"/>
            <ac:spMk id="13" creationId="{CAB72AB0-5E37-9BEA-1A36-682B4318DDD6}"/>
          </ac:spMkLst>
        </pc:spChg>
      </pc:sldChg>
      <pc:sldChg chg="addSp delSp modSp mod">
        <pc:chgData name="Fernando Viana" userId="317a4a04-08a3-4964-80ee-8b376c29cff7" providerId="ADAL" clId="{19BB927B-816E-4A60-95C5-181A1D531AD1}" dt="2022-06-13T16:33:11.771" v="368"/>
        <pc:sldMkLst>
          <pc:docMk/>
          <pc:sldMk cId="2187712683" sldId="343"/>
        </pc:sldMkLst>
        <pc:spChg chg="del">
          <ac:chgData name="Fernando Viana" userId="317a4a04-08a3-4964-80ee-8b376c29cff7" providerId="ADAL" clId="{19BB927B-816E-4A60-95C5-181A1D531AD1}" dt="2022-06-13T16:33:11.450" v="367" actId="478"/>
          <ac:spMkLst>
            <pc:docMk/>
            <pc:sldMk cId="2187712683" sldId="343"/>
            <ac:spMk id="2" creationId="{AB68F8EA-C25B-49A0-BE0D-98FBE744FACE}"/>
          </ac:spMkLst>
        </pc:spChg>
        <pc:spChg chg="add mod">
          <ac:chgData name="Fernando Viana" userId="317a4a04-08a3-4964-80ee-8b376c29cff7" providerId="ADAL" clId="{19BB927B-816E-4A60-95C5-181A1D531AD1}" dt="2022-06-13T16:33:11.771" v="368"/>
          <ac:spMkLst>
            <pc:docMk/>
            <pc:sldMk cId="2187712683" sldId="343"/>
            <ac:spMk id="10" creationId="{3A82CF65-3A85-A732-C7E9-A08566C817E8}"/>
          </ac:spMkLst>
        </pc:spChg>
        <pc:spChg chg="del">
          <ac:chgData name="Fernando Viana" userId="317a4a04-08a3-4964-80ee-8b376c29cff7" providerId="ADAL" clId="{19BB927B-816E-4A60-95C5-181A1D531AD1}" dt="2022-06-13T16:33:11.450" v="367" actId="478"/>
          <ac:spMkLst>
            <pc:docMk/>
            <pc:sldMk cId="2187712683" sldId="343"/>
            <ac:spMk id="11" creationId="{399DE8DF-9586-2DB8-686F-452D450C0EAE}"/>
          </ac:spMkLst>
        </pc:spChg>
        <pc:spChg chg="add mod">
          <ac:chgData name="Fernando Viana" userId="317a4a04-08a3-4964-80ee-8b376c29cff7" providerId="ADAL" clId="{19BB927B-816E-4A60-95C5-181A1D531AD1}" dt="2022-06-13T16:33:11.771" v="368"/>
          <ac:spMkLst>
            <pc:docMk/>
            <pc:sldMk cId="2187712683" sldId="343"/>
            <ac:spMk id="13" creationId="{65C0DAE0-7082-0523-2867-4CB8F10B8388}"/>
          </ac:spMkLst>
        </pc:spChg>
      </pc:sldChg>
      <pc:sldChg chg="addSp delSp modSp add mod">
        <pc:chgData name="Fernando Viana" userId="317a4a04-08a3-4964-80ee-8b376c29cff7" providerId="ADAL" clId="{19BB927B-816E-4A60-95C5-181A1D531AD1}" dt="2022-06-13T20:42:41.770" v="686" actId="1076"/>
        <pc:sldMkLst>
          <pc:docMk/>
          <pc:sldMk cId="2266029533" sldId="344"/>
        </pc:sldMkLst>
        <pc:spChg chg="mod">
          <ac:chgData name="Fernando Viana" userId="317a4a04-08a3-4964-80ee-8b376c29cff7" providerId="ADAL" clId="{19BB927B-816E-4A60-95C5-181A1D531AD1}" dt="2022-06-13T20:40:31.352" v="659" actId="6549"/>
          <ac:spMkLst>
            <pc:docMk/>
            <pc:sldMk cId="2266029533" sldId="344"/>
            <ac:spMk id="2" creationId="{F40B1444-0178-4BAD-9AC8-DE0FBB14300D}"/>
          </ac:spMkLst>
        </pc:spChg>
        <pc:spChg chg="add del mod">
          <ac:chgData name="Fernando Viana" userId="317a4a04-08a3-4964-80ee-8b376c29cff7" providerId="ADAL" clId="{19BB927B-816E-4A60-95C5-181A1D531AD1}" dt="2022-06-13T20:39:34.927" v="639" actId="478"/>
          <ac:spMkLst>
            <pc:docMk/>
            <pc:sldMk cId="2266029533" sldId="344"/>
            <ac:spMk id="10" creationId="{DC0A4E63-5DA6-A0F6-A589-A260C4941717}"/>
          </ac:spMkLst>
        </pc:spChg>
        <pc:picChg chg="add mod">
          <ac:chgData name="Fernando Viana" userId="317a4a04-08a3-4964-80ee-8b376c29cff7" providerId="ADAL" clId="{19BB927B-816E-4A60-95C5-181A1D531AD1}" dt="2022-06-13T20:42:41.770" v="686" actId="1076"/>
          <ac:picMkLst>
            <pc:docMk/>
            <pc:sldMk cId="2266029533" sldId="344"/>
            <ac:picMk id="6" creationId="{1AAD7849-6100-6014-75D0-723638AF6D8D}"/>
          </ac:picMkLst>
        </pc:picChg>
      </pc:sldChg>
      <pc:sldChg chg="addSp delSp modSp add mod">
        <pc:chgData name="Fernando Viana" userId="317a4a04-08a3-4964-80ee-8b376c29cff7" providerId="ADAL" clId="{19BB927B-816E-4A60-95C5-181A1D531AD1}" dt="2022-06-13T20:43:27.239" v="691" actId="1076"/>
        <pc:sldMkLst>
          <pc:docMk/>
          <pc:sldMk cId="4249451553" sldId="345"/>
        </pc:sldMkLst>
        <pc:spChg chg="mod">
          <ac:chgData name="Fernando Viana" userId="317a4a04-08a3-4964-80ee-8b376c29cff7" providerId="ADAL" clId="{19BB927B-816E-4A60-95C5-181A1D531AD1}" dt="2022-06-13T20:40:45.994" v="667" actId="6549"/>
          <ac:spMkLst>
            <pc:docMk/>
            <pc:sldMk cId="4249451553" sldId="345"/>
            <ac:spMk id="2" creationId="{F40B1444-0178-4BAD-9AC8-DE0FBB14300D}"/>
          </ac:spMkLst>
        </pc:spChg>
        <pc:spChg chg="add del mod">
          <ac:chgData name="Fernando Viana" userId="317a4a04-08a3-4964-80ee-8b376c29cff7" providerId="ADAL" clId="{19BB927B-816E-4A60-95C5-181A1D531AD1}" dt="2022-06-13T20:39:41.119" v="642" actId="478"/>
          <ac:spMkLst>
            <pc:docMk/>
            <pc:sldMk cId="4249451553" sldId="345"/>
            <ac:spMk id="10" creationId="{3A2FFE74-FE4E-7F2D-84FE-BE687E0C43F3}"/>
          </ac:spMkLst>
        </pc:spChg>
        <pc:picChg chg="add del mod">
          <ac:chgData name="Fernando Viana" userId="317a4a04-08a3-4964-80ee-8b376c29cff7" providerId="ADAL" clId="{19BB927B-816E-4A60-95C5-181A1D531AD1}" dt="2022-06-13T20:42:01.474" v="669" actId="21"/>
          <ac:picMkLst>
            <pc:docMk/>
            <pc:sldMk cId="4249451553" sldId="345"/>
            <ac:picMk id="6" creationId="{5BA3DCC1-FF80-9527-9D79-6311D0F75DC6}"/>
          </ac:picMkLst>
        </pc:picChg>
        <pc:picChg chg="add mod">
          <ac:chgData name="Fernando Viana" userId="317a4a04-08a3-4964-80ee-8b376c29cff7" providerId="ADAL" clId="{19BB927B-816E-4A60-95C5-181A1D531AD1}" dt="2022-06-13T20:43:27.239" v="691" actId="1076"/>
          <ac:picMkLst>
            <pc:docMk/>
            <pc:sldMk cId="4249451553" sldId="345"/>
            <ac:picMk id="11" creationId="{0C87FE32-ACAB-77DA-B858-CE7A632CA189}"/>
          </ac:picMkLst>
        </pc:picChg>
      </pc:sldChg>
    </pc:docChg>
  </pc:docChgLst>
  <pc:docChgLst>
    <pc:chgData name="Fernando Viana" userId="317a4a04-08a3-4964-80ee-8b376c29cff7" providerId="ADAL" clId="{6754AD0A-4B4A-46B4-B3ED-C53652D4068F}"/>
    <pc:docChg chg="undo redo custSel addSld delSld modSld sldOrd">
      <pc:chgData name="Fernando Viana" userId="317a4a04-08a3-4964-80ee-8b376c29cff7" providerId="ADAL" clId="{6754AD0A-4B4A-46B4-B3ED-C53652D4068F}" dt="2022-06-13T21:49:05.507" v="426" actId="1076"/>
      <pc:docMkLst>
        <pc:docMk/>
      </pc:docMkLst>
      <pc:sldChg chg="del">
        <pc:chgData name="Fernando Viana" userId="317a4a04-08a3-4964-80ee-8b376c29cff7" providerId="ADAL" clId="{6754AD0A-4B4A-46B4-B3ED-C53652D4068F}" dt="2022-06-13T21:36:20.021" v="0" actId="47"/>
        <pc:sldMkLst>
          <pc:docMk/>
          <pc:sldMk cId="3219712204" sldId="257"/>
        </pc:sldMkLst>
      </pc:sldChg>
      <pc:sldChg chg="del">
        <pc:chgData name="Fernando Viana" userId="317a4a04-08a3-4964-80ee-8b376c29cff7" providerId="ADAL" clId="{6754AD0A-4B4A-46B4-B3ED-C53652D4068F}" dt="2022-06-13T21:36:20.021" v="0" actId="47"/>
        <pc:sldMkLst>
          <pc:docMk/>
          <pc:sldMk cId="299999039" sldId="258"/>
        </pc:sldMkLst>
      </pc:sldChg>
      <pc:sldChg chg="addSp delSp modSp mod">
        <pc:chgData name="Fernando Viana" userId="317a4a04-08a3-4964-80ee-8b376c29cff7" providerId="ADAL" clId="{6754AD0A-4B4A-46B4-B3ED-C53652D4068F}" dt="2022-06-13T21:37:36.158" v="20" actId="554"/>
        <pc:sldMkLst>
          <pc:docMk/>
          <pc:sldMk cId="3670425490" sldId="259"/>
        </pc:sldMkLst>
        <pc:spChg chg="mod">
          <ac:chgData name="Fernando Viana" userId="317a4a04-08a3-4964-80ee-8b376c29cff7" providerId="ADAL" clId="{6754AD0A-4B4A-46B4-B3ED-C53652D4068F}" dt="2022-06-13T21:36:36.424" v="5" actId="113"/>
          <ac:spMkLst>
            <pc:docMk/>
            <pc:sldMk cId="3670425490" sldId="259"/>
            <ac:spMk id="13" creationId="{79E2A3DB-46EE-8A3B-C7C6-1A8CA6DBBDC3}"/>
          </ac:spMkLst>
        </pc:spChg>
        <pc:spChg chg="mod">
          <ac:chgData name="Fernando Viana" userId="317a4a04-08a3-4964-80ee-8b376c29cff7" providerId="ADAL" clId="{6754AD0A-4B4A-46B4-B3ED-C53652D4068F}" dt="2022-06-13T21:37:05.526" v="15" actId="14100"/>
          <ac:spMkLst>
            <pc:docMk/>
            <pc:sldMk cId="3670425490" sldId="259"/>
            <ac:spMk id="14" creationId="{665A29F6-332E-1AD4-3F88-F1CEC804C535}"/>
          </ac:spMkLst>
        </pc:spChg>
        <pc:picChg chg="del">
          <ac:chgData name="Fernando Viana" userId="317a4a04-08a3-4964-80ee-8b376c29cff7" providerId="ADAL" clId="{6754AD0A-4B4A-46B4-B3ED-C53652D4068F}" dt="2022-06-13T21:36:55.445" v="12" actId="478"/>
          <ac:picMkLst>
            <pc:docMk/>
            <pc:sldMk cId="3670425490" sldId="259"/>
            <ac:picMk id="5" creationId="{DCAC8A62-6404-5C84-AD57-52908E3FDC69}"/>
          </ac:picMkLst>
        </pc:picChg>
        <pc:picChg chg="add mod ord">
          <ac:chgData name="Fernando Viana" userId="317a4a04-08a3-4964-80ee-8b376c29cff7" providerId="ADAL" clId="{6754AD0A-4B4A-46B4-B3ED-C53652D4068F}" dt="2022-06-13T21:37:36.158" v="20" actId="554"/>
          <ac:picMkLst>
            <pc:docMk/>
            <pc:sldMk cId="3670425490" sldId="259"/>
            <ac:picMk id="11" creationId="{0A04329C-1A5E-09DE-8868-74EBE676E6BE}"/>
          </ac:picMkLst>
        </pc:picChg>
        <pc:picChg chg="del">
          <ac:chgData name="Fernando Viana" userId="317a4a04-08a3-4964-80ee-8b376c29cff7" providerId="ADAL" clId="{6754AD0A-4B4A-46B4-B3ED-C53652D4068F}" dt="2022-06-13T21:37:29.719" v="18" actId="478"/>
          <ac:picMkLst>
            <pc:docMk/>
            <pc:sldMk cId="3670425490" sldId="259"/>
            <ac:picMk id="12" creationId="{E2E62297-10CB-D3E9-4402-5DE52D602F7F}"/>
          </ac:picMkLst>
        </pc:picChg>
        <pc:picChg chg="del">
          <ac:chgData name="Fernando Viana" userId="317a4a04-08a3-4964-80ee-8b376c29cff7" providerId="ADAL" clId="{6754AD0A-4B4A-46B4-B3ED-C53652D4068F}" dt="2022-06-13T21:36:55.445" v="12" actId="478"/>
          <ac:picMkLst>
            <pc:docMk/>
            <pc:sldMk cId="3670425490" sldId="259"/>
            <ac:picMk id="16" creationId="{0465DEF1-7D79-463C-AB6F-7F8A08DDB8DC}"/>
          </ac:picMkLst>
        </pc:picChg>
        <pc:picChg chg="del">
          <ac:chgData name="Fernando Viana" userId="317a4a04-08a3-4964-80ee-8b376c29cff7" providerId="ADAL" clId="{6754AD0A-4B4A-46B4-B3ED-C53652D4068F}" dt="2022-06-13T21:36:55.445" v="12" actId="478"/>
          <ac:picMkLst>
            <pc:docMk/>
            <pc:sldMk cId="3670425490" sldId="259"/>
            <ac:picMk id="17" creationId="{11348F2C-ED34-4660-8342-26ED191D5E6B}"/>
          </ac:picMkLst>
        </pc:picChg>
      </pc:sldChg>
      <pc:sldChg chg="addSp delSp modSp add mod">
        <pc:chgData name="Fernando Viana" userId="317a4a04-08a3-4964-80ee-8b376c29cff7" providerId="ADAL" clId="{6754AD0A-4B4A-46B4-B3ED-C53652D4068F}" dt="2022-06-13T21:38:17.958" v="54" actId="1076"/>
        <pc:sldMkLst>
          <pc:docMk/>
          <pc:sldMk cId="773367728" sldId="260"/>
        </pc:sldMkLst>
        <pc:spChg chg="add del mod">
          <ac:chgData name="Fernando Viana" userId="317a4a04-08a3-4964-80ee-8b376c29cff7" providerId="ADAL" clId="{6754AD0A-4B4A-46B4-B3ED-C53652D4068F}" dt="2022-06-13T21:38:06.082" v="42" actId="1076"/>
          <ac:spMkLst>
            <pc:docMk/>
            <pc:sldMk cId="773367728" sldId="260"/>
            <ac:spMk id="13" creationId="{79E2A3DB-46EE-8A3B-C7C6-1A8CA6DBBDC3}"/>
          </ac:spMkLst>
        </pc:spChg>
        <pc:spChg chg="del">
          <ac:chgData name="Fernando Viana" userId="317a4a04-08a3-4964-80ee-8b376c29cff7" providerId="ADAL" clId="{6754AD0A-4B4A-46B4-B3ED-C53652D4068F}" dt="2022-06-13T21:37:52.128" v="23" actId="478"/>
          <ac:spMkLst>
            <pc:docMk/>
            <pc:sldMk cId="773367728" sldId="260"/>
            <ac:spMk id="14" creationId="{665A29F6-332E-1AD4-3F88-F1CEC804C535}"/>
          </ac:spMkLst>
        </pc:spChg>
        <pc:picChg chg="add mod">
          <ac:chgData name="Fernando Viana" userId="317a4a04-08a3-4964-80ee-8b376c29cff7" providerId="ADAL" clId="{6754AD0A-4B4A-46B4-B3ED-C53652D4068F}" dt="2022-06-13T21:38:01.926" v="40"/>
          <ac:picMkLst>
            <pc:docMk/>
            <pc:sldMk cId="773367728" sldId="260"/>
            <ac:picMk id="8" creationId="{9375A94B-56E8-80D5-630E-8B6903411E73}"/>
          </ac:picMkLst>
        </pc:picChg>
        <pc:picChg chg="add mod">
          <ac:chgData name="Fernando Viana" userId="317a4a04-08a3-4964-80ee-8b376c29cff7" providerId="ADAL" clId="{6754AD0A-4B4A-46B4-B3ED-C53652D4068F}" dt="2022-06-13T21:38:17.958" v="54" actId="1076"/>
          <ac:picMkLst>
            <pc:docMk/>
            <pc:sldMk cId="773367728" sldId="260"/>
            <ac:picMk id="10" creationId="{FB34A958-C056-B766-F9C8-E58034E6632D}"/>
          </ac:picMkLst>
        </pc:picChg>
        <pc:picChg chg="del">
          <ac:chgData name="Fernando Viana" userId="317a4a04-08a3-4964-80ee-8b376c29cff7" providerId="ADAL" clId="{6754AD0A-4B4A-46B4-B3ED-C53652D4068F}" dt="2022-06-13T21:37:51.143" v="22" actId="478"/>
          <ac:picMkLst>
            <pc:docMk/>
            <pc:sldMk cId="773367728" sldId="260"/>
            <ac:picMk id="11" creationId="{0A04329C-1A5E-09DE-8868-74EBE676E6BE}"/>
          </ac:picMkLst>
        </pc:picChg>
      </pc:sldChg>
      <pc:sldChg chg="modSp add mod ord">
        <pc:chgData name="Fernando Viana" userId="317a4a04-08a3-4964-80ee-8b376c29cff7" providerId="ADAL" clId="{6754AD0A-4B4A-46B4-B3ED-C53652D4068F}" dt="2022-06-13T21:40:31.579" v="99" actId="14100"/>
        <pc:sldMkLst>
          <pc:docMk/>
          <pc:sldMk cId="3034762435" sldId="261"/>
        </pc:sldMkLst>
        <pc:spChg chg="mod ord">
          <ac:chgData name="Fernando Viana" userId="317a4a04-08a3-4964-80ee-8b376c29cff7" providerId="ADAL" clId="{6754AD0A-4B4A-46B4-B3ED-C53652D4068F}" dt="2022-06-13T21:40:31.579" v="99" actId="14100"/>
          <ac:spMkLst>
            <pc:docMk/>
            <pc:sldMk cId="3034762435" sldId="261"/>
            <ac:spMk id="14" creationId="{665A29F6-332E-1AD4-3F88-F1CEC804C535}"/>
          </ac:spMkLst>
        </pc:spChg>
      </pc:sldChg>
      <pc:sldChg chg="addSp delSp modSp add del mod">
        <pc:chgData name="Fernando Viana" userId="317a4a04-08a3-4964-80ee-8b376c29cff7" providerId="ADAL" clId="{6754AD0A-4B4A-46B4-B3ED-C53652D4068F}" dt="2022-06-13T21:49:05.507" v="426" actId="1076"/>
        <pc:sldMkLst>
          <pc:docMk/>
          <pc:sldMk cId="3399447502" sldId="262"/>
        </pc:sldMkLst>
        <pc:spChg chg="add del">
          <ac:chgData name="Fernando Viana" userId="317a4a04-08a3-4964-80ee-8b376c29cff7" providerId="ADAL" clId="{6754AD0A-4B4A-46B4-B3ED-C53652D4068F}" dt="2022-06-13T21:42:00.908" v="138" actId="22"/>
          <ac:spMkLst>
            <pc:docMk/>
            <pc:sldMk cId="3399447502" sldId="262"/>
            <ac:spMk id="10" creationId="{951AFBFA-30A9-B008-5A37-0F550EF03AC8}"/>
          </ac:spMkLst>
        </pc:spChg>
        <pc:spChg chg="add mod">
          <ac:chgData name="Fernando Viana" userId="317a4a04-08a3-4964-80ee-8b376c29cff7" providerId="ADAL" clId="{6754AD0A-4B4A-46B4-B3ED-C53652D4068F}" dt="2022-06-13T21:46:37.009" v="327"/>
          <ac:spMkLst>
            <pc:docMk/>
            <pc:sldMk cId="3399447502" sldId="262"/>
            <ac:spMk id="12" creationId="{1CF5DCA3-8295-99A5-763A-E7917B3104BB}"/>
          </ac:spMkLst>
        </pc:spChg>
        <pc:spChg chg="del">
          <ac:chgData name="Fernando Viana" userId="317a4a04-08a3-4964-80ee-8b376c29cff7" providerId="ADAL" clId="{6754AD0A-4B4A-46B4-B3ED-C53652D4068F}" dt="2022-06-13T21:46:38.353" v="328" actId="478"/>
          <ac:spMkLst>
            <pc:docMk/>
            <pc:sldMk cId="3399447502" sldId="262"/>
            <ac:spMk id="13" creationId="{79E2A3DB-46EE-8A3B-C7C6-1A8CA6DBBDC3}"/>
          </ac:spMkLst>
        </pc:spChg>
        <pc:spChg chg="add del">
          <ac:chgData name="Fernando Viana" userId="317a4a04-08a3-4964-80ee-8b376c29cff7" providerId="ADAL" clId="{6754AD0A-4B4A-46B4-B3ED-C53652D4068F}" dt="2022-06-13T21:41:27.632" v="128" actId="478"/>
          <ac:spMkLst>
            <pc:docMk/>
            <pc:sldMk cId="3399447502" sldId="262"/>
            <ac:spMk id="14" creationId="{665A29F6-332E-1AD4-3F88-F1CEC804C535}"/>
          </ac:spMkLst>
        </pc:spChg>
        <pc:graphicFrameChg chg="add del mod modGraphic">
          <ac:chgData name="Fernando Viana" userId="317a4a04-08a3-4964-80ee-8b376c29cff7" providerId="ADAL" clId="{6754AD0A-4B4A-46B4-B3ED-C53652D4068F}" dt="2022-06-13T21:49:02.038" v="425"/>
          <ac:graphicFrameMkLst>
            <pc:docMk/>
            <pc:sldMk cId="3399447502" sldId="262"/>
            <ac:graphicFrameMk id="2" creationId="{FB75B3E6-45F9-F8FD-1A1D-61A9C7D0B243}"/>
          </ac:graphicFrameMkLst>
        </pc:graphicFrameChg>
        <pc:graphicFrameChg chg="add mod modGraphic">
          <ac:chgData name="Fernando Viana" userId="317a4a04-08a3-4964-80ee-8b376c29cff7" providerId="ADAL" clId="{6754AD0A-4B4A-46B4-B3ED-C53652D4068F}" dt="2022-06-13T21:49:05.507" v="426" actId="1076"/>
          <ac:graphicFrameMkLst>
            <pc:docMk/>
            <pc:sldMk cId="3399447502" sldId="262"/>
            <ac:graphicFrameMk id="5" creationId="{155A6AFD-EB53-EBBB-63FC-6B4AEF0D5858}"/>
          </ac:graphicFrameMkLst>
        </pc:graphicFrameChg>
        <pc:picChg chg="del">
          <ac:chgData name="Fernando Viana" userId="317a4a04-08a3-4964-80ee-8b376c29cff7" providerId="ADAL" clId="{6754AD0A-4B4A-46B4-B3ED-C53652D4068F}" dt="2022-06-13T21:46:30.415" v="325" actId="478"/>
          <ac:picMkLst>
            <pc:docMk/>
            <pc:sldMk cId="3399447502" sldId="262"/>
            <ac:picMk id="11" creationId="{0A04329C-1A5E-09DE-8868-74EBE676E6BE}"/>
          </ac:picMkLst>
        </pc:picChg>
      </pc:sldChg>
      <pc:sldChg chg="del">
        <pc:chgData name="Fernando Viana" userId="317a4a04-08a3-4964-80ee-8b376c29cff7" providerId="ADAL" clId="{6754AD0A-4B4A-46B4-B3ED-C53652D4068F}" dt="2022-06-13T21:36:20.021" v="0" actId="47"/>
        <pc:sldMkLst>
          <pc:docMk/>
          <pc:sldMk cId="1809995181" sldId="266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125563489" sldId="283"/>
        </pc:sldMkLst>
      </pc:sldChg>
      <pc:sldChg chg="del">
        <pc:chgData name="Fernando Viana" userId="317a4a04-08a3-4964-80ee-8b376c29cff7" providerId="ADAL" clId="{6754AD0A-4B4A-46B4-B3ED-C53652D4068F}" dt="2022-06-13T21:36:20.021" v="0" actId="47"/>
        <pc:sldMkLst>
          <pc:docMk/>
          <pc:sldMk cId="932027454" sldId="286"/>
        </pc:sldMkLst>
      </pc:sldChg>
      <pc:sldChg chg="del">
        <pc:chgData name="Fernando Viana" userId="317a4a04-08a3-4964-80ee-8b376c29cff7" providerId="ADAL" clId="{6754AD0A-4B4A-46B4-B3ED-C53652D4068F}" dt="2022-06-13T21:36:20.021" v="0" actId="47"/>
        <pc:sldMkLst>
          <pc:docMk/>
          <pc:sldMk cId="1268156109" sldId="287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623084374" sldId="288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055235191" sldId="289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276032822" sldId="290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309046232" sldId="291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283473209" sldId="292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830250206" sldId="293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786782608" sldId="294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5506199" sldId="295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926408783" sldId="296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237983228" sldId="297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898520358" sldId="298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967966791" sldId="299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030095062" sldId="300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708468226" sldId="301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86944676" sldId="302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319560938" sldId="303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971815658" sldId="304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581576878" sldId="305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965187537" sldId="306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479684367" sldId="307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983000496" sldId="309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495277204" sldId="310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18465547" sldId="311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008430210" sldId="312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763517160" sldId="313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190519815" sldId="314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348454943" sldId="315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947036834" sldId="316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742890475" sldId="317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091406865" sldId="318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910147843" sldId="319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113458642" sldId="320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029710058" sldId="321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561146983" sldId="322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349587467" sldId="323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720939725" sldId="324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766438293" sldId="325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569904959" sldId="326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542394512" sldId="327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267095500" sldId="328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819410635" sldId="329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212207770" sldId="330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148058531" sldId="333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347262557" sldId="334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026969370" sldId="335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337188234" sldId="336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1722062293" sldId="337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891437806" sldId="338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986352284" sldId="339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3241212281" sldId="340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534183669" sldId="342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187712683" sldId="343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2266029533" sldId="344"/>
        </pc:sldMkLst>
      </pc:sldChg>
      <pc:sldChg chg="del">
        <pc:chgData name="Fernando Viana" userId="317a4a04-08a3-4964-80ee-8b376c29cff7" providerId="ADAL" clId="{6754AD0A-4B4A-46B4-B3ED-C53652D4068F}" dt="2022-06-13T21:36:22.997" v="1" actId="47"/>
        <pc:sldMkLst>
          <pc:docMk/>
          <pc:sldMk cId="4249451553" sldId="345"/>
        </pc:sldMkLst>
      </pc:sldChg>
    </pc:docChg>
  </pc:docChgLst>
  <pc:docChgLst>
    <pc:chgData name="Cristina Poggiali Almeida" userId="d8a14c6b-5eb7-4ed9-82a4-63df8b04c1ba" providerId="ADAL" clId="{690DABFD-79F1-4447-99C0-51C07BDF6F33}"/>
    <pc:docChg chg="custSel modSld">
      <pc:chgData name="Cristina Poggiali Almeida" userId="d8a14c6b-5eb7-4ed9-82a4-63df8b04c1ba" providerId="ADAL" clId="{690DABFD-79F1-4447-99C0-51C07BDF6F33}" dt="2022-06-14T21:35:23.615" v="119" actId="1035"/>
      <pc:docMkLst>
        <pc:docMk/>
      </pc:docMkLst>
      <pc:sldChg chg="addSp delSp modSp mod">
        <pc:chgData name="Cristina Poggiali Almeida" userId="d8a14c6b-5eb7-4ed9-82a4-63df8b04c1ba" providerId="ADAL" clId="{690DABFD-79F1-4447-99C0-51C07BDF6F33}" dt="2022-06-14T21:35:23.615" v="119" actId="1035"/>
        <pc:sldMkLst>
          <pc:docMk/>
          <pc:sldMk cId="299999039" sldId="258"/>
        </pc:sldMkLst>
        <pc:spChg chg="del">
          <ac:chgData name="Cristina Poggiali Almeida" userId="d8a14c6b-5eb7-4ed9-82a4-63df8b04c1ba" providerId="ADAL" clId="{690DABFD-79F1-4447-99C0-51C07BDF6F33}" dt="2022-06-14T21:34:14.994" v="61" actId="478"/>
          <ac:spMkLst>
            <pc:docMk/>
            <pc:sldMk cId="299999039" sldId="258"/>
            <ac:spMk id="2" creationId="{1B7B752D-A9E2-B47F-4BB1-9FE6FCEDD226}"/>
          </ac:spMkLst>
        </pc:spChg>
        <pc:spChg chg="del">
          <ac:chgData name="Cristina Poggiali Almeida" userId="d8a14c6b-5eb7-4ed9-82a4-63df8b04c1ba" providerId="ADAL" clId="{690DABFD-79F1-4447-99C0-51C07BDF6F33}" dt="2022-06-14T21:34:01.177" v="52" actId="478"/>
          <ac:spMkLst>
            <pc:docMk/>
            <pc:sldMk cId="299999039" sldId="258"/>
            <ac:spMk id="11" creationId="{399DE8DF-9586-2DB8-686F-452D450C0EAE}"/>
          </ac:spMkLst>
        </pc:spChg>
        <pc:spChg chg="del">
          <ac:chgData name="Cristina Poggiali Almeida" userId="d8a14c6b-5eb7-4ed9-82a4-63df8b04c1ba" providerId="ADAL" clId="{690DABFD-79F1-4447-99C0-51C07BDF6F33}" dt="2022-06-14T21:34:09.063" v="54" actId="478"/>
          <ac:spMkLst>
            <pc:docMk/>
            <pc:sldMk cId="299999039" sldId="258"/>
            <ac:spMk id="13" creationId="{66F24CBA-0AF9-FF8B-6FFB-162A12436127}"/>
          </ac:spMkLst>
        </pc:spChg>
        <pc:spChg chg="mod">
          <ac:chgData name="Cristina Poggiali Almeida" userId="d8a14c6b-5eb7-4ed9-82a4-63df8b04c1ba" providerId="ADAL" clId="{690DABFD-79F1-4447-99C0-51C07BDF6F33}" dt="2022-06-14T21:35:23.615" v="119" actId="1035"/>
          <ac:spMkLst>
            <pc:docMk/>
            <pc:sldMk cId="299999039" sldId="258"/>
            <ac:spMk id="14" creationId="{665A29F6-332E-1AD4-3F88-F1CEC804C535}"/>
          </ac:spMkLst>
        </pc:spChg>
        <pc:spChg chg="del">
          <ac:chgData name="Cristina Poggiali Almeida" userId="d8a14c6b-5eb7-4ed9-82a4-63df8b04c1ba" providerId="ADAL" clId="{690DABFD-79F1-4447-99C0-51C07BDF6F33}" dt="2022-06-14T21:34:11.582" v="55" actId="478"/>
          <ac:spMkLst>
            <pc:docMk/>
            <pc:sldMk cId="299999039" sldId="258"/>
            <ac:spMk id="15" creationId="{C338FD4D-B97E-70D4-1989-1CA6F16183CD}"/>
          </ac:spMkLst>
        </pc:spChg>
        <pc:spChg chg="add mod">
          <ac:chgData name="Cristina Poggiali Almeida" userId="d8a14c6b-5eb7-4ed9-82a4-63df8b04c1ba" providerId="ADAL" clId="{690DABFD-79F1-4447-99C0-51C07BDF6F33}" dt="2022-06-14T21:35:23.615" v="119" actId="1035"/>
          <ac:spMkLst>
            <pc:docMk/>
            <pc:sldMk cId="299999039" sldId="258"/>
            <ac:spMk id="16" creationId="{381470A7-B7A2-8DF2-07AD-0037346169C2}"/>
          </ac:spMkLst>
        </pc:spChg>
        <pc:spChg chg="del">
          <ac:chgData name="Cristina Poggiali Almeida" userId="d8a14c6b-5eb7-4ed9-82a4-63df8b04c1ba" providerId="ADAL" clId="{690DABFD-79F1-4447-99C0-51C07BDF6F33}" dt="2022-06-14T21:34:13.118" v="57" actId="478"/>
          <ac:spMkLst>
            <pc:docMk/>
            <pc:sldMk cId="299999039" sldId="258"/>
            <ac:spMk id="17" creationId="{43010D62-9F8D-95A0-10D2-85D3AD483F29}"/>
          </ac:spMkLst>
        </pc:spChg>
        <pc:spChg chg="del">
          <ac:chgData name="Cristina Poggiali Almeida" userId="d8a14c6b-5eb7-4ed9-82a4-63df8b04c1ba" providerId="ADAL" clId="{690DABFD-79F1-4447-99C0-51C07BDF6F33}" dt="2022-06-14T21:34:13.713" v="58" actId="478"/>
          <ac:spMkLst>
            <pc:docMk/>
            <pc:sldMk cId="299999039" sldId="258"/>
            <ac:spMk id="18" creationId="{B356B3F8-20B8-2772-514A-049637A38DD0}"/>
          </ac:spMkLst>
        </pc:spChg>
        <pc:spChg chg="del mod">
          <ac:chgData name="Cristina Poggiali Almeida" userId="d8a14c6b-5eb7-4ed9-82a4-63df8b04c1ba" providerId="ADAL" clId="{690DABFD-79F1-4447-99C0-51C07BDF6F33}" dt="2022-06-14T21:34:14.456" v="60" actId="478"/>
          <ac:spMkLst>
            <pc:docMk/>
            <pc:sldMk cId="299999039" sldId="258"/>
            <ac:spMk id="19" creationId="{CB9511A2-6EFB-E48C-7315-9D0B79258B4E}"/>
          </ac:spMkLst>
        </pc:spChg>
        <pc:spChg chg="del">
          <ac:chgData name="Cristina Poggiali Almeida" userId="d8a14c6b-5eb7-4ed9-82a4-63df8b04c1ba" providerId="ADAL" clId="{690DABFD-79F1-4447-99C0-51C07BDF6F33}" dt="2022-06-14T21:34:12.436" v="56" actId="478"/>
          <ac:spMkLst>
            <pc:docMk/>
            <pc:sldMk cId="299999039" sldId="258"/>
            <ac:spMk id="20" creationId="{F9BC20AF-DC64-FEC8-BD93-EECA64627914}"/>
          </ac:spMkLst>
        </pc:spChg>
      </pc:sldChg>
      <pc:sldChg chg="modSp mod">
        <pc:chgData name="Cristina Poggiali Almeida" userId="d8a14c6b-5eb7-4ed9-82a4-63df8b04c1ba" providerId="ADAL" clId="{690DABFD-79F1-4447-99C0-51C07BDF6F33}" dt="2022-06-14T21:31:53.178" v="12" actId="20577"/>
        <pc:sldMkLst>
          <pc:docMk/>
          <pc:sldMk cId="3670425490" sldId="259"/>
        </pc:sldMkLst>
        <pc:spChg chg="mod">
          <ac:chgData name="Cristina Poggiali Almeida" userId="d8a14c6b-5eb7-4ed9-82a4-63df8b04c1ba" providerId="ADAL" clId="{690DABFD-79F1-4447-99C0-51C07BDF6F33}" dt="2022-06-14T21:31:53.178" v="12" actId="20577"/>
          <ac:spMkLst>
            <pc:docMk/>
            <pc:sldMk cId="3670425490" sldId="259"/>
            <ac:spMk id="13" creationId="{79E2A3DB-46EE-8A3B-C7C6-1A8CA6DBBDC3}"/>
          </ac:spMkLst>
        </pc:spChg>
      </pc:sldChg>
      <pc:sldChg chg="modSp mod">
        <pc:chgData name="Cristina Poggiali Almeida" userId="d8a14c6b-5eb7-4ed9-82a4-63df8b04c1ba" providerId="ADAL" clId="{690DABFD-79F1-4447-99C0-51C07BDF6F33}" dt="2022-06-14T21:32:00.034" v="27" actId="20577"/>
        <pc:sldMkLst>
          <pc:docMk/>
          <pc:sldMk cId="773367728" sldId="260"/>
        </pc:sldMkLst>
        <pc:spChg chg="mod">
          <ac:chgData name="Cristina Poggiali Almeida" userId="d8a14c6b-5eb7-4ed9-82a4-63df8b04c1ba" providerId="ADAL" clId="{690DABFD-79F1-4447-99C0-51C07BDF6F33}" dt="2022-06-14T21:32:00.034" v="27" actId="20577"/>
          <ac:spMkLst>
            <pc:docMk/>
            <pc:sldMk cId="773367728" sldId="260"/>
            <ac:spMk id="13" creationId="{79E2A3DB-46EE-8A3B-C7C6-1A8CA6DBBDC3}"/>
          </ac:spMkLst>
        </pc:spChg>
      </pc:sldChg>
      <pc:sldChg chg="modSp mod">
        <pc:chgData name="Cristina Poggiali Almeida" userId="d8a14c6b-5eb7-4ed9-82a4-63df8b04c1ba" providerId="ADAL" clId="{690DABFD-79F1-4447-99C0-51C07BDF6F33}" dt="2022-06-14T21:32:06.570" v="40" actId="20577"/>
        <pc:sldMkLst>
          <pc:docMk/>
          <pc:sldMk cId="3034762435" sldId="261"/>
        </pc:sldMkLst>
        <pc:spChg chg="mod">
          <ac:chgData name="Cristina Poggiali Almeida" userId="d8a14c6b-5eb7-4ed9-82a4-63df8b04c1ba" providerId="ADAL" clId="{690DABFD-79F1-4447-99C0-51C07BDF6F33}" dt="2022-06-14T21:32:06.570" v="40" actId="20577"/>
          <ac:spMkLst>
            <pc:docMk/>
            <pc:sldMk cId="3034762435" sldId="261"/>
            <ac:spMk id="13" creationId="{79E2A3DB-46EE-8A3B-C7C6-1A8CA6DBBDC3}"/>
          </ac:spMkLst>
        </pc:spChg>
      </pc:sldChg>
      <pc:sldChg chg="modSp mod">
        <pc:chgData name="Cristina Poggiali Almeida" userId="d8a14c6b-5eb7-4ed9-82a4-63df8b04c1ba" providerId="ADAL" clId="{690DABFD-79F1-4447-99C0-51C07BDF6F33}" dt="2022-06-14T21:32:17.709" v="49" actId="20577"/>
        <pc:sldMkLst>
          <pc:docMk/>
          <pc:sldMk cId="3399447502" sldId="262"/>
        </pc:sldMkLst>
        <pc:spChg chg="mod">
          <ac:chgData name="Cristina Poggiali Almeida" userId="d8a14c6b-5eb7-4ed9-82a4-63df8b04c1ba" providerId="ADAL" clId="{690DABFD-79F1-4447-99C0-51C07BDF6F33}" dt="2022-06-14T21:32:17.709" v="49" actId="20577"/>
          <ac:spMkLst>
            <pc:docMk/>
            <pc:sldMk cId="3399447502" sldId="262"/>
            <ac:spMk id="12" creationId="{1CF5DCA3-8295-99A5-763A-E7917B3104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CD9E-6113-4F0B-9EC1-ADCD50CA759C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FFE7C-F275-404D-BF7A-677B8F38D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8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10941-CC88-D9FE-F0D1-4E5EE9687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B1C1C2-63AD-8B1A-ADC3-3C97558EC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A18E96-1AA9-81D0-BFAD-3247CB43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ADA66-5969-7F49-6CA2-4F117EDD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34F9DF-737A-102B-6068-70050BF8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12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E33CC-C760-B479-179C-38754CEB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B1FAA4-E859-7BEC-BBD1-ECFC6DB6E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5EFFD6-666E-47FE-56B8-179CB704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42F35-AB8A-3692-4415-A023D916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B90AE-7C03-5EB1-7B9A-785B0BC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81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2768BF-0363-086B-6330-461023E2F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B03693-F5C0-2B62-B9CD-B7740654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E472FB-1F70-39D5-04AF-20268598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43FF1-7364-7982-9894-BEE26262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06473C-C4D7-AC2A-E3F8-D58CD7B1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4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0708C-C126-0623-7785-FCA70C87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D1C8FF-3DDD-D99F-B28E-B5B65BA8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FEAC4-6E17-B605-F839-7D247A63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610AB-677D-D07E-1EBA-CE9DFEB5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8B095E-FA03-A511-F98C-34BE1AC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39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74560-3D10-C6BD-2C6F-259F6DDF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C3ED6-EC51-880D-A127-992D60C5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FA74D8-8ACC-A103-A6F8-03D0D9EA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B6C74C-4172-888A-A33F-2F034D6E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015BCA-D7AB-07EB-9C49-F1A5DD12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194A-25E2-C65C-CD4F-FE0F78BB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9568D-E7A2-89E8-665E-B5580E79D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7A37E2-E13E-805E-AEE6-086567FC7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8CFAF-F6BE-A500-7D0A-469EA03F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FBDD83-2CD9-A34C-6EE3-A33CABFF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38B95F-EBEC-2991-CA58-A6B3A812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28930-9A30-E064-4516-8CDFB4DB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2F6D05-1CE4-1046-7683-00721400A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31F9F6-0402-2A5D-39CD-DC0745E33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FC1FEB-8B1A-8460-8701-576227C1C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AB5C08-7FB7-A869-97D5-475BB09FA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3C0CE0-7C39-5536-4975-4C4C7F88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BC7FE22-8031-C0BC-5597-A3FCDB04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7EE89A-5A69-12F6-DCB5-1CF0A2B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81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A3863-8BCF-430A-D491-373D0727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BF71151-ED60-3677-C6D7-74DAD5A3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A7BA62-7CFD-EBD3-C5DF-9F41AAE8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E927D7-9A66-6F61-991A-7E5921F0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96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E7D1A6-5D37-A96C-35C9-D4C18C19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4328D7-BA5A-5522-0544-D35E8282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6DC4F-3135-1FE9-1E02-E86AEA31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5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69C7D-5C0C-C38E-1EA9-84A2DE37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72419F-21D3-8998-0379-47E64951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AB2EF9-7614-FBE2-D5D0-F09285310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D42BC1-2E66-189A-AB7E-FC1D4CB2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78533-DFDE-8C42-1306-B38395AF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9F85A0-892E-FF8C-0004-D5B9ECF3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E7CEE-64B9-5F7B-914C-E4648D42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D728BF-986C-5D07-0A99-EC9C9A16B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9D01A8-40F4-DE34-7AA6-2075830EA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039815-0BFB-9796-0F1F-B0C40B6C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F32015-A00D-4248-B4BD-B1B661FB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02B53-448B-B1B5-0CFF-23CAD80A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69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99A940-74E3-82B9-CCE1-78156808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1C044-E08E-3D01-15D7-A4FDB80F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A533A-A7B4-0F15-710C-3D61E4039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EDD5-E45E-4BA0-9010-AF367677963B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C522CF-F483-1C66-1250-F5979253D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A0B5B8-3B73-F6A8-65D2-20BCB3BCF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8AC6-B409-44DE-ABFA-B9CA7609B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5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9C6FBF0C-A8D6-1CC0-1E41-AE7EDF3A8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7689" y="2473184"/>
            <a:ext cx="2320172" cy="37236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A5BC71C-D879-B815-5E53-4D22D28598B4}"/>
              </a:ext>
            </a:extLst>
          </p:cNvPr>
          <p:cNvSpPr/>
          <p:nvPr/>
        </p:nvSpPr>
        <p:spPr>
          <a:xfrm>
            <a:off x="0" y="0"/>
            <a:ext cx="108000" cy="6858000"/>
          </a:xfrm>
          <a:prstGeom prst="rect">
            <a:avLst/>
          </a:prstGeom>
          <a:gradFill flip="none" rotWithShape="1">
            <a:gsLst>
              <a:gs pos="0">
                <a:srgbClr val="303485"/>
              </a:gs>
              <a:gs pos="100000">
                <a:srgbClr val="1578B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ao ar livre&#10;&#10;Descrição gerada automaticamente">
            <a:extLst>
              <a:ext uri="{FF2B5EF4-FFF2-40B4-BE49-F238E27FC236}">
                <a16:creationId xmlns:a16="http://schemas.microsoft.com/office/drawing/2014/main" id="{A4E3F024-EEA8-6F92-144F-B8F853F08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799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6A772B0-7F4B-ABA3-4282-623DAA4CFFBD}"/>
              </a:ext>
            </a:extLst>
          </p:cNvPr>
          <p:cNvSpPr/>
          <p:nvPr/>
        </p:nvSpPr>
        <p:spPr>
          <a:xfrm>
            <a:off x="4949505" y="2484455"/>
            <a:ext cx="7242495" cy="1889090"/>
          </a:xfrm>
          <a:prstGeom prst="rect">
            <a:avLst/>
          </a:prstGeom>
          <a:solidFill>
            <a:srgbClr val="15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pc="50" dirty="0">
                <a:latin typeface="Trebuchet MS" panose="020B0603020202020204" pitchFamily="34" charset="0"/>
                <a:ea typeface="Calibri" panose="020F0502020204030204" pitchFamily="34" charset="0"/>
              </a:rPr>
              <a:t>A</a:t>
            </a:r>
            <a:r>
              <a:rPr lang="pt-BR" sz="2400" b="1" spc="5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valiação Ambiental Estratégica – AAE</a:t>
            </a:r>
          </a:p>
          <a:p>
            <a:pPr algn="ctr"/>
            <a:r>
              <a:rPr lang="pt-BR" sz="1800" spc="5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do setor de exploração de minério de ferro</a:t>
            </a:r>
          </a:p>
          <a:p>
            <a:pPr algn="ctr"/>
            <a:r>
              <a:rPr lang="pt-BR" sz="1800" spc="5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 Estado de Minas Gerais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923540-A2B6-735F-2093-23D9404D90CA}"/>
              </a:ext>
            </a:extLst>
          </p:cNvPr>
          <p:cNvSpPr txBox="1"/>
          <p:nvPr/>
        </p:nvSpPr>
        <p:spPr>
          <a:xfrm>
            <a:off x="10497423" y="4037494"/>
            <a:ext cx="160864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fld id="{C0D46889-D4EB-4E6A-B414-E5D69EB51C9D}" type="datetime1">
              <a:rPr lang="pt-BR" sz="2000" b="0" i="0" u="none" strike="noStrike" baseline="30000" smtClean="0">
                <a:solidFill>
                  <a:schemeClr val="bg1"/>
                </a:solidFill>
                <a:latin typeface="Trebuchet MS" panose="020B0603020202020204" pitchFamily="34" charset="0"/>
              </a:rPr>
              <a:t>14/06/2022</a:t>
            </a:fld>
            <a:endParaRPr lang="pt-BR" sz="1400" i="0" u="none" strike="noStrike" baseline="30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2E62297-10CB-D3E9-4402-5DE52D60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C19E4A3-D03D-6C05-10AB-94C78BF22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845" y="638175"/>
            <a:ext cx="1212505" cy="47970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5A29F6-332E-1AD4-3F88-F1CEC804C535}"/>
              </a:ext>
            </a:extLst>
          </p:cNvPr>
          <p:cNvSpPr txBox="1"/>
          <p:nvPr/>
        </p:nvSpPr>
        <p:spPr>
          <a:xfrm>
            <a:off x="3970539" y="3316794"/>
            <a:ext cx="7711692" cy="636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30000" noProof="0" dirty="0">
                <a:ln>
                  <a:noFill/>
                </a:ln>
                <a:solidFill>
                  <a:srgbClr val="49576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Professores Marcelo </a:t>
            </a:r>
            <a:r>
              <a:rPr kumimoji="0" lang="pt-BR" sz="2000" b="1" i="0" u="none" strike="noStrike" kern="1200" cap="none" spc="0" normalizeH="0" baseline="30000" noProof="0" dirty="0" err="1">
                <a:ln>
                  <a:noFill/>
                </a:ln>
                <a:solidFill>
                  <a:srgbClr val="49576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Montaño</a:t>
            </a:r>
            <a:r>
              <a:rPr kumimoji="0" lang="pt-BR" sz="2000" b="1" i="0" u="none" strike="noStrike" kern="1200" cap="none" spc="0" normalizeH="0" baseline="30000" noProof="0" dirty="0">
                <a:ln>
                  <a:noFill/>
                </a:ln>
                <a:solidFill>
                  <a:srgbClr val="49576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 Evandro Moretto (USP)</a:t>
            </a:r>
            <a:endParaRPr kumimoji="0" lang="pt-BR" sz="2000" b="1" i="0" u="none" strike="noStrike" kern="1200" cap="none" spc="0" normalizeH="0" baseline="30000" noProof="0" dirty="0">
              <a:ln>
                <a:noFill/>
              </a:ln>
              <a:solidFill>
                <a:srgbClr val="49576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30000" noProof="0" dirty="0">
              <a:ln>
                <a:noFill/>
              </a:ln>
              <a:solidFill>
                <a:srgbClr val="49576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A76B385-F214-5BC9-F70F-BC469BFC9004}"/>
              </a:ext>
            </a:extLst>
          </p:cNvPr>
          <p:cNvSpPr/>
          <p:nvPr/>
        </p:nvSpPr>
        <p:spPr>
          <a:xfrm>
            <a:off x="-2" y="6642000"/>
            <a:ext cx="12192000" cy="216000"/>
          </a:xfrm>
          <a:prstGeom prst="rect">
            <a:avLst/>
          </a:prstGeom>
          <a:gradFill flip="none" rotWithShape="1">
            <a:gsLst>
              <a:gs pos="100000">
                <a:srgbClr val="303485"/>
              </a:gs>
              <a:gs pos="0">
                <a:srgbClr val="1578B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337CE9-2954-75A4-F672-03059B7A5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33" y="437170"/>
            <a:ext cx="881781" cy="84247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1470A7-B7A2-8DF2-07AD-0037346169C2}"/>
              </a:ext>
            </a:extLst>
          </p:cNvPr>
          <p:cNvSpPr txBox="1"/>
          <p:nvPr/>
        </p:nvSpPr>
        <p:spPr>
          <a:xfrm>
            <a:off x="3970538" y="1943856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03485"/>
                </a:solidFill>
                <a:latin typeface="Trebuchet MS" panose="020B0603020202020204" pitchFamily="34" charset="0"/>
              </a:rPr>
              <a:t>SEA</a:t>
            </a:r>
          </a:p>
          <a:p>
            <a:r>
              <a:rPr lang="pt-BR" sz="2400" b="1" dirty="0">
                <a:solidFill>
                  <a:srgbClr val="303485"/>
                </a:solidFill>
                <a:latin typeface="Trebuchet MS" panose="020B0603020202020204" pitchFamily="34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29999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A04329C-1A5E-09DE-8868-74EBE676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C19E4A3-D03D-6C05-10AB-94C78BF22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845" y="638175"/>
            <a:ext cx="1212505" cy="47970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5A29F6-332E-1AD4-3F88-F1CEC804C535}"/>
              </a:ext>
            </a:extLst>
          </p:cNvPr>
          <p:cNvSpPr txBox="1"/>
          <p:nvPr/>
        </p:nvSpPr>
        <p:spPr>
          <a:xfrm>
            <a:off x="3488600" y="2112946"/>
            <a:ext cx="8074749" cy="43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possui uma população de 100 mil habitantes. É o principal centro de emprego e comércio de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Noxfordshire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, que tem um território de aproximadamente 200km2. Cerca de 20mil pessoas se deslocam a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todos os dias, principalmente vindos de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Outerton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e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Dribble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.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Bigtown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fica a aproximadamente 100km de distância.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é uma cidade bastante atrativa com diversas residências antigas no centro, mas com uma área menos desenvolvida em sua porção oeste, e uma área industrial a leste. Seu curso de água principal apresenta inundações periódicas, e é cercada por uma paisagem com atributos naturais interessantes, muitos dos quais reservados à manutenção da vida silvestre. O restante do território é ocupado por terras agrícolas. A poluição atmosférica em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extrapola os limites legais, sobretudo devido às emissões veiculares.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Sua população tem previsão de crescimento a 130mil habitantes para os próximos 20 anos, gerando uma demanda de aproximadamente 10mil habitações. A política governamental adotada implica no fornecimento de habitações adequadas para todos. Os administradores de </a:t>
            </a:r>
            <a:r>
              <a:rPr lang="pt-BR" baseline="300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</a:t>
            </a:r>
            <a:r>
              <a:rPr lang="pt-BR" baseline="30000" dirty="0">
                <a:solidFill>
                  <a:srgbClr val="495767"/>
                </a:solidFill>
                <a:latin typeface="Trebuchet MS" panose="020B0603020202020204" pitchFamily="34" charset="0"/>
              </a:rPr>
              <a:t> selecionaram previamente quatro alternativas locacionais para a implantação destas habitações – A, B, C e D. Cada uma tem condições de acomodar aproximadamente 5mil habitações. Um grupo de residentes da área menos desenvolvida, próximo à alternativa A, se manifesta favoravelmente à construção de novas residências em sua comunidade. Os moradores da área mais abastada que vivem próximos à alternativa D não gostariam que as casas fossem construídas neste local.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A76B385-F214-5BC9-F70F-BC469BFC9004}"/>
              </a:ext>
            </a:extLst>
          </p:cNvPr>
          <p:cNvSpPr/>
          <p:nvPr/>
        </p:nvSpPr>
        <p:spPr>
          <a:xfrm>
            <a:off x="-2" y="6642000"/>
            <a:ext cx="12192000" cy="216000"/>
          </a:xfrm>
          <a:prstGeom prst="rect">
            <a:avLst/>
          </a:prstGeom>
          <a:gradFill flip="none" rotWithShape="1">
            <a:gsLst>
              <a:gs pos="100000">
                <a:srgbClr val="303485"/>
              </a:gs>
              <a:gs pos="0">
                <a:srgbClr val="1578B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337CE9-2954-75A4-F672-03059B7A5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33" y="437170"/>
            <a:ext cx="881781" cy="84247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E2A3DB-46EE-8A3B-C7C6-1A8CA6DBBDC3}"/>
              </a:ext>
            </a:extLst>
          </p:cNvPr>
          <p:cNvSpPr txBox="1"/>
          <p:nvPr/>
        </p:nvSpPr>
        <p:spPr>
          <a:xfrm>
            <a:off x="3488601" y="702380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03485"/>
                </a:solidFill>
                <a:latin typeface="Trebuchet MS" panose="020B0603020202020204" pitchFamily="34" charset="0"/>
              </a:rPr>
              <a:t>SEA</a:t>
            </a:r>
          </a:p>
          <a:p>
            <a:r>
              <a:rPr lang="pt-BR" sz="2400" b="1" dirty="0">
                <a:solidFill>
                  <a:srgbClr val="303485"/>
                </a:solidFill>
                <a:latin typeface="Trebuchet MS" panose="020B0603020202020204" pitchFamily="34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367042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AC19E4A3-D03D-6C05-10AB-94C78BF22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845" y="638175"/>
            <a:ext cx="1212505" cy="479704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DA76B385-F214-5BC9-F70F-BC469BFC9004}"/>
              </a:ext>
            </a:extLst>
          </p:cNvPr>
          <p:cNvSpPr/>
          <p:nvPr/>
        </p:nvSpPr>
        <p:spPr>
          <a:xfrm>
            <a:off x="-2" y="6642000"/>
            <a:ext cx="12192000" cy="216000"/>
          </a:xfrm>
          <a:prstGeom prst="rect">
            <a:avLst/>
          </a:prstGeom>
          <a:gradFill flip="none" rotWithShape="1">
            <a:gsLst>
              <a:gs pos="100000">
                <a:srgbClr val="303485"/>
              </a:gs>
              <a:gs pos="0">
                <a:srgbClr val="1578B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337CE9-2954-75A4-F672-03059B7A5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33" y="437170"/>
            <a:ext cx="881781" cy="84247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E2A3DB-46EE-8A3B-C7C6-1A8CA6DBBDC3}"/>
              </a:ext>
            </a:extLst>
          </p:cNvPr>
          <p:cNvSpPr txBox="1"/>
          <p:nvPr/>
        </p:nvSpPr>
        <p:spPr>
          <a:xfrm>
            <a:off x="628650" y="702380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03485"/>
                </a:solidFill>
                <a:latin typeface="Trebuchet MS" panose="020B0603020202020204" pitchFamily="34" charset="0"/>
              </a:rPr>
              <a:t>SEA</a:t>
            </a:r>
          </a:p>
          <a:p>
            <a:r>
              <a:rPr lang="pt-BR" sz="2400" b="1" dirty="0">
                <a:solidFill>
                  <a:srgbClr val="303485"/>
                </a:solidFill>
                <a:latin typeface="Trebuchet MS" panose="020B0603020202020204" pitchFamily="34" charset="0"/>
              </a:rPr>
              <a:t>Exercício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B34A958-C056-B766-F9C8-E58034E663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6"/>
          <a:stretch/>
        </p:blipFill>
        <p:spPr bwMode="auto">
          <a:xfrm>
            <a:off x="2968120" y="1440068"/>
            <a:ext cx="6255760" cy="5041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36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A04329C-1A5E-09DE-8868-74EBE676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C19E4A3-D03D-6C05-10AB-94C78BF22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845" y="638175"/>
            <a:ext cx="1212505" cy="479704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DA76B385-F214-5BC9-F70F-BC469BFC9004}"/>
              </a:ext>
            </a:extLst>
          </p:cNvPr>
          <p:cNvSpPr/>
          <p:nvPr/>
        </p:nvSpPr>
        <p:spPr>
          <a:xfrm>
            <a:off x="-2" y="6642000"/>
            <a:ext cx="12192000" cy="216000"/>
          </a:xfrm>
          <a:prstGeom prst="rect">
            <a:avLst/>
          </a:prstGeom>
          <a:gradFill flip="none" rotWithShape="1">
            <a:gsLst>
              <a:gs pos="100000">
                <a:srgbClr val="303485"/>
              </a:gs>
              <a:gs pos="0">
                <a:srgbClr val="1578B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337CE9-2954-75A4-F672-03059B7A5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33" y="437170"/>
            <a:ext cx="881781" cy="84247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E2A3DB-46EE-8A3B-C7C6-1A8CA6DBBDC3}"/>
              </a:ext>
            </a:extLst>
          </p:cNvPr>
          <p:cNvSpPr txBox="1"/>
          <p:nvPr/>
        </p:nvSpPr>
        <p:spPr>
          <a:xfrm>
            <a:off x="3488601" y="702380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03485"/>
                </a:solidFill>
                <a:latin typeface="Trebuchet MS" panose="020B0603020202020204" pitchFamily="34" charset="0"/>
              </a:rPr>
              <a:t>SEA</a:t>
            </a:r>
          </a:p>
          <a:p>
            <a:r>
              <a:rPr lang="pt-BR" sz="2400" b="1" dirty="0">
                <a:solidFill>
                  <a:srgbClr val="303485"/>
                </a:solidFill>
                <a:latin typeface="Trebuchet MS" panose="020B0603020202020204" pitchFamily="34" charset="0"/>
              </a:rPr>
              <a:t>Exercício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5A29F6-332E-1AD4-3F88-F1CEC804C535}"/>
              </a:ext>
            </a:extLst>
          </p:cNvPr>
          <p:cNvSpPr txBox="1"/>
          <p:nvPr/>
        </p:nvSpPr>
        <p:spPr>
          <a:xfrm>
            <a:off x="3488600" y="2112946"/>
            <a:ext cx="750936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Os administradores de </a:t>
            </a:r>
            <a:r>
              <a:rPr lang="pt-BR" sz="12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Noxford</a:t>
            </a: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 solicitaram a você uma avaliação das alternativas indicadas, por meio de uma Avaliação Ambiental Estratégica, a fim de orientar suas decisões em relação às alternativas a serem escolhidas. Seu colega já antecipou a elaboração de uma matriz preliminar para AAE (Tabela 1), que ainda pode requerer modificações.</a:t>
            </a:r>
          </a:p>
          <a:p>
            <a:pPr>
              <a:spcAft>
                <a:spcPts val="1200"/>
              </a:spcAft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Adotando a sequência de procedimentos apresentada (que não devem ser necessariamente seguidos na mesma ordem, uma vez que pode ser preciso revisar um passo inicial para dar sequência a outro passo mais avançado), apresente a sua alternativa preferida.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Preencha a tabela com as informações de linha de base (baseline </a:t>
            </a:r>
            <a:r>
              <a:rPr lang="pt-BR" sz="1200" dirty="0" err="1">
                <a:solidFill>
                  <a:srgbClr val="495767"/>
                </a:solidFill>
                <a:latin typeface="Trebuchet MS" panose="020B0603020202020204" pitchFamily="34" charset="0"/>
              </a:rPr>
              <a:t>information</a:t>
            </a: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) disponíveis;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Verifique se você necessita de mais dados para a linha de base e solicite a um dos instrutores; verifique se você necessita alterar a matriz de AAE;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Escolha três alternativas para as habitações (quatro, se você for ambicioso... você pode, ainda, identificar uma alternativa diferente se estiver inspirado);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Avalie as alternativas escolhidas, empregando a simbologia indicada para preencher a matriz;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Indique sua opção preferida;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pt-BR" sz="1200" dirty="0">
                <a:solidFill>
                  <a:srgbClr val="495767"/>
                </a:solidFill>
                <a:latin typeface="Trebuchet MS" panose="020B0603020202020204" pitchFamily="34" charset="0"/>
              </a:rPr>
              <a:t>Proponha medidas para minimizar os impactos negativos associados à alternativa indicada e maximizar seus benefícios. </a:t>
            </a:r>
          </a:p>
        </p:txBody>
      </p:sp>
    </p:spTree>
    <p:extLst>
      <p:ext uri="{BB962C8B-B14F-4D97-AF65-F5344CB8AC3E}">
        <p14:creationId xmlns:p14="http://schemas.microsoft.com/office/powerpoint/2010/main" val="30347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AC19E4A3-D03D-6C05-10AB-94C78BF22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845" y="638175"/>
            <a:ext cx="1212505" cy="479704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DA76B385-F214-5BC9-F70F-BC469BFC9004}"/>
              </a:ext>
            </a:extLst>
          </p:cNvPr>
          <p:cNvSpPr/>
          <p:nvPr/>
        </p:nvSpPr>
        <p:spPr>
          <a:xfrm>
            <a:off x="-2" y="6642000"/>
            <a:ext cx="12192000" cy="216000"/>
          </a:xfrm>
          <a:prstGeom prst="rect">
            <a:avLst/>
          </a:prstGeom>
          <a:gradFill flip="none" rotWithShape="1">
            <a:gsLst>
              <a:gs pos="100000">
                <a:srgbClr val="303485"/>
              </a:gs>
              <a:gs pos="0">
                <a:srgbClr val="1578B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337CE9-2954-75A4-F672-03059B7A5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33" y="437170"/>
            <a:ext cx="881781" cy="842477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B75B3E6-45F9-F8FD-1A1D-61A9C7D0B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45807"/>
              </p:ext>
            </p:extLst>
          </p:nvPr>
        </p:nvGraphicFramePr>
        <p:xfrm>
          <a:off x="628649" y="1802581"/>
          <a:ext cx="11036444" cy="3603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444">
                  <a:extLst>
                    <a:ext uri="{9D8B030D-6E8A-4147-A177-3AD203B41FA5}">
                      <a16:colId xmlns:a16="http://schemas.microsoft.com/office/drawing/2014/main" val="3510126182"/>
                    </a:ext>
                  </a:extLst>
                </a:gridCol>
                <a:gridCol w="2194180">
                  <a:extLst>
                    <a:ext uri="{9D8B030D-6E8A-4147-A177-3AD203B41FA5}">
                      <a16:colId xmlns:a16="http://schemas.microsoft.com/office/drawing/2014/main" val="358813656"/>
                    </a:ext>
                  </a:extLst>
                </a:gridCol>
                <a:gridCol w="1954635">
                  <a:extLst>
                    <a:ext uri="{9D8B030D-6E8A-4147-A177-3AD203B41FA5}">
                      <a16:colId xmlns:a16="http://schemas.microsoft.com/office/drawing/2014/main" val="3932776698"/>
                    </a:ext>
                  </a:extLst>
                </a:gridCol>
                <a:gridCol w="1467185">
                  <a:extLst>
                    <a:ext uri="{9D8B030D-6E8A-4147-A177-3AD203B41FA5}">
                      <a16:colId xmlns:a16="http://schemas.microsoft.com/office/drawing/2014/main" val="290359073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1679156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141975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597158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36703191"/>
                    </a:ext>
                  </a:extLst>
                </a:gridCol>
              </a:tblGrid>
              <a:tr h="723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Tópico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Situação atual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Provável situação futura sem a implantação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Contexto político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Impacto da alternativa ...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Impacto da alternativa ...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Impacto da alternativa ...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Impacto da alternativa ...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extLst>
                  <a:ext uri="{0D108BD9-81ED-4DB2-BD59-A6C34878D82A}">
                    <a16:rowId xmlns:a16="http://schemas.microsoft.com/office/drawing/2014/main" val="280472001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Habitação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Mais empregos do que habitações, aumentando a demanda por deslocamentos internos (</a:t>
                      </a:r>
                      <a:r>
                        <a:rPr lang="pt-BR" sz="900" dirty="0" err="1">
                          <a:effectLst/>
                          <a:latin typeface="Trebuchet MS" panose="020B0603020202020204" pitchFamily="34" charset="0"/>
                        </a:rPr>
                        <a:t>in-commuting</a:t>
                      </a: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Déficit habitacional significativo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Governo nacional requer o provimento de habitações adequadas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+ deverá atender à metade da demanda por habitações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...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extLst>
                  <a:ext uri="{0D108BD9-81ED-4DB2-BD59-A6C34878D82A}">
                    <a16:rowId xmlns:a16="http://schemas.microsoft.com/office/drawing/2014/main" val="213420521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Conservação / vida silvestre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extLst>
                  <a:ext uri="{0D108BD9-81ED-4DB2-BD59-A6C34878D82A}">
                    <a16:rowId xmlns:a16="http://schemas.microsoft.com/office/drawing/2014/main" val="1830581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Qualidade do ar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extLst>
                  <a:ext uri="{0D108BD9-81ED-4DB2-BD59-A6C34878D82A}">
                    <a16:rowId xmlns:a16="http://schemas.microsoft.com/office/drawing/2014/main" val="161978733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Inundação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extLst>
                  <a:ext uri="{0D108BD9-81ED-4DB2-BD59-A6C34878D82A}">
                    <a16:rowId xmlns:a16="http://schemas.microsoft.com/office/drawing/2014/main" val="71009914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pt-BR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/>
                </a:tc>
                <a:extLst>
                  <a:ext uri="{0D108BD9-81ED-4DB2-BD59-A6C34878D82A}">
                    <a16:rowId xmlns:a16="http://schemas.microsoft.com/office/drawing/2014/main" val="1881004182"/>
                  </a:ext>
                </a:extLst>
              </a:tr>
            </a:tbl>
          </a:graphicData>
        </a:graphic>
      </p:graphicFrame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155A6AFD-EB53-EBBB-63FC-6B4AEF0D5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37558"/>
              </p:ext>
            </p:extLst>
          </p:nvPr>
        </p:nvGraphicFramePr>
        <p:xfrm>
          <a:off x="628649" y="5566755"/>
          <a:ext cx="8128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16155611"/>
                    </a:ext>
                  </a:extLst>
                </a:gridCol>
                <a:gridCol w="673126">
                  <a:extLst>
                    <a:ext uri="{9D8B030D-6E8A-4147-A177-3AD203B41FA5}">
                      <a16:colId xmlns:a16="http://schemas.microsoft.com/office/drawing/2014/main" val="4150580778"/>
                    </a:ext>
                  </a:extLst>
                </a:gridCol>
                <a:gridCol w="3733101">
                  <a:extLst>
                    <a:ext uri="{9D8B030D-6E8A-4147-A177-3AD203B41FA5}">
                      <a16:colId xmlns:a16="http://schemas.microsoft.com/office/drawing/2014/main" val="277260383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7535778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5835351"/>
                    </a:ext>
                  </a:extLst>
                </a:gridCol>
              </a:tblGrid>
              <a:tr h="195678"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Simbologia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++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 impacto com esta alternativa será muito melhor do que sem ela</a:t>
                      </a:r>
                      <a:endParaRPr lang="pt-BR" sz="9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Pior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0872599"/>
                  </a:ext>
                </a:extLst>
              </a:tr>
              <a:tr h="195678">
                <a:tc>
                  <a:txBody>
                    <a:bodyPr/>
                    <a:lstStyle/>
                    <a:p>
                      <a:endParaRPr lang="pt-BR" sz="9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o impacto com esta alternativa será melhor do que sem ela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Muito pior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80685"/>
                  </a:ext>
                </a:extLst>
              </a:tr>
              <a:tr h="195678">
                <a:tc>
                  <a:txBody>
                    <a:bodyPr/>
                    <a:lstStyle/>
                    <a:p>
                      <a:endParaRPr lang="pt-BR" sz="9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aproximadamente o mesmo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Algo melhor e algo pior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832114"/>
                  </a:ext>
                </a:extLst>
              </a:tr>
              <a:tr h="195678">
                <a:tc>
                  <a:txBody>
                    <a:bodyPr/>
                    <a:lstStyle/>
                    <a:p>
                      <a:endParaRPr lang="pt-BR" sz="9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(vazio)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Trebuchet MS" panose="020B0603020202020204" pitchFamily="34" charset="0"/>
                        </a:rPr>
                        <a:t>sem impacto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93690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F5DCA3-8295-99A5-763A-E7917B3104BB}"/>
              </a:ext>
            </a:extLst>
          </p:cNvPr>
          <p:cNvSpPr txBox="1"/>
          <p:nvPr/>
        </p:nvSpPr>
        <p:spPr>
          <a:xfrm>
            <a:off x="628650" y="702380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03485"/>
                </a:solidFill>
                <a:latin typeface="Trebuchet MS" panose="020B0603020202020204" pitchFamily="34" charset="0"/>
              </a:rPr>
              <a:t>SEA</a:t>
            </a:r>
          </a:p>
          <a:p>
            <a:r>
              <a:rPr lang="pt-BR" sz="2400" b="1" dirty="0">
                <a:solidFill>
                  <a:srgbClr val="303485"/>
                </a:solidFill>
                <a:latin typeface="Trebuchet MS" panose="020B0603020202020204" pitchFamily="34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3399447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5BAC53A558F84DBC4353CA75D06E02" ma:contentTypeVersion="20" ma:contentTypeDescription="Crie um novo documento." ma:contentTypeScope="" ma:versionID="e1cae19ceafbacdfc6b24bcad7b001fa">
  <xsd:schema xmlns:xsd="http://www.w3.org/2001/XMLSchema" xmlns:xs="http://www.w3.org/2001/XMLSchema" xmlns:p="http://schemas.microsoft.com/office/2006/metadata/properties" xmlns:ns1="http://schemas.microsoft.com/sharepoint/v3" xmlns:ns2="03692e70-f5f8-4c0e-bfdc-04b2f5d40ac5" xmlns:ns3="00e2cd0f-5454-42a7-bf3c-f76b8c92b865" targetNamespace="http://schemas.microsoft.com/office/2006/metadata/properties" ma:root="true" ma:fieldsID="c42bbfb7853eb8f5f21501a5b725b84d" ns1:_="" ns2:_="" ns3:_="">
    <xsd:import namespace="http://schemas.microsoft.com/sharepoint/v3"/>
    <xsd:import namespace="03692e70-f5f8-4c0e-bfdc-04b2f5d40ac5"/>
    <xsd:import namespace="00e2cd0f-5454-42a7-bf3c-f76b8c92b865"/>
    <xsd:element name="properties">
      <xsd:complexType>
        <xsd:sequence>
          <xsd:element name="documentManagement">
            <xsd:complexType>
              <xsd:all>
                <xsd:element ref="ns2:Observa_x00e7__x00e3_o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92e70-f5f8-4c0e-bfdc-04b2f5d40ac5" elementFormDefault="qualified">
    <xsd:import namespace="http://schemas.microsoft.com/office/2006/documentManagement/types"/>
    <xsd:import namespace="http://schemas.microsoft.com/office/infopath/2007/PartnerControls"/>
    <xsd:element name="Observa_x00e7__x00e3_o" ma:index="1" nillable="true" ma:displayName="Observação" ma:format="Dropdown" ma:internalName="Observa_x00e7__x00e3_o" ma:readOnly="fals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Location" ma:index="15" nillable="true" ma:displayName="MediaServiceLocation" ma:hidden="true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f15bbc-9145-4d36-aa57-4f87ffe54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2cd0f-5454-42a7-bf3c-f76b8c92b8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cb2fb677-ca63-44e4-be43-c351a054d952}" ma:internalName="TaxCatchAll" ma:showField="CatchAllData" ma:web="00e2cd0f-5454-42a7-bf3c-f76b8c92b8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ú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3692e70-f5f8-4c0e-bfdc-04b2f5d40ac5">
      <Terms xmlns="http://schemas.microsoft.com/office/infopath/2007/PartnerControls"/>
    </lcf76f155ced4ddcb4097134ff3c332f>
    <Observa_x00e7__x00e3_o xmlns="03692e70-f5f8-4c0e-bfdc-04b2f5d40ac5" xsi:nil="true"/>
    <_ip_UnifiedCompliancePolicyProperties xmlns="http://schemas.microsoft.com/sharepoint/v3" xsi:nil="true"/>
    <TaxCatchAll xmlns="00e2cd0f-5454-42a7-bf3c-f76b8c92b865" xsi:nil="true"/>
  </documentManagement>
</p:properties>
</file>

<file path=customXml/itemProps1.xml><?xml version="1.0" encoding="utf-8"?>
<ds:datastoreItem xmlns:ds="http://schemas.openxmlformats.org/officeDocument/2006/customXml" ds:itemID="{C501C66D-4B43-4E9D-A49B-0368F7492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C03287-4BB8-4568-84A0-E2F9BC3C8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692e70-f5f8-4c0e-bfdc-04b2f5d40ac5"/>
    <ds:schemaRef ds:uri="00e2cd0f-5454-42a7-bf3c-f76b8c92b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C8A43-05B0-41E5-96BB-293FB4FE38FD}">
  <ds:schemaRefs>
    <ds:schemaRef ds:uri="00e2cd0f-5454-42a7-bf3c-f76b8c92b86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3692e70-f5f8-4c0e-bfdc-04b2f5d40ac5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652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Viana</dc:creator>
  <cp:lastModifiedBy>Cristina Poggiali Almeida</cp:lastModifiedBy>
  <cp:revision>36</cp:revision>
  <dcterms:created xsi:type="dcterms:W3CDTF">2022-05-16T13:17:40Z</dcterms:created>
  <dcterms:modified xsi:type="dcterms:W3CDTF">2022-06-14T21:35:27Z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0x0101004F5BAC53A558F84DBC4353CA75D06E02</vt:lpwstr>
  </property>
  <property fmtid="{D5CDD505-2E9C-101B-9397-08002B2CF9AE}" pid="3" name="MediaServiceImageTags">
    <vt:lpwstr/>
  </property>
</Properties>
</file>