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8"/>
  </p:notes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590"/>
  </p:normalViewPr>
  <p:slideViewPr>
    <p:cSldViewPr snapToGrid="0" snapToObjects="1">
      <p:cViewPr varScale="1">
        <p:scale>
          <a:sx n="80" d="100"/>
          <a:sy n="80" d="100"/>
        </p:scale>
        <p:origin x="155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2FDE7-207C-4247-A781-83A2DF938C81}" type="datetimeFigureOut">
              <a:rPr lang="pt-BR" smtClean="0"/>
              <a:t>13/03/18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051E8-52BF-0C40-966B-63A1A7FFC6ED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4739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051E8-52BF-0C40-966B-63A1A7FFC6ED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087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‹n.º›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3/13/18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‹n.º›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3/13/18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3/13/18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‹n.º›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3/13/18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‹n.º›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3/13/18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3/13/18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3/13/18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3/13/18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‹n.º›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6000" dirty="0" smtClean="0"/>
              <a:t>Os tempos da História</a:t>
            </a:r>
            <a:endParaRPr lang="pt-BR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917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96888" y="304800"/>
            <a:ext cx="11695112" cy="5867400"/>
          </a:xfrm>
        </p:spPr>
        <p:txBody>
          <a:bodyPr numCol="2">
            <a:noAutofit/>
          </a:bodyPr>
          <a:lstStyle/>
          <a:p>
            <a:r>
              <a:rPr lang="pt-BR" sz="1400" b="1" dirty="0"/>
              <a:t>Oração ao </a:t>
            </a:r>
            <a:r>
              <a:rPr lang="pt-BR" sz="1400" b="1" dirty="0" smtClean="0"/>
              <a:t>tempo.    </a:t>
            </a:r>
            <a:r>
              <a:rPr lang="pt-BR" sz="1400" dirty="0" smtClean="0"/>
              <a:t>Caetano Veloso</a:t>
            </a:r>
            <a:endParaRPr lang="pt-BR" sz="1400" dirty="0"/>
          </a:p>
          <a:p>
            <a:r>
              <a:rPr lang="pt-BR" sz="1400" dirty="0"/>
              <a:t>És um senhor tão bonito</a:t>
            </a:r>
            <a:br>
              <a:rPr lang="pt-BR" sz="1400" dirty="0"/>
            </a:br>
            <a:r>
              <a:rPr lang="pt-BR" sz="1400" dirty="0"/>
              <a:t>Quanto a cara do meu filho</a:t>
            </a:r>
            <a:br>
              <a:rPr lang="pt-BR" sz="1400" dirty="0"/>
            </a:br>
            <a:r>
              <a:rPr lang="pt-BR" sz="1400" dirty="0"/>
              <a:t>Tempo tempo tempo tempo</a:t>
            </a:r>
            <a:br>
              <a:rPr lang="pt-BR" sz="1400" dirty="0"/>
            </a:br>
            <a:r>
              <a:rPr lang="pt-BR" sz="1400" dirty="0"/>
              <a:t>Vou te fazer um pedido</a:t>
            </a:r>
            <a:br>
              <a:rPr lang="pt-BR" sz="1400" dirty="0"/>
            </a:br>
            <a:r>
              <a:rPr lang="pt-BR" sz="1400" dirty="0"/>
              <a:t>Tempo tempo tempo </a:t>
            </a:r>
            <a:r>
              <a:rPr lang="pt-BR" sz="1400" dirty="0" smtClean="0"/>
              <a:t>tempo</a:t>
            </a:r>
            <a:r>
              <a:rPr lang="pt-BR" sz="1400" dirty="0"/>
              <a:t> </a:t>
            </a:r>
          </a:p>
          <a:p>
            <a:r>
              <a:rPr lang="pt-BR" sz="1400" dirty="0"/>
              <a:t>Compositor de destinos</a:t>
            </a:r>
            <a:br>
              <a:rPr lang="pt-BR" sz="1400" dirty="0"/>
            </a:br>
            <a:r>
              <a:rPr lang="pt-BR" sz="1400" dirty="0"/>
              <a:t>Tambor de todos os ritmos</a:t>
            </a:r>
            <a:br>
              <a:rPr lang="pt-BR" sz="1400" dirty="0"/>
            </a:br>
            <a:r>
              <a:rPr lang="pt-BR" sz="1400" dirty="0"/>
              <a:t>Tempo tempo tempo tempo</a:t>
            </a:r>
            <a:br>
              <a:rPr lang="pt-BR" sz="1400" dirty="0"/>
            </a:br>
            <a:r>
              <a:rPr lang="pt-BR" sz="1400" dirty="0"/>
              <a:t>Entro num acordo contigo</a:t>
            </a:r>
            <a:br>
              <a:rPr lang="pt-BR" sz="1400" dirty="0"/>
            </a:br>
            <a:r>
              <a:rPr lang="pt-BR" sz="1400" dirty="0"/>
              <a:t>Tempo tempo tempo </a:t>
            </a:r>
            <a:r>
              <a:rPr lang="pt-BR" sz="1400" dirty="0" smtClean="0"/>
              <a:t>tempo</a:t>
            </a:r>
            <a:r>
              <a:rPr lang="pt-BR" sz="1400" dirty="0"/>
              <a:t> </a:t>
            </a:r>
          </a:p>
          <a:p>
            <a:r>
              <a:rPr lang="pt-BR" sz="1400" dirty="0"/>
              <a:t>Por seres tão inventivo</a:t>
            </a:r>
            <a:br>
              <a:rPr lang="pt-BR" sz="1400" dirty="0"/>
            </a:br>
            <a:r>
              <a:rPr lang="pt-BR" sz="1400" dirty="0"/>
              <a:t>E pareceres contínuo</a:t>
            </a:r>
            <a:br>
              <a:rPr lang="pt-BR" sz="1400" dirty="0"/>
            </a:br>
            <a:r>
              <a:rPr lang="pt-BR" sz="1400" dirty="0"/>
              <a:t>Tempo tempo tempo tempo</a:t>
            </a:r>
            <a:br>
              <a:rPr lang="pt-BR" sz="1400" dirty="0"/>
            </a:br>
            <a:r>
              <a:rPr lang="pt-BR" sz="1400" dirty="0"/>
              <a:t>És um dos deuses mais lindos</a:t>
            </a:r>
            <a:br>
              <a:rPr lang="pt-BR" sz="1400" dirty="0"/>
            </a:br>
            <a:r>
              <a:rPr lang="pt-BR" sz="1400" dirty="0"/>
              <a:t>Tempo tempo tempo </a:t>
            </a:r>
            <a:r>
              <a:rPr lang="pt-BR" sz="1400" dirty="0" smtClean="0"/>
              <a:t>tempo</a:t>
            </a:r>
            <a:r>
              <a:rPr lang="pt-BR" sz="1400" dirty="0"/>
              <a:t> </a:t>
            </a:r>
          </a:p>
          <a:p>
            <a:r>
              <a:rPr lang="pt-BR" sz="1400" dirty="0"/>
              <a:t>Que sejas ainda mais vivo</a:t>
            </a:r>
            <a:br>
              <a:rPr lang="pt-BR" sz="1400" dirty="0"/>
            </a:br>
            <a:r>
              <a:rPr lang="pt-BR" sz="1400" dirty="0"/>
              <a:t>No som do meu estribilho</a:t>
            </a:r>
            <a:br>
              <a:rPr lang="pt-BR" sz="1400" dirty="0"/>
            </a:br>
            <a:r>
              <a:rPr lang="pt-BR" sz="1400" dirty="0"/>
              <a:t>Tempo tempo tempo tempo</a:t>
            </a:r>
            <a:br>
              <a:rPr lang="pt-BR" sz="1400" dirty="0"/>
            </a:br>
            <a:r>
              <a:rPr lang="pt-BR" sz="1400" dirty="0"/>
              <a:t>Ouve bem o que te digo</a:t>
            </a:r>
            <a:br>
              <a:rPr lang="pt-BR" sz="1400" dirty="0"/>
            </a:br>
            <a:r>
              <a:rPr lang="pt-BR" sz="1400" dirty="0"/>
              <a:t>Tempo tempo tempo </a:t>
            </a:r>
            <a:r>
              <a:rPr lang="pt-BR" sz="1400" dirty="0" smtClean="0"/>
              <a:t>tempo</a:t>
            </a:r>
            <a:r>
              <a:rPr lang="pt-BR" sz="1400" dirty="0"/>
              <a:t> </a:t>
            </a:r>
          </a:p>
          <a:p>
            <a:r>
              <a:rPr lang="pt-BR" sz="1400" dirty="0"/>
              <a:t>Peço-te o prazer legítimo</a:t>
            </a:r>
            <a:br>
              <a:rPr lang="pt-BR" sz="1400" dirty="0"/>
            </a:br>
            <a:r>
              <a:rPr lang="pt-BR" sz="1400" dirty="0"/>
              <a:t>E o movimento preciso</a:t>
            </a:r>
            <a:br>
              <a:rPr lang="pt-BR" sz="1400" dirty="0"/>
            </a:br>
            <a:r>
              <a:rPr lang="pt-BR" sz="1400" dirty="0"/>
              <a:t>Tempo tempo tempo tempo</a:t>
            </a:r>
            <a:br>
              <a:rPr lang="pt-BR" sz="1400" dirty="0"/>
            </a:br>
            <a:r>
              <a:rPr lang="pt-BR" sz="1400" dirty="0"/>
              <a:t>Quando o tempo for propício</a:t>
            </a:r>
            <a:br>
              <a:rPr lang="pt-BR" sz="1400" dirty="0"/>
            </a:br>
            <a:r>
              <a:rPr lang="pt-BR" sz="1400" dirty="0"/>
              <a:t>Tempo tempo tempo </a:t>
            </a:r>
            <a:r>
              <a:rPr lang="pt-BR" sz="1400" dirty="0" smtClean="0"/>
              <a:t>tempo</a:t>
            </a:r>
            <a:endParaRPr lang="pt-BR" sz="1400" dirty="0"/>
          </a:p>
          <a:p>
            <a:endParaRPr lang="pt-BR" sz="1400" dirty="0" smtClean="0"/>
          </a:p>
          <a:p>
            <a:endParaRPr lang="pt-BR" sz="1400" dirty="0"/>
          </a:p>
          <a:p>
            <a:r>
              <a:rPr lang="pt-BR" sz="1400" dirty="0" smtClean="0"/>
              <a:t>De </a:t>
            </a:r>
            <a:r>
              <a:rPr lang="pt-BR" sz="1400" dirty="0"/>
              <a:t>modo que o meu espírito</a:t>
            </a:r>
            <a:br>
              <a:rPr lang="pt-BR" sz="1400" dirty="0"/>
            </a:br>
            <a:r>
              <a:rPr lang="pt-BR" sz="1400" dirty="0"/>
              <a:t>Ganhe um brilho definido</a:t>
            </a:r>
            <a:br>
              <a:rPr lang="pt-BR" sz="1400" dirty="0"/>
            </a:br>
            <a:r>
              <a:rPr lang="pt-BR" sz="1400" dirty="0"/>
              <a:t>Tempo tempo tempo tempo</a:t>
            </a:r>
            <a:br>
              <a:rPr lang="pt-BR" sz="1400" dirty="0"/>
            </a:br>
            <a:r>
              <a:rPr lang="pt-BR" sz="1400" dirty="0"/>
              <a:t>E eu espalhe benefícios</a:t>
            </a:r>
            <a:br>
              <a:rPr lang="pt-BR" sz="1400" dirty="0"/>
            </a:br>
            <a:r>
              <a:rPr lang="pt-BR" sz="1400" dirty="0"/>
              <a:t>Tempo tempo tempo </a:t>
            </a:r>
            <a:r>
              <a:rPr lang="pt-BR" sz="1400" dirty="0" smtClean="0"/>
              <a:t>tempo</a:t>
            </a:r>
            <a:r>
              <a:rPr lang="pt-BR" sz="1400" dirty="0"/>
              <a:t> </a:t>
            </a:r>
          </a:p>
          <a:p>
            <a:r>
              <a:rPr lang="pt-BR" sz="1400" dirty="0"/>
              <a:t>O que usaremos pra isso</a:t>
            </a:r>
            <a:br>
              <a:rPr lang="pt-BR" sz="1400" dirty="0"/>
            </a:br>
            <a:r>
              <a:rPr lang="pt-BR" sz="1400" dirty="0"/>
              <a:t>Fica guardado em sigilo</a:t>
            </a:r>
            <a:br>
              <a:rPr lang="pt-BR" sz="1400" dirty="0"/>
            </a:br>
            <a:r>
              <a:rPr lang="pt-BR" sz="1400" dirty="0"/>
              <a:t>Tempo tempo tempo tempo</a:t>
            </a:r>
            <a:br>
              <a:rPr lang="pt-BR" sz="1400" dirty="0"/>
            </a:br>
            <a:r>
              <a:rPr lang="pt-BR" sz="1400" dirty="0"/>
              <a:t>Apenas contigo e comigo</a:t>
            </a:r>
            <a:br>
              <a:rPr lang="pt-BR" sz="1400" dirty="0"/>
            </a:br>
            <a:r>
              <a:rPr lang="pt-BR" sz="1400" dirty="0"/>
              <a:t>Tempo tempo tempo </a:t>
            </a:r>
            <a:r>
              <a:rPr lang="pt-BR" sz="1400" dirty="0" smtClean="0"/>
              <a:t>tempo</a:t>
            </a:r>
            <a:r>
              <a:rPr lang="pt-BR" sz="1400" dirty="0"/>
              <a:t> </a:t>
            </a:r>
          </a:p>
          <a:p>
            <a:r>
              <a:rPr lang="pt-BR" sz="1400" dirty="0"/>
              <a:t>E quando eu tiver saído</a:t>
            </a:r>
            <a:br>
              <a:rPr lang="pt-BR" sz="1400" dirty="0"/>
            </a:br>
            <a:r>
              <a:rPr lang="pt-BR" sz="1400" dirty="0"/>
              <a:t>Para fora do teu círculo</a:t>
            </a:r>
            <a:br>
              <a:rPr lang="pt-BR" sz="1400" dirty="0"/>
            </a:br>
            <a:r>
              <a:rPr lang="pt-BR" sz="1400" dirty="0"/>
              <a:t>Tempo tempo tempo tempo</a:t>
            </a:r>
            <a:br>
              <a:rPr lang="pt-BR" sz="1400" dirty="0"/>
            </a:br>
            <a:r>
              <a:rPr lang="pt-BR" sz="1400" dirty="0"/>
              <a:t>Não serei nem terás sido</a:t>
            </a:r>
            <a:br>
              <a:rPr lang="pt-BR" sz="1400" dirty="0"/>
            </a:br>
            <a:r>
              <a:rPr lang="pt-BR" sz="1400" dirty="0"/>
              <a:t>Tempo tempo tempo </a:t>
            </a:r>
            <a:r>
              <a:rPr lang="pt-BR" sz="1400" dirty="0" smtClean="0"/>
              <a:t>tempo</a:t>
            </a:r>
            <a:r>
              <a:rPr lang="pt-BR" sz="1400" dirty="0"/>
              <a:t> </a:t>
            </a:r>
          </a:p>
          <a:p>
            <a:r>
              <a:rPr lang="pt-BR" sz="1400" dirty="0"/>
              <a:t>Ainda assim acredito</a:t>
            </a:r>
            <a:br>
              <a:rPr lang="pt-BR" sz="1400" dirty="0"/>
            </a:br>
            <a:r>
              <a:rPr lang="pt-BR" sz="1400" dirty="0"/>
              <a:t>Ser possível reunirmo-nos</a:t>
            </a:r>
            <a:br>
              <a:rPr lang="pt-BR" sz="1400" dirty="0"/>
            </a:br>
            <a:r>
              <a:rPr lang="pt-BR" sz="1400" dirty="0"/>
              <a:t>Tempo tempo tempo tempo</a:t>
            </a:r>
            <a:br>
              <a:rPr lang="pt-BR" sz="1400" dirty="0"/>
            </a:br>
            <a:r>
              <a:rPr lang="pt-BR" sz="1400" dirty="0"/>
              <a:t>Num outro nível de vínculo</a:t>
            </a:r>
            <a:br>
              <a:rPr lang="pt-BR" sz="1400" dirty="0"/>
            </a:br>
            <a:r>
              <a:rPr lang="pt-BR" sz="1400" dirty="0"/>
              <a:t>Tempo tempo tempo </a:t>
            </a:r>
            <a:r>
              <a:rPr lang="pt-BR" sz="1400" dirty="0" smtClean="0"/>
              <a:t>tempo</a:t>
            </a:r>
            <a:r>
              <a:rPr lang="pt-BR" sz="1400" dirty="0"/>
              <a:t> </a:t>
            </a:r>
          </a:p>
          <a:p>
            <a:r>
              <a:rPr lang="pt-BR" sz="1400" dirty="0"/>
              <a:t>Portanto peço-te aquilo</a:t>
            </a:r>
            <a:br>
              <a:rPr lang="pt-BR" sz="1400" dirty="0"/>
            </a:br>
            <a:r>
              <a:rPr lang="pt-BR" sz="1400" dirty="0"/>
              <a:t>E te ofereço elogios</a:t>
            </a:r>
            <a:br>
              <a:rPr lang="pt-BR" sz="1400" dirty="0"/>
            </a:br>
            <a:r>
              <a:rPr lang="pt-BR" sz="1400" dirty="0"/>
              <a:t>Tempo tempo tempo tempo</a:t>
            </a:r>
            <a:br>
              <a:rPr lang="pt-BR" sz="1400" dirty="0"/>
            </a:br>
            <a:r>
              <a:rPr lang="pt-BR" sz="1400" dirty="0"/>
              <a:t>Nas rimas do meu estilo</a:t>
            </a:r>
            <a:br>
              <a:rPr lang="pt-BR" sz="1400" dirty="0"/>
            </a:br>
            <a:r>
              <a:rPr lang="pt-BR" sz="1400" dirty="0"/>
              <a:t>Tempo tempo tempo tempo</a:t>
            </a:r>
          </a:p>
          <a:p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5471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tempo histórico é o único?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Os diversos tempos: </a:t>
            </a:r>
          </a:p>
          <a:p>
            <a:endParaRPr lang="pt-BR" sz="2800" dirty="0" smtClean="0"/>
          </a:p>
          <a:p>
            <a:r>
              <a:rPr lang="pt-BR" sz="2800" dirty="0" smtClean="0"/>
              <a:t>Tempo Físico</a:t>
            </a:r>
          </a:p>
          <a:p>
            <a:r>
              <a:rPr lang="pt-BR" sz="2800" dirty="0" smtClean="0"/>
              <a:t>Tempo Psicológico</a:t>
            </a:r>
          </a:p>
          <a:p>
            <a:r>
              <a:rPr lang="pt-BR" sz="2800" dirty="0" smtClean="0"/>
              <a:t>Tempo social</a:t>
            </a:r>
          </a:p>
          <a:p>
            <a:r>
              <a:rPr lang="pt-BR" sz="2800" dirty="0" smtClean="0"/>
              <a:t>Tempo Histórico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0691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116" y="850231"/>
            <a:ext cx="9941132" cy="1620253"/>
          </a:xfrm>
        </p:spPr>
        <p:txBody>
          <a:bodyPr>
            <a:normAutofit fontScale="90000"/>
          </a:bodyPr>
          <a:lstStyle/>
          <a:p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Como </a:t>
            </a:r>
            <a:r>
              <a:rPr lang="pt-BR" sz="4000" dirty="0"/>
              <a:t>ensinar os alunos a pensar historicamente, tomando a perspectiva da temporalidade como central desse ’modo de pensar’?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8" y="2775284"/>
            <a:ext cx="10058400" cy="3396915"/>
          </a:xfrm>
        </p:spPr>
        <p:txBody>
          <a:bodyPr>
            <a:normAutofit/>
          </a:bodyPr>
          <a:lstStyle/>
          <a:p>
            <a:r>
              <a:rPr lang="pt-BR" sz="2800" dirty="0" smtClean="0"/>
              <a:t>Importância de partir das vivências pessoais, familiares, sociais.</a:t>
            </a:r>
          </a:p>
          <a:p>
            <a:r>
              <a:rPr lang="pt-BR" sz="2800" dirty="0" smtClean="0"/>
              <a:t>Importância de revelar como a História constróis seu conhecimento, as peculiaridades do tempo histórico.</a:t>
            </a:r>
          </a:p>
          <a:p>
            <a:r>
              <a:rPr lang="pt-BR" sz="2800" dirty="0" smtClean="0"/>
              <a:t>”Quase todos os jovens de hoje crescem numa espécie de presente continuo” </a:t>
            </a:r>
            <a:r>
              <a:rPr lang="pt-BR" sz="2800" dirty="0" err="1" smtClean="0"/>
              <a:t>Hobsbawm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01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Tempo Histórico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Tempo complexo, construído, múltiplo, multifacetado.</a:t>
            </a:r>
          </a:p>
          <a:p>
            <a:r>
              <a:rPr lang="pt-BR" sz="2800" dirty="0" smtClean="0"/>
              <a:t>Produto das ações, relações e formas de pensar dos homens - diversidade.</a:t>
            </a:r>
          </a:p>
          <a:p>
            <a:r>
              <a:rPr lang="pt-BR" sz="2800" dirty="0" smtClean="0"/>
              <a:t>”O tempo da História tem espessura e profundidade”</a:t>
            </a:r>
          </a:p>
          <a:p>
            <a:r>
              <a:rPr lang="pt-BR" sz="2800" dirty="0" smtClean="0"/>
              <a:t>”O tempo cria e toda a criação </a:t>
            </a:r>
            <a:r>
              <a:rPr lang="pt-BR" sz="2800" dirty="0" err="1" smtClean="0"/>
              <a:t>exisge</a:t>
            </a:r>
            <a:r>
              <a:rPr lang="pt-BR" sz="2800" dirty="0" smtClean="0"/>
              <a:t> tempo”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584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dirty="0" smtClean="0"/>
              <a:t>Bibliografia</a:t>
            </a: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ARIÉS, Philippe. </a:t>
            </a:r>
            <a:r>
              <a:rPr lang="pt-BR" i="1" dirty="0" smtClean="0"/>
              <a:t>O tempo da História.</a:t>
            </a:r>
            <a:r>
              <a:rPr lang="pt-BR" dirty="0" smtClean="0"/>
              <a:t> Rio de Janeiro: Francisco Alves, 1989.</a:t>
            </a:r>
          </a:p>
          <a:p>
            <a:r>
              <a:rPr lang="pt-BR" dirty="0" smtClean="0"/>
              <a:t>BLOCH, Marc. </a:t>
            </a:r>
            <a:r>
              <a:rPr lang="pt-BR" i="1" dirty="0" smtClean="0"/>
              <a:t>Apologia da História, ou  ofício do historiador. </a:t>
            </a:r>
            <a:r>
              <a:rPr lang="pt-BR" dirty="0" smtClean="0"/>
              <a:t>Rio de Janeiro: J. Zahar, 2001.</a:t>
            </a:r>
          </a:p>
          <a:p>
            <a:r>
              <a:rPr lang="pt-BR" dirty="0" smtClean="0"/>
              <a:t>KOSELLECK, </a:t>
            </a:r>
            <a:r>
              <a:rPr lang="pt-BR" dirty="0" err="1" smtClean="0"/>
              <a:t>Reinhart</a:t>
            </a:r>
            <a:r>
              <a:rPr lang="pt-BR" dirty="0" smtClean="0"/>
              <a:t>. </a:t>
            </a:r>
            <a:r>
              <a:rPr lang="pt-BR" i="1" dirty="0" smtClean="0"/>
              <a:t>Futuro Passado. </a:t>
            </a:r>
            <a:r>
              <a:rPr lang="pt-BR" dirty="0" smtClean="0"/>
              <a:t>Rio de Janeiro: Contraponto; PUC/RJ, 2006.</a:t>
            </a:r>
          </a:p>
          <a:p>
            <a:r>
              <a:rPr lang="pt-BR" dirty="0" smtClean="0"/>
              <a:t>LIGHTMAN, Alan. </a:t>
            </a:r>
            <a:r>
              <a:rPr lang="pt-BR" i="1" dirty="0" smtClean="0"/>
              <a:t>Sonhos de Einstein</a:t>
            </a:r>
            <a:r>
              <a:rPr lang="pt-BR" dirty="0" smtClean="0"/>
              <a:t>. São Paulo, Cia das Letras, 2014.</a:t>
            </a:r>
          </a:p>
          <a:p>
            <a:r>
              <a:rPr lang="pt-BR" dirty="0" smtClean="0"/>
              <a:t>PROST</a:t>
            </a:r>
            <a:r>
              <a:rPr lang="pt-BR" dirty="0"/>
              <a:t>, Antoine. </a:t>
            </a:r>
            <a:r>
              <a:rPr lang="pt-BR" i="1" dirty="0"/>
              <a:t>Doze lições sobre a História. </a:t>
            </a:r>
            <a:r>
              <a:rPr lang="pt-BR" dirty="0"/>
              <a:t>2.ed. Belo Horizonte: Autêntica, 2015</a:t>
            </a:r>
            <a:r>
              <a:rPr lang="pt-BR" i="1" dirty="0" smtClean="0"/>
              <a:t>.</a:t>
            </a:r>
          </a:p>
          <a:p>
            <a:r>
              <a:rPr lang="pt-BR" dirty="0"/>
              <a:t>RICOEUR, Paul. </a:t>
            </a:r>
            <a:r>
              <a:rPr lang="pt-BR" i="1" dirty="0"/>
              <a:t>Tempo e Narrativa</a:t>
            </a:r>
            <a:r>
              <a:rPr lang="pt-BR" dirty="0"/>
              <a:t>. Tomo I. Trad. Constança Marcondes César. Campinas, SP: Papirus, 1994.</a:t>
            </a:r>
          </a:p>
          <a:p>
            <a:r>
              <a:rPr lang="pt-BR" dirty="0"/>
              <a:t>ZAMBONI, </a:t>
            </a:r>
            <a:r>
              <a:rPr lang="pt-BR" dirty="0" err="1"/>
              <a:t>Ernesta</a:t>
            </a:r>
            <a:r>
              <a:rPr lang="pt-BR" dirty="0"/>
              <a:t>; ROSSI, Vera Lúcia S. (</a:t>
            </a:r>
            <a:r>
              <a:rPr lang="pt-BR" dirty="0" err="1"/>
              <a:t>orgs</a:t>
            </a:r>
            <a:r>
              <a:rPr lang="pt-BR" dirty="0"/>
              <a:t>) </a:t>
            </a:r>
            <a:r>
              <a:rPr lang="pt-BR" i="1" dirty="0"/>
              <a:t>Quanto tempo o tempo tem. </a:t>
            </a:r>
            <a:r>
              <a:rPr lang="pt-BR" dirty="0"/>
              <a:t>Campinas: Alínea, 2003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338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Tipo de Madeira</Template>
  <TotalTime>69</TotalTime>
  <Words>222</Words>
  <Application>Microsoft Macintosh PowerPoint</Application>
  <PresentationFormat>Widescreen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Calibri</vt:lpstr>
      <vt:lpstr>Rockwell</vt:lpstr>
      <vt:lpstr>Rockwell Condensed</vt:lpstr>
      <vt:lpstr>Rockwell Extra Bold</vt:lpstr>
      <vt:lpstr>Wingdings</vt:lpstr>
      <vt:lpstr>Tipo de Madeira</vt:lpstr>
      <vt:lpstr>Os tempos da História</vt:lpstr>
      <vt:lpstr>Apresentação do PowerPoint</vt:lpstr>
      <vt:lpstr>O tempo histórico é o único?</vt:lpstr>
      <vt:lpstr> Como ensinar os alunos a pensar historicamente, tomando a perspectiva da temporalidade como central desse ’modo de pensar’? </vt:lpstr>
      <vt:lpstr>Tempo Histórico</vt:lpstr>
      <vt:lpstr>Bibliografia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tempos da História</dc:title>
  <dc:creator>Patricia Raffaini</dc:creator>
  <cp:lastModifiedBy>Patricia Raffaini</cp:lastModifiedBy>
  <cp:revision>7</cp:revision>
  <dcterms:created xsi:type="dcterms:W3CDTF">2018-03-13T12:14:35Z</dcterms:created>
  <dcterms:modified xsi:type="dcterms:W3CDTF">2018-03-13T13:23:42Z</dcterms:modified>
</cp:coreProperties>
</file>