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CA1D-BA99-4892-AC41-0217D8036A82}" type="datetimeFigureOut">
              <a:rPr lang="pt-BR" smtClean="0"/>
              <a:pPr/>
              <a:t>07/11/2020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5214-1C42-4DF3-AAD9-9BD22DFA41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CA1D-BA99-4892-AC41-0217D8036A82}" type="datetimeFigureOut">
              <a:rPr lang="pt-BR" smtClean="0"/>
              <a:pPr/>
              <a:t>07/11/2020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5214-1C42-4DF3-AAD9-9BD22DFA41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CA1D-BA99-4892-AC41-0217D8036A82}" type="datetimeFigureOut">
              <a:rPr lang="pt-BR" smtClean="0"/>
              <a:pPr/>
              <a:t>07/11/2020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5214-1C42-4DF3-AAD9-9BD22DFA41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CA1D-BA99-4892-AC41-0217D8036A82}" type="datetimeFigureOut">
              <a:rPr lang="pt-BR" smtClean="0"/>
              <a:pPr/>
              <a:t>07/11/2020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5214-1C42-4DF3-AAD9-9BD22DFA41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CA1D-BA99-4892-AC41-0217D8036A82}" type="datetimeFigureOut">
              <a:rPr lang="pt-BR" smtClean="0"/>
              <a:pPr/>
              <a:t>07/11/2020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5214-1C42-4DF3-AAD9-9BD22DFA41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CA1D-BA99-4892-AC41-0217D8036A82}" type="datetimeFigureOut">
              <a:rPr lang="pt-BR" smtClean="0"/>
              <a:pPr/>
              <a:t>07/11/2020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5214-1C42-4DF3-AAD9-9BD22DFA41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CA1D-BA99-4892-AC41-0217D8036A82}" type="datetimeFigureOut">
              <a:rPr lang="pt-BR" smtClean="0"/>
              <a:pPr/>
              <a:t>07/11/2020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5214-1C42-4DF3-AAD9-9BD22DFA41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CA1D-BA99-4892-AC41-0217D8036A82}" type="datetimeFigureOut">
              <a:rPr lang="pt-BR" smtClean="0"/>
              <a:pPr/>
              <a:t>07/11/2020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5214-1C42-4DF3-AAD9-9BD22DFA41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CA1D-BA99-4892-AC41-0217D8036A82}" type="datetimeFigureOut">
              <a:rPr lang="pt-BR" smtClean="0"/>
              <a:pPr/>
              <a:t>07/11/2020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5214-1C42-4DF3-AAD9-9BD22DFA41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CA1D-BA99-4892-AC41-0217D8036A82}" type="datetimeFigureOut">
              <a:rPr lang="pt-BR" smtClean="0"/>
              <a:pPr/>
              <a:t>07/11/2020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5214-1C42-4DF3-AAD9-9BD22DFA41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CA1D-BA99-4892-AC41-0217D8036A82}" type="datetimeFigureOut">
              <a:rPr lang="pt-BR" smtClean="0"/>
              <a:pPr/>
              <a:t>07/11/2020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5214-1C42-4DF3-AAD9-9BD22DFA41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CA1D-BA99-4892-AC41-0217D8036A82}" type="datetimeFigureOut">
              <a:rPr lang="pt-BR" smtClean="0"/>
              <a:pPr/>
              <a:t>07/11/2020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75214-1C42-4DF3-AAD9-9BD22DFA41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1153122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iki/L%C3%ADngua_castelhana" TargetMode="External"/><Relationship Id="rId13" Type="http://schemas.openxmlformats.org/officeDocument/2006/relationships/hyperlink" Target="https://pt.wikipedia.org/wiki/Pedestre" TargetMode="External"/><Relationship Id="rId3" Type="http://schemas.openxmlformats.org/officeDocument/2006/relationships/hyperlink" Target="https://pt.wikipedia.org/wiki/La_Rambla_(Barcelona)" TargetMode="External"/><Relationship Id="rId7" Type="http://schemas.openxmlformats.org/officeDocument/2006/relationships/hyperlink" Target="https://pt.wikipedia.org/wiki/Catalunha" TargetMode="External"/><Relationship Id="rId12" Type="http://schemas.openxmlformats.org/officeDocument/2006/relationships/hyperlink" Target="https://pt.wikipedia.org/wiki/Rio_tempor%C3%A1rio" TargetMode="External"/><Relationship Id="rId2" Type="http://schemas.openxmlformats.org/officeDocument/2006/relationships/hyperlink" Target="https://pt.wikipedia.org/wiki/L%C3%ADngua_catal%C3%A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t.wikipedia.org/wiki/Barcelona" TargetMode="External"/><Relationship Id="rId11" Type="http://schemas.openxmlformats.org/officeDocument/2006/relationships/hyperlink" Target="https://pt.wikipedia.org/wiki/Areia" TargetMode="External"/><Relationship Id="rId5" Type="http://schemas.openxmlformats.org/officeDocument/2006/relationships/hyperlink" Target="https://pt.wikipedia.org/wiki/Ciutat_Vella_(distrito)" TargetMode="External"/><Relationship Id="rId10" Type="http://schemas.openxmlformats.org/officeDocument/2006/relationships/hyperlink" Target="https://pt.wikipedia.org/wiki/Leito_aqu%C3%A1tico" TargetMode="External"/><Relationship Id="rId4" Type="http://schemas.openxmlformats.org/officeDocument/2006/relationships/hyperlink" Target="https://pt.wikipedia.org/wiki/Pra%C3%A7a_da_Catalunha" TargetMode="External"/><Relationship Id="rId9" Type="http://schemas.openxmlformats.org/officeDocument/2006/relationships/hyperlink" Target="https://pt.wikipedia.org/wiki/L%C3%ADngua_%C3%A1rabe" TargetMode="External"/><Relationship Id="rId14" Type="http://schemas.openxmlformats.org/officeDocument/2006/relationships/hyperlink" Target="https://pt.wikipedia.org/wiki/Espanh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Barcelona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Ramblas</a:t>
            </a:r>
            <a:endParaRPr lang="pt-BR" dirty="0" smtClean="0"/>
          </a:p>
          <a:p>
            <a:r>
              <a:rPr lang="pt-BR" u="sng" dirty="0">
                <a:hlinkClick r:id="rId2"/>
              </a:rPr>
              <a:t>https://vimeo.com/11531223</a:t>
            </a:r>
            <a:r>
              <a:rPr lang="pt-BR" dirty="0"/>
              <a:t>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b="1" i="1" dirty="0" err="1"/>
              <a:t>Las</a:t>
            </a:r>
            <a:r>
              <a:rPr lang="pt-BR" b="1" i="1" dirty="0"/>
              <a:t> </a:t>
            </a:r>
            <a:r>
              <a:rPr lang="pt-BR" b="1" i="1" dirty="0" err="1"/>
              <a:t>Ramblas</a:t>
            </a:r>
            <a:r>
              <a:rPr lang="pt-BR" dirty="0"/>
              <a:t>, ou </a:t>
            </a:r>
            <a:r>
              <a:rPr lang="pt-BR" b="1" dirty="0"/>
              <a:t>La </a:t>
            </a:r>
            <a:r>
              <a:rPr lang="pt-BR" b="1" dirty="0" err="1"/>
              <a:t>Rambla</a:t>
            </a:r>
            <a:r>
              <a:rPr lang="pt-BR" dirty="0"/>
              <a:t> (</a:t>
            </a:r>
            <a:r>
              <a:rPr lang="pt-BR" b="1" dirty="0"/>
              <a:t>Les </a:t>
            </a:r>
            <a:r>
              <a:rPr lang="pt-BR" b="1" dirty="0" err="1"/>
              <a:t>Rambles</a:t>
            </a:r>
            <a:r>
              <a:rPr lang="pt-BR" dirty="0"/>
              <a:t>, em </a:t>
            </a:r>
            <a:r>
              <a:rPr lang="pt-BR" dirty="0">
                <a:hlinkClick r:id="rId2" tooltip="Língua catalã"/>
              </a:rPr>
              <a:t>catalão</a:t>
            </a:r>
            <a:r>
              <a:rPr lang="pt-BR" dirty="0"/>
              <a:t>)</a:t>
            </a:r>
            <a:r>
              <a:rPr lang="pt-BR" baseline="30000" dirty="0">
                <a:hlinkClick r:id="rId3"/>
              </a:rPr>
              <a:t>[1]</a:t>
            </a:r>
            <a:r>
              <a:rPr lang="pt-BR" dirty="0"/>
              <a:t> é o nome dado a uma via que liga a </a:t>
            </a:r>
            <a:r>
              <a:rPr lang="pt-BR" dirty="0">
                <a:hlinkClick r:id="rId4" tooltip="Praça da Catalunha"/>
              </a:rPr>
              <a:t>Praça da Catalunha</a:t>
            </a:r>
            <a:r>
              <a:rPr lang="pt-BR" dirty="0"/>
              <a:t> ao Porto Velho, na </a:t>
            </a:r>
            <a:r>
              <a:rPr lang="pt-BR" dirty="0">
                <a:hlinkClick r:id="rId5" tooltip="Ciutat Vella (distrito)"/>
              </a:rPr>
              <a:t>Cidade Velha</a:t>
            </a:r>
            <a:r>
              <a:rPr lang="pt-BR" dirty="0"/>
              <a:t>, em </a:t>
            </a:r>
            <a:r>
              <a:rPr lang="pt-BR" dirty="0">
                <a:hlinkClick r:id="rId6" tooltip="Barcelona"/>
              </a:rPr>
              <a:t>Barcelona</a:t>
            </a:r>
            <a:r>
              <a:rPr lang="pt-BR" dirty="0"/>
              <a:t>, na </a:t>
            </a:r>
            <a:r>
              <a:rPr lang="pt-BR" dirty="0">
                <a:hlinkClick r:id="rId7" tooltip="Catalunha"/>
              </a:rPr>
              <a:t>Catalunha</a:t>
            </a:r>
            <a:r>
              <a:rPr lang="pt-BR" dirty="0"/>
              <a:t>, na Espanha. Em </a:t>
            </a:r>
            <a:r>
              <a:rPr lang="pt-BR" dirty="0">
                <a:hlinkClick r:id="rId8" tooltip="Língua castelhana"/>
              </a:rPr>
              <a:t>língua castelhana</a:t>
            </a:r>
            <a:r>
              <a:rPr lang="pt-BR" dirty="0"/>
              <a:t> e em </a:t>
            </a:r>
            <a:r>
              <a:rPr lang="pt-BR" dirty="0">
                <a:hlinkClick r:id="rId2" tooltip="Língua catalã"/>
              </a:rPr>
              <a:t>língua catalã</a:t>
            </a:r>
            <a:r>
              <a:rPr lang="pt-BR" dirty="0"/>
              <a:t>, </a:t>
            </a:r>
            <a:r>
              <a:rPr lang="pt-BR" i="1" dirty="0" err="1"/>
              <a:t>rambla</a:t>
            </a:r>
            <a:r>
              <a:rPr lang="pt-BR" dirty="0"/>
              <a:t> (do </a:t>
            </a:r>
            <a:r>
              <a:rPr lang="pt-BR" dirty="0">
                <a:hlinkClick r:id="rId9" tooltip="Língua árabe"/>
              </a:rPr>
              <a:t>árabe</a:t>
            </a:r>
            <a:r>
              <a:rPr lang="pt-BR" dirty="0"/>
              <a:t> </a:t>
            </a:r>
            <a:r>
              <a:rPr lang="pt-BR" i="1" dirty="0" err="1"/>
              <a:t>ramla</a:t>
            </a:r>
            <a:r>
              <a:rPr lang="pt-BR" dirty="0"/>
              <a:t>, que significa "</a:t>
            </a:r>
            <a:r>
              <a:rPr lang="pt-BR" dirty="0">
                <a:hlinkClick r:id="rId10" tooltip="Leito aquático"/>
              </a:rPr>
              <a:t>leito</a:t>
            </a:r>
            <a:r>
              <a:rPr lang="pt-BR" dirty="0"/>
              <a:t> de rio seco"</a:t>
            </a:r>
            <a:r>
              <a:rPr lang="pt-BR" baseline="30000" dirty="0">
                <a:hlinkClick r:id="rId3"/>
              </a:rPr>
              <a:t>[1]</a:t>
            </a:r>
            <a:r>
              <a:rPr lang="pt-BR" dirty="0"/>
              <a:t>, "</a:t>
            </a:r>
            <a:r>
              <a:rPr lang="pt-BR" dirty="0">
                <a:hlinkClick r:id="rId11" tooltip="Areia"/>
              </a:rPr>
              <a:t>areal</a:t>
            </a:r>
            <a:r>
              <a:rPr lang="pt-BR" dirty="0"/>
              <a:t>"), além de também designar "leito de </a:t>
            </a:r>
            <a:r>
              <a:rPr lang="pt-BR" dirty="0">
                <a:hlinkClick r:id="rId12" tooltip="Rio temporário"/>
              </a:rPr>
              <a:t>rio temporário</a:t>
            </a:r>
            <a:r>
              <a:rPr lang="pt-BR" dirty="0"/>
              <a:t>", como no árabe, é, também, um tipo de rua larga e com grande movimentação de </a:t>
            </a:r>
            <a:r>
              <a:rPr lang="pt-BR" dirty="0" err="1">
                <a:hlinkClick r:id="rId13" tooltip="Pedestre"/>
              </a:rPr>
              <a:t>pedestres</a:t>
            </a:r>
            <a:r>
              <a:rPr lang="pt-BR" dirty="0" err="1"/>
              <a:t>típica</a:t>
            </a:r>
            <a:r>
              <a:rPr lang="pt-BR" dirty="0"/>
              <a:t> da </a:t>
            </a:r>
            <a:r>
              <a:rPr lang="pt-BR" dirty="0">
                <a:hlinkClick r:id="rId14" tooltip="Espanha"/>
              </a:rPr>
              <a:t>Espanha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Oficialmente, </a:t>
            </a:r>
            <a:r>
              <a:rPr lang="pt-BR" i="1" dirty="0" err="1"/>
              <a:t>Las</a:t>
            </a:r>
            <a:r>
              <a:rPr lang="pt-BR" i="1" dirty="0"/>
              <a:t> </a:t>
            </a:r>
            <a:r>
              <a:rPr lang="pt-BR" i="1" dirty="0" err="1"/>
              <a:t>Ramblas</a:t>
            </a:r>
            <a:r>
              <a:rPr lang="pt-BR" dirty="0"/>
              <a:t> são uma série de pequenas ruas que se juntam (daí, o nome no plural). Elas têm, ao todo, 1,2 km de comprimento, e chamam-se sucessivamente </a:t>
            </a:r>
            <a:r>
              <a:rPr lang="pt-BR" dirty="0" err="1"/>
              <a:t>Rambla</a:t>
            </a:r>
            <a:r>
              <a:rPr lang="pt-BR" dirty="0"/>
              <a:t> das Calhas (</a:t>
            </a:r>
            <a:r>
              <a:rPr lang="pt-BR" i="1" dirty="0" err="1"/>
              <a:t>Rambla</a:t>
            </a:r>
            <a:r>
              <a:rPr lang="pt-BR" i="1" dirty="0"/>
              <a:t> de </a:t>
            </a:r>
            <a:r>
              <a:rPr lang="pt-BR" i="1" dirty="0" err="1"/>
              <a:t>Canaletes</a:t>
            </a:r>
            <a:r>
              <a:rPr lang="pt-BR" dirty="0"/>
              <a:t>), </a:t>
            </a:r>
            <a:r>
              <a:rPr lang="pt-BR" dirty="0" err="1"/>
              <a:t>Rambla</a:t>
            </a:r>
            <a:r>
              <a:rPr lang="pt-BR" dirty="0"/>
              <a:t> dos Estudos (</a:t>
            </a:r>
            <a:r>
              <a:rPr lang="pt-BR" i="1" dirty="0" err="1"/>
              <a:t>Rambla</a:t>
            </a:r>
            <a:r>
              <a:rPr lang="pt-BR" i="1" dirty="0"/>
              <a:t> </a:t>
            </a:r>
            <a:r>
              <a:rPr lang="pt-BR" i="1" dirty="0" err="1"/>
              <a:t>dels</a:t>
            </a:r>
            <a:r>
              <a:rPr lang="pt-BR" i="1" dirty="0"/>
              <a:t> </a:t>
            </a:r>
            <a:r>
              <a:rPr lang="pt-BR" i="1" dirty="0" err="1"/>
              <a:t>Estudis</a:t>
            </a:r>
            <a:r>
              <a:rPr lang="pt-BR" dirty="0"/>
              <a:t>), </a:t>
            </a:r>
            <a:r>
              <a:rPr lang="pt-BR" dirty="0" err="1"/>
              <a:t>Rambla</a:t>
            </a:r>
            <a:r>
              <a:rPr lang="pt-BR" dirty="0"/>
              <a:t> de São José (</a:t>
            </a:r>
            <a:r>
              <a:rPr lang="pt-BR" i="1" dirty="0" err="1"/>
              <a:t>Rambla</a:t>
            </a:r>
            <a:r>
              <a:rPr lang="pt-BR" i="1" dirty="0"/>
              <a:t> de Sant </a:t>
            </a:r>
            <a:r>
              <a:rPr lang="pt-BR" i="1" dirty="0" err="1"/>
              <a:t>Josep</a:t>
            </a:r>
            <a:r>
              <a:rPr lang="pt-BR" dirty="0"/>
              <a:t>), </a:t>
            </a:r>
            <a:r>
              <a:rPr lang="pt-BR" dirty="0" err="1"/>
              <a:t>Rambla</a:t>
            </a:r>
            <a:r>
              <a:rPr lang="pt-BR" dirty="0"/>
              <a:t> dos Capuchinhos (</a:t>
            </a:r>
            <a:r>
              <a:rPr lang="pt-BR" i="1" dirty="0" err="1"/>
              <a:t>Rambla</a:t>
            </a:r>
            <a:r>
              <a:rPr lang="pt-BR" i="1" dirty="0"/>
              <a:t> </a:t>
            </a:r>
            <a:r>
              <a:rPr lang="pt-BR" i="1" dirty="0" err="1"/>
              <a:t>dels</a:t>
            </a:r>
            <a:r>
              <a:rPr lang="pt-BR" i="1" dirty="0"/>
              <a:t> </a:t>
            </a:r>
            <a:r>
              <a:rPr lang="pt-BR" i="1" dirty="0" err="1"/>
              <a:t>Caputxins</a:t>
            </a:r>
            <a:r>
              <a:rPr lang="pt-BR" dirty="0"/>
              <a:t>) e </a:t>
            </a:r>
            <a:r>
              <a:rPr lang="pt-BR" dirty="0" err="1"/>
              <a:t>Rambla</a:t>
            </a:r>
            <a:r>
              <a:rPr lang="pt-BR" dirty="0"/>
              <a:t> de Santa Mônica (</a:t>
            </a:r>
            <a:r>
              <a:rPr lang="pt-BR" i="1" dirty="0" err="1"/>
              <a:t>Rambla</a:t>
            </a:r>
            <a:r>
              <a:rPr lang="pt-BR" i="1" dirty="0"/>
              <a:t> de Santa </a:t>
            </a:r>
            <a:r>
              <a:rPr lang="pt-BR" i="1" dirty="0" err="1"/>
              <a:t>Mònica</a:t>
            </a:r>
            <a:r>
              <a:rPr lang="pt-BR" dirty="0"/>
              <a:t>). Embora sejam mais de uma, é comum elas serem chamadas simplesmente de "</a:t>
            </a:r>
            <a:r>
              <a:rPr lang="pt-BR" dirty="0" err="1"/>
              <a:t>Rambla</a:t>
            </a:r>
            <a:r>
              <a:rPr lang="pt-BR" dirty="0"/>
              <a:t>".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/>
              <a:t>O projeto que recebeu título de ‘La </a:t>
            </a:r>
            <a:r>
              <a:rPr lang="pt-BR" dirty="0" err="1" smtClean="0"/>
              <a:t>Ciudad</a:t>
            </a:r>
            <a:r>
              <a:rPr lang="pt-BR" dirty="0" smtClean="0"/>
              <a:t> Idea’ em espanhol, e ‘</a:t>
            </a:r>
            <a:r>
              <a:rPr lang="pt-BR" dirty="0" err="1" smtClean="0"/>
              <a:t>The</a:t>
            </a:r>
            <a:r>
              <a:rPr lang="pt-BR" dirty="0" smtClean="0"/>
              <a:t> City Idea’ em inglês, foi elaborado por Adrian </a:t>
            </a:r>
            <a:r>
              <a:rPr lang="pt-BR" dirty="0" err="1" smtClean="0"/>
              <a:t>Vickery</a:t>
            </a:r>
            <a:r>
              <a:rPr lang="pt-BR" dirty="0" smtClean="0"/>
              <a:t> Hill, Miguel </a:t>
            </a:r>
            <a:r>
              <a:rPr lang="pt-BR" dirty="0" err="1" smtClean="0"/>
              <a:t>Cuellas</a:t>
            </a:r>
            <a:r>
              <a:rPr lang="pt-BR" dirty="0" smtClean="0"/>
              <a:t>, Diogo Pires Ferreira e </a:t>
            </a:r>
            <a:r>
              <a:rPr lang="pt-BR" dirty="0" err="1" smtClean="0"/>
              <a:t>Aarti</a:t>
            </a:r>
            <a:r>
              <a:rPr lang="pt-BR" dirty="0" smtClean="0"/>
              <a:t> </a:t>
            </a:r>
            <a:r>
              <a:rPr lang="pt-BR" dirty="0" err="1" smtClean="0"/>
              <a:t>Sharma</a:t>
            </a:r>
            <a:r>
              <a:rPr lang="pt-BR" dirty="0" smtClean="0"/>
              <a:t>, uma equipe multidisciplinar internacional, formada pela Universidade Politécnica da Catalunha, Universidade Técnica de Delft, Universidade Católica de </a:t>
            </a:r>
            <a:r>
              <a:rPr lang="pt-BR" dirty="0" err="1" smtClean="0"/>
              <a:t>Leuven</a:t>
            </a:r>
            <a:r>
              <a:rPr lang="pt-BR" dirty="0" smtClean="0"/>
              <a:t> e a Universidade IUAV de Veneza. Seu objetivo era fazer uma releitura da malha urbana de Barcelona, abrindo uma perspectiva de priorização para o pedestre e o transporte coletivo. Este projeto foi realizado sobre a tutoria do Mestrado Europeu de Urbanismo pela UPC Barcelona em 2009, também pelo ‘</a:t>
            </a:r>
            <a:r>
              <a:rPr lang="pt-BR" dirty="0" err="1" smtClean="0"/>
              <a:t>Master</a:t>
            </a:r>
            <a:r>
              <a:rPr lang="pt-BR" dirty="0" smtClean="0"/>
              <a:t> de </a:t>
            </a:r>
            <a:r>
              <a:rPr lang="pt-BR" dirty="0" err="1" smtClean="0"/>
              <a:t>Proyectación</a:t>
            </a:r>
            <a:r>
              <a:rPr lang="pt-BR" dirty="0" smtClean="0"/>
              <a:t> Urbanística’ </a:t>
            </a:r>
            <a:r>
              <a:rPr lang="pt-BR" dirty="0" err="1" smtClean="0"/>
              <a:t>at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Universitat</a:t>
            </a:r>
            <a:r>
              <a:rPr lang="pt-BR" dirty="0" smtClean="0"/>
              <a:t> Politécnica de </a:t>
            </a:r>
            <a:r>
              <a:rPr lang="pt-BR" dirty="0" err="1" smtClean="0"/>
              <a:t>Cataluña</a:t>
            </a:r>
            <a:r>
              <a:rPr lang="pt-BR" dirty="0" smtClean="0"/>
              <a:t>, seguido pelos professores Antonio </a:t>
            </a:r>
            <a:r>
              <a:rPr lang="pt-BR" dirty="0" err="1" smtClean="0"/>
              <a:t>Font</a:t>
            </a:r>
            <a:r>
              <a:rPr lang="pt-BR" dirty="0" smtClean="0"/>
              <a:t> </a:t>
            </a:r>
            <a:r>
              <a:rPr lang="pt-BR" dirty="0" err="1" smtClean="0"/>
              <a:t>Arellano</a:t>
            </a:r>
            <a:r>
              <a:rPr lang="pt-BR" dirty="0" smtClean="0"/>
              <a:t>, Isabel </a:t>
            </a:r>
            <a:r>
              <a:rPr lang="pt-BR" dirty="0" err="1" smtClean="0"/>
              <a:t>Castiñeira</a:t>
            </a:r>
            <a:r>
              <a:rPr lang="pt-BR" dirty="0" smtClean="0"/>
              <a:t> </a:t>
            </a:r>
            <a:r>
              <a:rPr lang="pt-BR" dirty="0" err="1" smtClean="0"/>
              <a:t>Palou</a:t>
            </a:r>
            <a:r>
              <a:rPr lang="pt-BR" dirty="0" smtClean="0"/>
              <a:t>, </a:t>
            </a:r>
            <a:r>
              <a:rPr lang="pt-BR" dirty="0" err="1" smtClean="0"/>
              <a:t>Francesc</a:t>
            </a:r>
            <a:r>
              <a:rPr lang="pt-BR" dirty="0" smtClean="0"/>
              <a:t> </a:t>
            </a:r>
            <a:r>
              <a:rPr lang="pt-BR" dirty="0" err="1" smtClean="0"/>
              <a:t>Magrunyà</a:t>
            </a:r>
            <a:r>
              <a:rPr lang="pt-BR" dirty="0" smtClean="0"/>
              <a:t> </a:t>
            </a:r>
            <a:r>
              <a:rPr lang="pt-BR" dirty="0" err="1" smtClean="0"/>
              <a:t>Torner</a:t>
            </a:r>
            <a:r>
              <a:rPr lang="pt-BR" dirty="0" smtClean="0"/>
              <a:t> y Miguel </a:t>
            </a:r>
            <a:r>
              <a:rPr lang="pt-BR" dirty="0" err="1" smtClean="0"/>
              <a:t>Mayorga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Apresentação na tela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Barcelona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Barcelona</dc:title>
  <dc:creator>Maite</dc:creator>
  <cp:lastModifiedBy>Maite</cp:lastModifiedBy>
  <cp:revision>3</cp:revision>
  <dcterms:created xsi:type="dcterms:W3CDTF">2018-11-07T21:07:34Z</dcterms:created>
  <dcterms:modified xsi:type="dcterms:W3CDTF">2020-11-07T18:08:36Z</dcterms:modified>
</cp:coreProperties>
</file>