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sldIdLst>
    <p:sldId id="256" r:id="rId2"/>
    <p:sldId id="257" r:id="rId3"/>
    <p:sldId id="259" r:id="rId4"/>
    <p:sldId id="264" r:id="rId5"/>
    <p:sldId id="263" r:id="rId6"/>
    <p:sldId id="260" r:id="rId7"/>
    <p:sldId id="261" r:id="rId8"/>
    <p:sldId id="262" r:id="rId9"/>
    <p:sldId id="258" r:id="rId10"/>
    <p:sldId id="265" r:id="rId11"/>
    <p:sldId id="266" r:id="rId12"/>
    <p:sldId id="269" r:id="rId13"/>
    <p:sldId id="267" r:id="rId14"/>
    <p:sldId id="268" r:id="rId15"/>
    <p:sldId id="272" r:id="rId16"/>
    <p:sldId id="275" r:id="rId17"/>
    <p:sldId id="274"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ula" id="{963DBF63-8FC6-458E-A6A0-819908930FB4}">
          <p14:sldIdLst/>
        </p14:section>
        <p14:section name="Monitoria" id="{FCA5EA40-C6E0-4408-85AD-D6DBC0DAA6FA}">
          <p14:sldIdLst>
            <p14:sldId id="256"/>
            <p14:sldId id="257"/>
            <p14:sldId id="259"/>
            <p14:sldId id="264"/>
            <p14:sldId id="263"/>
            <p14:sldId id="260"/>
            <p14:sldId id="261"/>
            <p14:sldId id="262"/>
            <p14:sldId id="258"/>
            <p14:sldId id="265"/>
            <p14:sldId id="266"/>
            <p14:sldId id="269"/>
            <p14:sldId id="267"/>
            <p14:sldId id="268"/>
            <p14:sldId id="272"/>
            <p14:sldId id="275"/>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DBE5E-CF4A-4298-B0B2-2634F8819152}"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pt-BR"/>
        </a:p>
      </dgm:t>
    </dgm:pt>
    <dgm:pt modelId="{3A0FEEE5-B495-433F-A7EC-F5C04A998521}">
      <dgm:prSet phldrT="[Texto]"/>
      <dgm:spPr/>
      <dgm:t>
        <a:bodyPr/>
        <a:lstStyle/>
        <a:p>
          <a:r>
            <a:rPr lang="pt-BR" dirty="0"/>
            <a:t> Nuclear </a:t>
          </a:r>
          <a:r>
            <a:rPr lang="pt-BR" dirty="0" err="1"/>
            <a:t>Tests</a:t>
          </a:r>
          <a:r>
            <a:rPr lang="pt-BR" dirty="0"/>
            <a:t> Cases (1970)</a:t>
          </a:r>
        </a:p>
      </dgm:t>
    </dgm:pt>
    <dgm:pt modelId="{B1A0FC31-A272-4C25-A963-69DCFA75393F}" type="parTrans" cxnId="{67ACE8D5-31E0-404F-8FEE-87F15DE0CF2F}">
      <dgm:prSet/>
      <dgm:spPr/>
      <dgm:t>
        <a:bodyPr/>
        <a:lstStyle/>
        <a:p>
          <a:endParaRPr lang="pt-BR"/>
        </a:p>
      </dgm:t>
    </dgm:pt>
    <dgm:pt modelId="{331ABA39-CD85-44B9-9EC0-8A51D1C54266}" type="sibTrans" cxnId="{67ACE8D5-31E0-404F-8FEE-87F15DE0CF2F}">
      <dgm:prSet/>
      <dgm:spPr/>
      <dgm:t>
        <a:bodyPr/>
        <a:lstStyle/>
        <a:p>
          <a:endParaRPr lang="pt-BR"/>
        </a:p>
      </dgm:t>
    </dgm:pt>
    <dgm:pt modelId="{5721C4B3-FC10-4E64-A3C7-394098C50760}">
      <dgm:prSet phldrT="[Texto]"/>
      <dgm:spPr/>
      <dgm:t>
        <a:bodyPr/>
        <a:lstStyle/>
        <a:p>
          <a:r>
            <a:rPr lang="pt-BR" dirty="0" err="1"/>
            <a:t>Applicants</a:t>
          </a:r>
          <a:r>
            <a:rPr lang="pt-BR" dirty="0"/>
            <a:t>: </a:t>
          </a:r>
          <a:r>
            <a:rPr lang="pt-BR" dirty="0" err="1"/>
            <a:t>Australia</a:t>
          </a:r>
          <a:r>
            <a:rPr lang="pt-BR" dirty="0"/>
            <a:t> </a:t>
          </a:r>
          <a:r>
            <a:rPr lang="pt-BR" dirty="0" err="1"/>
            <a:t>and</a:t>
          </a:r>
          <a:r>
            <a:rPr lang="pt-BR" dirty="0"/>
            <a:t> New </a:t>
          </a:r>
          <a:r>
            <a:rPr lang="pt-BR" dirty="0" err="1"/>
            <a:t>Zealand</a:t>
          </a:r>
          <a:endParaRPr lang="pt-BR" dirty="0"/>
        </a:p>
      </dgm:t>
    </dgm:pt>
    <dgm:pt modelId="{3983E6C1-C83D-46BC-87A0-0E4F64B2B052}" type="parTrans" cxnId="{6357A1F8-A73E-4B7F-A4D2-76DDD99B5B42}">
      <dgm:prSet/>
      <dgm:spPr/>
      <dgm:t>
        <a:bodyPr/>
        <a:lstStyle/>
        <a:p>
          <a:endParaRPr lang="pt-BR"/>
        </a:p>
      </dgm:t>
    </dgm:pt>
    <dgm:pt modelId="{F3CD8036-0934-4DC9-AEFE-52010C323991}" type="sibTrans" cxnId="{6357A1F8-A73E-4B7F-A4D2-76DDD99B5B42}">
      <dgm:prSet/>
      <dgm:spPr/>
      <dgm:t>
        <a:bodyPr/>
        <a:lstStyle/>
        <a:p>
          <a:endParaRPr lang="pt-BR"/>
        </a:p>
      </dgm:t>
    </dgm:pt>
    <dgm:pt modelId="{BEC38C88-D208-43C5-8991-232E71849BDD}">
      <dgm:prSet phldrT="[Texto]"/>
      <dgm:spPr/>
      <dgm:t>
        <a:bodyPr/>
        <a:lstStyle/>
        <a:p>
          <a:r>
            <a:rPr lang="pt-BR" dirty="0" err="1"/>
            <a:t>Defendant</a:t>
          </a:r>
          <a:r>
            <a:rPr lang="pt-BR" dirty="0"/>
            <a:t>: France</a:t>
          </a:r>
        </a:p>
      </dgm:t>
    </dgm:pt>
    <dgm:pt modelId="{B1BA09B0-1453-47C7-8660-2AEE735A0919}" type="parTrans" cxnId="{ECF177AD-5D48-4583-9F80-5DAE7A6BFAEB}">
      <dgm:prSet/>
      <dgm:spPr/>
      <dgm:t>
        <a:bodyPr/>
        <a:lstStyle/>
        <a:p>
          <a:endParaRPr lang="pt-BR"/>
        </a:p>
      </dgm:t>
    </dgm:pt>
    <dgm:pt modelId="{1D7B7283-4CE6-4989-A2FD-934D4ABA84B4}" type="sibTrans" cxnId="{ECF177AD-5D48-4583-9F80-5DAE7A6BFAEB}">
      <dgm:prSet/>
      <dgm:spPr/>
      <dgm:t>
        <a:bodyPr/>
        <a:lstStyle/>
        <a:p>
          <a:endParaRPr lang="pt-BR"/>
        </a:p>
      </dgm:t>
    </dgm:pt>
    <dgm:pt modelId="{7C3D810F-FFDD-4876-9644-347211508C7D}">
      <dgm:prSet phldrT="[Texto]"/>
      <dgm:spPr/>
      <dgm:t>
        <a:bodyPr/>
        <a:lstStyle/>
        <a:p>
          <a:r>
            <a:rPr lang="en-US" dirty="0"/>
            <a:t>Legality of the Use by a State of Nuclear Weapons in Armed Conflict (1993)</a:t>
          </a:r>
          <a:endParaRPr lang="pt-BR" dirty="0"/>
        </a:p>
      </dgm:t>
    </dgm:pt>
    <dgm:pt modelId="{6D828114-19A1-40FB-87A6-E4128B67A43C}" type="parTrans" cxnId="{D6C0499A-3B93-4673-A81D-BDD407B59799}">
      <dgm:prSet/>
      <dgm:spPr/>
      <dgm:t>
        <a:bodyPr/>
        <a:lstStyle/>
        <a:p>
          <a:endParaRPr lang="pt-BR"/>
        </a:p>
      </dgm:t>
    </dgm:pt>
    <dgm:pt modelId="{C896E3DE-EA6C-4D3A-8173-7FD6C247F04E}" type="sibTrans" cxnId="{D6C0499A-3B93-4673-A81D-BDD407B59799}">
      <dgm:prSet/>
      <dgm:spPr/>
      <dgm:t>
        <a:bodyPr/>
        <a:lstStyle/>
        <a:p>
          <a:endParaRPr lang="pt-BR"/>
        </a:p>
      </dgm:t>
    </dgm:pt>
    <dgm:pt modelId="{4602C6AF-452F-4EF2-8B83-5A4884B4B878}">
      <dgm:prSet phldrT="[Texto]"/>
      <dgm:spPr/>
      <dgm:t>
        <a:bodyPr/>
        <a:lstStyle/>
        <a:p>
          <a:r>
            <a:rPr lang="pt-BR" dirty="0" err="1"/>
            <a:t>Applicant</a:t>
          </a:r>
          <a:r>
            <a:rPr lang="pt-BR" dirty="0"/>
            <a:t>: WHO</a:t>
          </a:r>
        </a:p>
      </dgm:t>
    </dgm:pt>
    <dgm:pt modelId="{1FFF6B90-D308-4969-8097-5B82307674FA}" type="parTrans" cxnId="{7B6B4727-9460-448E-9ED9-05B8AC145019}">
      <dgm:prSet/>
      <dgm:spPr/>
      <dgm:t>
        <a:bodyPr/>
        <a:lstStyle/>
        <a:p>
          <a:endParaRPr lang="pt-BR"/>
        </a:p>
      </dgm:t>
    </dgm:pt>
    <dgm:pt modelId="{0B8A9D75-F626-4B78-9030-794B172CECD6}" type="sibTrans" cxnId="{7B6B4727-9460-448E-9ED9-05B8AC145019}">
      <dgm:prSet/>
      <dgm:spPr/>
      <dgm:t>
        <a:bodyPr/>
        <a:lstStyle/>
        <a:p>
          <a:endParaRPr lang="pt-BR"/>
        </a:p>
      </dgm:t>
    </dgm:pt>
    <dgm:pt modelId="{44DF8644-75BF-4DEA-945D-B87608BE5981}">
      <dgm:prSet phldrT="[Texto]"/>
      <dgm:spPr/>
      <dgm:t>
        <a:bodyPr/>
        <a:lstStyle/>
        <a:p>
          <a:r>
            <a:rPr lang="pt-BR" dirty="0" err="1"/>
            <a:t>Advisory</a:t>
          </a:r>
          <a:r>
            <a:rPr lang="pt-BR" dirty="0"/>
            <a:t> </a:t>
          </a:r>
          <a:r>
            <a:rPr lang="pt-BR" dirty="0" err="1"/>
            <a:t>Opinion</a:t>
          </a:r>
          <a:endParaRPr lang="pt-BR" dirty="0"/>
        </a:p>
      </dgm:t>
    </dgm:pt>
    <dgm:pt modelId="{CA216DCD-0BD3-4992-9D2D-C4CD24171677}" type="parTrans" cxnId="{EAF45DFF-A704-41DA-9DE7-87F6EF811022}">
      <dgm:prSet/>
      <dgm:spPr/>
      <dgm:t>
        <a:bodyPr/>
        <a:lstStyle/>
        <a:p>
          <a:endParaRPr lang="pt-BR"/>
        </a:p>
      </dgm:t>
    </dgm:pt>
    <dgm:pt modelId="{3775474B-1E30-4BCC-A797-B4FEDC3736E8}" type="sibTrans" cxnId="{EAF45DFF-A704-41DA-9DE7-87F6EF811022}">
      <dgm:prSet/>
      <dgm:spPr/>
      <dgm:t>
        <a:bodyPr/>
        <a:lstStyle/>
        <a:p>
          <a:endParaRPr lang="pt-BR"/>
        </a:p>
      </dgm:t>
    </dgm:pt>
    <dgm:pt modelId="{D65AE86F-4239-4648-8F72-0CC50ACC6DFE}">
      <dgm:prSet phldrT="[Texto]"/>
      <dgm:spPr/>
      <dgm:t>
        <a:bodyPr/>
        <a:lstStyle/>
        <a:p>
          <a:r>
            <a:rPr lang="pt-BR" dirty="0" err="1"/>
            <a:t>Legality</a:t>
          </a:r>
          <a:r>
            <a:rPr lang="pt-BR" dirty="0"/>
            <a:t> </a:t>
          </a:r>
          <a:r>
            <a:rPr lang="pt-BR" dirty="0" err="1"/>
            <a:t>of</a:t>
          </a:r>
          <a:r>
            <a:rPr lang="pt-BR" dirty="0"/>
            <a:t> </a:t>
          </a:r>
          <a:r>
            <a:rPr lang="pt-BR" dirty="0" err="1"/>
            <a:t>the</a:t>
          </a:r>
          <a:r>
            <a:rPr lang="pt-BR" dirty="0"/>
            <a:t> </a:t>
          </a:r>
          <a:r>
            <a:rPr lang="en-US" dirty="0"/>
            <a:t>Threat or Use of Nuclear Weapons (1995)</a:t>
          </a:r>
          <a:endParaRPr lang="pt-BR" dirty="0"/>
        </a:p>
      </dgm:t>
    </dgm:pt>
    <dgm:pt modelId="{AA6B5D6D-2824-43D7-83E3-5AE46547B975}" type="parTrans" cxnId="{43937A7F-7DD0-41D9-BAA4-843AF5C720B6}">
      <dgm:prSet/>
      <dgm:spPr/>
      <dgm:t>
        <a:bodyPr/>
        <a:lstStyle/>
        <a:p>
          <a:endParaRPr lang="pt-BR"/>
        </a:p>
      </dgm:t>
    </dgm:pt>
    <dgm:pt modelId="{4DAA7F32-985A-4739-A38C-8883587CD4C8}" type="sibTrans" cxnId="{43937A7F-7DD0-41D9-BAA4-843AF5C720B6}">
      <dgm:prSet/>
      <dgm:spPr/>
      <dgm:t>
        <a:bodyPr/>
        <a:lstStyle/>
        <a:p>
          <a:endParaRPr lang="pt-BR"/>
        </a:p>
      </dgm:t>
    </dgm:pt>
    <dgm:pt modelId="{FD69D852-4582-4E42-8D8B-79A3666E41A3}">
      <dgm:prSet phldrT="[Texto]"/>
      <dgm:spPr/>
      <dgm:t>
        <a:bodyPr/>
        <a:lstStyle/>
        <a:p>
          <a:r>
            <a:rPr lang="pt-BR" dirty="0" err="1"/>
            <a:t>Applicant</a:t>
          </a:r>
          <a:r>
            <a:rPr lang="pt-BR" dirty="0"/>
            <a:t>: UNGA</a:t>
          </a:r>
        </a:p>
      </dgm:t>
    </dgm:pt>
    <dgm:pt modelId="{979CB717-C345-4C5A-A1CE-E25E4A8AACD3}" type="parTrans" cxnId="{042D6429-CD63-4D88-A2CC-B7884F2C0025}">
      <dgm:prSet/>
      <dgm:spPr/>
      <dgm:t>
        <a:bodyPr/>
        <a:lstStyle/>
        <a:p>
          <a:endParaRPr lang="pt-BR"/>
        </a:p>
      </dgm:t>
    </dgm:pt>
    <dgm:pt modelId="{61D91A48-8718-4F6B-AE5E-057E2FDE7457}" type="sibTrans" cxnId="{042D6429-CD63-4D88-A2CC-B7884F2C0025}">
      <dgm:prSet/>
      <dgm:spPr/>
      <dgm:t>
        <a:bodyPr/>
        <a:lstStyle/>
        <a:p>
          <a:endParaRPr lang="pt-BR"/>
        </a:p>
      </dgm:t>
    </dgm:pt>
    <dgm:pt modelId="{A9E66D03-8115-439A-B135-77D3C29C2A63}">
      <dgm:prSet phldrT="[Texto]"/>
      <dgm:spPr/>
      <dgm:t>
        <a:bodyPr/>
        <a:lstStyle/>
        <a:p>
          <a:r>
            <a:rPr lang="pt-BR" dirty="0" err="1"/>
            <a:t>Advisory</a:t>
          </a:r>
          <a:r>
            <a:rPr lang="pt-BR" dirty="0"/>
            <a:t> </a:t>
          </a:r>
          <a:r>
            <a:rPr lang="pt-BR" dirty="0" err="1"/>
            <a:t>Opinion</a:t>
          </a:r>
          <a:endParaRPr lang="pt-BR" dirty="0"/>
        </a:p>
      </dgm:t>
    </dgm:pt>
    <dgm:pt modelId="{02FEB465-0D16-4A67-8BE9-8C1F9E3F69CF}" type="parTrans" cxnId="{66E1FF51-62C4-4454-8444-5ECEF53BB6E9}">
      <dgm:prSet/>
      <dgm:spPr/>
      <dgm:t>
        <a:bodyPr/>
        <a:lstStyle/>
        <a:p>
          <a:endParaRPr lang="pt-BR"/>
        </a:p>
      </dgm:t>
    </dgm:pt>
    <dgm:pt modelId="{AF37C0A9-0291-4A59-9EA6-57DBCA17BD8D}" type="sibTrans" cxnId="{66E1FF51-62C4-4454-8444-5ECEF53BB6E9}">
      <dgm:prSet/>
      <dgm:spPr/>
      <dgm:t>
        <a:bodyPr/>
        <a:lstStyle/>
        <a:p>
          <a:endParaRPr lang="pt-BR"/>
        </a:p>
      </dgm:t>
    </dgm:pt>
    <dgm:pt modelId="{6236A973-1C0A-46BB-804B-F396FB175BD5}" type="pres">
      <dgm:prSet presAssocID="{ED5DBE5E-CF4A-4298-B0B2-2634F8819152}" presName="Name0" presStyleCnt="0">
        <dgm:presLayoutVars>
          <dgm:dir/>
        </dgm:presLayoutVars>
      </dgm:prSet>
      <dgm:spPr/>
    </dgm:pt>
    <dgm:pt modelId="{B73EF996-A3FC-4EB0-AAF4-F00F81FF79EB}" type="pres">
      <dgm:prSet presAssocID="{3A0FEEE5-B495-433F-A7EC-F5C04A998521}" presName="parComposite" presStyleCnt="0"/>
      <dgm:spPr/>
    </dgm:pt>
    <dgm:pt modelId="{DECD1E9F-5873-438F-9096-78913031CE60}" type="pres">
      <dgm:prSet presAssocID="{3A0FEEE5-B495-433F-A7EC-F5C04A998521}" presName="parBigCircle" presStyleLbl="node0" presStyleIdx="0" presStyleCnt="3"/>
      <dgm:spPr/>
    </dgm:pt>
    <dgm:pt modelId="{058EAB8B-87A7-4965-AF80-CDF4641A88BD}" type="pres">
      <dgm:prSet presAssocID="{3A0FEEE5-B495-433F-A7EC-F5C04A998521}" presName="parTx" presStyleLbl="revTx" presStyleIdx="0" presStyleCnt="15"/>
      <dgm:spPr/>
    </dgm:pt>
    <dgm:pt modelId="{4ABCC86D-59CE-4D0E-B42D-F9BD8509E8D4}" type="pres">
      <dgm:prSet presAssocID="{3A0FEEE5-B495-433F-A7EC-F5C04A998521}" presName="bSpace" presStyleCnt="0"/>
      <dgm:spPr/>
    </dgm:pt>
    <dgm:pt modelId="{CF886E17-A83B-448C-B7AF-385E0DD08116}" type="pres">
      <dgm:prSet presAssocID="{3A0FEEE5-B495-433F-A7EC-F5C04A998521}" presName="parBackupNorm" presStyleCnt="0"/>
      <dgm:spPr/>
    </dgm:pt>
    <dgm:pt modelId="{BA74893E-6390-4C23-BD5C-CB47560F844B}" type="pres">
      <dgm:prSet presAssocID="{331ABA39-CD85-44B9-9EC0-8A51D1C54266}" presName="parSpace" presStyleCnt="0"/>
      <dgm:spPr/>
    </dgm:pt>
    <dgm:pt modelId="{0B852E25-4DDE-477E-8C9F-AF3506DF6593}" type="pres">
      <dgm:prSet presAssocID="{5721C4B3-FC10-4E64-A3C7-394098C50760}" presName="desBackupLeftNorm" presStyleCnt="0"/>
      <dgm:spPr/>
    </dgm:pt>
    <dgm:pt modelId="{FC319C63-A1CB-4385-A094-B8A12901317D}" type="pres">
      <dgm:prSet presAssocID="{5721C4B3-FC10-4E64-A3C7-394098C50760}" presName="desComposite" presStyleCnt="0"/>
      <dgm:spPr/>
    </dgm:pt>
    <dgm:pt modelId="{F085F6EE-64BA-40C8-9C89-368BD1F46967}" type="pres">
      <dgm:prSet presAssocID="{5721C4B3-FC10-4E64-A3C7-394098C50760}" presName="desCircle" presStyleLbl="node1" presStyleIdx="0" presStyleCnt="6"/>
      <dgm:spPr/>
    </dgm:pt>
    <dgm:pt modelId="{C2A4868F-4891-49E2-9CB0-18409FC73580}" type="pres">
      <dgm:prSet presAssocID="{5721C4B3-FC10-4E64-A3C7-394098C50760}" presName="chTx" presStyleLbl="revTx" presStyleIdx="1" presStyleCnt="15"/>
      <dgm:spPr/>
    </dgm:pt>
    <dgm:pt modelId="{4C934CBE-8330-4B96-889C-750C62518C97}" type="pres">
      <dgm:prSet presAssocID="{5721C4B3-FC10-4E64-A3C7-394098C50760}" presName="desTx" presStyleLbl="revTx" presStyleIdx="2" presStyleCnt="15">
        <dgm:presLayoutVars>
          <dgm:bulletEnabled val="1"/>
        </dgm:presLayoutVars>
      </dgm:prSet>
      <dgm:spPr/>
    </dgm:pt>
    <dgm:pt modelId="{02B94DE3-F381-4133-B6AC-BDC57031A0CC}" type="pres">
      <dgm:prSet presAssocID="{5721C4B3-FC10-4E64-A3C7-394098C50760}" presName="desBackupRightNorm" presStyleCnt="0"/>
      <dgm:spPr/>
    </dgm:pt>
    <dgm:pt modelId="{1C86CFC1-E933-45BC-AEEF-8B72CE490A78}" type="pres">
      <dgm:prSet presAssocID="{F3CD8036-0934-4DC9-AEFE-52010C323991}" presName="desSpace" presStyleCnt="0"/>
      <dgm:spPr/>
    </dgm:pt>
    <dgm:pt modelId="{0E85846E-141C-42B4-91AD-337300A6D7FE}" type="pres">
      <dgm:prSet presAssocID="{BEC38C88-D208-43C5-8991-232E71849BDD}" presName="desBackupLeftNorm" presStyleCnt="0"/>
      <dgm:spPr/>
    </dgm:pt>
    <dgm:pt modelId="{3672B4C5-F6AA-4A33-AE23-8A9F08009FFC}" type="pres">
      <dgm:prSet presAssocID="{BEC38C88-D208-43C5-8991-232E71849BDD}" presName="desComposite" presStyleCnt="0"/>
      <dgm:spPr/>
    </dgm:pt>
    <dgm:pt modelId="{3CE30AB0-334C-470E-9EB9-7BD84DF552F5}" type="pres">
      <dgm:prSet presAssocID="{BEC38C88-D208-43C5-8991-232E71849BDD}" presName="desCircle" presStyleLbl="node1" presStyleIdx="1" presStyleCnt="6"/>
      <dgm:spPr/>
    </dgm:pt>
    <dgm:pt modelId="{9FF7283F-0912-4E22-8780-5DFC3E5F88DA}" type="pres">
      <dgm:prSet presAssocID="{BEC38C88-D208-43C5-8991-232E71849BDD}" presName="chTx" presStyleLbl="revTx" presStyleIdx="3" presStyleCnt="15"/>
      <dgm:spPr/>
    </dgm:pt>
    <dgm:pt modelId="{3601DCCD-9066-4D57-B9EF-D2E6D8152BDC}" type="pres">
      <dgm:prSet presAssocID="{BEC38C88-D208-43C5-8991-232E71849BDD}" presName="desTx" presStyleLbl="revTx" presStyleIdx="4" presStyleCnt="15">
        <dgm:presLayoutVars>
          <dgm:bulletEnabled val="1"/>
        </dgm:presLayoutVars>
      </dgm:prSet>
      <dgm:spPr/>
    </dgm:pt>
    <dgm:pt modelId="{33413BDE-B2B3-4EF2-A0C3-E6DEA6CA5BD6}" type="pres">
      <dgm:prSet presAssocID="{BEC38C88-D208-43C5-8991-232E71849BDD}" presName="desBackupRightNorm" presStyleCnt="0"/>
      <dgm:spPr/>
    </dgm:pt>
    <dgm:pt modelId="{DA6428C3-E05E-4E1A-BD93-C120231D23C5}" type="pres">
      <dgm:prSet presAssocID="{1D7B7283-4CE6-4989-A2FD-934D4ABA84B4}" presName="desSpace" presStyleCnt="0"/>
      <dgm:spPr/>
    </dgm:pt>
    <dgm:pt modelId="{CFBF0099-B749-465C-989F-65169CF2AA27}" type="pres">
      <dgm:prSet presAssocID="{7C3D810F-FFDD-4876-9644-347211508C7D}" presName="parComposite" presStyleCnt="0"/>
      <dgm:spPr/>
    </dgm:pt>
    <dgm:pt modelId="{CBB27978-CC38-484E-95CD-1A833E5E3786}" type="pres">
      <dgm:prSet presAssocID="{7C3D810F-FFDD-4876-9644-347211508C7D}" presName="parBigCircle" presStyleLbl="node0" presStyleIdx="1" presStyleCnt="3"/>
      <dgm:spPr/>
    </dgm:pt>
    <dgm:pt modelId="{7813F7E0-31E5-45A8-BC6D-26B137B79301}" type="pres">
      <dgm:prSet presAssocID="{7C3D810F-FFDD-4876-9644-347211508C7D}" presName="parTx" presStyleLbl="revTx" presStyleIdx="5" presStyleCnt="15"/>
      <dgm:spPr/>
    </dgm:pt>
    <dgm:pt modelId="{0BE068CA-C84B-46FC-849C-8D86ACED0F2C}" type="pres">
      <dgm:prSet presAssocID="{7C3D810F-FFDD-4876-9644-347211508C7D}" presName="bSpace" presStyleCnt="0"/>
      <dgm:spPr/>
    </dgm:pt>
    <dgm:pt modelId="{BEC1F41D-8E90-4254-8D0F-398ED8DCBE67}" type="pres">
      <dgm:prSet presAssocID="{7C3D810F-FFDD-4876-9644-347211508C7D}" presName="parBackupNorm" presStyleCnt="0"/>
      <dgm:spPr/>
    </dgm:pt>
    <dgm:pt modelId="{809B9BF8-656B-4AA8-8C70-1138FE64DFB0}" type="pres">
      <dgm:prSet presAssocID="{C896E3DE-EA6C-4D3A-8173-7FD6C247F04E}" presName="parSpace" presStyleCnt="0"/>
      <dgm:spPr/>
    </dgm:pt>
    <dgm:pt modelId="{3DF4CA59-0923-4116-B4CA-25574F34FA5E}" type="pres">
      <dgm:prSet presAssocID="{4602C6AF-452F-4EF2-8B83-5A4884B4B878}" presName="desBackupLeftNorm" presStyleCnt="0"/>
      <dgm:spPr/>
    </dgm:pt>
    <dgm:pt modelId="{B6E817D9-FF25-4E3F-9B77-ACA2AD29607A}" type="pres">
      <dgm:prSet presAssocID="{4602C6AF-452F-4EF2-8B83-5A4884B4B878}" presName="desComposite" presStyleCnt="0"/>
      <dgm:spPr/>
    </dgm:pt>
    <dgm:pt modelId="{9BB13963-1A84-4150-9F9B-B5417B83C493}" type="pres">
      <dgm:prSet presAssocID="{4602C6AF-452F-4EF2-8B83-5A4884B4B878}" presName="desCircle" presStyleLbl="node1" presStyleIdx="2" presStyleCnt="6"/>
      <dgm:spPr/>
    </dgm:pt>
    <dgm:pt modelId="{C9652AD3-D4C8-4EEC-8C96-A301A1604C9F}" type="pres">
      <dgm:prSet presAssocID="{4602C6AF-452F-4EF2-8B83-5A4884B4B878}" presName="chTx" presStyleLbl="revTx" presStyleIdx="6" presStyleCnt="15"/>
      <dgm:spPr/>
    </dgm:pt>
    <dgm:pt modelId="{5C889CE4-7401-4297-A82E-8A942E5E7DA2}" type="pres">
      <dgm:prSet presAssocID="{4602C6AF-452F-4EF2-8B83-5A4884B4B878}" presName="desTx" presStyleLbl="revTx" presStyleIdx="7" presStyleCnt="15">
        <dgm:presLayoutVars>
          <dgm:bulletEnabled val="1"/>
        </dgm:presLayoutVars>
      </dgm:prSet>
      <dgm:spPr/>
    </dgm:pt>
    <dgm:pt modelId="{15708AE8-F91C-4506-BCCD-08520A3F514D}" type="pres">
      <dgm:prSet presAssocID="{4602C6AF-452F-4EF2-8B83-5A4884B4B878}" presName="desBackupRightNorm" presStyleCnt="0"/>
      <dgm:spPr/>
    </dgm:pt>
    <dgm:pt modelId="{2201EEAB-A4E8-4CFA-87E3-1901522B5166}" type="pres">
      <dgm:prSet presAssocID="{0B8A9D75-F626-4B78-9030-794B172CECD6}" presName="desSpace" presStyleCnt="0"/>
      <dgm:spPr/>
    </dgm:pt>
    <dgm:pt modelId="{8865887A-9FAE-4A65-8D43-B4EC97AB2F06}" type="pres">
      <dgm:prSet presAssocID="{44DF8644-75BF-4DEA-945D-B87608BE5981}" presName="desBackupLeftNorm" presStyleCnt="0"/>
      <dgm:spPr/>
    </dgm:pt>
    <dgm:pt modelId="{CC995ADD-A702-486B-BAA3-CE9545A8D657}" type="pres">
      <dgm:prSet presAssocID="{44DF8644-75BF-4DEA-945D-B87608BE5981}" presName="desComposite" presStyleCnt="0"/>
      <dgm:spPr/>
    </dgm:pt>
    <dgm:pt modelId="{829D5D52-2F03-42D2-BEEB-3B3F91C47007}" type="pres">
      <dgm:prSet presAssocID="{44DF8644-75BF-4DEA-945D-B87608BE5981}" presName="desCircle" presStyleLbl="node1" presStyleIdx="3" presStyleCnt="6"/>
      <dgm:spPr/>
    </dgm:pt>
    <dgm:pt modelId="{7CD0725E-4EC5-4D88-AD68-4A394FB40AD6}" type="pres">
      <dgm:prSet presAssocID="{44DF8644-75BF-4DEA-945D-B87608BE5981}" presName="chTx" presStyleLbl="revTx" presStyleIdx="8" presStyleCnt="15"/>
      <dgm:spPr/>
    </dgm:pt>
    <dgm:pt modelId="{B3B47E1A-38E5-4263-AFEB-1065A6052853}" type="pres">
      <dgm:prSet presAssocID="{44DF8644-75BF-4DEA-945D-B87608BE5981}" presName="desTx" presStyleLbl="revTx" presStyleIdx="9" presStyleCnt="15">
        <dgm:presLayoutVars>
          <dgm:bulletEnabled val="1"/>
        </dgm:presLayoutVars>
      </dgm:prSet>
      <dgm:spPr/>
    </dgm:pt>
    <dgm:pt modelId="{370CD7FD-5B2C-4F7E-BEA7-8AFA105501E1}" type="pres">
      <dgm:prSet presAssocID="{44DF8644-75BF-4DEA-945D-B87608BE5981}" presName="desBackupRightNorm" presStyleCnt="0"/>
      <dgm:spPr/>
    </dgm:pt>
    <dgm:pt modelId="{24F6145F-38D5-4138-A39B-2FB5384F0EC4}" type="pres">
      <dgm:prSet presAssocID="{3775474B-1E30-4BCC-A797-B4FEDC3736E8}" presName="desSpace" presStyleCnt="0"/>
      <dgm:spPr/>
    </dgm:pt>
    <dgm:pt modelId="{51FF4407-4A43-466A-A933-C09D00598FEE}" type="pres">
      <dgm:prSet presAssocID="{D65AE86F-4239-4648-8F72-0CC50ACC6DFE}" presName="parComposite" presStyleCnt="0"/>
      <dgm:spPr/>
    </dgm:pt>
    <dgm:pt modelId="{9482B917-7F19-4578-A913-6F3CA0B925D3}" type="pres">
      <dgm:prSet presAssocID="{D65AE86F-4239-4648-8F72-0CC50ACC6DFE}" presName="parBigCircle" presStyleLbl="node0" presStyleIdx="2" presStyleCnt="3"/>
      <dgm:spPr/>
    </dgm:pt>
    <dgm:pt modelId="{B1EEC333-3D16-41C5-9987-6B25F665F17C}" type="pres">
      <dgm:prSet presAssocID="{D65AE86F-4239-4648-8F72-0CC50ACC6DFE}" presName="parTx" presStyleLbl="revTx" presStyleIdx="10" presStyleCnt="15"/>
      <dgm:spPr/>
    </dgm:pt>
    <dgm:pt modelId="{D2EB84BE-D01B-4FF5-9C1A-A61C34530F62}" type="pres">
      <dgm:prSet presAssocID="{D65AE86F-4239-4648-8F72-0CC50ACC6DFE}" presName="bSpace" presStyleCnt="0"/>
      <dgm:spPr/>
    </dgm:pt>
    <dgm:pt modelId="{1D296461-90E8-4D5F-A478-E771213BEBE4}" type="pres">
      <dgm:prSet presAssocID="{D65AE86F-4239-4648-8F72-0CC50ACC6DFE}" presName="parBackupNorm" presStyleCnt="0"/>
      <dgm:spPr/>
    </dgm:pt>
    <dgm:pt modelId="{2A1543F9-F87C-47D7-BEDB-1A460883F549}" type="pres">
      <dgm:prSet presAssocID="{4DAA7F32-985A-4739-A38C-8883587CD4C8}" presName="parSpace" presStyleCnt="0"/>
      <dgm:spPr/>
    </dgm:pt>
    <dgm:pt modelId="{7EC8216A-E957-43D3-9A91-50A2A2062B15}" type="pres">
      <dgm:prSet presAssocID="{FD69D852-4582-4E42-8D8B-79A3666E41A3}" presName="desBackupLeftNorm" presStyleCnt="0"/>
      <dgm:spPr/>
    </dgm:pt>
    <dgm:pt modelId="{ECD29DD3-BBF2-45BA-B88F-E038DC70184D}" type="pres">
      <dgm:prSet presAssocID="{FD69D852-4582-4E42-8D8B-79A3666E41A3}" presName="desComposite" presStyleCnt="0"/>
      <dgm:spPr/>
    </dgm:pt>
    <dgm:pt modelId="{23183C27-95A2-485A-ADF8-C2057DFCD419}" type="pres">
      <dgm:prSet presAssocID="{FD69D852-4582-4E42-8D8B-79A3666E41A3}" presName="desCircle" presStyleLbl="node1" presStyleIdx="4" presStyleCnt="6"/>
      <dgm:spPr/>
    </dgm:pt>
    <dgm:pt modelId="{54584558-7AA1-4851-BC87-95C0A539725F}" type="pres">
      <dgm:prSet presAssocID="{FD69D852-4582-4E42-8D8B-79A3666E41A3}" presName="chTx" presStyleLbl="revTx" presStyleIdx="11" presStyleCnt="15"/>
      <dgm:spPr/>
    </dgm:pt>
    <dgm:pt modelId="{A49703E6-503E-40FE-87D9-CB9D9A22CD20}" type="pres">
      <dgm:prSet presAssocID="{FD69D852-4582-4E42-8D8B-79A3666E41A3}" presName="desTx" presStyleLbl="revTx" presStyleIdx="12" presStyleCnt="15">
        <dgm:presLayoutVars>
          <dgm:bulletEnabled val="1"/>
        </dgm:presLayoutVars>
      </dgm:prSet>
      <dgm:spPr/>
    </dgm:pt>
    <dgm:pt modelId="{3530628A-8DB2-48EC-AC3C-6D036104E239}" type="pres">
      <dgm:prSet presAssocID="{FD69D852-4582-4E42-8D8B-79A3666E41A3}" presName="desBackupRightNorm" presStyleCnt="0"/>
      <dgm:spPr/>
    </dgm:pt>
    <dgm:pt modelId="{9076C220-857B-40E3-9B81-1B3D000D7D08}" type="pres">
      <dgm:prSet presAssocID="{61D91A48-8718-4F6B-AE5E-057E2FDE7457}" presName="desSpace" presStyleCnt="0"/>
      <dgm:spPr/>
    </dgm:pt>
    <dgm:pt modelId="{328ADD8D-B025-43FA-80C5-DD8EF806BE0C}" type="pres">
      <dgm:prSet presAssocID="{A9E66D03-8115-439A-B135-77D3C29C2A63}" presName="desBackupLeftNorm" presStyleCnt="0"/>
      <dgm:spPr/>
    </dgm:pt>
    <dgm:pt modelId="{879F6DF2-D316-4AE2-9104-16DD62055ED4}" type="pres">
      <dgm:prSet presAssocID="{A9E66D03-8115-439A-B135-77D3C29C2A63}" presName="desComposite" presStyleCnt="0"/>
      <dgm:spPr/>
    </dgm:pt>
    <dgm:pt modelId="{08B7F6C7-7379-4B03-9724-47A1B26733FE}" type="pres">
      <dgm:prSet presAssocID="{A9E66D03-8115-439A-B135-77D3C29C2A63}" presName="desCircle" presStyleLbl="node1" presStyleIdx="5" presStyleCnt="6"/>
      <dgm:spPr/>
    </dgm:pt>
    <dgm:pt modelId="{DA332DD8-FCD0-405D-80C7-6ED3FFFB9E74}" type="pres">
      <dgm:prSet presAssocID="{A9E66D03-8115-439A-B135-77D3C29C2A63}" presName="chTx" presStyleLbl="revTx" presStyleIdx="13" presStyleCnt="15"/>
      <dgm:spPr/>
    </dgm:pt>
    <dgm:pt modelId="{F46D2B15-C872-4E72-979A-9BE82729B680}" type="pres">
      <dgm:prSet presAssocID="{A9E66D03-8115-439A-B135-77D3C29C2A63}" presName="desTx" presStyleLbl="revTx" presStyleIdx="14" presStyleCnt="15">
        <dgm:presLayoutVars>
          <dgm:bulletEnabled val="1"/>
        </dgm:presLayoutVars>
      </dgm:prSet>
      <dgm:spPr/>
    </dgm:pt>
    <dgm:pt modelId="{549388DB-577E-4915-9478-5687D5A33B11}" type="pres">
      <dgm:prSet presAssocID="{A9E66D03-8115-439A-B135-77D3C29C2A63}" presName="desBackupRightNorm" presStyleCnt="0"/>
      <dgm:spPr/>
    </dgm:pt>
    <dgm:pt modelId="{EB52E3C4-C622-43B6-9237-6507C6B47B02}" type="pres">
      <dgm:prSet presAssocID="{AF37C0A9-0291-4A59-9EA6-57DBCA17BD8D}" presName="desSpace" presStyleCnt="0"/>
      <dgm:spPr/>
    </dgm:pt>
  </dgm:ptLst>
  <dgm:cxnLst>
    <dgm:cxn modelId="{67ACE8D5-31E0-404F-8FEE-87F15DE0CF2F}" srcId="{ED5DBE5E-CF4A-4298-B0B2-2634F8819152}" destId="{3A0FEEE5-B495-433F-A7EC-F5C04A998521}" srcOrd="0" destOrd="0" parTransId="{B1A0FC31-A272-4C25-A963-69DCFA75393F}" sibTransId="{331ABA39-CD85-44B9-9EC0-8A51D1C54266}"/>
    <dgm:cxn modelId="{43937A7F-7DD0-41D9-BAA4-843AF5C720B6}" srcId="{ED5DBE5E-CF4A-4298-B0B2-2634F8819152}" destId="{D65AE86F-4239-4648-8F72-0CC50ACC6DFE}" srcOrd="2" destOrd="0" parTransId="{AA6B5D6D-2824-43D7-83E3-5AE46547B975}" sibTransId="{4DAA7F32-985A-4739-A38C-8883587CD4C8}"/>
    <dgm:cxn modelId="{A607C1B7-6742-4106-80F7-C983C3A3C592}" type="presOf" srcId="{7C3D810F-FFDD-4876-9644-347211508C7D}" destId="{7813F7E0-31E5-45A8-BC6D-26B137B79301}" srcOrd="0" destOrd="0" presId="urn:microsoft.com/office/officeart/2008/layout/CircleAccentTimeline"/>
    <dgm:cxn modelId="{66E1FF51-62C4-4454-8444-5ECEF53BB6E9}" srcId="{D65AE86F-4239-4648-8F72-0CC50ACC6DFE}" destId="{A9E66D03-8115-439A-B135-77D3C29C2A63}" srcOrd="1" destOrd="0" parTransId="{02FEB465-0D16-4A67-8BE9-8C1F9E3F69CF}" sibTransId="{AF37C0A9-0291-4A59-9EA6-57DBCA17BD8D}"/>
    <dgm:cxn modelId="{5AD3CB61-8001-4851-B631-BA432CDF30F5}" type="presOf" srcId="{BEC38C88-D208-43C5-8991-232E71849BDD}" destId="{9FF7283F-0912-4E22-8780-5DFC3E5F88DA}" srcOrd="0" destOrd="0" presId="urn:microsoft.com/office/officeart/2008/layout/CircleAccentTimeline"/>
    <dgm:cxn modelId="{042D6429-CD63-4D88-A2CC-B7884F2C0025}" srcId="{D65AE86F-4239-4648-8F72-0CC50ACC6DFE}" destId="{FD69D852-4582-4E42-8D8B-79A3666E41A3}" srcOrd="0" destOrd="0" parTransId="{979CB717-C345-4C5A-A1CE-E25E4A8AACD3}" sibTransId="{61D91A48-8718-4F6B-AE5E-057E2FDE7457}"/>
    <dgm:cxn modelId="{09C66F56-973C-4E8F-8264-1B42C293F2CF}" type="presOf" srcId="{3A0FEEE5-B495-433F-A7EC-F5C04A998521}" destId="{058EAB8B-87A7-4965-AF80-CDF4641A88BD}" srcOrd="0" destOrd="0" presId="urn:microsoft.com/office/officeart/2008/layout/CircleAccentTimeline"/>
    <dgm:cxn modelId="{128B0A9C-C5BE-41BE-BD34-52B0D3A243A4}" type="presOf" srcId="{D65AE86F-4239-4648-8F72-0CC50ACC6DFE}" destId="{B1EEC333-3D16-41C5-9987-6B25F665F17C}" srcOrd="0" destOrd="0" presId="urn:microsoft.com/office/officeart/2008/layout/CircleAccentTimeline"/>
    <dgm:cxn modelId="{D6C0499A-3B93-4673-A81D-BDD407B59799}" srcId="{ED5DBE5E-CF4A-4298-B0B2-2634F8819152}" destId="{7C3D810F-FFDD-4876-9644-347211508C7D}" srcOrd="1" destOrd="0" parTransId="{6D828114-19A1-40FB-87A6-E4128B67A43C}" sibTransId="{C896E3DE-EA6C-4D3A-8173-7FD6C247F04E}"/>
    <dgm:cxn modelId="{C8E1BD49-1DD5-4D27-AAAD-1FB5DF44AB13}" type="presOf" srcId="{ED5DBE5E-CF4A-4298-B0B2-2634F8819152}" destId="{6236A973-1C0A-46BB-804B-F396FB175BD5}" srcOrd="0" destOrd="0" presId="urn:microsoft.com/office/officeart/2008/layout/CircleAccentTimeline"/>
    <dgm:cxn modelId="{81D38548-A74A-4B84-9F23-75E966E5FF16}" type="presOf" srcId="{FD69D852-4582-4E42-8D8B-79A3666E41A3}" destId="{54584558-7AA1-4851-BC87-95C0A539725F}" srcOrd="0" destOrd="0" presId="urn:microsoft.com/office/officeart/2008/layout/CircleAccentTimeline"/>
    <dgm:cxn modelId="{ECF177AD-5D48-4583-9F80-5DAE7A6BFAEB}" srcId="{3A0FEEE5-B495-433F-A7EC-F5C04A998521}" destId="{BEC38C88-D208-43C5-8991-232E71849BDD}" srcOrd="1" destOrd="0" parTransId="{B1BA09B0-1453-47C7-8660-2AEE735A0919}" sibTransId="{1D7B7283-4CE6-4989-A2FD-934D4ABA84B4}"/>
    <dgm:cxn modelId="{6357A1F8-A73E-4B7F-A4D2-76DDD99B5B42}" srcId="{3A0FEEE5-B495-433F-A7EC-F5C04A998521}" destId="{5721C4B3-FC10-4E64-A3C7-394098C50760}" srcOrd="0" destOrd="0" parTransId="{3983E6C1-C83D-46BC-87A0-0E4F64B2B052}" sibTransId="{F3CD8036-0934-4DC9-AEFE-52010C323991}"/>
    <dgm:cxn modelId="{EAF45DFF-A704-41DA-9DE7-87F6EF811022}" srcId="{7C3D810F-FFDD-4876-9644-347211508C7D}" destId="{44DF8644-75BF-4DEA-945D-B87608BE5981}" srcOrd="1" destOrd="0" parTransId="{CA216DCD-0BD3-4992-9D2D-C4CD24171677}" sibTransId="{3775474B-1E30-4BCC-A797-B4FEDC3736E8}"/>
    <dgm:cxn modelId="{43EA15ED-F57C-4951-9F42-6CE60826E205}" type="presOf" srcId="{44DF8644-75BF-4DEA-945D-B87608BE5981}" destId="{7CD0725E-4EC5-4D88-AD68-4A394FB40AD6}" srcOrd="0" destOrd="0" presId="urn:microsoft.com/office/officeart/2008/layout/CircleAccentTimeline"/>
    <dgm:cxn modelId="{2A535917-594A-41B6-B4C9-BDE25EC6163A}" type="presOf" srcId="{A9E66D03-8115-439A-B135-77D3C29C2A63}" destId="{DA332DD8-FCD0-405D-80C7-6ED3FFFB9E74}" srcOrd="0" destOrd="0" presId="urn:microsoft.com/office/officeart/2008/layout/CircleAccentTimeline"/>
    <dgm:cxn modelId="{8CF929DF-924D-4602-8013-9026D1BA001C}" type="presOf" srcId="{4602C6AF-452F-4EF2-8B83-5A4884B4B878}" destId="{C9652AD3-D4C8-4EEC-8C96-A301A1604C9F}" srcOrd="0" destOrd="0" presId="urn:microsoft.com/office/officeart/2008/layout/CircleAccentTimeline"/>
    <dgm:cxn modelId="{7B6B4727-9460-448E-9ED9-05B8AC145019}" srcId="{7C3D810F-FFDD-4876-9644-347211508C7D}" destId="{4602C6AF-452F-4EF2-8B83-5A4884B4B878}" srcOrd="0" destOrd="0" parTransId="{1FFF6B90-D308-4969-8097-5B82307674FA}" sibTransId="{0B8A9D75-F626-4B78-9030-794B172CECD6}"/>
    <dgm:cxn modelId="{3CC83015-454D-4AA7-AFC0-6987C4CE3CA9}" type="presOf" srcId="{5721C4B3-FC10-4E64-A3C7-394098C50760}" destId="{C2A4868F-4891-49E2-9CB0-18409FC73580}" srcOrd="0" destOrd="0" presId="urn:microsoft.com/office/officeart/2008/layout/CircleAccentTimeline"/>
    <dgm:cxn modelId="{7457EC67-B4B3-4C8A-AC41-9F57E3C31148}" type="presParOf" srcId="{6236A973-1C0A-46BB-804B-F396FB175BD5}" destId="{B73EF996-A3FC-4EB0-AAF4-F00F81FF79EB}" srcOrd="0" destOrd="0" presId="urn:microsoft.com/office/officeart/2008/layout/CircleAccentTimeline"/>
    <dgm:cxn modelId="{FA049079-5F85-478D-A7F5-1B4BC6E406AB}" type="presParOf" srcId="{B73EF996-A3FC-4EB0-AAF4-F00F81FF79EB}" destId="{DECD1E9F-5873-438F-9096-78913031CE60}" srcOrd="0" destOrd="0" presId="urn:microsoft.com/office/officeart/2008/layout/CircleAccentTimeline"/>
    <dgm:cxn modelId="{165E2669-D77D-4529-A66C-747EC9A39A66}" type="presParOf" srcId="{B73EF996-A3FC-4EB0-AAF4-F00F81FF79EB}" destId="{058EAB8B-87A7-4965-AF80-CDF4641A88BD}" srcOrd="1" destOrd="0" presId="urn:microsoft.com/office/officeart/2008/layout/CircleAccentTimeline"/>
    <dgm:cxn modelId="{383BDD08-E643-434A-9875-E85ACB30E2A9}" type="presParOf" srcId="{B73EF996-A3FC-4EB0-AAF4-F00F81FF79EB}" destId="{4ABCC86D-59CE-4D0E-B42D-F9BD8509E8D4}" srcOrd="2" destOrd="0" presId="urn:microsoft.com/office/officeart/2008/layout/CircleAccentTimeline"/>
    <dgm:cxn modelId="{35D11113-9CB6-41E9-A181-B15CF41AEEFD}" type="presParOf" srcId="{6236A973-1C0A-46BB-804B-F396FB175BD5}" destId="{CF886E17-A83B-448C-B7AF-385E0DD08116}" srcOrd="1" destOrd="0" presId="urn:microsoft.com/office/officeart/2008/layout/CircleAccentTimeline"/>
    <dgm:cxn modelId="{384C8C56-D1D1-4F56-B62C-9934AC02AC55}" type="presParOf" srcId="{6236A973-1C0A-46BB-804B-F396FB175BD5}" destId="{BA74893E-6390-4C23-BD5C-CB47560F844B}" srcOrd="2" destOrd="0" presId="urn:microsoft.com/office/officeart/2008/layout/CircleAccentTimeline"/>
    <dgm:cxn modelId="{98B87734-0DBE-47FA-AC38-64AA917BF59A}" type="presParOf" srcId="{6236A973-1C0A-46BB-804B-F396FB175BD5}" destId="{0B852E25-4DDE-477E-8C9F-AF3506DF6593}" srcOrd="3" destOrd="0" presId="urn:microsoft.com/office/officeart/2008/layout/CircleAccentTimeline"/>
    <dgm:cxn modelId="{93985328-27D2-4BF4-A8BE-F49284BFAAAA}" type="presParOf" srcId="{6236A973-1C0A-46BB-804B-F396FB175BD5}" destId="{FC319C63-A1CB-4385-A094-B8A12901317D}" srcOrd="4" destOrd="0" presId="urn:microsoft.com/office/officeart/2008/layout/CircleAccentTimeline"/>
    <dgm:cxn modelId="{F21FCCA2-B942-49D0-A3C6-B929B4A76AED}" type="presParOf" srcId="{FC319C63-A1CB-4385-A094-B8A12901317D}" destId="{F085F6EE-64BA-40C8-9C89-368BD1F46967}" srcOrd="0" destOrd="0" presId="urn:microsoft.com/office/officeart/2008/layout/CircleAccentTimeline"/>
    <dgm:cxn modelId="{24E3C4AA-0082-4844-827C-B290D785A017}" type="presParOf" srcId="{FC319C63-A1CB-4385-A094-B8A12901317D}" destId="{C2A4868F-4891-49E2-9CB0-18409FC73580}" srcOrd="1" destOrd="0" presId="urn:microsoft.com/office/officeart/2008/layout/CircleAccentTimeline"/>
    <dgm:cxn modelId="{F0E6A14E-0FD2-4DAA-9863-EB2C741B6BA4}" type="presParOf" srcId="{FC319C63-A1CB-4385-A094-B8A12901317D}" destId="{4C934CBE-8330-4B96-889C-750C62518C97}" srcOrd="2" destOrd="0" presId="urn:microsoft.com/office/officeart/2008/layout/CircleAccentTimeline"/>
    <dgm:cxn modelId="{F9A3B8FE-C1A1-4731-BA6B-66ABEB9B24E8}" type="presParOf" srcId="{6236A973-1C0A-46BB-804B-F396FB175BD5}" destId="{02B94DE3-F381-4133-B6AC-BDC57031A0CC}" srcOrd="5" destOrd="0" presId="urn:microsoft.com/office/officeart/2008/layout/CircleAccentTimeline"/>
    <dgm:cxn modelId="{D4E4B6BC-87AE-4826-8D74-3C9154CDDAFB}" type="presParOf" srcId="{6236A973-1C0A-46BB-804B-F396FB175BD5}" destId="{1C86CFC1-E933-45BC-AEEF-8B72CE490A78}" srcOrd="6" destOrd="0" presId="urn:microsoft.com/office/officeart/2008/layout/CircleAccentTimeline"/>
    <dgm:cxn modelId="{29CFA231-9CB0-4461-BEAC-1D23C79A9E0C}" type="presParOf" srcId="{6236A973-1C0A-46BB-804B-F396FB175BD5}" destId="{0E85846E-141C-42B4-91AD-337300A6D7FE}" srcOrd="7" destOrd="0" presId="urn:microsoft.com/office/officeart/2008/layout/CircleAccentTimeline"/>
    <dgm:cxn modelId="{1DBFF6BA-1B4D-46CF-BED1-C55B90A40765}" type="presParOf" srcId="{6236A973-1C0A-46BB-804B-F396FB175BD5}" destId="{3672B4C5-F6AA-4A33-AE23-8A9F08009FFC}" srcOrd="8" destOrd="0" presId="urn:microsoft.com/office/officeart/2008/layout/CircleAccentTimeline"/>
    <dgm:cxn modelId="{19B43AAC-430C-439F-ABF9-B474F9EC993E}" type="presParOf" srcId="{3672B4C5-F6AA-4A33-AE23-8A9F08009FFC}" destId="{3CE30AB0-334C-470E-9EB9-7BD84DF552F5}" srcOrd="0" destOrd="0" presId="urn:microsoft.com/office/officeart/2008/layout/CircleAccentTimeline"/>
    <dgm:cxn modelId="{265B9988-54A9-4982-93D7-B696033B42F1}" type="presParOf" srcId="{3672B4C5-F6AA-4A33-AE23-8A9F08009FFC}" destId="{9FF7283F-0912-4E22-8780-5DFC3E5F88DA}" srcOrd="1" destOrd="0" presId="urn:microsoft.com/office/officeart/2008/layout/CircleAccentTimeline"/>
    <dgm:cxn modelId="{B764649F-2607-4029-9806-8ED5F55A047F}" type="presParOf" srcId="{3672B4C5-F6AA-4A33-AE23-8A9F08009FFC}" destId="{3601DCCD-9066-4D57-B9EF-D2E6D8152BDC}" srcOrd="2" destOrd="0" presId="urn:microsoft.com/office/officeart/2008/layout/CircleAccentTimeline"/>
    <dgm:cxn modelId="{50A05BCE-1237-4AC8-AE3F-82B0917817FF}" type="presParOf" srcId="{6236A973-1C0A-46BB-804B-F396FB175BD5}" destId="{33413BDE-B2B3-4EF2-A0C3-E6DEA6CA5BD6}" srcOrd="9" destOrd="0" presId="urn:microsoft.com/office/officeart/2008/layout/CircleAccentTimeline"/>
    <dgm:cxn modelId="{E25D891F-98C2-40C3-B126-C860E6CC4C83}" type="presParOf" srcId="{6236A973-1C0A-46BB-804B-F396FB175BD5}" destId="{DA6428C3-E05E-4E1A-BD93-C120231D23C5}" srcOrd="10" destOrd="0" presId="urn:microsoft.com/office/officeart/2008/layout/CircleAccentTimeline"/>
    <dgm:cxn modelId="{3E5F1656-1C17-4759-8F23-A227F7C9FC08}" type="presParOf" srcId="{6236A973-1C0A-46BB-804B-F396FB175BD5}" destId="{CFBF0099-B749-465C-989F-65169CF2AA27}" srcOrd="11" destOrd="0" presId="urn:microsoft.com/office/officeart/2008/layout/CircleAccentTimeline"/>
    <dgm:cxn modelId="{25F60E65-D4AC-4C4D-9EA2-0ACF5DA7E02B}" type="presParOf" srcId="{CFBF0099-B749-465C-989F-65169CF2AA27}" destId="{CBB27978-CC38-484E-95CD-1A833E5E3786}" srcOrd="0" destOrd="0" presId="urn:microsoft.com/office/officeart/2008/layout/CircleAccentTimeline"/>
    <dgm:cxn modelId="{C03D1514-A968-47D9-8B7F-609DACFA926F}" type="presParOf" srcId="{CFBF0099-B749-465C-989F-65169CF2AA27}" destId="{7813F7E0-31E5-45A8-BC6D-26B137B79301}" srcOrd="1" destOrd="0" presId="urn:microsoft.com/office/officeart/2008/layout/CircleAccentTimeline"/>
    <dgm:cxn modelId="{67FFC252-3B2F-48A4-82FD-4A8797C5987E}" type="presParOf" srcId="{CFBF0099-B749-465C-989F-65169CF2AA27}" destId="{0BE068CA-C84B-46FC-849C-8D86ACED0F2C}" srcOrd="2" destOrd="0" presId="urn:microsoft.com/office/officeart/2008/layout/CircleAccentTimeline"/>
    <dgm:cxn modelId="{12E50178-F5A8-4BEA-8C6F-3412FDC39D12}" type="presParOf" srcId="{6236A973-1C0A-46BB-804B-F396FB175BD5}" destId="{BEC1F41D-8E90-4254-8D0F-398ED8DCBE67}" srcOrd="12" destOrd="0" presId="urn:microsoft.com/office/officeart/2008/layout/CircleAccentTimeline"/>
    <dgm:cxn modelId="{74859540-9BDE-48FF-BBB4-A52F2AD5641F}" type="presParOf" srcId="{6236A973-1C0A-46BB-804B-F396FB175BD5}" destId="{809B9BF8-656B-4AA8-8C70-1138FE64DFB0}" srcOrd="13" destOrd="0" presId="urn:microsoft.com/office/officeart/2008/layout/CircleAccentTimeline"/>
    <dgm:cxn modelId="{F6916FCA-5FEF-404C-B3AD-FF58C85770CF}" type="presParOf" srcId="{6236A973-1C0A-46BB-804B-F396FB175BD5}" destId="{3DF4CA59-0923-4116-B4CA-25574F34FA5E}" srcOrd="14" destOrd="0" presId="urn:microsoft.com/office/officeart/2008/layout/CircleAccentTimeline"/>
    <dgm:cxn modelId="{F6B08115-C331-4CC9-B451-1CDC842DBE93}" type="presParOf" srcId="{6236A973-1C0A-46BB-804B-F396FB175BD5}" destId="{B6E817D9-FF25-4E3F-9B77-ACA2AD29607A}" srcOrd="15" destOrd="0" presId="urn:microsoft.com/office/officeart/2008/layout/CircleAccentTimeline"/>
    <dgm:cxn modelId="{81EF467D-2278-415E-9FF2-0BC65983D8F6}" type="presParOf" srcId="{B6E817D9-FF25-4E3F-9B77-ACA2AD29607A}" destId="{9BB13963-1A84-4150-9F9B-B5417B83C493}" srcOrd="0" destOrd="0" presId="urn:microsoft.com/office/officeart/2008/layout/CircleAccentTimeline"/>
    <dgm:cxn modelId="{7543F36E-746C-487A-A4ED-9753EBD3FA61}" type="presParOf" srcId="{B6E817D9-FF25-4E3F-9B77-ACA2AD29607A}" destId="{C9652AD3-D4C8-4EEC-8C96-A301A1604C9F}" srcOrd="1" destOrd="0" presId="urn:microsoft.com/office/officeart/2008/layout/CircleAccentTimeline"/>
    <dgm:cxn modelId="{C96DAE03-714E-4F5A-91D4-6FB3216AC9F3}" type="presParOf" srcId="{B6E817D9-FF25-4E3F-9B77-ACA2AD29607A}" destId="{5C889CE4-7401-4297-A82E-8A942E5E7DA2}" srcOrd="2" destOrd="0" presId="urn:microsoft.com/office/officeart/2008/layout/CircleAccentTimeline"/>
    <dgm:cxn modelId="{CD00AE81-DC11-493C-B360-3369549AE735}" type="presParOf" srcId="{6236A973-1C0A-46BB-804B-F396FB175BD5}" destId="{15708AE8-F91C-4506-BCCD-08520A3F514D}" srcOrd="16" destOrd="0" presId="urn:microsoft.com/office/officeart/2008/layout/CircleAccentTimeline"/>
    <dgm:cxn modelId="{C37C1A9D-B7BF-42DE-AD98-C8BA1FC1B30F}" type="presParOf" srcId="{6236A973-1C0A-46BB-804B-F396FB175BD5}" destId="{2201EEAB-A4E8-4CFA-87E3-1901522B5166}" srcOrd="17" destOrd="0" presId="urn:microsoft.com/office/officeart/2008/layout/CircleAccentTimeline"/>
    <dgm:cxn modelId="{3FC0EF43-724D-4B69-8F7F-F3A8E75DDA79}" type="presParOf" srcId="{6236A973-1C0A-46BB-804B-F396FB175BD5}" destId="{8865887A-9FAE-4A65-8D43-B4EC97AB2F06}" srcOrd="18" destOrd="0" presId="urn:microsoft.com/office/officeart/2008/layout/CircleAccentTimeline"/>
    <dgm:cxn modelId="{3D18AD96-6064-46AD-979B-1AA0A941EDB3}" type="presParOf" srcId="{6236A973-1C0A-46BB-804B-F396FB175BD5}" destId="{CC995ADD-A702-486B-BAA3-CE9545A8D657}" srcOrd="19" destOrd="0" presId="urn:microsoft.com/office/officeart/2008/layout/CircleAccentTimeline"/>
    <dgm:cxn modelId="{8576B30B-AC12-48D6-B61B-2689D2C0EC9E}" type="presParOf" srcId="{CC995ADD-A702-486B-BAA3-CE9545A8D657}" destId="{829D5D52-2F03-42D2-BEEB-3B3F91C47007}" srcOrd="0" destOrd="0" presId="urn:microsoft.com/office/officeart/2008/layout/CircleAccentTimeline"/>
    <dgm:cxn modelId="{8D330EC6-BE6A-48FE-ADCB-751630606DA0}" type="presParOf" srcId="{CC995ADD-A702-486B-BAA3-CE9545A8D657}" destId="{7CD0725E-4EC5-4D88-AD68-4A394FB40AD6}" srcOrd="1" destOrd="0" presId="urn:microsoft.com/office/officeart/2008/layout/CircleAccentTimeline"/>
    <dgm:cxn modelId="{59DC8CB2-5EB0-4289-AE4B-27DC0C42CDB9}" type="presParOf" srcId="{CC995ADD-A702-486B-BAA3-CE9545A8D657}" destId="{B3B47E1A-38E5-4263-AFEB-1065A6052853}" srcOrd="2" destOrd="0" presId="urn:microsoft.com/office/officeart/2008/layout/CircleAccentTimeline"/>
    <dgm:cxn modelId="{56CA4049-CCA3-4067-949C-CBCA802AB905}" type="presParOf" srcId="{6236A973-1C0A-46BB-804B-F396FB175BD5}" destId="{370CD7FD-5B2C-4F7E-BEA7-8AFA105501E1}" srcOrd="20" destOrd="0" presId="urn:microsoft.com/office/officeart/2008/layout/CircleAccentTimeline"/>
    <dgm:cxn modelId="{B5221B61-6F91-42D8-99BF-9618D6381158}" type="presParOf" srcId="{6236A973-1C0A-46BB-804B-F396FB175BD5}" destId="{24F6145F-38D5-4138-A39B-2FB5384F0EC4}" srcOrd="21" destOrd="0" presId="urn:microsoft.com/office/officeart/2008/layout/CircleAccentTimeline"/>
    <dgm:cxn modelId="{C3C096F6-DD75-41BC-8B24-FF8C00F63DC4}" type="presParOf" srcId="{6236A973-1C0A-46BB-804B-F396FB175BD5}" destId="{51FF4407-4A43-466A-A933-C09D00598FEE}" srcOrd="22" destOrd="0" presId="urn:microsoft.com/office/officeart/2008/layout/CircleAccentTimeline"/>
    <dgm:cxn modelId="{49B6F14D-BFD1-4B8F-83AC-3BD8FA61E345}" type="presParOf" srcId="{51FF4407-4A43-466A-A933-C09D00598FEE}" destId="{9482B917-7F19-4578-A913-6F3CA0B925D3}" srcOrd="0" destOrd="0" presId="urn:microsoft.com/office/officeart/2008/layout/CircleAccentTimeline"/>
    <dgm:cxn modelId="{7421C0A3-F672-4475-9F83-6B3CC26F83E4}" type="presParOf" srcId="{51FF4407-4A43-466A-A933-C09D00598FEE}" destId="{B1EEC333-3D16-41C5-9987-6B25F665F17C}" srcOrd="1" destOrd="0" presId="urn:microsoft.com/office/officeart/2008/layout/CircleAccentTimeline"/>
    <dgm:cxn modelId="{6B1F0D4B-8C55-4691-8EC1-54356ECE7094}" type="presParOf" srcId="{51FF4407-4A43-466A-A933-C09D00598FEE}" destId="{D2EB84BE-D01B-4FF5-9C1A-A61C34530F62}" srcOrd="2" destOrd="0" presId="urn:microsoft.com/office/officeart/2008/layout/CircleAccentTimeline"/>
    <dgm:cxn modelId="{3D07D35E-412E-4286-A18B-887CCF6B7473}" type="presParOf" srcId="{6236A973-1C0A-46BB-804B-F396FB175BD5}" destId="{1D296461-90E8-4D5F-A478-E771213BEBE4}" srcOrd="23" destOrd="0" presId="urn:microsoft.com/office/officeart/2008/layout/CircleAccentTimeline"/>
    <dgm:cxn modelId="{C5FA37AE-CAED-4394-992B-B06BDF0F2C09}" type="presParOf" srcId="{6236A973-1C0A-46BB-804B-F396FB175BD5}" destId="{2A1543F9-F87C-47D7-BEDB-1A460883F549}" srcOrd="24" destOrd="0" presId="urn:microsoft.com/office/officeart/2008/layout/CircleAccentTimeline"/>
    <dgm:cxn modelId="{1DABF6A0-1DF3-4730-A908-FDC5C7214310}" type="presParOf" srcId="{6236A973-1C0A-46BB-804B-F396FB175BD5}" destId="{7EC8216A-E957-43D3-9A91-50A2A2062B15}" srcOrd="25" destOrd="0" presId="urn:microsoft.com/office/officeart/2008/layout/CircleAccentTimeline"/>
    <dgm:cxn modelId="{5ACF934A-9B56-431F-8714-3CC5510CC87E}" type="presParOf" srcId="{6236A973-1C0A-46BB-804B-F396FB175BD5}" destId="{ECD29DD3-BBF2-45BA-B88F-E038DC70184D}" srcOrd="26" destOrd="0" presId="urn:microsoft.com/office/officeart/2008/layout/CircleAccentTimeline"/>
    <dgm:cxn modelId="{BF4D444B-6CE7-4F64-B7EC-BC70461B4949}" type="presParOf" srcId="{ECD29DD3-BBF2-45BA-B88F-E038DC70184D}" destId="{23183C27-95A2-485A-ADF8-C2057DFCD419}" srcOrd="0" destOrd="0" presId="urn:microsoft.com/office/officeart/2008/layout/CircleAccentTimeline"/>
    <dgm:cxn modelId="{134A1807-3944-463D-A135-9F269FF168B6}" type="presParOf" srcId="{ECD29DD3-BBF2-45BA-B88F-E038DC70184D}" destId="{54584558-7AA1-4851-BC87-95C0A539725F}" srcOrd="1" destOrd="0" presId="urn:microsoft.com/office/officeart/2008/layout/CircleAccentTimeline"/>
    <dgm:cxn modelId="{EEDDA2BA-589E-4207-8C4E-669F4959695C}" type="presParOf" srcId="{ECD29DD3-BBF2-45BA-B88F-E038DC70184D}" destId="{A49703E6-503E-40FE-87D9-CB9D9A22CD20}" srcOrd="2" destOrd="0" presId="urn:microsoft.com/office/officeart/2008/layout/CircleAccentTimeline"/>
    <dgm:cxn modelId="{35C25ED6-9BF2-49A5-8891-5C26D20CA04A}" type="presParOf" srcId="{6236A973-1C0A-46BB-804B-F396FB175BD5}" destId="{3530628A-8DB2-48EC-AC3C-6D036104E239}" srcOrd="27" destOrd="0" presId="urn:microsoft.com/office/officeart/2008/layout/CircleAccentTimeline"/>
    <dgm:cxn modelId="{DEFCE4C2-81D9-443E-BD25-0D5147FE08E9}" type="presParOf" srcId="{6236A973-1C0A-46BB-804B-F396FB175BD5}" destId="{9076C220-857B-40E3-9B81-1B3D000D7D08}" srcOrd="28" destOrd="0" presId="urn:microsoft.com/office/officeart/2008/layout/CircleAccentTimeline"/>
    <dgm:cxn modelId="{7FD0255F-607D-443D-B542-0A5C7043CAE9}" type="presParOf" srcId="{6236A973-1C0A-46BB-804B-F396FB175BD5}" destId="{328ADD8D-B025-43FA-80C5-DD8EF806BE0C}" srcOrd="29" destOrd="0" presId="urn:microsoft.com/office/officeart/2008/layout/CircleAccentTimeline"/>
    <dgm:cxn modelId="{5C4600D6-301A-41B4-8555-C5A837FC5640}" type="presParOf" srcId="{6236A973-1C0A-46BB-804B-F396FB175BD5}" destId="{879F6DF2-D316-4AE2-9104-16DD62055ED4}" srcOrd="30" destOrd="0" presId="urn:microsoft.com/office/officeart/2008/layout/CircleAccentTimeline"/>
    <dgm:cxn modelId="{722E9C0A-04A6-429E-9CD5-2014A30EF646}" type="presParOf" srcId="{879F6DF2-D316-4AE2-9104-16DD62055ED4}" destId="{08B7F6C7-7379-4B03-9724-47A1B26733FE}" srcOrd="0" destOrd="0" presId="urn:microsoft.com/office/officeart/2008/layout/CircleAccentTimeline"/>
    <dgm:cxn modelId="{42E67C3C-30B7-480B-90D0-3EAA7BD87919}" type="presParOf" srcId="{879F6DF2-D316-4AE2-9104-16DD62055ED4}" destId="{DA332DD8-FCD0-405D-80C7-6ED3FFFB9E74}" srcOrd="1" destOrd="0" presId="urn:microsoft.com/office/officeart/2008/layout/CircleAccentTimeline"/>
    <dgm:cxn modelId="{11CCDF38-FEB9-44BD-A246-341649E9C313}" type="presParOf" srcId="{879F6DF2-D316-4AE2-9104-16DD62055ED4}" destId="{F46D2B15-C872-4E72-979A-9BE82729B680}" srcOrd="2" destOrd="0" presId="urn:microsoft.com/office/officeart/2008/layout/CircleAccentTimeline"/>
    <dgm:cxn modelId="{F2511AAC-9930-452D-8934-16A2834718A2}" type="presParOf" srcId="{6236A973-1C0A-46BB-804B-F396FB175BD5}" destId="{549388DB-577E-4915-9478-5687D5A33B11}" srcOrd="31" destOrd="0" presId="urn:microsoft.com/office/officeart/2008/layout/CircleAccentTimeline"/>
    <dgm:cxn modelId="{32A6D51A-06D6-42DC-B9E8-9B766419FF0E}" type="presParOf" srcId="{6236A973-1C0A-46BB-804B-F396FB175BD5}" destId="{EB52E3C4-C622-43B6-9237-6507C6B47B02}" srcOrd="32"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D1E9F-5873-438F-9096-78913031CE60}">
      <dsp:nvSpPr>
        <dsp:cNvPr id="0" name=""/>
        <dsp:cNvSpPr/>
      </dsp:nvSpPr>
      <dsp:spPr>
        <a:xfrm>
          <a:off x="2408" y="1703409"/>
          <a:ext cx="1003994" cy="1003994"/>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8EAB8B-87A7-4965-AF80-CDF4641A88BD}">
      <dsp:nvSpPr>
        <dsp:cNvPr id="0" name=""/>
        <dsp:cNvSpPr/>
      </dsp:nvSpPr>
      <dsp:spPr>
        <a:xfrm rot="17700000">
          <a:off x="356170" y="884949"/>
          <a:ext cx="1248076" cy="60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l" defTabSz="488950">
            <a:lnSpc>
              <a:spcPct val="90000"/>
            </a:lnSpc>
            <a:spcBef>
              <a:spcPct val="0"/>
            </a:spcBef>
            <a:spcAft>
              <a:spcPct val="35000"/>
            </a:spcAft>
          </a:pPr>
          <a:r>
            <a:rPr lang="pt-BR" sz="1100" kern="1200" dirty="0"/>
            <a:t> Nuclear </a:t>
          </a:r>
          <a:r>
            <a:rPr lang="pt-BR" sz="1100" kern="1200" dirty="0" err="1"/>
            <a:t>Tests</a:t>
          </a:r>
          <a:r>
            <a:rPr lang="pt-BR" sz="1100" kern="1200" dirty="0"/>
            <a:t> Cases (1970)</a:t>
          </a:r>
        </a:p>
      </dsp:txBody>
      <dsp:txXfrm>
        <a:off x="356170" y="884949"/>
        <a:ext cx="1248076" cy="601476"/>
      </dsp:txXfrm>
    </dsp:sp>
    <dsp:sp modelId="{F085F6EE-64BA-40C8-9C89-368BD1F46967}">
      <dsp:nvSpPr>
        <dsp:cNvPr id="0" name=""/>
        <dsp:cNvSpPr/>
      </dsp:nvSpPr>
      <dsp:spPr>
        <a:xfrm>
          <a:off x="1082026" y="1944838"/>
          <a:ext cx="521136" cy="52113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4868F-4891-49E2-9CB0-18409FC73580}">
      <dsp:nvSpPr>
        <dsp:cNvPr id="0" name=""/>
        <dsp:cNvSpPr/>
      </dsp:nvSpPr>
      <dsp:spPr>
        <a:xfrm rot="17700000">
          <a:off x="464811" y="2670178"/>
          <a:ext cx="1079644" cy="52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pt-BR" sz="1100" kern="1200" dirty="0" err="1"/>
            <a:t>Applicants</a:t>
          </a:r>
          <a:r>
            <a:rPr lang="pt-BR" sz="1100" kern="1200" dirty="0"/>
            <a:t>: </a:t>
          </a:r>
          <a:r>
            <a:rPr lang="pt-BR" sz="1100" kern="1200" dirty="0" err="1"/>
            <a:t>Australia</a:t>
          </a:r>
          <a:r>
            <a:rPr lang="pt-BR" sz="1100" kern="1200" dirty="0"/>
            <a:t> </a:t>
          </a:r>
          <a:r>
            <a:rPr lang="pt-BR" sz="1100" kern="1200" dirty="0" err="1"/>
            <a:t>and</a:t>
          </a:r>
          <a:r>
            <a:rPr lang="pt-BR" sz="1100" kern="1200" dirty="0"/>
            <a:t> New </a:t>
          </a:r>
          <a:r>
            <a:rPr lang="pt-BR" sz="1100" kern="1200" dirty="0" err="1"/>
            <a:t>Zealand</a:t>
          </a:r>
          <a:endParaRPr lang="pt-BR" sz="1100" kern="1200" dirty="0"/>
        </a:p>
      </dsp:txBody>
      <dsp:txXfrm>
        <a:off x="464811" y="2670178"/>
        <a:ext cx="1079644" cy="520564"/>
      </dsp:txXfrm>
    </dsp:sp>
    <dsp:sp modelId="{4C934CBE-8330-4B96-889C-750C62518C97}">
      <dsp:nvSpPr>
        <dsp:cNvPr id="0" name=""/>
        <dsp:cNvSpPr/>
      </dsp:nvSpPr>
      <dsp:spPr>
        <a:xfrm rot="17700000">
          <a:off x="1140733" y="1220071"/>
          <a:ext cx="1079644" cy="520564"/>
        </a:xfrm>
        <a:prstGeom prst="rect">
          <a:avLst/>
        </a:prstGeom>
        <a:noFill/>
        <a:ln>
          <a:noFill/>
        </a:ln>
        <a:effectLst/>
      </dsp:spPr>
      <dsp:style>
        <a:lnRef idx="0">
          <a:scrgbClr r="0" g="0" b="0"/>
        </a:lnRef>
        <a:fillRef idx="0">
          <a:scrgbClr r="0" g="0" b="0"/>
        </a:fillRef>
        <a:effectRef idx="0">
          <a:scrgbClr r="0" g="0" b="0"/>
        </a:effectRef>
        <a:fontRef idx="minor"/>
      </dsp:style>
    </dsp:sp>
    <dsp:sp modelId="{3CE30AB0-334C-470E-9EB9-7BD84DF552F5}">
      <dsp:nvSpPr>
        <dsp:cNvPr id="0" name=""/>
        <dsp:cNvSpPr/>
      </dsp:nvSpPr>
      <dsp:spPr>
        <a:xfrm>
          <a:off x="1678707" y="1944838"/>
          <a:ext cx="521136" cy="52113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F7283F-0912-4E22-8780-5DFC3E5F88DA}">
      <dsp:nvSpPr>
        <dsp:cNvPr id="0" name=""/>
        <dsp:cNvSpPr/>
      </dsp:nvSpPr>
      <dsp:spPr>
        <a:xfrm rot="17700000">
          <a:off x="1061492" y="2670178"/>
          <a:ext cx="1079644" cy="52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pt-BR" sz="1100" kern="1200" dirty="0" err="1"/>
            <a:t>Defendant</a:t>
          </a:r>
          <a:r>
            <a:rPr lang="pt-BR" sz="1100" kern="1200" dirty="0"/>
            <a:t>: France</a:t>
          </a:r>
        </a:p>
      </dsp:txBody>
      <dsp:txXfrm>
        <a:off x="1061492" y="2670178"/>
        <a:ext cx="1079644" cy="520564"/>
      </dsp:txXfrm>
    </dsp:sp>
    <dsp:sp modelId="{3601DCCD-9066-4D57-B9EF-D2E6D8152BDC}">
      <dsp:nvSpPr>
        <dsp:cNvPr id="0" name=""/>
        <dsp:cNvSpPr/>
      </dsp:nvSpPr>
      <dsp:spPr>
        <a:xfrm rot="17700000">
          <a:off x="1737414" y="1220071"/>
          <a:ext cx="1079644" cy="520564"/>
        </a:xfrm>
        <a:prstGeom prst="rect">
          <a:avLst/>
        </a:prstGeom>
        <a:noFill/>
        <a:ln>
          <a:noFill/>
        </a:ln>
        <a:effectLst/>
      </dsp:spPr>
      <dsp:style>
        <a:lnRef idx="0">
          <a:scrgbClr r="0" g="0" b="0"/>
        </a:lnRef>
        <a:fillRef idx="0">
          <a:scrgbClr r="0" g="0" b="0"/>
        </a:fillRef>
        <a:effectRef idx="0">
          <a:scrgbClr r="0" g="0" b="0"/>
        </a:effectRef>
        <a:fontRef idx="minor"/>
      </dsp:style>
    </dsp:sp>
    <dsp:sp modelId="{CBB27978-CC38-484E-95CD-1A833E5E3786}">
      <dsp:nvSpPr>
        <dsp:cNvPr id="0" name=""/>
        <dsp:cNvSpPr/>
      </dsp:nvSpPr>
      <dsp:spPr>
        <a:xfrm>
          <a:off x="2275468" y="1703409"/>
          <a:ext cx="1003994" cy="1003994"/>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3F7E0-31E5-45A8-BC6D-26B137B79301}">
      <dsp:nvSpPr>
        <dsp:cNvPr id="0" name=""/>
        <dsp:cNvSpPr/>
      </dsp:nvSpPr>
      <dsp:spPr>
        <a:xfrm rot="17700000">
          <a:off x="2629230" y="884949"/>
          <a:ext cx="1248076" cy="60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l" defTabSz="488950">
            <a:lnSpc>
              <a:spcPct val="90000"/>
            </a:lnSpc>
            <a:spcBef>
              <a:spcPct val="0"/>
            </a:spcBef>
            <a:spcAft>
              <a:spcPct val="35000"/>
            </a:spcAft>
          </a:pPr>
          <a:r>
            <a:rPr lang="en-US" sz="1100" kern="1200" dirty="0"/>
            <a:t>Legality of the Use by a State of Nuclear Weapons in Armed Conflict (1993)</a:t>
          </a:r>
          <a:endParaRPr lang="pt-BR" sz="1100" kern="1200" dirty="0"/>
        </a:p>
      </dsp:txBody>
      <dsp:txXfrm>
        <a:off x="2629230" y="884949"/>
        <a:ext cx="1248076" cy="601476"/>
      </dsp:txXfrm>
    </dsp:sp>
    <dsp:sp modelId="{9BB13963-1A84-4150-9F9B-B5417B83C493}">
      <dsp:nvSpPr>
        <dsp:cNvPr id="0" name=""/>
        <dsp:cNvSpPr/>
      </dsp:nvSpPr>
      <dsp:spPr>
        <a:xfrm>
          <a:off x="3355087" y="1944838"/>
          <a:ext cx="521136" cy="52113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652AD3-D4C8-4EEC-8C96-A301A1604C9F}">
      <dsp:nvSpPr>
        <dsp:cNvPr id="0" name=""/>
        <dsp:cNvSpPr/>
      </dsp:nvSpPr>
      <dsp:spPr>
        <a:xfrm rot="17700000">
          <a:off x="2737872" y="2670178"/>
          <a:ext cx="1079644" cy="52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pt-BR" sz="1100" kern="1200" dirty="0" err="1"/>
            <a:t>Applicant</a:t>
          </a:r>
          <a:r>
            <a:rPr lang="pt-BR" sz="1100" kern="1200" dirty="0"/>
            <a:t>: WHO</a:t>
          </a:r>
        </a:p>
      </dsp:txBody>
      <dsp:txXfrm>
        <a:off x="2737872" y="2670178"/>
        <a:ext cx="1079644" cy="520564"/>
      </dsp:txXfrm>
    </dsp:sp>
    <dsp:sp modelId="{5C889CE4-7401-4297-A82E-8A942E5E7DA2}">
      <dsp:nvSpPr>
        <dsp:cNvPr id="0" name=""/>
        <dsp:cNvSpPr/>
      </dsp:nvSpPr>
      <dsp:spPr>
        <a:xfrm rot="17700000">
          <a:off x="3413793" y="1220071"/>
          <a:ext cx="1079644" cy="520564"/>
        </a:xfrm>
        <a:prstGeom prst="rect">
          <a:avLst/>
        </a:prstGeom>
        <a:noFill/>
        <a:ln>
          <a:noFill/>
        </a:ln>
        <a:effectLst/>
      </dsp:spPr>
      <dsp:style>
        <a:lnRef idx="0">
          <a:scrgbClr r="0" g="0" b="0"/>
        </a:lnRef>
        <a:fillRef idx="0">
          <a:scrgbClr r="0" g="0" b="0"/>
        </a:fillRef>
        <a:effectRef idx="0">
          <a:scrgbClr r="0" g="0" b="0"/>
        </a:effectRef>
        <a:fontRef idx="minor"/>
      </dsp:style>
    </dsp:sp>
    <dsp:sp modelId="{829D5D52-2F03-42D2-BEEB-3B3F91C47007}">
      <dsp:nvSpPr>
        <dsp:cNvPr id="0" name=""/>
        <dsp:cNvSpPr/>
      </dsp:nvSpPr>
      <dsp:spPr>
        <a:xfrm>
          <a:off x="3951767" y="1944838"/>
          <a:ext cx="521136" cy="52113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0725E-4EC5-4D88-AD68-4A394FB40AD6}">
      <dsp:nvSpPr>
        <dsp:cNvPr id="0" name=""/>
        <dsp:cNvSpPr/>
      </dsp:nvSpPr>
      <dsp:spPr>
        <a:xfrm rot="17700000">
          <a:off x="3334552" y="2670178"/>
          <a:ext cx="1079644" cy="52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pt-BR" sz="1100" kern="1200" dirty="0" err="1"/>
            <a:t>Advisory</a:t>
          </a:r>
          <a:r>
            <a:rPr lang="pt-BR" sz="1100" kern="1200" dirty="0"/>
            <a:t> </a:t>
          </a:r>
          <a:r>
            <a:rPr lang="pt-BR" sz="1100" kern="1200" dirty="0" err="1"/>
            <a:t>Opinion</a:t>
          </a:r>
          <a:endParaRPr lang="pt-BR" sz="1100" kern="1200" dirty="0"/>
        </a:p>
      </dsp:txBody>
      <dsp:txXfrm>
        <a:off x="3334552" y="2670178"/>
        <a:ext cx="1079644" cy="520564"/>
      </dsp:txXfrm>
    </dsp:sp>
    <dsp:sp modelId="{B3B47E1A-38E5-4263-AFEB-1065A6052853}">
      <dsp:nvSpPr>
        <dsp:cNvPr id="0" name=""/>
        <dsp:cNvSpPr/>
      </dsp:nvSpPr>
      <dsp:spPr>
        <a:xfrm rot="17700000">
          <a:off x="4010474" y="1220071"/>
          <a:ext cx="1079644" cy="520564"/>
        </a:xfrm>
        <a:prstGeom prst="rect">
          <a:avLst/>
        </a:prstGeom>
        <a:noFill/>
        <a:ln>
          <a:noFill/>
        </a:ln>
        <a:effectLst/>
      </dsp:spPr>
      <dsp:style>
        <a:lnRef idx="0">
          <a:scrgbClr r="0" g="0" b="0"/>
        </a:lnRef>
        <a:fillRef idx="0">
          <a:scrgbClr r="0" g="0" b="0"/>
        </a:fillRef>
        <a:effectRef idx="0">
          <a:scrgbClr r="0" g="0" b="0"/>
        </a:effectRef>
        <a:fontRef idx="minor"/>
      </dsp:style>
    </dsp:sp>
    <dsp:sp modelId="{9482B917-7F19-4578-A913-6F3CA0B925D3}">
      <dsp:nvSpPr>
        <dsp:cNvPr id="0" name=""/>
        <dsp:cNvSpPr/>
      </dsp:nvSpPr>
      <dsp:spPr>
        <a:xfrm>
          <a:off x="4548528" y="1703409"/>
          <a:ext cx="1003994" cy="1003994"/>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EC333-3D16-41C5-9987-6B25F665F17C}">
      <dsp:nvSpPr>
        <dsp:cNvPr id="0" name=""/>
        <dsp:cNvSpPr/>
      </dsp:nvSpPr>
      <dsp:spPr>
        <a:xfrm rot="17700000">
          <a:off x="4902291" y="884949"/>
          <a:ext cx="1248076" cy="60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l" defTabSz="488950">
            <a:lnSpc>
              <a:spcPct val="90000"/>
            </a:lnSpc>
            <a:spcBef>
              <a:spcPct val="0"/>
            </a:spcBef>
            <a:spcAft>
              <a:spcPct val="35000"/>
            </a:spcAft>
          </a:pPr>
          <a:r>
            <a:rPr lang="pt-BR" sz="1100" kern="1200" dirty="0" err="1"/>
            <a:t>Legality</a:t>
          </a:r>
          <a:r>
            <a:rPr lang="pt-BR" sz="1100" kern="1200" dirty="0"/>
            <a:t> </a:t>
          </a:r>
          <a:r>
            <a:rPr lang="pt-BR" sz="1100" kern="1200" dirty="0" err="1"/>
            <a:t>of</a:t>
          </a:r>
          <a:r>
            <a:rPr lang="pt-BR" sz="1100" kern="1200" dirty="0"/>
            <a:t> </a:t>
          </a:r>
          <a:r>
            <a:rPr lang="pt-BR" sz="1100" kern="1200" dirty="0" err="1"/>
            <a:t>the</a:t>
          </a:r>
          <a:r>
            <a:rPr lang="pt-BR" sz="1100" kern="1200" dirty="0"/>
            <a:t> </a:t>
          </a:r>
          <a:r>
            <a:rPr lang="en-US" sz="1100" kern="1200" dirty="0"/>
            <a:t>Threat or Use of Nuclear Weapons (1995)</a:t>
          </a:r>
          <a:endParaRPr lang="pt-BR" sz="1100" kern="1200" dirty="0"/>
        </a:p>
      </dsp:txBody>
      <dsp:txXfrm>
        <a:off x="4902291" y="884949"/>
        <a:ext cx="1248076" cy="601476"/>
      </dsp:txXfrm>
    </dsp:sp>
    <dsp:sp modelId="{23183C27-95A2-485A-ADF8-C2057DFCD419}">
      <dsp:nvSpPr>
        <dsp:cNvPr id="0" name=""/>
        <dsp:cNvSpPr/>
      </dsp:nvSpPr>
      <dsp:spPr>
        <a:xfrm>
          <a:off x="5628147" y="1944838"/>
          <a:ext cx="521136" cy="52113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84558-7AA1-4851-BC87-95C0A539725F}">
      <dsp:nvSpPr>
        <dsp:cNvPr id="0" name=""/>
        <dsp:cNvSpPr/>
      </dsp:nvSpPr>
      <dsp:spPr>
        <a:xfrm rot="17700000">
          <a:off x="5010932" y="2670178"/>
          <a:ext cx="1079644" cy="52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pt-BR" sz="1100" kern="1200" dirty="0" err="1"/>
            <a:t>Applicant</a:t>
          </a:r>
          <a:r>
            <a:rPr lang="pt-BR" sz="1100" kern="1200" dirty="0"/>
            <a:t>: UNGA</a:t>
          </a:r>
        </a:p>
      </dsp:txBody>
      <dsp:txXfrm>
        <a:off x="5010932" y="2670178"/>
        <a:ext cx="1079644" cy="520564"/>
      </dsp:txXfrm>
    </dsp:sp>
    <dsp:sp modelId="{A49703E6-503E-40FE-87D9-CB9D9A22CD20}">
      <dsp:nvSpPr>
        <dsp:cNvPr id="0" name=""/>
        <dsp:cNvSpPr/>
      </dsp:nvSpPr>
      <dsp:spPr>
        <a:xfrm rot="17700000">
          <a:off x="5686854" y="1220071"/>
          <a:ext cx="1079644" cy="520564"/>
        </a:xfrm>
        <a:prstGeom prst="rect">
          <a:avLst/>
        </a:prstGeom>
        <a:noFill/>
        <a:ln>
          <a:noFill/>
        </a:ln>
        <a:effectLst/>
      </dsp:spPr>
      <dsp:style>
        <a:lnRef idx="0">
          <a:scrgbClr r="0" g="0" b="0"/>
        </a:lnRef>
        <a:fillRef idx="0">
          <a:scrgbClr r="0" g="0" b="0"/>
        </a:fillRef>
        <a:effectRef idx="0">
          <a:scrgbClr r="0" g="0" b="0"/>
        </a:effectRef>
        <a:fontRef idx="minor"/>
      </dsp:style>
    </dsp:sp>
    <dsp:sp modelId="{08B7F6C7-7379-4B03-9724-47A1B26733FE}">
      <dsp:nvSpPr>
        <dsp:cNvPr id="0" name=""/>
        <dsp:cNvSpPr/>
      </dsp:nvSpPr>
      <dsp:spPr>
        <a:xfrm>
          <a:off x="6224828" y="1944838"/>
          <a:ext cx="521136" cy="52113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332DD8-FCD0-405D-80C7-6ED3FFFB9E74}">
      <dsp:nvSpPr>
        <dsp:cNvPr id="0" name=""/>
        <dsp:cNvSpPr/>
      </dsp:nvSpPr>
      <dsp:spPr>
        <a:xfrm rot="17700000">
          <a:off x="5607613" y="2670178"/>
          <a:ext cx="1079644" cy="52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pt-BR" sz="1100" kern="1200" dirty="0" err="1"/>
            <a:t>Advisory</a:t>
          </a:r>
          <a:r>
            <a:rPr lang="pt-BR" sz="1100" kern="1200" dirty="0"/>
            <a:t> </a:t>
          </a:r>
          <a:r>
            <a:rPr lang="pt-BR" sz="1100" kern="1200" dirty="0" err="1"/>
            <a:t>Opinion</a:t>
          </a:r>
          <a:endParaRPr lang="pt-BR" sz="1100" kern="1200" dirty="0"/>
        </a:p>
      </dsp:txBody>
      <dsp:txXfrm>
        <a:off x="5607613" y="2670178"/>
        <a:ext cx="1079644" cy="520564"/>
      </dsp:txXfrm>
    </dsp:sp>
    <dsp:sp modelId="{F46D2B15-C872-4E72-979A-9BE82729B680}">
      <dsp:nvSpPr>
        <dsp:cNvPr id="0" name=""/>
        <dsp:cNvSpPr/>
      </dsp:nvSpPr>
      <dsp:spPr>
        <a:xfrm rot="17700000">
          <a:off x="6283534" y="1220071"/>
          <a:ext cx="1079644" cy="52056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pt-BR"/>
              <a:t>Clique para editar o título mestre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lgn="l">
              <a:defRPr/>
            </a:lvl1pPr>
          </a:lstStyle>
          <a:p>
            <a:fld id="{327B613C-1AD7-49D3-885D-F654C5CDBAA6}" type="datetime1">
              <a:rPr lang="en-US" smtClean="0"/>
              <a:pPr/>
              <a:t>3/18/2016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50301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27B613C-1AD7-49D3-885D-F654C5CDBAA6}" type="datetime1">
              <a:rPr lang="en-US" smtClean="0"/>
              <a:pPr/>
              <a:t>3/18/2016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6542005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pt-BR"/>
              <a:t>Clique para editar o título mestre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27B613C-1AD7-49D3-885D-F654C5CDBAA6}" type="datetime1">
              <a:rPr lang="en-US" smtClean="0"/>
              <a:pPr/>
              <a:t>3/18/2016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56201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27B613C-1AD7-49D3-885D-F654C5CDBAA6}" type="datetime1">
              <a:rPr lang="en-US" smtClean="0"/>
              <a:pPr/>
              <a:t>3/18/2016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58487352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pt-BR"/>
              <a:t>Clique para editar o título mestre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3A9A7CB-BEE6-4F99-898E-913F06E8E125}" type="datetime1">
              <a:rPr lang="en-US" smtClean="0"/>
              <a:pPr/>
              <a:t>3/18/2016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24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94240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768096" y="2967788"/>
            <a:ext cx="3566160" cy="334157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t-BR"/>
              <a:t>Editar estilos de texto Mestre</a:t>
            </a:r>
          </a:p>
        </p:txBody>
      </p:sp>
      <p:sp>
        <p:nvSpPr>
          <p:cNvPr id="6" name="Content Placeholder 5"/>
          <p:cNvSpPr>
            <a:spLocks noGrp="1"/>
          </p:cNvSpPr>
          <p:nvPr>
            <p:ph sz="quarter" idx="4"/>
          </p:nvPr>
        </p:nvSpPr>
        <p:spPr>
          <a:xfrm>
            <a:off x="4491990" y="2967788"/>
            <a:ext cx="3566160" cy="334157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pPr/>
              <a:t>3/18/2016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07336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327B613C-1AD7-49D3-885D-F654C5CDBAA6}" type="datetime1">
              <a:rPr lang="en-US" smtClean="0"/>
              <a:pPr/>
              <a:t>3/18/2016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15403508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3/18/2016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51030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pt-BR"/>
              <a:t>Clique para editar o título mestre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EBEE1B38-C5EB-4D66-9137-0AFE9CDEDE8F}" type="datetime1">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83638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Date Placeholder 4"/>
          <p:cNvSpPr>
            <a:spLocks noGrp="1"/>
          </p:cNvSpPr>
          <p:nvPr>
            <p:ph type="dt" sz="half" idx="10"/>
          </p:nvPr>
        </p:nvSpPr>
        <p:spPr/>
        <p:txBody>
          <a:bodyPr/>
          <a:lstStyle/>
          <a:p>
            <a:fld id="{327B613C-1AD7-49D3-885D-F654C5CDBAA6}" type="datetime1">
              <a:rPr lang="en-US" smtClean="0"/>
              <a:pPr/>
              <a:t>3/18/2016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96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27B613C-1AD7-49D3-885D-F654C5CDBAA6}" type="datetime1">
              <a:rPr lang="en-US" smtClean="0"/>
              <a:pPr/>
              <a:t>3/18/2016</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E2D2B3B-882E-40F3-A32F-6DD516915044}" type="slidenum">
              <a:rPr lang="en-US" smtClean="0"/>
              <a:pPr/>
              <a:t>‹nº›</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902509"/>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n-US" sz="5400" dirty="0"/>
              <a:t>Legality of the Threat or Use of Nuclear Weapons</a:t>
            </a:r>
            <a:endParaRPr lang="pt-BR" sz="5400" dirty="0"/>
          </a:p>
        </p:txBody>
      </p:sp>
      <p:sp>
        <p:nvSpPr>
          <p:cNvPr id="3" name="Subtítulo 2"/>
          <p:cNvSpPr>
            <a:spLocks noGrp="1"/>
          </p:cNvSpPr>
          <p:nvPr>
            <p:ph type="subTitle" idx="1"/>
          </p:nvPr>
        </p:nvSpPr>
        <p:spPr/>
        <p:txBody>
          <a:bodyPr/>
          <a:lstStyle/>
          <a:p>
            <a:r>
              <a:rPr lang="pt-BR" dirty="0"/>
              <a:t>ICJ, </a:t>
            </a:r>
            <a:r>
              <a:rPr lang="pt-BR" dirty="0" err="1"/>
              <a:t>Advisory</a:t>
            </a:r>
            <a:r>
              <a:rPr lang="pt-BR" dirty="0"/>
              <a:t> </a:t>
            </a:r>
            <a:r>
              <a:rPr lang="pt-BR" dirty="0" err="1"/>
              <a:t>Opinion</a:t>
            </a:r>
            <a:r>
              <a:rPr lang="pt-BR" dirty="0"/>
              <a:t>, 1995</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87438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a:t>Timeline</a:t>
            </a:r>
            <a:endParaRPr lang="pt-BR"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3874876371"/>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1312271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pt-BR" dirty="0"/>
              <a:t>Nuclear </a:t>
            </a:r>
            <a:r>
              <a:rPr lang="pt-BR" dirty="0" err="1"/>
              <a:t>Tests</a:t>
            </a:r>
            <a:r>
              <a:rPr lang="pt-BR" dirty="0"/>
              <a:t> Cases</a:t>
            </a:r>
          </a:p>
        </p:txBody>
      </p:sp>
      <p:sp>
        <p:nvSpPr>
          <p:cNvPr id="6" name="Espaço Reservado para Conteúdo 5"/>
          <p:cNvSpPr>
            <a:spLocks noGrp="1"/>
          </p:cNvSpPr>
          <p:nvPr>
            <p:ph sz="half" idx="1"/>
          </p:nvPr>
        </p:nvSpPr>
        <p:spPr/>
        <p:txBody>
          <a:bodyPr>
            <a:normAutofit/>
          </a:bodyPr>
          <a:lstStyle/>
          <a:p>
            <a:r>
              <a:rPr lang="en-US" dirty="0"/>
              <a:t>In the two judgments of 20 December 1974 the Court didn’t state the essence of the problem nor examine the consistency of the French nuclear tests with international law, although the applications’ aim was not only to achieve a termination of nuclear tests in the region, but also have the Court declare that the nuclear tests were contrary to international law. </a:t>
            </a:r>
            <a:endParaRPr lang="pt-BR" dirty="0"/>
          </a:p>
        </p:txBody>
      </p:sp>
      <p:sp>
        <p:nvSpPr>
          <p:cNvPr id="7" name="Espaço Reservado para Conteúdo 6"/>
          <p:cNvSpPr>
            <a:spLocks noGrp="1"/>
          </p:cNvSpPr>
          <p:nvPr>
            <p:ph sz="half" idx="2"/>
          </p:nvPr>
        </p:nvSpPr>
        <p:spPr/>
        <p:txBody>
          <a:bodyPr>
            <a:noAutofit/>
          </a:bodyPr>
          <a:lstStyle/>
          <a:p>
            <a:r>
              <a:rPr lang="en-US" sz="1600" dirty="0"/>
              <a:t>“63. Once the Court has found that a State has entered into a commitment concerning its future conduct it is not the Court's function to contemplate that it will not comply with it. However, the Court observes that if the basis of this Judgment were to be affected, the Applicant could request an examination of the situation in accordance with the provisions of the Statute; the denunciation by France, by letter dated 2 January 1974, of the General Act for the Pacific Settlement of International Disputes, which is relied on as a basis of jurisdiction in the present case, cannot constitute by itself an obstacle to the presentation of such a request. “</a:t>
            </a:r>
            <a:endParaRPr lang="pt-BR" sz="16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331679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a:t>Advisory</a:t>
            </a:r>
            <a:r>
              <a:rPr lang="pt-BR" dirty="0"/>
              <a:t> </a:t>
            </a:r>
            <a:r>
              <a:rPr lang="pt-BR" dirty="0" err="1"/>
              <a:t>Opinion</a:t>
            </a:r>
            <a:endParaRPr lang="pt-BR" dirty="0"/>
          </a:p>
        </p:txBody>
      </p:sp>
      <p:sp>
        <p:nvSpPr>
          <p:cNvPr id="6" name="Espaço Reservado para Texto 5"/>
          <p:cNvSpPr>
            <a:spLocks noGrp="1"/>
          </p:cNvSpPr>
          <p:nvPr>
            <p:ph type="body" idx="1"/>
          </p:nvPr>
        </p:nvSpPr>
        <p:spPr/>
        <p:txBody>
          <a:bodyPr/>
          <a:lstStyle/>
          <a:p>
            <a:r>
              <a:rPr lang="pt-BR" dirty="0"/>
              <a:t>UN Charter</a:t>
            </a:r>
          </a:p>
        </p:txBody>
      </p:sp>
      <p:sp>
        <p:nvSpPr>
          <p:cNvPr id="3" name="Espaço Reservado para Conteúdo 2"/>
          <p:cNvSpPr>
            <a:spLocks noGrp="1"/>
          </p:cNvSpPr>
          <p:nvPr>
            <p:ph sz="half" idx="2"/>
          </p:nvPr>
        </p:nvSpPr>
        <p:spPr/>
        <p:txBody>
          <a:bodyPr>
            <a:normAutofit fontScale="70000" lnSpcReduction="20000"/>
          </a:bodyPr>
          <a:lstStyle/>
          <a:p>
            <a:r>
              <a:rPr lang="en-US" b="1" dirty="0"/>
              <a:t>CHAPTER XIV: THE INTERNATIONAL COURT OF JUSTICE</a:t>
            </a:r>
          </a:p>
          <a:p>
            <a:endParaRPr lang="en-US" b="1" dirty="0"/>
          </a:p>
          <a:p>
            <a:r>
              <a:rPr lang="en-US" b="1" dirty="0"/>
              <a:t>Article 96</a:t>
            </a:r>
          </a:p>
          <a:p>
            <a:r>
              <a:rPr lang="en-US" dirty="0"/>
              <a:t>          a. The General Assembly or the Security Council may request the International Court of Justice to give an advisory opinion on any legal question.</a:t>
            </a:r>
          </a:p>
          <a:p>
            <a:r>
              <a:rPr lang="en-US" dirty="0"/>
              <a:t>          b. Other organs of the United Nations and specialized agencies, which may at any time be so authorized by the General Assembly, may also request advisory opinions of the Court on legal questions arising within the scope of their activities.</a:t>
            </a:r>
            <a:endParaRPr lang="pt-BR" dirty="0"/>
          </a:p>
        </p:txBody>
      </p:sp>
      <p:sp>
        <p:nvSpPr>
          <p:cNvPr id="7" name="Espaço Reservado para Texto 6"/>
          <p:cNvSpPr>
            <a:spLocks noGrp="1"/>
          </p:cNvSpPr>
          <p:nvPr>
            <p:ph type="body" sz="quarter" idx="3"/>
          </p:nvPr>
        </p:nvSpPr>
        <p:spPr/>
        <p:txBody>
          <a:bodyPr/>
          <a:lstStyle/>
          <a:p>
            <a:r>
              <a:rPr lang="pt-BR" dirty="0"/>
              <a:t>ICJ </a:t>
            </a:r>
            <a:r>
              <a:rPr lang="pt-BR" dirty="0" err="1"/>
              <a:t>Statute</a:t>
            </a:r>
            <a:endParaRPr lang="pt-BR" dirty="0"/>
          </a:p>
        </p:txBody>
      </p:sp>
      <p:sp>
        <p:nvSpPr>
          <p:cNvPr id="4" name="Espaço Reservado para Conteúdo 3"/>
          <p:cNvSpPr>
            <a:spLocks noGrp="1"/>
          </p:cNvSpPr>
          <p:nvPr>
            <p:ph sz="quarter" idx="4"/>
          </p:nvPr>
        </p:nvSpPr>
        <p:spPr/>
        <p:txBody>
          <a:bodyPr>
            <a:normAutofit fontScale="70000" lnSpcReduction="20000"/>
          </a:bodyPr>
          <a:lstStyle/>
          <a:p>
            <a:r>
              <a:rPr lang="en-US" b="1" dirty="0"/>
              <a:t>CHAPTER IV - ADVISORY OPINIONS</a:t>
            </a:r>
            <a:endParaRPr lang="en-US" dirty="0"/>
          </a:p>
          <a:p>
            <a:endParaRPr lang="en-US" b="1" dirty="0"/>
          </a:p>
          <a:p>
            <a:r>
              <a:rPr lang="en-US" b="1" dirty="0"/>
              <a:t>Article 65</a:t>
            </a:r>
          </a:p>
          <a:p>
            <a:r>
              <a:rPr lang="en-US" dirty="0"/>
              <a:t>1. The Court may give an advisory opinion on any legal question at the request of whatever body may be authorized by or in accordance with the Charter of the United Nations to make such a request.</a:t>
            </a:r>
          </a:p>
          <a:p>
            <a:r>
              <a:rPr lang="en-US" dirty="0"/>
              <a:t>2. Questions upon which the advisory opinion of the Court is asked shall be laid before the Court by means of a written request containing an exact statement of the question upon which an opinion is required, and accompanied by all documents likely to throw light upon the question.</a:t>
            </a:r>
          </a:p>
          <a:p>
            <a:endParaRPr lang="pt-BR" dirty="0"/>
          </a:p>
        </p:txBody>
      </p:sp>
      <p:sp>
        <p:nvSpPr>
          <p:cNvPr id="5" name="Espaço Reservado para Número de Slide 4"/>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352400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lvl="0" algn="ctr"/>
            <a:r>
              <a:rPr lang="en-US" sz="4000" dirty="0"/>
              <a:t>Legality of the Use by a State of Nuclear Weapons in Armed Conflict </a:t>
            </a:r>
            <a:endParaRPr lang="pt-BR" sz="4000" dirty="0"/>
          </a:p>
        </p:txBody>
      </p:sp>
      <p:sp>
        <p:nvSpPr>
          <p:cNvPr id="6" name="Espaço Reservado para Conteúdo 5"/>
          <p:cNvSpPr>
            <a:spLocks noGrp="1"/>
          </p:cNvSpPr>
          <p:nvPr>
            <p:ph sz="half" idx="1"/>
          </p:nvPr>
        </p:nvSpPr>
        <p:spPr/>
        <p:txBody>
          <a:bodyPr>
            <a:normAutofit/>
          </a:bodyPr>
          <a:lstStyle/>
          <a:p>
            <a:r>
              <a:rPr lang="en-US" dirty="0"/>
              <a:t>"</a:t>
            </a:r>
            <a:r>
              <a:rPr lang="en-US" dirty="0" err="1"/>
              <a:t>ln</a:t>
            </a:r>
            <a:r>
              <a:rPr lang="en-US" dirty="0"/>
              <a:t> view of the health and environmental effects, would the use of nuclear weapons by a State in war or other armed conflict be a breach of obligations under international law </a:t>
            </a:r>
            <a:r>
              <a:rPr lang="en-US" b="1" dirty="0"/>
              <a:t>including the WHO Constitution</a:t>
            </a:r>
            <a:r>
              <a:rPr lang="en-US" dirty="0"/>
              <a:t>?"</a:t>
            </a:r>
          </a:p>
        </p:txBody>
      </p:sp>
      <p:sp>
        <p:nvSpPr>
          <p:cNvPr id="7" name="Espaço Reservado para Conteúdo 6"/>
          <p:cNvSpPr>
            <a:spLocks noGrp="1"/>
          </p:cNvSpPr>
          <p:nvPr>
            <p:ph sz="half" idx="2"/>
          </p:nvPr>
        </p:nvSpPr>
        <p:spPr/>
        <p:txBody>
          <a:bodyPr>
            <a:noAutofit/>
          </a:bodyPr>
          <a:lstStyle/>
          <a:p>
            <a:r>
              <a:rPr lang="en-US" sz="1600" dirty="0"/>
              <a:t>“3 1. Having arrived at the view that the request for an advisory opinion submitted by the WHO does not relate to a question which arises "within the scope of [the] activities" of that Organization in accordance with Article 96, paragraph 2, of the Charter, the Court finds that an essential condition of founding its jurisdiction in the present case is absent and that it cannot, accordingly, give the opinion requested. Consequently, the Court is not called upon to examine the arguments which were laid before it with regard to the exercise of its discretionary power to give an opinion.” </a:t>
            </a:r>
            <a:endParaRPr lang="pt-BR" sz="16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13</a:t>
            </a:fld>
            <a:endParaRPr lang="en-US"/>
          </a:p>
        </p:txBody>
      </p:sp>
    </p:spTree>
    <p:extLst>
      <p:ext uri="{BB962C8B-B14F-4D97-AF65-F5344CB8AC3E}">
        <p14:creationId xmlns:p14="http://schemas.microsoft.com/office/powerpoint/2010/main" val="3219568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lgn="ctr"/>
            <a:r>
              <a:rPr lang="pt-BR" sz="4000" dirty="0" err="1"/>
              <a:t>Legality</a:t>
            </a:r>
            <a:r>
              <a:rPr lang="pt-BR" sz="4000" dirty="0"/>
              <a:t> </a:t>
            </a:r>
            <a:r>
              <a:rPr lang="pt-BR" sz="4000" dirty="0" err="1"/>
              <a:t>of</a:t>
            </a:r>
            <a:r>
              <a:rPr lang="pt-BR" sz="4000" dirty="0"/>
              <a:t> </a:t>
            </a:r>
            <a:r>
              <a:rPr lang="pt-BR" sz="4000" dirty="0" err="1"/>
              <a:t>the</a:t>
            </a:r>
            <a:r>
              <a:rPr lang="pt-BR" sz="4000" dirty="0"/>
              <a:t> </a:t>
            </a:r>
            <a:r>
              <a:rPr lang="en-US" sz="4000" dirty="0"/>
              <a:t>Threat or Use of Nuclear Weapons</a:t>
            </a:r>
            <a:endParaRPr lang="pt-BR" sz="4800" dirty="0"/>
          </a:p>
        </p:txBody>
      </p:sp>
      <p:sp>
        <p:nvSpPr>
          <p:cNvPr id="3" name="Espaço Reservado para Conteúdo 2"/>
          <p:cNvSpPr>
            <a:spLocks noGrp="1"/>
          </p:cNvSpPr>
          <p:nvPr>
            <p:ph sz="half" idx="1"/>
          </p:nvPr>
        </p:nvSpPr>
        <p:spPr/>
        <p:txBody>
          <a:bodyPr>
            <a:normAutofit/>
          </a:bodyPr>
          <a:lstStyle/>
          <a:p>
            <a:r>
              <a:rPr lang="en-US" dirty="0"/>
              <a:t>UNGA Res. 49/75 K (1994)</a:t>
            </a:r>
          </a:p>
          <a:p>
            <a:r>
              <a:rPr lang="en-US" dirty="0"/>
              <a:t>"to request the </a:t>
            </a:r>
            <a:r>
              <a:rPr lang="en-US" dirty="0" err="1"/>
              <a:t>lnternational</a:t>
            </a:r>
            <a:r>
              <a:rPr lang="en-US" dirty="0"/>
              <a:t> Court of Justice urgently to render its advisory opinion on the following question: </a:t>
            </a:r>
            <a:r>
              <a:rPr lang="en-US" b="1" dirty="0"/>
              <a:t>‘Is the threat or use of nuclear weapons in any circumstance permitted under international law?</a:t>
            </a:r>
            <a:r>
              <a:rPr lang="en-US" dirty="0"/>
              <a:t>"' </a:t>
            </a:r>
            <a:endParaRPr lang="pt-BR" dirty="0"/>
          </a:p>
        </p:txBody>
      </p:sp>
      <p:sp>
        <p:nvSpPr>
          <p:cNvPr id="4" name="Espaço Reservado para Conteúdo 3"/>
          <p:cNvSpPr>
            <a:spLocks noGrp="1"/>
          </p:cNvSpPr>
          <p:nvPr>
            <p:ph sz="half" idx="2"/>
          </p:nvPr>
        </p:nvSpPr>
        <p:spPr/>
        <p:txBody>
          <a:bodyPr>
            <a:normAutofit/>
          </a:bodyPr>
          <a:lstStyle/>
          <a:p>
            <a:r>
              <a:rPr lang="pt-BR" dirty="0" err="1"/>
              <a:t>Two</a:t>
            </a:r>
            <a:r>
              <a:rPr lang="pt-BR" dirty="0"/>
              <a:t> </a:t>
            </a:r>
            <a:r>
              <a:rPr lang="pt-BR" dirty="0" err="1"/>
              <a:t>steps</a:t>
            </a:r>
            <a:r>
              <a:rPr lang="pt-BR" dirty="0"/>
              <a:t>:</a:t>
            </a:r>
          </a:p>
          <a:p>
            <a:pPr lvl="1"/>
            <a:r>
              <a:rPr lang="pt-BR" dirty="0" err="1"/>
              <a:t>Admissibility</a:t>
            </a:r>
            <a:endParaRPr lang="pt-BR" dirty="0"/>
          </a:p>
          <a:p>
            <a:pPr lvl="1"/>
            <a:r>
              <a:rPr lang="pt-BR" dirty="0" err="1"/>
              <a:t>Advisory</a:t>
            </a:r>
            <a:r>
              <a:rPr lang="pt-BR" dirty="0"/>
              <a:t> </a:t>
            </a:r>
            <a:r>
              <a:rPr lang="pt-BR" dirty="0" err="1"/>
              <a:t>Opinion</a:t>
            </a:r>
            <a:endParaRPr lang="pt-BR" dirty="0"/>
          </a:p>
          <a:p>
            <a:pPr lvl="1"/>
            <a:endParaRPr lang="pt-BR" dirty="0"/>
          </a:p>
          <a:p>
            <a:pPr lvl="1"/>
            <a:r>
              <a:rPr lang="en-US" dirty="0"/>
              <a:t>“In view of what is stated above, the Court concludes that it has the authority to deliver an opinion on the question posed by the General Assembly, and that there exist no "compelling reasons" which would lead the Court to exercise its discretion not to do so.”</a:t>
            </a:r>
            <a:endParaRPr lang="pt-BR" dirty="0"/>
          </a:p>
        </p:txBody>
      </p:sp>
      <p:sp>
        <p:nvSpPr>
          <p:cNvPr id="5" name="Espaço Reservado para Número de Slide 4"/>
          <p:cNvSpPr>
            <a:spLocks noGrp="1"/>
          </p:cNvSpPr>
          <p:nvPr>
            <p:ph type="sldNum" sz="quarter" idx="12"/>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153843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lgn="ctr"/>
            <a:r>
              <a:rPr lang="pt-BR" sz="4000" dirty="0" err="1"/>
              <a:t>Legality</a:t>
            </a:r>
            <a:r>
              <a:rPr lang="pt-BR" sz="4000" dirty="0"/>
              <a:t> </a:t>
            </a:r>
            <a:r>
              <a:rPr lang="pt-BR" sz="4000" dirty="0" err="1"/>
              <a:t>of</a:t>
            </a:r>
            <a:r>
              <a:rPr lang="pt-BR" sz="4000" dirty="0"/>
              <a:t> </a:t>
            </a:r>
            <a:r>
              <a:rPr lang="pt-BR" sz="4000" dirty="0" err="1"/>
              <a:t>the</a:t>
            </a:r>
            <a:r>
              <a:rPr lang="pt-BR" sz="4000" dirty="0"/>
              <a:t> </a:t>
            </a:r>
            <a:r>
              <a:rPr lang="en-US" sz="4000" dirty="0"/>
              <a:t>Threat or Use of Nuclear Weapons</a:t>
            </a:r>
            <a:endParaRPr lang="pt-BR" sz="4800" dirty="0"/>
          </a:p>
        </p:txBody>
      </p:sp>
      <p:sp>
        <p:nvSpPr>
          <p:cNvPr id="3" name="Espaço Reservado para Conteúdo 2"/>
          <p:cNvSpPr>
            <a:spLocks noGrp="1"/>
          </p:cNvSpPr>
          <p:nvPr>
            <p:ph sz="half" idx="1"/>
          </p:nvPr>
        </p:nvSpPr>
        <p:spPr/>
        <p:txBody>
          <a:bodyPr>
            <a:normAutofit fontScale="92500" lnSpcReduction="10000"/>
          </a:bodyPr>
          <a:lstStyle/>
          <a:p>
            <a:r>
              <a:rPr lang="en-US" dirty="0"/>
              <a:t>A. Unanimously,</a:t>
            </a:r>
          </a:p>
          <a:p>
            <a:pPr lvl="1"/>
            <a:r>
              <a:rPr lang="en-US" dirty="0"/>
              <a:t>There is in neither customary nor conventional international law any specific authorization of the threat or use of nuclear weapons;</a:t>
            </a:r>
          </a:p>
          <a:p>
            <a:r>
              <a:rPr lang="en-US" dirty="0"/>
              <a:t>B. By eleven votes to three,</a:t>
            </a:r>
          </a:p>
          <a:p>
            <a:pPr lvl="1"/>
            <a:r>
              <a:rPr lang="en-US" dirty="0"/>
              <a:t>There is in neither customary nor conventional international law any comprehensive and universal prohibition of the threat or use of nuclear weapons as such;</a:t>
            </a:r>
          </a:p>
          <a:p>
            <a:r>
              <a:rPr lang="en-US" dirty="0"/>
              <a:t>C. Unanimously,</a:t>
            </a:r>
          </a:p>
          <a:p>
            <a:pPr lvl="1"/>
            <a:r>
              <a:rPr lang="en-US" dirty="0"/>
              <a:t>A threat or use of force by means of nuclear weapons that is contrary to Article 2, paragraph 4, of the Charter of the United Nations and that fails to meet all the requirements of Article 51is unlawful;</a:t>
            </a:r>
            <a:endParaRPr lang="pt-BR" dirty="0"/>
          </a:p>
        </p:txBody>
      </p:sp>
      <p:sp>
        <p:nvSpPr>
          <p:cNvPr id="4" name="Espaço Reservado para Conteúdo 3"/>
          <p:cNvSpPr>
            <a:spLocks noGrp="1"/>
          </p:cNvSpPr>
          <p:nvPr>
            <p:ph sz="half" idx="2"/>
          </p:nvPr>
        </p:nvSpPr>
        <p:spPr/>
        <p:txBody>
          <a:bodyPr>
            <a:normAutofit fontScale="92500" lnSpcReduction="10000"/>
          </a:bodyPr>
          <a:lstStyle/>
          <a:p>
            <a:r>
              <a:rPr lang="en-US" dirty="0"/>
              <a:t>D. Unanimously,</a:t>
            </a:r>
          </a:p>
          <a:p>
            <a:pPr lvl="1"/>
            <a:r>
              <a:rPr lang="en-US" dirty="0"/>
              <a:t>A threat or use of nuclear weapons should also be compatible with the requirements of the international law applicable in armed conflict, particularly those of the principles and rules of international humanitarian law, as well as with specific obligations under treaties and other undertakings which expressly deal with nuclear weapons;</a:t>
            </a:r>
          </a:p>
        </p:txBody>
      </p:sp>
      <p:sp>
        <p:nvSpPr>
          <p:cNvPr id="5" name="Espaço Reservado para Número de Slide 4"/>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639462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Charter </a:t>
            </a:r>
            <a:r>
              <a:rPr lang="pt-BR" dirty="0" err="1"/>
              <a:t>of</a:t>
            </a:r>
            <a:r>
              <a:rPr lang="pt-BR" dirty="0"/>
              <a:t> </a:t>
            </a:r>
            <a:r>
              <a:rPr lang="pt-BR" dirty="0" err="1"/>
              <a:t>the</a:t>
            </a:r>
            <a:r>
              <a:rPr lang="pt-BR" dirty="0"/>
              <a:t> United </a:t>
            </a:r>
            <a:r>
              <a:rPr lang="pt-BR" dirty="0" err="1"/>
              <a:t>Nations</a:t>
            </a:r>
            <a:endParaRPr lang="pt-BR" dirty="0"/>
          </a:p>
        </p:txBody>
      </p:sp>
      <p:sp>
        <p:nvSpPr>
          <p:cNvPr id="3" name="Espaço Reservado para Conteúdo 2"/>
          <p:cNvSpPr>
            <a:spLocks noGrp="1"/>
          </p:cNvSpPr>
          <p:nvPr>
            <p:ph sz="half" idx="1"/>
          </p:nvPr>
        </p:nvSpPr>
        <p:spPr/>
        <p:txBody>
          <a:bodyPr>
            <a:normAutofit fontScale="85000" lnSpcReduction="20000"/>
          </a:bodyPr>
          <a:lstStyle/>
          <a:p>
            <a:r>
              <a:rPr lang="en-US" dirty="0"/>
              <a:t>Article 2</a:t>
            </a:r>
          </a:p>
          <a:p>
            <a:r>
              <a:rPr lang="en-US" dirty="0"/>
              <a:t>The Organization and its Members, in pursuit of the Purposes stated in Article 1, shall act in accordance with the following Principles.</a:t>
            </a:r>
          </a:p>
          <a:p>
            <a:r>
              <a:rPr lang="en-US" dirty="0"/>
              <a:t>4. All Members shall refrain in their international relations from the threat or use of force against the territorial integrity or political independence of any state, or in any other manner inconsistent with the Purposes of the United Nations.</a:t>
            </a:r>
          </a:p>
          <a:p>
            <a:endParaRPr lang="pt-BR" dirty="0"/>
          </a:p>
        </p:txBody>
      </p:sp>
      <p:sp>
        <p:nvSpPr>
          <p:cNvPr id="4" name="Espaço Reservado para Conteúdo 3"/>
          <p:cNvSpPr>
            <a:spLocks noGrp="1"/>
          </p:cNvSpPr>
          <p:nvPr>
            <p:ph sz="half" idx="2"/>
          </p:nvPr>
        </p:nvSpPr>
        <p:spPr/>
        <p:txBody>
          <a:bodyPr>
            <a:normAutofit fontScale="85000" lnSpcReduction="20000"/>
          </a:bodyPr>
          <a:lstStyle/>
          <a:p>
            <a:r>
              <a:rPr lang="en-US" b="1" dirty="0"/>
              <a:t>Article 51</a:t>
            </a:r>
          </a:p>
          <a:p>
            <a:r>
              <a:rPr lang="en-US" dirty="0"/>
              <a:t>Nothing in the present Charter shall impair the inherent right of individual or collective </a:t>
            </a:r>
            <a:r>
              <a:rPr lang="en-US" dirty="0" err="1"/>
              <a:t>self-defence</a:t>
            </a:r>
            <a:r>
              <a:rPr lang="en-US" dirty="0"/>
              <a:t> if an armed attack occurs against a Member of the United Nations, until the Security Council has taken measures necessary to maintain international peace and security. Measures taken by Members in the exercise of this right of </a:t>
            </a:r>
            <a:r>
              <a:rPr lang="en-US" dirty="0" err="1"/>
              <a:t>self-defence</a:t>
            </a:r>
            <a:r>
              <a:rPr lang="en-US" dirty="0"/>
              <a:t> shall be immediately reported to the Security Council and shall not in any way affect the authority and responsibility of the Security Council under the present Charter to take at any time such action as it deems necessary in order to maintain or restore international peace and security.</a:t>
            </a:r>
          </a:p>
          <a:p>
            <a:endParaRPr lang="pt-BR" dirty="0"/>
          </a:p>
        </p:txBody>
      </p:sp>
      <p:sp>
        <p:nvSpPr>
          <p:cNvPr id="5" name="Espaço Reservado para Número de Slide 4"/>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124840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lgn="ctr"/>
            <a:r>
              <a:rPr lang="pt-BR" sz="4000" dirty="0" err="1"/>
              <a:t>Legality</a:t>
            </a:r>
            <a:r>
              <a:rPr lang="pt-BR" sz="4000" dirty="0"/>
              <a:t> </a:t>
            </a:r>
            <a:r>
              <a:rPr lang="pt-BR" sz="4000" dirty="0" err="1"/>
              <a:t>of</a:t>
            </a:r>
            <a:r>
              <a:rPr lang="pt-BR" sz="4000" dirty="0"/>
              <a:t> </a:t>
            </a:r>
            <a:r>
              <a:rPr lang="pt-BR" sz="4000" dirty="0" err="1"/>
              <a:t>the</a:t>
            </a:r>
            <a:r>
              <a:rPr lang="pt-BR" sz="4000" dirty="0"/>
              <a:t> </a:t>
            </a:r>
            <a:r>
              <a:rPr lang="en-US" sz="4000" dirty="0"/>
              <a:t>Threat or Use of Nuclear Weapons</a:t>
            </a:r>
            <a:endParaRPr lang="pt-BR" sz="4800" dirty="0"/>
          </a:p>
        </p:txBody>
      </p:sp>
      <p:sp>
        <p:nvSpPr>
          <p:cNvPr id="3" name="Espaço Reservado para Conteúdo 2"/>
          <p:cNvSpPr>
            <a:spLocks noGrp="1"/>
          </p:cNvSpPr>
          <p:nvPr>
            <p:ph sz="half" idx="1"/>
          </p:nvPr>
        </p:nvSpPr>
        <p:spPr/>
        <p:txBody>
          <a:bodyPr>
            <a:normAutofit/>
          </a:bodyPr>
          <a:lstStyle/>
          <a:p>
            <a:r>
              <a:rPr lang="en-US" dirty="0"/>
              <a:t>E. By seven votes to seven, by the President's </a:t>
            </a:r>
            <a:r>
              <a:rPr lang="pt-BR" dirty="0" err="1"/>
              <a:t>casting</a:t>
            </a:r>
            <a:r>
              <a:rPr lang="pt-BR" dirty="0"/>
              <a:t> vote, </a:t>
            </a:r>
          </a:p>
          <a:p>
            <a:pPr lvl="1"/>
            <a:r>
              <a:rPr lang="en-US" dirty="0"/>
              <a:t>It follows from the above-mentioned requirements that the threat or use of nuclear weapons would generally be contrary to the rules of international law applicable in armed conflict, and in particular the principles and rules of humanitarian law; However, in view of the current state of international law, and of the elements of fact at its disposal, the Court cannot conclude definitively whether the threat or use of nuclear weapons would be lawful or unlawful in an extreme circumstance of </a:t>
            </a:r>
            <a:r>
              <a:rPr lang="en-US" dirty="0" err="1"/>
              <a:t>self-defence</a:t>
            </a:r>
            <a:r>
              <a:rPr lang="en-US" dirty="0"/>
              <a:t>, in which the very survival of a State would be at stake;</a:t>
            </a:r>
            <a:endParaRPr lang="pt-BR" dirty="0"/>
          </a:p>
        </p:txBody>
      </p:sp>
      <p:sp>
        <p:nvSpPr>
          <p:cNvPr id="4" name="Espaço Reservado para Conteúdo 3"/>
          <p:cNvSpPr>
            <a:spLocks noGrp="1"/>
          </p:cNvSpPr>
          <p:nvPr>
            <p:ph sz="half" idx="2"/>
          </p:nvPr>
        </p:nvSpPr>
        <p:spPr/>
        <p:txBody>
          <a:bodyPr>
            <a:normAutofit/>
          </a:bodyPr>
          <a:lstStyle/>
          <a:p>
            <a:r>
              <a:rPr lang="en-US" dirty="0"/>
              <a:t>F. Unanimously,</a:t>
            </a:r>
          </a:p>
          <a:p>
            <a:pPr lvl="1"/>
            <a:r>
              <a:rPr lang="en-US" dirty="0"/>
              <a:t>There exists an obligation to pursue in good faith and bring to a conclusion negotiations leading to nuclear‘ disarmament in all its aspects under strict and effective international control"</a:t>
            </a:r>
          </a:p>
        </p:txBody>
      </p:sp>
      <p:sp>
        <p:nvSpPr>
          <p:cNvPr id="5" name="Espaço Reservado para Número de Slide 4"/>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27483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pt-BR" dirty="0" err="1"/>
              <a:t>Where</a:t>
            </a:r>
            <a:r>
              <a:rPr lang="pt-BR" dirty="0"/>
              <a:t> in </a:t>
            </a:r>
            <a:r>
              <a:rPr lang="pt-BR" dirty="0" err="1"/>
              <a:t>the</a:t>
            </a:r>
            <a:r>
              <a:rPr lang="pt-BR" dirty="0"/>
              <a:t> world?</a:t>
            </a:r>
          </a:p>
        </p:txBody>
      </p:sp>
      <p:pic>
        <p:nvPicPr>
          <p:cNvPr id="7" name="Espaço Reservado para Conteúd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0357" y="1988840"/>
            <a:ext cx="7390043" cy="3888432"/>
          </a:xfrm>
        </p:spPr>
      </p:pic>
      <p:sp>
        <p:nvSpPr>
          <p:cNvPr id="4" name="Espaço Reservado para Número de Slide 3"/>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3400685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pt-BR" dirty="0" err="1"/>
              <a:t>Where</a:t>
            </a:r>
            <a:r>
              <a:rPr lang="pt-BR" dirty="0"/>
              <a:t> in </a:t>
            </a:r>
            <a:r>
              <a:rPr lang="pt-BR" dirty="0" err="1"/>
              <a:t>the</a:t>
            </a:r>
            <a:r>
              <a:rPr lang="pt-BR" dirty="0"/>
              <a:t> world?</a:t>
            </a:r>
          </a:p>
        </p:txBody>
      </p:sp>
      <p:pic>
        <p:nvPicPr>
          <p:cNvPr id="7" name="Espaço Reservado para Conteúd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4277" y="1988840"/>
            <a:ext cx="5982203" cy="3888432"/>
          </a:xfrm>
        </p:spPr>
      </p:pic>
      <p:sp>
        <p:nvSpPr>
          <p:cNvPr id="4" name="Espaço Reservado para Número de Slide 3"/>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224666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pt-BR" dirty="0" err="1"/>
              <a:t>Where</a:t>
            </a:r>
            <a:r>
              <a:rPr lang="pt-BR" dirty="0"/>
              <a:t> in </a:t>
            </a:r>
            <a:r>
              <a:rPr lang="pt-BR" dirty="0" err="1"/>
              <a:t>the</a:t>
            </a:r>
            <a:r>
              <a:rPr lang="pt-BR" dirty="0"/>
              <a:t> world?</a:t>
            </a:r>
          </a:p>
        </p:txBody>
      </p:sp>
      <p:pic>
        <p:nvPicPr>
          <p:cNvPr id="8" name="Espaço Reservado para Conteúdo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8350" y="3359386"/>
            <a:ext cx="3565525" cy="1875952"/>
          </a:xfrm>
        </p:spPr>
      </p:pic>
      <p:sp>
        <p:nvSpPr>
          <p:cNvPr id="7" name="Espaço Reservado para Conteúdo 6"/>
          <p:cNvSpPr>
            <a:spLocks noGrp="1"/>
          </p:cNvSpPr>
          <p:nvPr>
            <p:ph sz="half" idx="2"/>
          </p:nvPr>
        </p:nvSpPr>
        <p:spPr/>
        <p:txBody>
          <a:bodyPr/>
          <a:lstStyle/>
          <a:p>
            <a:r>
              <a:rPr lang="en-US" dirty="0"/>
              <a:t>“Obligations concerning Negotiations relating to Cessation of the Nuclear Arms Race and to Nuclear Disarmament (Marshall Islands v. United Kingdom, Pakistan, India)”</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147814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pt-BR" dirty="0" err="1"/>
              <a:t>What</a:t>
            </a:r>
            <a:r>
              <a:rPr lang="pt-BR" dirty="0"/>
              <a:t> a </a:t>
            </a:r>
            <a:r>
              <a:rPr lang="pt-BR" dirty="0" err="1"/>
              <a:t>wonderful</a:t>
            </a:r>
            <a:r>
              <a:rPr lang="pt-BR" dirty="0"/>
              <a:t> world</a:t>
            </a:r>
          </a:p>
        </p:txBody>
      </p:sp>
      <p:sp>
        <p:nvSpPr>
          <p:cNvPr id="6" name="Espaço Reservado para Conteúdo 5"/>
          <p:cNvSpPr>
            <a:spLocks noGrp="1"/>
          </p:cNvSpPr>
          <p:nvPr>
            <p:ph sz="half" idx="1"/>
          </p:nvPr>
        </p:nvSpPr>
        <p:spPr/>
        <p:txBody>
          <a:bodyPr/>
          <a:lstStyle/>
          <a:p>
            <a:r>
              <a:rPr lang="en-US" dirty="0"/>
              <a:t>"Now I am become Death, the destroyer of worlds.“</a:t>
            </a:r>
            <a:r>
              <a:rPr lang="pt-BR" dirty="0"/>
              <a:t> </a:t>
            </a:r>
            <a:br>
              <a:rPr lang="pt-BR" dirty="0"/>
            </a:br>
            <a:r>
              <a:rPr lang="pt-BR" sz="2000" dirty="0"/>
              <a:t>– J. Robert Oppenheimer, </a:t>
            </a:r>
            <a:r>
              <a:rPr lang="pt-BR" sz="2000" dirty="0" err="1"/>
              <a:t>quoting</a:t>
            </a:r>
            <a:r>
              <a:rPr lang="pt-BR" sz="2000" dirty="0"/>
              <a:t> </a:t>
            </a:r>
            <a:r>
              <a:rPr lang="pt-BR" sz="2000" dirty="0" err="1"/>
              <a:t>the</a:t>
            </a:r>
            <a:r>
              <a:rPr lang="pt-BR" sz="2000" dirty="0"/>
              <a:t> </a:t>
            </a:r>
            <a:r>
              <a:rPr lang="pt-BR" sz="2000" dirty="0" err="1"/>
              <a:t>Bhagavad</a:t>
            </a:r>
            <a:r>
              <a:rPr lang="pt-BR" sz="2000" dirty="0"/>
              <a:t> </a:t>
            </a:r>
            <a:r>
              <a:rPr lang="pt-BR" sz="2000" dirty="0" err="1"/>
              <a:t>Gita</a:t>
            </a:r>
            <a:endParaRPr lang="en-US" sz="2000" dirty="0"/>
          </a:p>
        </p:txBody>
      </p:sp>
      <p:pic>
        <p:nvPicPr>
          <p:cNvPr id="8" name="Espaço Reservado para Conteúdo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13593" y="2286000"/>
            <a:ext cx="2923589" cy="4022725"/>
          </a:xfrm>
        </p:spPr>
      </p:pic>
      <p:sp>
        <p:nvSpPr>
          <p:cNvPr id="4" name="Espaço Reservado para Número de Slide 3"/>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351386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a:t>Destroyers</a:t>
            </a:r>
            <a:r>
              <a:rPr lang="pt-BR" dirty="0"/>
              <a:t> </a:t>
            </a:r>
            <a:r>
              <a:rPr lang="pt-BR" dirty="0" err="1"/>
              <a:t>of</a:t>
            </a:r>
            <a:r>
              <a:rPr lang="pt-BR" dirty="0"/>
              <a:t> worlds?</a:t>
            </a:r>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5406" y="1844824"/>
            <a:ext cx="6469918" cy="4320480"/>
          </a:xfrm>
        </p:spPr>
      </p:pic>
      <p:sp>
        <p:nvSpPr>
          <p:cNvPr id="4" name="Espaço Reservado para Número de Slide 3"/>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296709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a:t>Destroyers</a:t>
            </a:r>
            <a:r>
              <a:rPr lang="pt-BR" dirty="0"/>
              <a:t> </a:t>
            </a:r>
            <a:r>
              <a:rPr lang="pt-BR" dirty="0" err="1"/>
              <a:t>of</a:t>
            </a:r>
            <a:r>
              <a:rPr lang="pt-BR" dirty="0"/>
              <a:t> worlds?</a:t>
            </a:r>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824878"/>
            <a:ext cx="7155585" cy="4605223"/>
          </a:xfrm>
        </p:spPr>
      </p:pic>
      <p:sp>
        <p:nvSpPr>
          <p:cNvPr id="4" name="Espaço Reservado para Número de Slide 3"/>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183362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a:t>Destroyers</a:t>
            </a:r>
            <a:r>
              <a:rPr lang="pt-BR" dirty="0"/>
              <a:t> </a:t>
            </a:r>
            <a:r>
              <a:rPr lang="pt-BR" dirty="0" err="1"/>
              <a:t>of</a:t>
            </a:r>
            <a:r>
              <a:rPr lang="pt-BR" dirty="0"/>
              <a:t> worlds?</a:t>
            </a:r>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0979" y="2286000"/>
            <a:ext cx="6704541" cy="4022725"/>
          </a:xfrm>
        </p:spPr>
      </p:pic>
      <p:sp>
        <p:nvSpPr>
          <p:cNvPr id="4" name="Espaço Reservado para Número de Slide 3"/>
          <p:cNvSpPr>
            <a:spLocks noGrp="1"/>
          </p:cNvSpPr>
          <p:nvPr>
            <p:ph type="sldNum" sz="quarter" idx="12"/>
          </p:nvPr>
        </p:nvSpPr>
        <p:spPr/>
        <p:txBody>
          <a:bodyPr/>
          <a:lstStyle/>
          <a:p>
            <a:fld id="{6E2D2B3B-882E-40F3-A32F-6DD516915044}" type="slidenum">
              <a:rPr lang="en-US" smtClean="0"/>
              <a:pPr/>
              <a:t>8</a:t>
            </a:fld>
            <a:endParaRPr lang="en-US"/>
          </a:p>
        </p:txBody>
      </p:sp>
    </p:spTree>
    <p:extLst>
      <p:ext uri="{BB962C8B-B14F-4D97-AF65-F5344CB8AC3E}">
        <p14:creationId xmlns:p14="http://schemas.microsoft.com/office/powerpoint/2010/main" val="30696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pPr algn="ctr"/>
            <a:r>
              <a:rPr lang="pt-BR" dirty="0" err="1"/>
              <a:t>Destroyers</a:t>
            </a:r>
            <a:r>
              <a:rPr lang="pt-BR" dirty="0"/>
              <a:t> </a:t>
            </a:r>
            <a:r>
              <a:rPr lang="pt-BR" dirty="0" err="1"/>
              <a:t>of</a:t>
            </a:r>
            <a:r>
              <a:rPr lang="pt-BR" dirty="0"/>
              <a:t> worlds?</a:t>
            </a:r>
          </a:p>
        </p:txBody>
      </p:sp>
      <p:pic>
        <p:nvPicPr>
          <p:cNvPr id="10" name="Espaço Reservado para Conteúdo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5467" y="2286000"/>
            <a:ext cx="5115565" cy="4022725"/>
          </a:xfrm>
        </p:spPr>
      </p:pic>
      <p:sp>
        <p:nvSpPr>
          <p:cNvPr id="4" name="Espaço Reservado para Número de Slide 3"/>
          <p:cNvSpPr>
            <a:spLocks noGrp="1"/>
          </p:cNvSpPr>
          <p:nvPr>
            <p:ph type="sldNum" sz="quarter" idx="12"/>
          </p:nvPr>
        </p:nvSpPr>
        <p:spPr/>
        <p:txBody>
          <a:bodyPr/>
          <a:lstStyle/>
          <a:p>
            <a:fld id="{6E2D2B3B-882E-40F3-A32F-6DD516915044}" type="slidenum">
              <a:rPr lang="en-US" smtClean="0"/>
              <a:pPr/>
              <a:t>9</a:t>
            </a:fld>
            <a:endParaRPr lang="en-US"/>
          </a:p>
        </p:txBody>
      </p:sp>
    </p:spTree>
    <p:extLst>
      <p:ext uri="{BB962C8B-B14F-4D97-AF65-F5344CB8AC3E}">
        <p14:creationId xmlns:p14="http://schemas.microsoft.com/office/powerpoint/2010/main" val="2246603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545</TotalTime>
  <Words>1324</Words>
  <Application>Microsoft Office PowerPoint</Application>
  <PresentationFormat>Apresentação na tela (4:3)</PresentationFormat>
  <Paragraphs>86</Paragraphs>
  <Slides>17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17</vt:i4>
      </vt:variant>
    </vt:vector>
  </HeadingPairs>
  <TitlesOfParts>
    <vt:vector size="21" baseType="lpstr">
      <vt:lpstr>Tw Cen MT</vt:lpstr>
      <vt:lpstr>Tw Cen MT Condensed</vt:lpstr>
      <vt:lpstr>Wingdings 3</vt:lpstr>
      <vt:lpstr>Integral</vt:lpstr>
      <vt:lpstr>Legality of the Threat or Use of Nuclear Weapons</vt:lpstr>
      <vt:lpstr>Where in the world?</vt:lpstr>
      <vt:lpstr>Where in the world?</vt:lpstr>
      <vt:lpstr>Where in the world?</vt:lpstr>
      <vt:lpstr>What a wonderful world</vt:lpstr>
      <vt:lpstr>Destroyers of worlds?</vt:lpstr>
      <vt:lpstr>Destroyers of worlds?</vt:lpstr>
      <vt:lpstr>Destroyers of worlds?</vt:lpstr>
      <vt:lpstr>Destroyers of worlds?</vt:lpstr>
      <vt:lpstr>Timeline</vt:lpstr>
      <vt:lpstr>Nuclear Tests Cases</vt:lpstr>
      <vt:lpstr>Advisory Opinion</vt:lpstr>
      <vt:lpstr>Legality of the Use by a State of Nuclear Weapons in Armed Conflict </vt:lpstr>
      <vt:lpstr>Legality of the Threat or Use of Nuclear Weapons</vt:lpstr>
      <vt:lpstr>Legality of the Threat or Use of Nuclear Weapons</vt:lpstr>
      <vt:lpstr>Charter of the United Nations</vt:lpstr>
      <vt:lpstr>Legality of the Threat or Use of Nuclear Weapons</vt:lpstr>
    </vt:vector>
  </TitlesOfParts>
  <Company>Prefeitura de São Paulo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Legality of the Use by a State of Nuclear Weapons in Armed Conflict</dc:title>
  <dc:creator>Wagner Artur de Oliveira Cabral</dc:creator>
  <cp:lastModifiedBy>Wagner Artur Cabral</cp:lastModifiedBy>
  <cp:revision>14</cp:revision>
  <dcterms:created xsi:type="dcterms:W3CDTF">2016-03-17T19:54:37Z</dcterms:created>
  <dcterms:modified xsi:type="dcterms:W3CDTF">2016-03-18T17:47:37Z</dcterms:modified>
</cp:coreProperties>
</file>