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0" r:id="rId8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42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DE5E4-AEC0-4665-B47D-D58698400B68}" type="datetimeFigureOut">
              <a:rPr lang="pt-BR" smtClean="0"/>
              <a:t>11/08/2017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64DB1-B595-437D-A2B5-77CE2E56DA8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817108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DE5E4-AEC0-4665-B47D-D58698400B68}" type="datetimeFigureOut">
              <a:rPr lang="pt-BR" smtClean="0"/>
              <a:t>11/08/2017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64DB1-B595-437D-A2B5-77CE2E56DA8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448207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DE5E4-AEC0-4665-B47D-D58698400B68}" type="datetimeFigureOut">
              <a:rPr lang="pt-BR" smtClean="0"/>
              <a:t>11/08/2017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64DB1-B595-437D-A2B5-77CE2E56DA8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26970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DE5E4-AEC0-4665-B47D-D58698400B68}" type="datetimeFigureOut">
              <a:rPr lang="pt-BR" smtClean="0"/>
              <a:t>11/08/2017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64DB1-B595-437D-A2B5-77CE2E56DA8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239151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DE5E4-AEC0-4665-B47D-D58698400B68}" type="datetimeFigureOut">
              <a:rPr lang="pt-BR" smtClean="0"/>
              <a:t>11/08/2017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64DB1-B595-437D-A2B5-77CE2E56DA8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308043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DE5E4-AEC0-4665-B47D-D58698400B68}" type="datetimeFigureOut">
              <a:rPr lang="pt-BR" smtClean="0"/>
              <a:t>11/08/2017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64DB1-B595-437D-A2B5-77CE2E56DA8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853886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DE5E4-AEC0-4665-B47D-D58698400B68}" type="datetimeFigureOut">
              <a:rPr lang="pt-BR" smtClean="0"/>
              <a:t>11/08/2017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64DB1-B595-437D-A2B5-77CE2E56DA8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163842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DE5E4-AEC0-4665-B47D-D58698400B68}" type="datetimeFigureOut">
              <a:rPr lang="pt-BR" smtClean="0"/>
              <a:t>11/08/2017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64DB1-B595-437D-A2B5-77CE2E56DA8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554720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DE5E4-AEC0-4665-B47D-D58698400B68}" type="datetimeFigureOut">
              <a:rPr lang="pt-BR" smtClean="0"/>
              <a:t>11/08/2017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64DB1-B595-437D-A2B5-77CE2E56DA8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761457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DE5E4-AEC0-4665-B47D-D58698400B68}" type="datetimeFigureOut">
              <a:rPr lang="pt-BR" smtClean="0"/>
              <a:t>11/08/2017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64DB1-B595-437D-A2B5-77CE2E56DA8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990584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DE5E4-AEC0-4665-B47D-D58698400B68}" type="datetimeFigureOut">
              <a:rPr lang="pt-BR" smtClean="0"/>
              <a:t>11/08/2017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64DB1-B595-437D-A2B5-77CE2E56DA8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76571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6DE5E4-AEC0-4665-B47D-D58698400B68}" type="datetimeFigureOut">
              <a:rPr lang="pt-BR" smtClean="0"/>
              <a:t>11/08/2017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F64DB1-B595-437D-A2B5-77CE2E56DA8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442704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Climatologia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ACA0223 – Climatologia I</a:t>
            </a:r>
          </a:p>
          <a:p>
            <a:r>
              <a:rPr lang="pt-BR" dirty="0" smtClean="0"/>
              <a:t>ACA0226 – Climatologia II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33657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ACA0223 – Climatologia I – 3oS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Métodos estatísticos em climatologia: tratamento estatístico de dados; distribuição de probabilidades de elementos climáticos e testes de ajustes; distribuição bivariada e probabilidades condicionais; teoria de estimação de parâmetros estatísticos; correlação e regressão simples; correlação espacial; testes de hipóteses.</a:t>
            </a:r>
          </a:p>
        </p:txBody>
      </p:sp>
    </p:spTree>
    <p:extLst>
      <p:ext uri="{BB962C8B-B14F-4D97-AF65-F5344CB8AC3E}">
        <p14:creationId xmlns:p14="http://schemas.microsoft.com/office/powerpoint/2010/main" val="4047110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ACA0226 – Climatologia II – 7oS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Introdução dos métodos estatísticos de análise espectral, componentes principais, regressão múltipla. Ferramentas estatísticas para processamento e interpretação de dados climatológicos.</a:t>
            </a:r>
          </a:p>
        </p:txBody>
      </p:sp>
    </p:spTree>
    <p:extLst>
      <p:ext uri="{BB962C8B-B14F-4D97-AF65-F5344CB8AC3E}">
        <p14:creationId xmlns:p14="http://schemas.microsoft.com/office/powerpoint/2010/main" val="1903893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Temperaturas médias mensais na estação do IAG-USP</a:t>
            </a:r>
            <a:endParaRPr lang="pt-BR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700808"/>
            <a:ext cx="8229600" cy="147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tângulo 3"/>
          <p:cNvSpPr/>
          <p:nvPr/>
        </p:nvSpPr>
        <p:spPr>
          <a:xfrm>
            <a:off x="4187243" y="6488668"/>
            <a:ext cx="49430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 smtClean="0"/>
              <a:t>Fonte: http://www.estacao.iag.usp.br/boletim.php</a:t>
            </a:r>
            <a:endParaRPr lang="pt-BR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5" y="704850"/>
            <a:ext cx="8286750" cy="544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81645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Precipitação mensal</a:t>
            </a:r>
            <a:endParaRPr lang="pt-BR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7723" y="1600200"/>
            <a:ext cx="6808554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32090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Precipitação mensal em julho</a:t>
            </a:r>
            <a:endParaRPr lang="pt-BR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039" t="17465" r="26312" b="10241"/>
          <a:stretch/>
        </p:blipFill>
        <p:spPr bwMode="auto">
          <a:xfrm>
            <a:off x="1835696" y="1484784"/>
            <a:ext cx="5600360" cy="47796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tângulo 3"/>
          <p:cNvSpPr/>
          <p:nvPr/>
        </p:nvSpPr>
        <p:spPr>
          <a:xfrm>
            <a:off x="3043238" y="6486824"/>
            <a:ext cx="61206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smtClean="0"/>
              <a:t>Fonte: http://www.estacao.iag.usp.br/Mensais/Julho2017.pdf</a:t>
            </a:r>
            <a:endParaRPr lang="pt-BR" dirty="0"/>
          </a:p>
        </p:txBody>
      </p:sp>
      <p:sp>
        <p:nvSpPr>
          <p:cNvPr id="5" name="CaixaDeTexto 4"/>
          <p:cNvSpPr txBox="1"/>
          <p:nvPr/>
        </p:nvSpPr>
        <p:spPr>
          <a:xfrm>
            <a:off x="7236296" y="4293096"/>
            <a:ext cx="19077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2,2 mm em 2017</a:t>
            </a:r>
          </a:p>
        </p:txBody>
      </p:sp>
    </p:spTree>
    <p:extLst>
      <p:ext uri="{BB962C8B-B14F-4D97-AF65-F5344CB8AC3E}">
        <p14:creationId xmlns:p14="http://schemas.microsoft.com/office/powerpoint/2010/main" val="3486039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Recordes</a:t>
            </a:r>
            <a:endParaRPr lang="pt-BR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923518"/>
            <a:ext cx="8229600" cy="3879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0100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</TotalTime>
  <Words>119</Words>
  <Application>Microsoft Office PowerPoint</Application>
  <PresentationFormat>Apresentação na tela (4:3)</PresentationFormat>
  <Paragraphs>14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8" baseType="lpstr">
      <vt:lpstr>Tema do Office</vt:lpstr>
      <vt:lpstr>Climatologia</vt:lpstr>
      <vt:lpstr>ACA0223 – Climatologia I – 3oS</vt:lpstr>
      <vt:lpstr>ACA0226 – Climatologia II – 7oS</vt:lpstr>
      <vt:lpstr>Temperaturas médias mensais na estação do IAG-USP</vt:lpstr>
      <vt:lpstr>Precipitação mensal</vt:lpstr>
      <vt:lpstr>Precipitação mensal em julho</vt:lpstr>
      <vt:lpstr>Recordes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Climatologia</dc:title>
  <dc:creator>ritaynoue</dc:creator>
  <cp:lastModifiedBy>ritaynoue</cp:lastModifiedBy>
  <cp:revision>3</cp:revision>
  <dcterms:created xsi:type="dcterms:W3CDTF">2017-08-11T13:07:30Z</dcterms:created>
  <dcterms:modified xsi:type="dcterms:W3CDTF">2017-08-11T15:50:40Z</dcterms:modified>
</cp:coreProperties>
</file>