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74" r:id="rId4"/>
    <p:sldId id="378" r:id="rId5"/>
    <p:sldId id="377" r:id="rId6"/>
    <p:sldId id="379" r:id="rId7"/>
    <p:sldId id="2192" r:id="rId8"/>
    <p:sldId id="259" r:id="rId9"/>
    <p:sldId id="2186" r:id="rId10"/>
    <p:sldId id="371" r:id="rId11"/>
    <p:sldId id="372" r:id="rId12"/>
    <p:sldId id="373" r:id="rId13"/>
    <p:sldId id="279" r:id="rId14"/>
    <p:sldId id="339" r:id="rId15"/>
    <p:sldId id="260" r:id="rId16"/>
    <p:sldId id="261" r:id="rId17"/>
    <p:sldId id="263" r:id="rId18"/>
    <p:sldId id="265" r:id="rId19"/>
    <p:sldId id="264" r:id="rId20"/>
    <p:sldId id="266" r:id="rId21"/>
    <p:sldId id="262" r:id="rId22"/>
    <p:sldId id="2188" r:id="rId23"/>
    <p:sldId id="2189" r:id="rId24"/>
    <p:sldId id="2190" r:id="rId25"/>
    <p:sldId id="2187" r:id="rId26"/>
    <p:sldId id="21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BD6BE-A7E4-40EC-9FD0-A068805D6DB7}" v="172" dt="2020-09-17T22:27:56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57" autoAdjust="0"/>
  </p:normalViewPr>
  <p:slideViewPr>
    <p:cSldViewPr snapToGrid="0">
      <p:cViewPr>
        <p:scale>
          <a:sx n="80" d="100"/>
          <a:sy n="80" d="100"/>
        </p:scale>
        <p:origin x="-29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Freitas" userId="368e8282f116846f" providerId="LiveId" clId="{167BD6BE-A7E4-40EC-9FD0-A068805D6DB7}"/>
    <pc:docChg chg="undo custSel addSld modSld">
      <pc:chgData name="Rafael Freitas" userId="368e8282f116846f" providerId="LiveId" clId="{167BD6BE-A7E4-40EC-9FD0-A068805D6DB7}" dt="2020-09-17T22:36:11.381" v="1306" actId="1036"/>
      <pc:docMkLst>
        <pc:docMk/>
      </pc:docMkLst>
      <pc:sldChg chg="addSp delSp modSp mod">
        <pc:chgData name="Rafael Freitas" userId="368e8282f116846f" providerId="LiveId" clId="{167BD6BE-A7E4-40EC-9FD0-A068805D6DB7}" dt="2020-09-17T22:21:22.954" v="1185" actId="27636"/>
        <pc:sldMkLst>
          <pc:docMk/>
          <pc:sldMk cId="1406427594" sldId="257"/>
        </pc:sldMkLst>
        <pc:spChg chg="add del">
          <ac:chgData name="Rafael Freitas" userId="368e8282f116846f" providerId="LiveId" clId="{167BD6BE-A7E4-40EC-9FD0-A068805D6DB7}" dt="2020-09-17T22:20:38.234" v="1176" actId="478"/>
          <ac:spMkLst>
            <pc:docMk/>
            <pc:sldMk cId="1406427594" sldId="257"/>
            <ac:spMk id="2" creationId="{00000000-0000-0000-0000-000000000000}"/>
          </ac:spMkLst>
        </pc:spChg>
        <pc:spChg chg="mod">
          <ac:chgData name="Rafael Freitas" userId="368e8282f116846f" providerId="LiveId" clId="{167BD6BE-A7E4-40EC-9FD0-A068805D6DB7}" dt="2020-09-17T22:21:22.954" v="1185" actId="27636"/>
          <ac:spMkLst>
            <pc:docMk/>
            <pc:sldMk cId="1406427594" sldId="257"/>
            <ac:spMk id="3" creationId="{00000000-0000-0000-0000-000000000000}"/>
          </ac:spMkLst>
        </pc:spChg>
        <pc:spChg chg="mod">
          <ac:chgData name="Rafael Freitas" userId="368e8282f116846f" providerId="LiveId" clId="{167BD6BE-A7E4-40EC-9FD0-A068805D6DB7}" dt="2020-09-17T22:20:28.653" v="1174" actId="1035"/>
          <ac:spMkLst>
            <pc:docMk/>
            <pc:sldMk cId="1406427594" sldId="257"/>
            <ac:spMk id="4" creationId="{00000000-0000-0000-0000-000000000000}"/>
          </ac:spMkLst>
        </pc:spChg>
        <pc:spChg chg="mod">
          <ac:chgData name="Rafael Freitas" userId="368e8282f116846f" providerId="LiveId" clId="{167BD6BE-A7E4-40EC-9FD0-A068805D6DB7}" dt="2020-09-17T22:20:15.412" v="1169" actId="14100"/>
          <ac:spMkLst>
            <pc:docMk/>
            <pc:sldMk cId="1406427594" sldId="257"/>
            <ac:spMk id="5" creationId="{00000000-0000-0000-0000-000000000000}"/>
          </ac:spMkLst>
        </pc:spChg>
        <pc:spChg chg="add del mod">
          <ac:chgData name="Rafael Freitas" userId="368e8282f116846f" providerId="LiveId" clId="{167BD6BE-A7E4-40EC-9FD0-A068805D6DB7}" dt="2020-09-17T22:20:38.234" v="1176" actId="478"/>
          <ac:spMkLst>
            <pc:docMk/>
            <pc:sldMk cId="1406427594" sldId="257"/>
            <ac:spMk id="7" creationId="{8048855C-6E65-46F4-89B6-8E08EFE475BC}"/>
          </ac:spMkLst>
        </pc:spChg>
      </pc:sldChg>
      <pc:sldChg chg="addSp modSp mod">
        <pc:chgData name="Rafael Freitas" userId="368e8282f116846f" providerId="LiveId" clId="{167BD6BE-A7E4-40EC-9FD0-A068805D6DB7}" dt="2020-09-17T21:08:57.834" v="574" actId="1037"/>
        <pc:sldMkLst>
          <pc:docMk/>
          <pc:sldMk cId="3034642812" sldId="261"/>
        </pc:sldMkLst>
        <pc:spChg chg="add mod">
          <ac:chgData name="Rafael Freitas" userId="368e8282f116846f" providerId="LiveId" clId="{167BD6BE-A7E4-40EC-9FD0-A068805D6DB7}" dt="2020-09-17T21:07:19.252" v="351" actId="1035"/>
          <ac:spMkLst>
            <pc:docMk/>
            <pc:sldMk cId="3034642812" sldId="261"/>
            <ac:spMk id="2" creationId="{5B4F185F-3C2C-4030-8886-D22E7F2357EF}"/>
          </ac:spMkLst>
        </pc:spChg>
        <pc:spChg chg="add mod">
          <ac:chgData name="Rafael Freitas" userId="368e8282f116846f" providerId="LiveId" clId="{167BD6BE-A7E4-40EC-9FD0-A068805D6DB7}" dt="2020-09-17T21:07:19.252" v="351" actId="1035"/>
          <ac:spMkLst>
            <pc:docMk/>
            <pc:sldMk cId="3034642812" sldId="261"/>
            <ac:spMk id="3" creationId="{B6DDD928-234A-41CB-81D5-80940E96EA14}"/>
          </ac:spMkLst>
        </pc:spChg>
        <pc:spChg chg="add mod">
          <ac:chgData name="Rafael Freitas" userId="368e8282f116846f" providerId="LiveId" clId="{167BD6BE-A7E4-40EC-9FD0-A068805D6DB7}" dt="2020-09-17T21:08:57.834" v="574" actId="1037"/>
          <ac:spMkLst>
            <pc:docMk/>
            <pc:sldMk cId="3034642812" sldId="261"/>
            <ac:spMk id="5" creationId="{92855F88-0AED-42A8-BCFE-D673F093F710}"/>
          </ac:spMkLst>
        </pc:spChg>
        <pc:spChg chg="add mod">
          <ac:chgData name="Rafael Freitas" userId="368e8282f116846f" providerId="LiveId" clId="{167BD6BE-A7E4-40EC-9FD0-A068805D6DB7}" dt="2020-09-17T21:08:37.280" v="560" actId="1038"/>
          <ac:spMkLst>
            <pc:docMk/>
            <pc:sldMk cId="3034642812" sldId="261"/>
            <ac:spMk id="7" creationId="{3DC70F84-9799-44F1-8C4B-5C08D3D98B8F}"/>
          </ac:spMkLst>
        </pc:spChg>
        <pc:spChg chg="add mod">
          <ac:chgData name="Rafael Freitas" userId="368e8282f116846f" providerId="LiveId" clId="{167BD6BE-A7E4-40EC-9FD0-A068805D6DB7}" dt="2020-09-17T21:08:31.775" v="556" actId="1038"/>
          <ac:spMkLst>
            <pc:docMk/>
            <pc:sldMk cId="3034642812" sldId="261"/>
            <ac:spMk id="10" creationId="{B3E28357-02E5-4D93-9C96-54D103EE6BD9}"/>
          </ac:spMkLst>
        </pc:spChg>
        <pc:spChg chg="mod">
          <ac:chgData name="Rafael Freitas" userId="368e8282f116846f" providerId="LiveId" clId="{167BD6BE-A7E4-40EC-9FD0-A068805D6DB7}" dt="2020-09-17T21:07:09.751" v="331" actId="1036"/>
          <ac:spMkLst>
            <pc:docMk/>
            <pc:sldMk cId="3034642812" sldId="261"/>
            <ac:spMk id="14" creationId="{00000000-0000-0000-0000-000000000000}"/>
          </ac:spMkLst>
        </pc:spChg>
        <pc:spChg chg="mod">
          <ac:chgData name="Rafael Freitas" userId="368e8282f116846f" providerId="LiveId" clId="{167BD6BE-A7E4-40EC-9FD0-A068805D6DB7}" dt="2020-09-17T21:07:06.347" v="300" actId="1035"/>
          <ac:spMkLst>
            <pc:docMk/>
            <pc:sldMk cId="3034642812" sldId="261"/>
            <ac:spMk id="17" creationId="{00000000-0000-0000-0000-000000000000}"/>
          </ac:spMkLst>
        </pc:spChg>
        <pc:picChg chg="mod">
          <ac:chgData name="Rafael Freitas" userId="368e8282f116846f" providerId="LiveId" clId="{167BD6BE-A7E4-40EC-9FD0-A068805D6DB7}" dt="2020-09-17T21:07:01.815" v="280" actId="1035"/>
          <ac:picMkLst>
            <pc:docMk/>
            <pc:sldMk cId="3034642812" sldId="261"/>
            <ac:picMk id="9" creationId="{00000000-0000-0000-0000-000000000000}"/>
          </ac:picMkLst>
        </pc:picChg>
        <pc:picChg chg="add mod">
          <ac:chgData name="Rafael Freitas" userId="368e8282f116846f" providerId="LiveId" clId="{167BD6BE-A7E4-40EC-9FD0-A068805D6DB7}" dt="2020-09-17T21:07:19.252" v="351" actId="1035"/>
          <ac:picMkLst>
            <pc:docMk/>
            <pc:sldMk cId="3034642812" sldId="261"/>
            <ac:picMk id="1026" creationId="{A263DE50-F3D1-4B70-9C5A-02E232721820}"/>
          </ac:picMkLst>
        </pc:picChg>
        <pc:picChg chg="add mod">
          <ac:chgData name="Rafael Freitas" userId="368e8282f116846f" providerId="LiveId" clId="{167BD6BE-A7E4-40EC-9FD0-A068805D6DB7}" dt="2020-09-17T21:07:19.252" v="351" actId="1035"/>
          <ac:picMkLst>
            <pc:docMk/>
            <pc:sldMk cId="3034642812" sldId="261"/>
            <ac:picMk id="1028" creationId="{DEE016D9-A245-4D31-8E69-E0DA1C474936}"/>
          </ac:picMkLst>
        </pc:picChg>
        <pc:picChg chg="add mod">
          <ac:chgData name="Rafael Freitas" userId="368e8282f116846f" providerId="LiveId" clId="{167BD6BE-A7E4-40EC-9FD0-A068805D6DB7}" dt="2020-09-17T21:07:19.252" v="351" actId="1035"/>
          <ac:picMkLst>
            <pc:docMk/>
            <pc:sldMk cId="3034642812" sldId="261"/>
            <ac:picMk id="1030" creationId="{60127D75-CD7A-4E81-9BAF-A0E2721DFB92}"/>
          </ac:picMkLst>
        </pc:picChg>
      </pc:sldChg>
      <pc:sldChg chg="addSp delSp modSp mod delAnim modAnim">
        <pc:chgData name="Rafael Freitas" userId="368e8282f116846f" providerId="LiveId" clId="{167BD6BE-A7E4-40EC-9FD0-A068805D6DB7}" dt="2020-09-17T22:18:46.490" v="1160" actId="478"/>
        <pc:sldMkLst>
          <pc:docMk/>
          <pc:sldMk cId="4138337997" sldId="262"/>
        </pc:sldMkLst>
        <pc:spChg chg="mod">
          <ac:chgData name="Rafael Freitas" userId="368e8282f116846f" providerId="LiveId" clId="{167BD6BE-A7E4-40EC-9FD0-A068805D6DB7}" dt="2020-09-17T21:57:28.323" v="822" actId="1076"/>
          <ac:spMkLst>
            <pc:docMk/>
            <pc:sldMk cId="4138337997" sldId="262"/>
            <ac:spMk id="3" creationId="{00000000-0000-0000-0000-000000000000}"/>
          </ac:spMkLst>
        </pc:spChg>
        <pc:spChg chg="del">
          <ac:chgData name="Rafael Freitas" userId="368e8282f116846f" providerId="LiveId" clId="{167BD6BE-A7E4-40EC-9FD0-A068805D6DB7}" dt="2020-09-17T21:49:03.909" v="736" actId="478"/>
          <ac:spMkLst>
            <pc:docMk/>
            <pc:sldMk cId="4138337997" sldId="262"/>
            <ac:spMk id="6" creationId="{00000000-0000-0000-0000-000000000000}"/>
          </ac:spMkLst>
        </pc:spChg>
        <pc:spChg chg="del">
          <ac:chgData name="Rafael Freitas" userId="368e8282f116846f" providerId="LiveId" clId="{167BD6BE-A7E4-40EC-9FD0-A068805D6DB7}" dt="2020-09-17T21:48:29.797" v="725" actId="478"/>
          <ac:spMkLst>
            <pc:docMk/>
            <pc:sldMk cId="4138337997" sldId="262"/>
            <ac:spMk id="12" creationId="{00000000-0000-0000-0000-000000000000}"/>
          </ac:spMkLst>
        </pc:spChg>
        <pc:spChg chg="add del mod">
          <ac:chgData name="Rafael Freitas" userId="368e8282f116846f" providerId="LiveId" clId="{167BD6BE-A7E4-40EC-9FD0-A068805D6DB7}" dt="2020-09-17T22:04:19.432" v="912" actId="1076"/>
          <ac:spMkLst>
            <pc:docMk/>
            <pc:sldMk cId="4138337997" sldId="262"/>
            <ac:spMk id="13" creationId="{1FF50011-F260-45FF-A81A-B92C46688C88}"/>
          </ac:spMkLst>
        </pc:spChg>
        <pc:spChg chg="add del mod">
          <ac:chgData name="Rafael Freitas" userId="368e8282f116846f" providerId="LiveId" clId="{167BD6BE-A7E4-40EC-9FD0-A068805D6DB7}" dt="2020-09-17T22:02:43.042" v="883" actId="478"/>
          <ac:spMkLst>
            <pc:docMk/>
            <pc:sldMk cId="4138337997" sldId="262"/>
            <ac:spMk id="16" creationId="{2F1703C6-CE6B-491F-8221-2160618523FF}"/>
          </ac:spMkLst>
        </pc:spChg>
        <pc:spChg chg="add del mod">
          <ac:chgData name="Rafael Freitas" userId="368e8282f116846f" providerId="LiveId" clId="{167BD6BE-A7E4-40EC-9FD0-A068805D6DB7}" dt="2020-09-17T21:56:15.127" v="803" actId="478"/>
          <ac:spMkLst>
            <pc:docMk/>
            <pc:sldMk cId="4138337997" sldId="262"/>
            <ac:spMk id="17" creationId="{D0672ED4-A7A2-4220-9865-35ECD63DB626}"/>
          </ac:spMkLst>
        </pc:spChg>
        <pc:spChg chg="add del mod">
          <ac:chgData name="Rafael Freitas" userId="368e8282f116846f" providerId="LiveId" clId="{167BD6BE-A7E4-40EC-9FD0-A068805D6DB7}" dt="2020-09-17T21:56:30.284" v="806" actId="21"/>
          <ac:spMkLst>
            <pc:docMk/>
            <pc:sldMk cId="4138337997" sldId="262"/>
            <ac:spMk id="18" creationId="{B3B1CEDC-CE12-4BEF-A117-67F959D2E259}"/>
          </ac:spMkLst>
        </pc:spChg>
        <pc:spChg chg="add mod">
          <ac:chgData name="Rafael Freitas" userId="368e8282f116846f" providerId="LiveId" clId="{167BD6BE-A7E4-40EC-9FD0-A068805D6DB7}" dt="2020-09-17T22:04:28.806" v="914" actId="1076"/>
          <ac:spMkLst>
            <pc:docMk/>
            <pc:sldMk cId="4138337997" sldId="262"/>
            <ac:spMk id="19" creationId="{E8175B00-1EAD-4121-9DF5-771AE35873A4}"/>
          </ac:spMkLst>
        </pc:spChg>
        <pc:spChg chg="add del mod">
          <ac:chgData name="Rafael Freitas" userId="368e8282f116846f" providerId="LiveId" clId="{167BD6BE-A7E4-40EC-9FD0-A068805D6DB7}" dt="2020-09-17T22:02:18.242" v="876" actId="478"/>
          <ac:spMkLst>
            <pc:docMk/>
            <pc:sldMk cId="4138337997" sldId="262"/>
            <ac:spMk id="20" creationId="{2586E915-B35A-4404-AE95-158EAFDEF9EA}"/>
          </ac:spMkLst>
        </pc:spChg>
        <pc:spChg chg="add del mod">
          <ac:chgData name="Rafael Freitas" userId="368e8282f116846f" providerId="LiveId" clId="{167BD6BE-A7E4-40EC-9FD0-A068805D6DB7}" dt="2020-09-17T22:03:01.088" v="886" actId="478"/>
          <ac:spMkLst>
            <pc:docMk/>
            <pc:sldMk cId="4138337997" sldId="262"/>
            <ac:spMk id="22" creationId="{5E91BE00-3128-4527-9E14-0ABCC368ECA4}"/>
          </ac:spMkLst>
        </pc:spChg>
        <pc:picChg chg="del">
          <ac:chgData name="Rafael Freitas" userId="368e8282f116846f" providerId="LiveId" clId="{167BD6BE-A7E4-40EC-9FD0-A068805D6DB7}" dt="2020-09-17T21:48:53.800" v="730" actId="478"/>
          <ac:picMkLst>
            <pc:docMk/>
            <pc:sldMk cId="4138337997" sldId="262"/>
            <ac:picMk id="4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1:49:01.401" v="735" actId="478"/>
          <ac:picMkLst>
            <pc:docMk/>
            <pc:sldMk cId="4138337997" sldId="262"/>
            <ac:picMk id="5" creationId="{00000000-0000-0000-0000-000000000000}"/>
          </ac:picMkLst>
        </pc:picChg>
        <pc:picChg chg="add del mod">
          <ac:chgData name="Rafael Freitas" userId="368e8282f116846f" providerId="LiveId" clId="{167BD6BE-A7E4-40EC-9FD0-A068805D6DB7}" dt="2020-09-17T21:48:21.810" v="722" actId="478"/>
          <ac:picMkLst>
            <pc:docMk/>
            <pc:sldMk cId="4138337997" sldId="262"/>
            <ac:picMk id="7" creationId="{BFD740D0-2CFB-4BFF-AFEE-D0260A358DA0}"/>
          </ac:picMkLst>
        </pc:picChg>
        <pc:picChg chg="del">
          <ac:chgData name="Rafael Freitas" userId="368e8282f116846f" providerId="LiveId" clId="{167BD6BE-A7E4-40EC-9FD0-A068805D6DB7}" dt="2020-09-17T21:48:56.006" v="731" actId="478"/>
          <ac:picMkLst>
            <pc:docMk/>
            <pc:sldMk cId="4138337997" sldId="262"/>
            <ac:picMk id="8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8:46.490" v="1160" actId="478"/>
          <ac:picMkLst>
            <pc:docMk/>
            <pc:sldMk cId="4138337997" sldId="262"/>
            <ac:picMk id="10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1:48:59.884" v="734" actId="478"/>
          <ac:picMkLst>
            <pc:docMk/>
            <pc:sldMk cId="4138337997" sldId="262"/>
            <ac:picMk id="11" creationId="{00000000-0000-0000-0000-000000000000}"/>
          </ac:picMkLst>
        </pc:picChg>
        <pc:picChg chg="add mod">
          <ac:chgData name="Rafael Freitas" userId="368e8282f116846f" providerId="LiveId" clId="{167BD6BE-A7E4-40EC-9FD0-A068805D6DB7}" dt="2020-09-17T22:04:01.198" v="907" actId="1076"/>
          <ac:picMkLst>
            <pc:docMk/>
            <pc:sldMk cId="4138337997" sldId="262"/>
            <ac:picMk id="14" creationId="{14A43CBC-B74A-4F18-85DB-BA864E17335F}"/>
          </ac:picMkLst>
        </pc:picChg>
        <pc:picChg chg="add mod modCrop">
          <ac:chgData name="Rafael Freitas" userId="368e8282f116846f" providerId="LiveId" clId="{167BD6BE-A7E4-40EC-9FD0-A068805D6DB7}" dt="2020-09-17T22:04:10.121" v="910" actId="14100"/>
          <ac:picMkLst>
            <pc:docMk/>
            <pc:sldMk cId="4138337997" sldId="262"/>
            <ac:picMk id="15" creationId="{BDBCABE2-8498-4F6E-B7D6-8E34C68EDA09}"/>
          </ac:picMkLst>
        </pc:picChg>
        <pc:picChg chg="add mod">
          <ac:chgData name="Rafael Freitas" userId="368e8282f116846f" providerId="LiveId" clId="{167BD6BE-A7E4-40EC-9FD0-A068805D6DB7}" dt="2020-09-17T22:04:04.945" v="908" actId="1076"/>
          <ac:picMkLst>
            <pc:docMk/>
            <pc:sldMk cId="4138337997" sldId="262"/>
            <ac:picMk id="3074" creationId="{CBA0BD51-FF5C-4831-AD74-2D9B354EF1F3}"/>
          </ac:picMkLst>
        </pc:picChg>
        <pc:picChg chg="del">
          <ac:chgData name="Rafael Freitas" userId="368e8282f116846f" providerId="LiveId" clId="{167BD6BE-A7E4-40EC-9FD0-A068805D6DB7}" dt="2020-09-17T21:48:58.753" v="733" actId="478"/>
          <ac:picMkLst>
            <pc:docMk/>
            <pc:sldMk cId="4138337997" sldId="262"/>
            <ac:picMk id="6146" creationId="{00000000-0000-0000-0000-000000000000}"/>
          </ac:picMkLst>
        </pc:picChg>
        <pc:picChg chg="del mod">
          <ac:chgData name="Rafael Freitas" userId="368e8282f116846f" providerId="LiveId" clId="{167BD6BE-A7E4-40EC-9FD0-A068805D6DB7}" dt="2020-09-17T21:48:56.725" v="732" actId="478"/>
          <ac:picMkLst>
            <pc:docMk/>
            <pc:sldMk cId="4138337997" sldId="262"/>
            <ac:picMk id="6148" creationId="{00000000-0000-0000-0000-000000000000}"/>
          </ac:picMkLst>
        </pc:picChg>
      </pc:sldChg>
      <pc:sldChg chg="addSp modSp mod">
        <pc:chgData name="Rafael Freitas" userId="368e8282f116846f" providerId="LiveId" clId="{167BD6BE-A7E4-40EC-9FD0-A068805D6DB7}" dt="2020-09-17T21:47:39.667" v="713" actId="13822"/>
        <pc:sldMkLst>
          <pc:docMk/>
          <pc:sldMk cId="3034642812" sldId="265"/>
        </pc:sldMkLst>
        <pc:picChg chg="add mod">
          <ac:chgData name="Rafael Freitas" userId="368e8282f116846f" providerId="LiveId" clId="{167BD6BE-A7E4-40EC-9FD0-A068805D6DB7}" dt="2020-09-17T21:47:23.549" v="709" actId="1076"/>
          <ac:picMkLst>
            <pc:docMk/>
            <pc:sldMk cId="3034642812" sldId="265"/>
            <ac:picMk id="2" creationId="{AE757A05-4C27-4759-8350-D6BB31896260}"/>
          </ac:picMkLst>
        </pc:picChg>
        <pc:picChg chg="mod">
          <ac:chgData name="Rafael Freitas" userId="368e8282f116846f" providerId="LiveId" clId="{167BD6BE-A7E4-40EC-9FD0-A068805D6DB7}" dt="2020-09-17T21:47:26.071" v="710" actId="1076"/>
          <ac:picMkLst>
            <pc:docMk/>
            <pc:sldMk cId="3034642812" sldId="265"/>
            <ac:picMk id="27" creationId="{00000000-0000-0000-0000-000000000000}"/>
          </ac:picMkLst>
        </pc:picChg>
        <pc:picChg chg="add mod">
          <ac:chgData name="Rafael Freitas" userId="368e8282f116846f" providerId="LiveId" clId="{167BD6BE-A7E4-40EC-9FD0-A068805D6DB7}" dt="2020-09-17T21:47:21.203" v="708" actId="1076"/>
          <ac:picMkLst>
            <pc:docMk/>
            <pc:sldMk cId="3034642812" sldId="265"/>
            <ac:picMk id="2050" creationId="{F0380D16-7788-4D2D-9DD5-4FB9D8BA2D6B}"/>
          </ac:picMkLst>
        </pc:picChg>
        <pc:cxnChg chg="add mod">
          <ac:chgData name="Rafael Freitas" userId="368e8282f116846f" providerId="LiveId" clId="{167BD6BE-A7E4-40EC-9FD0-A068805D6DB7}" dt="2020-09-17T21:47:39.667" v="713" actId="13822"/>
          <ac:cxnSpMkLst>
            <pc:docMk/>
            <pc:sldMk cId="3034642812" sldId="265"/>
            <ac:cxnSpMk id="8" creationId="{B194AF16-E62B-4457-A4F8-3A3983215A50}"/>
          </ac:cxnSpMkLst>
        </pc:cxnChg>
      </pc:sldChg>
      <pc:sldChg chg="modSp add mod">
        <pc:chgData name="Rafael Freitas" userId="368e8282f116846f" providerId="LiveId" clId="{167BD6BE-A7E4-40EC-9FD0-A068805D6DB7}" dt="2020-09-17T20:54:36.122" v="114" actId="1076"/>
        <pc:sldMkLst>
          <pc:docMk/>
          <pc:sldMk cId="4169066180" sldId="279"/>
        </pc:sldMkLst>
        <pc:spChg chg="mod">
          <ac:chgData name="Rafael Freitas" userId="368e8282f116846f" providerId="LiveId" clId="{167BD6BE-A7E4-40EC-9FD0-A068805D6DB7}" dt="2020-09-17T20:54:36.122" v="114" actId="1076"/>
          <ac:spMkLst>
            <pc:docMk/>
            <pc:sldMk cId="4169066180" sldId="279"/>
            <ac:spMk id="2" creationId="{5859D6F4-996C-4143-8832-56B071227105}"/>
          </ac:spMkLst>
        </pc:spChg>
        <pc:spChg chg="mod">
          <ac:chgData name="Rafael Freitas" userId="368e8282f116846f" providerId="LiveId" clId="{167BD6BE-A7E4-40EC-9FD0-A068805D6DB7}" dt="2020-09-17T20:54:32.354" v="113" actId="1076"/>
          <ac:spMkLst>
            <pc:docMk/>
            <pc:sldMk cId="4169066180" sldId="279"/>
            <ac:spMk id="3" creationId="{5B4561C9-4AC8-4C5F-9E6F-E5FF46551151}"/>
          </ac:spMkLst>
        </pc:spChg>
      </pc:sldChg>
      <pc:sldChg chg="add">
        <pc:chgData name="Rafael Freitas" userId="368e8282f116846f" providerId="LiveId" clId="{167BD6BE-A7E4-40EC-9FD0-A068805D6DB7}" dt="2020-09-17T20:52:39.324" v="74"/>
        <pc:sldMkLst>
          <pc:docMk/>
          <pc:sldMk cId="3354045867" sldId="339"/>
        </pc:sldMkLst>
      </pc:sldChg>
      <pc:sldChg chg="modSp add mod">
        <pc:chgData name="Rafael Freitas" userId="368e8282f116846f" providerId="LiveId" clId="{167BD6BE-A7E4-40EC-9FD0-A068805D6DB7}" dt="2020-09-17T22:36:11.381" v="1306" actId="1036"/>
        <pc:sldMkLst>
          <pc:docMk/>
          <pc:sldMk cId="1894638245" sldId="371"/>
        </pc:sldMkLst>
        <pc:spChg chg="mod">
          <ac:chgData name="Rafael Freitas" userId="368e8282f116846f" providerId="LiveId" clId="{167BD6BE-A7E4-40EC-9FD0-A068805D6DB7}" dt="2020-09-17T20:53:03.603" v="91" actId="1036"/>
          <ac:spMkLst>
            <pc:docMk/>
            <pc:sldMk cId="1894638245" sldId="371"/>
            <ac:spMk id="2" creationId="{00000000-0000-0000-0000-000000000000}"/>
          </ac:spMkLst>
        </pc:spChg>
        <pc:spChg chg="mod">
          <ac:chgData name="Rafael Freitas" userId="368e8282f116846f" providerId="LiveId" clId="{167BD6BE-A7E4-40EC-9FD0-A068805D6DB7}" dt="2020-09-17T22:36:11.381" v="1306" actId="1036"/>
          <ac:spMkLst>
            <pc:docMk/>
            <pc:sldMk cId="1894638245" sldId="371"/>
            <ac:spMk id="153" creationId="{F9A99086-7A3E-B648-A42A-97B65492879B}"/>
          </ac:spMkLst>
        </pc:spChg>
        <pc:grpChg chg="mod">
          <ac:chgData name="Rafael Freitas" userId="368e8282f116846f" providerId="LiveId" clId="{167BD6BE-A7E4-40EC-9FD0-A068805D6DB7}" dt="2020-09-17T22:36:00.739" v="1289" actId="1038"/>
          <ac:grpSpMkLst>
            <pc:docMk/>
            <pc:sldMk cId="1894638245" sldId="371"/>
            <ac:grpSpMk id="4" creationId="{CABA3AF7-E3DF-E64E-9F86-DD04325D91C8}"/>
          </ac:grpSpMkLst>
        </pc:grpChg>
        <pc:grpChg chg="mod">
          <ac:chgData name="Rafael Freitas" userId="368e8282f116846f" providerId="LiveId" clId="{167BD6BE-A7E4-40EC-9FD0-A068805D6DB7}" dt="2020-09-17T22:36:00.739" v="1289" actId="1038"/>
          <ac:grpSpMkLst>
            <pc:docMk/>
            <pc:sldMk cId="1894638245" sldId="371"/>
            <ac:grpSpMk id="5" creationId="{409E6E7C-3880-F045-B4A0-5C718EFB9890}"/>
          </ac:grpSpMkLst>
        </pc:grpChg>
        <pc:picChg chg="mod">
          <ac:chgData name="Rafael Freitas" userId="368e8282f116846f" providerId="LiveId" clId="{167BD6BE-A7E4-40EC-9FD0-A068805D6DB7}" dt="2020-09-17T22:36:11.381" v="1306" actId="1036"/>
          <ac:picMkLst>
            <pc:docMk/>
            <pc:sldMk cId="1894638245" sldId="371"/>
            <ac:picMk id="14" creationId="{7F862373-230E-794A-93FB-B15FF1BEBAD4}"/>
          </ac:picMkLst>
        </pc:picChg>
        <pc:picChg chg="mod">
          <ac:chgData name="Rafael Freitas" userId="368e8282f116846f" providerId="LiveId" clId="{167BD6BE-A7E4-40EC-9FD0-A068805D6DB7}" dt="2020-09-17T22:36:11.381" v="1306" actId="1036"/>
          <ac:picMkLst>
            <pc:docMk/>
            <pc:sldMk cId="1894638245" sldId="371"/>
            <ac:picMk id="506" creationId="{334DAC60-6086-9D40-8A42-1A65DFA252B2}"/>
          </ac:picMkLst>
        </pc:picChg>
      </pc:sldChg>
      <pc:sldChg chg="modSp add mod">
        <pc:chgData name="Rafael Freitas" userId="368e8282f116846f" providerId="LiveId" clId="{167BD6BE-A7E4-40EC-9FD0-A068805D6DB7}" dt="2020-09-17T20:53:51.068" v="109" actId="1076"/>
        <pc:sldMkLst>
          <pc:docMk/>
          <pc:sldMk cId="1595828461" sldId="372"/>
        </pc:sldMkLst>
        <pc:spChg chg="mod">
          <ac:chgData name="Rafael Freitas" userId="368e8282f116846f" providerId="LiveId" clId="{167BD6BE-A7E4-40EC-9FD0-A068805D6DB7}" dt="2020-09-17T20:53:20.503" v="104" actId="1036"/>
          <ac:spMkLst>
            <pc:docMk/>
            <pc:sldMk cId="1595828461" sldId="372"/>
            <ac:spMk id="2" creationId="{00000000-0000-0000-0000-000000000000}"/>
          </ac:spMkLst>
        </pc:spChg>
        <pc:grpChg chg="mod">
          <ac:chgData name="Rafael Freitas" userId="368e8282f116846f" providerId="LiveId" clId="{167BD6BE-A7E4-40EC-9FD0-A068805D6DB7}" dt="2020-09-17T20:53:48.095" v="108" actId="1076"/>
          <ac:grpSpMkLst>
            <pc:docMk/>
            <pc:sldMk cId="1595828461" sldId="372"/>
            <ac:grpSpMk id="10" creationId="{6C0CA270-6090-AA40-883A-D3E3786C85AE}"/>
          </ac:grpSpMkLst>
        </pc:grpChg>
        <pc:grpChg chg="mod">
          <ac:chgData name="Rafael Freitas" userId="368e8282f116846f" providerId="LiveId" clId="{167BD6BE-A7E4-40EC-9FD0-A068805D6DB7}" dt="2020-09-17T20:53:51.068" v="109" actId="1076"/>
          <ac:grpSpMkLst>
            <pc:docMk/>
            <pc:sldMk cId="1595828461" sldId="372"/>
            <ac:grpSpMk id="13" creationId="{FE661270-C179-1847-B4ED-3AB8A0952F44}"/>
          </ac:grpSpMkLst>
        </pc:grpChg>
      </pc:sldChg>
      <pc:sldChg chg="modSp add mod">
        <pc:chgData name="Rafael Freitas" userId="368e8282f116846f" providerId="LiveId" clId="{167BD6BE-A7E4-40EC-9FD0-A068805D6DB7}" dt="2020-09-17T20:54:05.298" v="111" actId="1076"/>
        <pc:sldMkLst>
          <pc:docMk/>
          <pc:sldMk cId="3391578193" sldId="373"/>
        </pc:sldMkLst>
        <pc:spChg chg="mod">
          <ac:chgData name="Rafael Freitas" userId="368e8282f116846f" providerId="LiveId" clId="{167BD6BE-A7E4-40EC-9FD0-A068805D6DB7}" dt="2020-09-17T20:54:05.298" v="111" actId="1076"/>
          <ac:spMkLst>
            <pc:docMk/>
            <pc:sldMk cId="3391578193" sldId="373"/>
            <ac:spMk id="2" creationId="{00000000-0000-0000-0000-000000000000}"/>
          </ac:spMkLst>
        </pc:spChg>
      </pc:sldChg>
      <pc:sldChg chg="modSp add mod">
        <pc:chgData name="Rafael Freitas" userId="368e8282f116846f" providerId="LiveId" clId="{167BD6BE-A7E4-40EC-9FD0-A068805D6DB7}" dt="2020-09-17T20:34:50.530" v="65" actId="1076"/>
        <pc:sldMkLst>
          <pc:docMk/>
          <pc:sldMk cId="302191742" sldId="374"/>
        </pc:sldMkLst>
        <pc:spChg chg="mod">
          <ac:chgData name="Rafael Freitas" userId="368e8282f116846f" providerId="LiveId" clId="{167BD6BE-A7E4-40EC-9FD0-A068805D6DB7}" dt="2020-09-17T20:34:50.530" v="65" actId="1076"/>
          <ac:spMkLst>
            <pc:docMk/>
            <pc:sldMk cId="302191742" sldId="374"/>
            <ac:spMk id="2" creationId="{00000000-0000-0000-0000-000000000000}"/>
          </ac:spMkLst>
        </pc:spChg>
      </pc:sldChg>
      <pc:sldChg chg="modSp add mod">
        <pc:chgData name="Rafael Freitas" userId="368e8282f116846f" providerId="LiveId" clId="{167BD6BE-A7E4-40EC-9FD0-A068805D6DB7}" dt="2020-09-17T20:35:19.497" v="71" actId="1076"/>
        <pc:sldMkLst>
          <pc:docMk/>
          <pc:sldMk cId="3736580944" sldId="377"/>
        </pc:sldMkLst>
        <pc:spChg chg="mod">
          <ac:chgData name="Rafael Freitas" userId="368e8282f116846f" providerId="LiveId" clId="{167BD6BE-A7E4-40EC-9FD0-A068805D6DB7}" dt="2020-09-17T20:35:19.497" v="71" actId="1076"/>
          <ac:spMkLst>
            <pc:docMk/>
            <pc:sldMk cId="3736580944" sldId="377"/>
            <ac:spMk id="2" creationId="{00000000-0000-0000-0000-000000000000}"/>
          </ac:spMkLst>
        </pc:spChg>
        <pc:picChg chg="mod">
          <ac:chgData name="Rafael Freitas" userId="368e8282f116846f" providerId="LiveId" clId="{167BD6BE-A7E4-40EC-9FD0-A068805D6DB7}" dt="2020-09-17T20:35:16.486" v="70" actId="1076"/>
          <ac:picMkLst>
            <pc:docMk/>
            <pc:sldMk cId="3736580944" sldId="377"/>
            <ac:picMk id="196" creationId="{773A9849-337D-BC43-9CEC-62DD94FD2205}"/>
          </ac:picMkLst>
        </pc:picChg>
      </pc:sldChg>
      <pc:sldChg chg="modSp add mod">
        <pc:chgData name="Rafael Freitas" userId="368e8282f116846f" providerId="LiveId" clId="{167BD6BE-A7E4-40EC-9FD0-A068805D6DB7}" dt="2020-09-17T20:35:04.518" v="67" actId="1076"/>
        <pc:sldMkLst>
          <pc:docMk/>
          <pc:sldMk cId="1292811145" sldId="378"/>
        </pc:sldMkLst>
        <pc:spChg chg="mod">
          <ac:chgData name="Rafael Freitas" userId="368e8282f116846f" providerId="LiveId" clId="{167BD6BE-A7E4-40EC-9FD0-A068805D6DB7}" dt="2020-09-17T20:35:04.518" v="67" actId="1076"/>
          <ac:spMkLst>
            <pc:docMk/>
            <pc:sldMk cId="1292811145" sldId="378"/>
            <ac:spMk id="2" creationId="{00000000-0000-0000-0000-000000000000}"/>
          </ac:spMkLst>
        </pc:spChg>
      </pc:sldChg>
      <pc:sldChg chg="addSp delSp modSp add mod delAnim">
        <pc:chgData name="Rafael Freitas" userId="368e8282f116846f" providerId="LiveId" clId="{167BD6BE-A7E4-40EC-9FD0-A068805D6DB7}" dt="2020-09-17T22:27:57.779" v="1188" actId="478"/>
        <pc:sldMkLst>
          <pc:docMk/>
          <pc:sldMk cId="3653100952" sldId="379"/>
        </pc:sldMkLst>
        <pc:spChg chg="mod">
          <ac:chgData name="Rafael Freitas" userId="368e8282f116846f" providerId="LiveId" clId="{167BD6BE-A7E4-40EC-9FD0-A068805D6DB7}" dt="2020-09-17T20:35:28.325" v="73" actId="1076"/>
          <ac:spMkLst>
            <pc:docMk/>
            <pc:sldMk cId="3653100952" sldId="379"/>
            <ac:spMk id="2" creationId="{00000000-0000-0000-0000-000000000000}"/>
          </ac:spMkLst>
        </pc:spChg>
        <pc:spChg chg="del mod">
          <ac:chgData name="Rafael Freitas" userId="368e8282f116846f" providerId="LiveId" clId="{167BD6BE-A7E4-40EC-9FD0-A068805D6DB7}" dt="2020-09-17T21:26:57.223" v="629" actId="478"/>
          <ac:spMkLst>
            <pc:docMk/>
            <pc:sldMk cId="3653100952" sldId="379"/>
            <ac:spMk id="3" creationId="{93957292-3974-6D47-A879-F621BC41DD85}"/>
          </ac:spMkLst>
        </pc:spChg>
        <pc:spChg chg="del mod">
          <ac:chgData name="Rafael Freitas" userId="368e8282f116846f" providerId="LiveId" clId="{167BD6BE-A7E4-40EC-9FD0-A068805D6DB7}" dt="2020-09-17T21:26:54.472" v="627" actId="478"/>
          <ac:spMkLst>
            <pc:docMk/>
            <pc:sldMk cId="3653100952" sldId="379"/>
            <ac:spMk id="15" creationId="{79074F63-39ED-7345-9245-CBA8CA81E8A6}"/>
          </ac:spMkLst>
        </pc:spChg>
        <pc:spChg chg="del mod">
          <ac:chgData name="Rafael Freitas" userId="368e8282f116846f" providerId="LiveId" clId="{167BD6BE-A7E4-40EC-9FD0-A068805D6DB7}" dt="2020-09-17T21:26:57.223" v="629" actId="478"/>
          <ac:spMkLst>
            <pc:docMk/>
            <pc:sldMk cId="3653100952" sldId="379"/>
            <ac:spMk id="26" creationId="{6B80D4BA-C12A-724E-B2A6-74678871F4EF}"/>
          </ac:spMkLst>
        </pc:spChg>
        <pc:spChg chg="del mod">
          <ac:chgData name="Rafael Freitas" userId="368e8282f116846f" providerId="LiveId" clId="{167BD6BE-A7E4-40EC-9FD0-A068805D6DB7}" dt="2020-09-17T21:26:57.223" v="629" actId="478"/>
          <ac:spMkLst>
            <pc:docMk/>
            <pc:sldMk cId="3653100952" sldId="379"/>
            <ac:spMk id="27" creationId="{6C04A1B4-64B4-0947-8D0E-AE3018ABDDAF}"/>
          </ac:spMkLst>
        </pc:spChg>
        <pc:spChg chg="del mod">
          <ac:chgData name="Rafael Freitas" userId="368e8282f116846f" providerId="LiveId" clId="{167BD6BE-A7E4-40EC-9FD0-A068805D6DB7}" dt="2020-09-17T21:26:57.223" v="629" actId="478"/>
          <ac:spMkLst>
            <pc:docMk/>
            <pc:sldMk cId="3653100952" sldId="379"/>
            <ac:spMk id="28" creationId="{56E8BBFB-8CE1-4D43-BFBE-3B4BEE29B70D}"/>
          </ac:spMkLst>
        </pc:spChg>
        <pc:spChg chg="del mod">
          <ac:chgData name="Rafael Freitas" userId="368e8282f116846f" providerId="LiveId" clId="{167BD6BE-A7E4-40EC-9FD0-A068805D6DB7}" dt="2020-09-17T21:26:57.223" v="629" actId="478"/>
          <ac:spMkLst>
            <pc:docMk/>
            <pc:sldMk cId="3653100952" sldId="379"/>
            <ac:spMk id="29" creationId="{35AFD65F-1857-DC4B-84A0-876220F226F6}"/>
          </ac:spMkLst>
        </pc:spChg>
        <pc:spChg chg="del mod">
          <ac:chgData name="Rafael Freitas" userId="368e8282f116846f" providerId="LiveId" clId="{167BD6BE-A7E4-40EC-9FD0-A068805D6DB7}" dt="2020-09-17T21:26:57.223" v="629" actId="478"/>
          <ac:spMkLst>
            <pc:docMk/>
            <pc:sldMk cId="3653100952" sldId="379"/>
            <ac:spMk id="30" creationId="{9FCA4198-61DA-E04D-9801-A23884AADEB7}"/>
          </ac:spMkLst>
        </pc:spChg>
        <pc:spChg chg="del mod">
          <ac:chgData name="Rafael Freitas" userId="368e8282f116846f" providerId="LiveId" clId="{167BD6BE-A7E4-40EC-9FD0-A068805D6DB7}" dt="2020-09-17T21:26:57.223" v="629" actId="478"/>
          <ac:spMkLst>
            <pc:docMk/>
            <pc:sldMk cId="3653100952" sldId="379"/>
            <ac:spMk id="31" creationId="{642FFE51-E7BF-4A48-8484-0A706E6D79CB}"/>
          </ac:spMkLst>
        </pc:spChg>
        <pc:spChg chg="del mod">
          <ac:chgData name="Rafael Freitas" userId="368e8282f116846f" providerId="LiveId" clId="{167BD6BE-A7E4-40EC-9FD0-A068805D6DB7}" dt="2020-09-17T21:28:38.712" v="642" actId="478"/>
          <ac:spMkLst>
            <pc:docMk/>
            <pc:sldMk cId="3653100952" sldId="379"/>
            <ac:spMk id="32" creationId="{DB650F2D-870D-264B-94CF-A5B4FEBF4FB8}"/>
          </ac:spMkLst>
        </pc:spChg>
        <pc:spChg chg="del mod">
          <ac:chgData name="Rafael Freitas" userId="368e8282f116846f" providerId="LiveId" clId="{167BD6BE-A7E4-40EC-9FD0-A068805D6DB7}" dt="2020-09-17T21:28:40.552" v="643" actId="478"/>
          <ac:spMkLst>
            <pc:docMk/>
            <pc:sldMk cId="3653100952" sldId="379"/>
            <ac:spMk id="33" creationId="{8BA3213C-5AA6-A748-BAB3-C98EF84035B4}"/>
          </ac:spMkLst>
        </pc:spChg>
        <pc:spChg chg="del mod">
          <ac:chgData name="Rafael Freitas" userId="368e8282f116846f" providerId="LiveId" clId="{167BD6BE-A7E4-40EC-9FD0-A068805D6DB7}" dt="2020-09-17T21:28:33.261" v="637" actId="478"/>
          <ac:spMkLst>
            <pc:docMk/>
            <pc:sldMk cId="3653100952" sldId="379"/>
            <ac:spMk id="34" creationId="{F24916C1-7F75-C34F-AC99-9936D8E24A30}"/>
          </ac:spMkLst>
        </pc:spChg>
        <pc:spChg chg="del mod">
          <ac:chgData name="Rafael Freitas" userId="368e8282f116846f" providerId="LiveId" clId="{167BD6BE-A7E4-40EC-9FD0-A068805D6DB7}" dt="2020-09-17T21:28:41.993" v="644" actId="478"/>
          <ac:spMkLst>
            <pc:docMk/>
            <pc:sldMk cId="3653100952" sldId="379"/>
            <ac:spMk id="35" creationId="{BAD9E791-FEDA-A347-A044-51936B5A583D}"/>
          </ac:spMkLst>
        </pc:spChg>
        <pc:picChg chg="add mod modCrop">
          <ac:chgData name="Rafael Freitas" userId="368e8282f116846f" providerId="LiveId" clId="{167BD6BE-A7E4-40EC-9FD0-A068805D6DB7}" dt="2020-09-17T21:30:25.186" v="684" actId="1076"/>
          <ac:picMkLst>
            <pc:docMk/>
            <pc:sldMk cId="3653100952" sldId="379"/>
            <ac:picMk id="5" creationId="{343415FC-8F70-4218-B912-AC6B1EA53055}"/>
          </ac:picMkLst>
        </pc:picChg>
        <pc:picChg chg="del mod">
          <ac:chgData name="Rafael Freitas" userId="368e8282f116846f" providerId="LiveId" clId="{167BD6BE-A7E4-40EC-9FD0-A068805D6DB7}" dt="2020-09-17T21:26:57.223" v="629" actId="478"/>
          <ac:picMkLst>
            <pc:docMk/>
            <pc:sldMk cId="3653100952" sldId="379"/>
            <ac:picMk id="7" creationId="{6496683A-12A6-DA46-8F86-81BF4A87CA19}"/>
          </ac:picMkLst>
        </pc:picChg>
        <pc:picChg chg="del mod">
          <ac:chgData name="Rafael Freitas" userId="368e8282f116846f" providerId="LiveId" clId="{167BD6BE-A7E4-40EC-9FD0-A068805D6DB7}" dt="2020-09-17T21:26:57.223" v="629" actId="478"/>
          <ac:picMkLst>
            <pc:docMk/>
            <pc:sldMk cId="3653100952" sldId="379"/>
            <ac:picMk id="8" creationId="{9CC5418B-435B-B44A-AFBD-29EF82A79A4E}"/>
          </ac:picMkLst>
        </pc:picChg>
        <pc:picChg chg="del mod">
          <ac:chgData name="Rafael Freitas" userId="368e8282f116846f" providerId="LiveId" clId="{167BD6BE-A7E4-40EC-9FD0-A068805D6DB7}" dt="2020-09-17T21:26:55.395" v="628" actId="478"/>
          <ac:picMkLst>
            <pc:docMk/>
            <pc:sldMk cId="3653100952" sldId="379"/>
            <ac:picMk id="9" creationId="{1CF3DE1E-86EE-DC4C-B9A6-95A1D28277F3}"/>
          </ac:picMkLst>
        </pc:picChg>
        <pc:picChg chg="del mod">
          <ac:chgData name="Rafael Freitas" userId="368e8282f116846f" providerId="LiveId" clId="{167BD6BE-A7E4-40EC-9FD0-A068805D6DB7}" dt="2020-09-17T21:28:33.261" v="637" actId="478"/>
          <ac:picMkLst>
            <pc:docMk/>
            <pc:sldMk cId="3653100952" sldId="379"/>
            <ac:picMk id="10" creationId="{C87CA0ED-AC86-F044-B9F7-B29B7E7AA6FE}"/>
          </ac:picMkLst>
        </pc:picChg>
        <pc:picChg chg="del mod">
          <ac:chgData name="Rafael Freitas" userId="368e8282f116846f" providerId="LiveId" clId="{167BD6BE-A7E4-40EC-9FD0-A068805D6DB7}" dt="2020-09-17T21:28:35.689" v="639" actId="478"/>
          <ac:picMkLst>
            <pc:docMk/>
            <pc:sldMk cId="3653100952" sldId="379"/>
            <ac:picMk id="11" creationId="{03EBFDBB-C40A-AA42-AD67-022B2FAD69EF}"/>
          </ac:picMkLst>
        </pc:picChg>
        <pc:picChg chg="add mod modCrop">
          <ac:chgData name="Rafael Freitas" userId="368e8282f116846f" providerId="LiveId" clId="{167BD6BE-A7E4-40EC-9FD0-A068805D6DB7}" dt="2020-09-17T21:30:31.950" v="687" actId="1076"/>
          <ac:picMkLst>
            <pc:docMk/>
            <pc:sldMk cId="3653100952" sldId="379"/>
            <ac:picMk id="12" creationId="{2873F622-BFE3-4EE4-98A4-EA96B329AB59}"/>
          </ac:picMkLst>
        </pc:picChg>
        <pc:picChg chg="add mod modCrop">
          <ac:chgData name="Rafael Freitas" userId="368e8282f116846f" providerId="LiveId" clId="{167BD6BE-A7E4-40EC-9FD0-A068805D6DB7}" dt="2020-09-17T21:30:30.143" v="686" actId="1076"/>
          <ac:picMkLst>
            <pc:docMk/>
            <pc:sldMk cId="3653100952" sldId="379"/>
            <ac:picMk id="14" creationId="{AAE1BF32-7698-48A5-8C01-DD1ED59BAC11}"/>
          </ac:picMkLst>
        </pc:picChg>
        <pc:picChg chg="del mod">
          <ac:chgData name="Rafael Freitas" userId="368e8282f116846f" providerId="LiveId" clId="{167BD6BE-A7E4-40EC-9FD0-A068805D6DB7}" dt="2020-09-17T21:28:36.263" v="640" actId="478"/>
          <ac:picMkLst>
            <pc:docMk/>
            <pc:sldMk cId="3653100952" sldId="379"/>
            <ac:picMk id="17" creationId="{81327113-13A9-7C47-8090-FF8D3C50F7DF}"/>
          </ac:picMkLst>
        </pc:picChg>
        <pc:picChg chg="add del">
          <ac:chgData name="Rafael Freitas" userId="368e8282f116846f" providerId="LiveId" clId="{167BD6BE-A7E4-40EC-9FD0-A068805D6DB7}" dt="2020-09-17T22:27:57.779" v="1188" actId="478"/>
          <ac:picMkLst>
            <pc:docMk/>
            <pc:sldMk cId="3653100952" sldId="379"/>
            <ac:picMk id="18" creationId="{268B4F8F-CCCF-4B92-A909-B87A23B0CE73}"/>
          </ac:picMkLst>
        </pc:picChg>
        <pc:picChg chg="del mod">
          <ac:chgData name="Rafael Freitas" userId="368e8282f116846f" providerId="LiveId" clId="{167BD6BE-A7E4-40EC-9FD0-A068805D6DB7}" dt="2020-09-17T21:28:34.881" v="638" actId="478"/>
          <ac:picMkLst>
            <pc:docMk/>
            <pc:sldMk cId="3653100952" sldId="379"/>
            <ac:picMk id="196" creationId="{773A9849-337D-BC43-9CEC-62DD94FD2205}"/>
          </ac:picMkLst>
        </pc:picChg>
      </pc:sldChg>
      <pc:sldChg chg="modSp add mod">
        <pc:chgData name="Rafael Freitas" userId="368e8282f116846f" providerId="LiveId" clId="{167BD6BE-A7E4-40EC-9FD0-A068805D6DB7}" dt="2020-09-17T20:52:50.460" v="77" actId="1076"/>
        <pc:sldMkLst>
          <pc:docMk/>
          <pc:sldMk cId="2955585149" sldId="2186"/>
        </pc:sldMkLst>
        <pc:spChg chg="mod">
          <ac:chgData name="Rafael Freitas" userId="368e8282f116846f" providerId="LiveId" clId="{167BD6BE-A7E4-40EC-9FD0-A068805D6DB7}" dt="2020-09-17T20:52:50.460" v="77" actId="1076"/>
          <ac:spMkLst>
            <pc:docMk/>
            <pc:sldMk cId="2955585149" sldId="2186"/>
            <ac:spMk id="2" creationId="{00000000-0000-0000-0000-000000000000}"/>
          </ac:spMkLst>
        </pc:spChg>
      </pc:sldChg>
      <pc:sldChg chg="addSp delSp modSp add mod">
        <pc:chgData name="Rafael Freitas" userId="368e8282f116846f" providerId="LiveId" clId="{167BD6BE-A7E4-40EC-9FD0-A068805D6DB7}" dt="2020-09-17T22:19:12" v="1167" actId="20577"/>
        <pc:sldMkLst>
          <pc:docMk/>
          <pc:sldMk cId="3496188328" sldId="2187"/>
        </pc:sldMkLst>
        <pc:spChg chg="mod">
          <ac:chgData name="Rafael Freitas" userId="368e8282f116846f" providerId="LiveId" clId="{167BD6BE-A7E4-40EC-9FD0-A068805D6DB7}" dt="2020-09-17T22:19:12" v="1167" actId="20577"/>
          <ac:spMkLst>
            <pc:docMk/>
            <pc:sldMk cId="3496188328" sldId="2187"/>
            <ac:spMk id="2" creationId="{00000000-0000-0000-0000-000000000000}"/>
          </ac:spMkLst>
        </pc:spChg>
        <pc:spChg chg="del">
          <ac:chgData name="Rafael Freitas" userId="368e8282f116846f" providerId="LiveId" clId="{167BD6BE-A7E4-40EC-9FD0-A068805D6DB7}" dt="2020-09-17T21:48:01.427" v="715" actId="478"/>
          <ac:spMkLst>
            <pc:docMk/>
            <pc:sldMk cId="3496188328" sldId="2187"/>
            <ac:spMk id="3" creationId="{00000000-0000-0000-0000-000000000000}"/>
          </ac:spMkLst>
        </pc:spChg>
        <pc:spChg chg="add del mod">
          <ac:chgData name="Rafael Freitas" userId="368e8282f116846f" providerId="LiveId" clId="{167BD6BE-A7E4-40EC-9FD0-A068805D6DB7}" dt="2020-09-17T21:48:04.769" v="716" actId="478"/>
          <ac:spMkLst>
            <pc:docMk/>
            <pc:sldMk cId="3496188328" sldId="2187"/>
            <ac:spMk id="13" creationId="{576918B0-FEF1-4977-8795-C553E23A3560}"/>
          </ac:spMkLst>
        </pc:spChg>
        <pc:picChg chg="mod">
          <ac:chgData name="Rafael Freitas" userId="368e8282f116846f" providerId="LiveId" clId="{167BD6BE-A7E4-40EC-9FD0-A068805D6DB7}" dt="2020-09-17T21:48:16.473" v="721" actId="1076"/>
          <ac:picMkLst>
            <pc:docMk/>
            <pc:sldMk cId="3496188328" sldId="2187"/>
            <ac:picMk id="7" creationId="{BFD740D0-2CFB-4BFF-AFEE-D0260A358DA0}"/>
          </ac:picMkLst>
        </pc:picChg>
        <pc:picChg chg="del">
          <ac:chgData name="Rafael Freitas" userId="368e8282f116846f" providerId="LiveId" clId="{167BD6BE-A7E4-40EC-9FD0-A068805D6DB7}" dt="2020-09-17T22:19:00.231" v="1162" actId="478"/>
          <ac:picMkLst>
            <pc:docMk/>
            <pc:sldMk cId="3496188328" sldId="2187"/>
            <ac:picMk id="10" creationId="{00000000-0000-0000-0000-000000000000}"/>
          </ac:picMkLst>
        </pc:picChg>
      </pc:sldChg>
      <pc:sldChg chg="addSp delSp modSp add mod delAnim modAnim">
        <pc:chgData name="Rafael Freitas" userId="368e8282f116846f" providerId="LiveId" clId="{167BD6BE-A7E4-40EC-9FD0-A068805D6DB7}" dt="2020-09-17T22:13:02.628" v="1074" actId="1038"/>
        <pc:sldMkLst>
          <pc:docMk/>
          <pc:sldMk cId="1514654444" sldId="2188"/>
        </pc:sldMkLst>
        <pc:spChg chg="mod">
          <ac:chgData name="Rafael Freitas" userId="368e8282f116846f" providerId="LiveId" clId="{167BD6BE-A7E4-40EC-9FD0-A068805D6DB7}" dt="2020-09-17T21:56:04.374" v="802" actId="123"/>
          <ac:spMkLst>
            <pc:docMk/>
            <pc:sldMk cId="1514654444" sldId="2188"/>
            <ac:spMk id="3" creationId="{00000000-0000-0000-0000-000000000000}"/>
          </ac:spMkLst>
        </pc:spChg>
        <pc:spChg chg="mod">
          <ac:chgData name="Rafael Freitas" userId="368e8282f116846f" providerId="LiveId" clId="{167BD6BE-A7E4-40EC-9FD0-A068805D6DB7}" dt="2020-09-17T22:12:59.459" v="1046" actId="1038"/>
          <ac:spMkLst>
            <pc:docMk/>
            <pc:sldMk cId="1514654444" sldId="2188"/>
            <ac:spMk id="6" creationId="{00000000-0000-0000-0000-000000000000}"/>
          </ac:spMkLst>
        </pc:spChg>
        <pc:spChg chg="add mod">
          <ac:chgData name="Rafael Freitas" userId="368e8282f116846f" providerId="LiveId" clId="{167BD6BE-A7E4-40EC-9FD0-A068805D6DB7}" dt="2020-09-17T22:13:02.628" v="1074" actId="1038"/>
          <ac:spMkLst>
            <pc:docMk/>
            <pc:sldMk cId="1514654444" sldId="2188"/>
            <ac:spMk id="12" creationId="{80C07A34-7A10-4BF0-B2C2-16D28115D04B}"/>
          </ac:spMkLst>
        </pc:spChg>
        <pc:picChg chg="mod">
          <ac:chgData name="Rafael Freitas" userId="368e8282f116846f" providerId="LiveId" clId="{167BD6BE-A7E4-40EC-9FD0-A068805D6DB7}" dt="2020-09-17T22:12:59.459" v="1046" actId="1038"/>
          <ac:picMkLst>
            <pc:docMk/>
            <pc:sldMk cId="1514654444" sldId="2188"/>
            <ac:picMk id="4" creationId="{00000000-0000-0000-0000-000000000000}"/>
          </ac:picMkLst>
        </pc:picChg>
        <pc:picChg chg="del mod">
          <ac:chgData name="Rafael Freitas" userId="368e8282f116846f" providerId="LiveId" clId="{167BD6BE-A7E4-40EC-9FD0-A068805D6DB7}" dt="2020-09-17T21:51:32.954" v="755" actId="21"/>
          <ac:picMkLst>
            <pc:docMk/>
            <pc:sldMk cId="1514654444" sldId="2188"/>
            <ac:picMk id="5" creationId="{00000000-0000-0000-0000-000000000000}"/>
          </ac:picMkLst>
        </pc:picChg>
        <pc:picChg chg="mod">
          <ac:chgData name="Rafael Freitas" userId="368e8282f116846f" providerId="LiveId" clId="{167BD6BE-A7E4-40EC-9FD0-A068805D6DB7}" dt="2020-09-17T22:12:59.459" v="1046" actId="1038"/>
          <ac:picMkLst>
            <pc:docMk/>
            <pc:sldMk cId="1514654444" sldId="2188"/>
            <ac:picMk id="8" creationId="{00000000-0000-0000-0000-000000000000}"/>
          </ac:picMkLst>
        </pc:picChg>
        <pc:picChg chg="del mod">
          <ac:chgData name="Rafael Freitas" userId="368e8282f116846f" providerId="LiveId" clId="{167BD6BE-A7E4-40EC-9FD0-A068805D6DB7}" dt="2020-09-17T22:12:41.243" v="1020" actId="478"/>
          <ac:picMkLst>
            <pc:docMk/>
            <pc:sldMk cId="1514654444" sldId="2188"/>
            <ac:picMk id="10" creationId="{00000000-0000-0000-0000-000000000000}"/>
          </ac:picMkLst>
        </pc:picChg>
        <pc:picChg chg="del mod">
          <ac:chgData name="Rafael Freitas" userId="368e8282f116846f" providerId="LiveId" clId="{167BD6BE-A7E4-40EC-9FD0-A068805D6DB7}" dt="2020-09-17T21:54:01.050" v="773" actId="478"/>
          <ac:picMkLst>
            <pc:docMk/>
            <pc:sldMk cId="1514654444" sldId="2188"/>
            <ac:picMk id="11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1:49:36.634" v="743" actId="21"/>
          <ac:picMkLst>
            <pc:docMk/>
            <pc:sldMk cId="1514654444" sldId="2188"/>
            <ac:picMk id="6146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1:54:01.935" v="774" actId="478"/>
          <ac:picMkLst>
            <pc:docMk/>
            <pc:sldMk cId="1514654444" sldId="2188"/>
            <ac:picMk id="6148" creationId="{00000000-0000-0000-0000-000000000000}"/>
          </ac:picMkLst>
        </pc:picChg>
      </pc:sldChg>
      <pc:sldChg chg="addSp delSp modSp add mod delAnim modAnim">
        <pc:chgData name="Rafael Freitas" userId="368e8282f116846f" providerId="LiveId" clId="{167BD6BE-A7E4-40EC-9FD0-A068805D6DB7}" dt="2020-09-17T22:12:27.234" v="1018" actId="1076"/>
        <pc:sldMkLst>
          <pc:docMk/>
          <pc:sldMk cId="470229348" sldId="2189"/>
        </pc:sldMkLst>
        <pc:spChg chg="mod">
          <ac:chgData name="Rafael Freitas" userId="368e8282f116846f" providerId="LiveId" clId="{167BD6BE-A7E4-40EC-9FD0-A068805D6DB7}" dt="2020-09-17T22:12:27.234" v="1018" actId="1076"/>
          <ac:spMkLst>
            <pc:docMk/>
            <pc:sldMk cId="470229348" sldId="2189"/>
            <ac:spMk id="3" creationId="{00000000-0000-0000-0000-000000000000}"/>
          </ac:spMkLst>
        </pc:spChg>
        <pc:spChg chg="del">
          <ac:chgData name="Rafael Freitas" userId="368e8282f116846f" providerId="LiveId" clId="{167BD6BE-A7E4-40EC-9FD0-A068805D6DB7}" dt="2020-09-17T22:05:50.848" v="933" actId="478"/>
          <ac:spMkLst>
            <pc:docMk/>
            <pc:sldMk cId="470229348" sldId="2189"/>
            <ac:spMk id="6" creationId="{00000000-0000-0000-0000-000000000000}"/>
          </ac:spMkLst>
        </pc:spChg>
        <pc:spChg chg="add mod">
          <ac:chgData name="Rafael Freitas" userId="368e8282f116846f" providerId="LiveId" clId="{167BD6BE-A7E4-40EC-9FD0-A068805D6DB7}" dt="2020-09-17T22:12:03.110" v="1013" actId="164"/>
          <ac:spMkLst>
            <pc:docMk/>
            <pc:sldMk cId="470229348" sldId="2189"/>
            <ac:spMk id="7" creationId="{F0A2E613-BE6F-440E-A663-CBB0A090F50A}"/>
          </ac:spMkLst>
        </pc:spChg>
        <pc:spChg chg="add mod ord">
          <ac:chgData name="Rafael Freitas" userId="368e8282f116846f" providerId="LiveId" clId="{167BD6BE-A7E4-40EC-9FD0-A068805D6DB7}" dt="2020-09-17T22:12:08.428" v="1014" actId="166"/>
          <ac:spMkLst>
            <pc:docMk/>
            <pc:sldMk cId="470229348" sldId="2189"/>
            <ac:spMk id="12" creationId="{B23280C7-096C-46E7-B37D-9B0C028109A0}"/>
          </ac:spMkLst>
        </pc:spChg>
        <pc:grpChg chg="add mod">
          <ac:chgData name="Rafael Freitas" userId="368e8282f116846f" providerId="LiveId" clId="{167BD6BE-A7E4-40EC-9FD0-A068805D6DB7}" dt="2020-09-17T22:12:03.110" v="1013" actId="164"/>
          <ac:grpSpMkLst>
            <pc:docMk/>
            <pc:sldMk cId="470229348" sldId="2189"/>
            <ac:grpSpMk id="9" creationId="{E2796163-4B5A-4E99-9153-AD6732BF97A2}"/>
          </ac:grpSpMkLst>
        </pc:grpChg>
        <pc:picChg chg="del">
          <ac:chgData name="Rafael Freitas" userId="368e8282f116846f" providerId="LiveId" clId="{167BD6BE-A7E4-40EC-9FD0-A068805D6DB7}" dt="2020-09-17T22:05:43.664" v="930" actId="478"/>
          <ac:picMkLst>
            <pc:docMk/>
            <pc:sldMk cId="470229348" sldId="2189"/>
            <ac:picMk id="4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05:48.538" v="932" actId="478"/>
          <ac:picMkLst>
            <pc:docMk/>
            <pc:sldMk cId="470229348" sldId="2189"/>
            <ac:picMk id="5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05:53.280" v="935" actId="478"/>
          <ac:picMkLst>
            <pc:docMk/>
            <pc:sldMk cId="470229348" sldId="2189"/>
            <ac:picMk id="8" creationId="{00000000-0000-0000-0000-000000000000}"/>
          </ac:picMkLst>
        </pc:picChg>
        <pc:picChg chg="del mod">
          <ac:chgData name="Rafael Freitas" userId="368e8282f116846f" providerId="LiveId" clId="{167BD6BE-A7E4-40EC-9FD0-A068805D6DB7}" dt="2020-09-17T22:12:16.034" v="1016" actId="478"/>
          <ac:picMkLst>
            <pc:docMk/>
            <pc:sldMk cId="470229348" sldId="2189"/>
            <ac:picMk id="10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05:46.599" v="931" actId="478"/>
          <ac:picMkLst>
            <pc:docMk/>
            <pc:sldMk cId="470229348" sldId="2189"/>
            <ac:picMk id="11" creationId="{00000000-0000-0000-0000-000000000000}"/>
          </ac:picMkLst>
        </pc:picChg>
        <pc:picChg chg="add mod">
          <ac:chgData name="Rafael Freitas" userId="368e8282f116846f" providerId="LiveId" clId="{167BD6BE-A7E4-40EC-9FD0-A068805D6DB7}" dt="2020-09-17T22:08:30.484" v="952" actId="1076"/>
          <ac:picMkLst>
            <pc:docMk/>
            <pc:sldMk cId="470229348" sldId="2189"/>
            <ac:picMk id="13" creationId="{66E06375-7209-4AFA-9B12-B57BFF120309}"/>
          </ac:picMkLst>
        </pc:picChg>
        <pc:picChg chg="add mod">
          <ac:chgData name="Rafael Freitas" userId="368e8282f116846f" providerId="LiveId" clId="{167BD6BE-A7E4-40EC-9FD0-A068805D6DB7}" dt="2020-09-17T22:12:03.110" v="1013" actId="164"/>
          <ac:picMkLst>
            <pc:docMk/>
            <pc:sldMk cId="470229348" sldId="2189"/>
            <ac:picMk id="4098" creationId="{4E0C4EA7-B9A6-47F1-9BBB-9B19A34E2B7F}"/>
          </ac:picMkLst>
        </pc:picChg>
        <pc:picChg chg="del">
          <ac:chgData name="Rafael Freitas" userId="368e8282f116846f" providerId="LiveId" clId="{167BD6BE-A7E4-40EC-9FD0-A068805D6DB7}" dt="2020-09-17T22:05:52.573" v="934" actId="478"/>
          <ac:picMkLst>
            <pc:docMk/>
            <pc:sldMk cId="470229348" sldId="2189"/>
            <ac:picMk id="6146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05:57.006" v="936" actId="478"/>
          <ac:picMkLst>
            <pc:docMk/>
            <pc:sldMk cId="470229348" sldId="2189"/>
            <ac:picMk id="6148" creationId="{00000000-0000-0000-0000-000000000000}"/>
          </ac:picMkLst>
        </pc:picChg>
      </pc:sldChg>
      <pc:sldChg chg="addSp delSp modSp add mod delAnim modAnim">
        <pc:chgData name="Rafael Freitas" userId="368e8282f116846f" providerId="LiveId" clId="{167BD6BE-A7E4-40EC-9FD0-A068805D6DB7}" dt="2020-09-17T22:18:52.265" v="1161" actId="478"/>
        <pc:sldMkLst>
          <pc:docMk/>
          <pc:sldMk cId="2679336366" sldId="2190"/>
        </pc:sldMkLst>
        <pc:spChg chg="mod">
          <ac:chgData name="Rafael Freitas" userId="368e8282f116846f" providerId="LiveId" clId="{167BD6BE-A7E4-40EC-9FD0-A068805D6DB7}" dt="2020-09-17T22:15:01.847" v="1108" actId="1076"/>
          <ac:spMkLst>
            <pc:docMk/>
            <pc:sldMk cId="2679336366" sldId="2190"/>
            <ac:spMk id="3" creationId="{00000000-0000-0000-0000-000000000000}"/>
          </ac:spMkLst>
        </pc:spChg>
        <pc:spChg chg="del">
          <ac:chgData name="Rafael Freitas" userId="368e8282f116846f" providerId="LiveId" clId="{167BD6BE-A7E4-40EC-9FD0-A068805D6DB7}" dt="2020-09-17T22:13:32.841" v="1080" actId="478"/>
          <ac:spMkLst>
            <pc:docMk/>
            <pc:sldMk cId="2679336366" sldId="2190"/>
            <ac:spMk id="6" creationId="{00000000-0000-0000-0000-000000000000}"/>
          </ac:spMkLst>
        </pc:spChg>
        <pc:spChg chg="add mod">
          <ac:chgData name="Rafael Freitas" userId="368e8282f116846f" providerId="LiveId" clId="{167BD6BE-A7E4-40EC-9FD0-A068805D6DB7}" dt="2020-09-17T22:15:35.845" v="1123" actId="1076"/>
          <ac:spMkLst>
            <pc:docMk/>
            <pc:sldMk cId="2679336366" sldId="2190"/>
            <ac:spMk id="12" creationId="{1DD58B55-1BC1-40BF-9EC4-C77B4741E185}"/>
          </ac:spMkLst>
        </pc:spChg>
        <pc:picChg chg="del">
          <ac:chgData name="Rafael Freitas" userId="368e8282f116846f" providerId="LiveId" clId="{167BD6BE-A7E4-40EC-9FD0-A068805D6DB7}" dt="2020-09-17T22:13:29.051" v="1077" actId="478"/>
          <ac:picMkLst>
            <pc:docMk/>
            <pc:sldMk cId="2679336366" sldId="2190"/>
            <ac:picMk id="4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3:35.463" v="1082" actId="478"/>
          <ac:picMkLst>
            <pc:docMk/>
            <pc:sldMk cId="2679336366" sldId="2190"/>
            <ac:picMk id="5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3:30.758" v="1078" actId="478"/>
          <ac:picMkLst>
            <pc:docMk/>
            <pc:sldMk cId="2679336366" sldId="2190"/>
            <ac:picMk id="8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8:52.265" v="1161" actId="478"/>
          <ac:picMkLst>
            <pc:docMk/>
            <pc:sldMk cId="2679336366" sldId="2190"/>
            <ac:picMk id="10" creationId="{00000000-0000-0000-0000-000000000000}"/>
          </ac:picMkLst>
        </pc:picChg>
        <pc:picChg chg="mod">
          <ac:chgData name="Rafael Freitas" userId="368e8282f116846f" providerId="LiveId" clId="{167BD6BE-A7E4-40EC-9FD0-A068805D6DB7}" dt="2020-09-17T22:15:14.927" v="1113" actId="1076"/>
          <ac:picMkLst>
            <pc:docMk/>
            <pc:sldMk cId="2679336366" sldId="2190"/>
            <ac:picMk id="11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3:31.275" v="1079" actId="478"/>
          <ac:picMkLst>
            <pc:docMk/>
            <pc:sldMk cId="2679336366" sldId="2190"/>
            <ac:picMk id="6146" creationId="{00000000-0000-0000-0000-000000000000}"/>
          </ac:picMkLst>
        </pc:picChg>
        <pc:picChg chg="mod">
          <ac:chgData name="Rafael Freitas" userId="368e8282f116846f" providerId="LiveId" clId="{167BD6BE-A7E4-40EC-9FD0-A068805D6DB7}" dt="2020-09-17T22:15:17.258" v="1114" actId="1076"/>
          <ac:picMkLst>
            <pc:docMk/>
            <pc:sldMk cId="2679336366" sldId="2190"/>
            <ac:picMk id="6148" creationId="{00000000-0000-0000-0000-000000000000}"/>
          </ac:picMkLst>
        </pc:picChg>
      </pc:sldChg>
      <pc:sldChg chg="addSp delSp modSp add mod delAnim modAnim">
        <pc:chgData name="Rafael Freitas" userId="368e8282f116846f" providerId="LiveId" clId="{167BD6BE-A7E4-40EC-9FD0-A068805D6DB7}" dt="2020-09-17T22:18:42.475" v="1159" actId="478"/>
        <pc:sldMkLst>
          <pc:docMk/>
          <pc:sldMk cId="3784250951" sldId="2191"/>
        </pc:sldMkLst>
        <pc:spChg chg="mod">
          <ac:chgData name="Rafael Freitas" userId="368e8282f116846f" providerId="LiveId" clId="{167BD6BE-A7E4-40EC-9FD0-A068805D6DB7}" dt="2020-09-17T22:18:27.815" v="1156" actId="20577"/>
          <ac:spMkLst>
            <pc:docMk/>
            <pc:sldMk cId="3784250951" sldId="2191"/>
            <ac:spMk id="2" creationId="{00000000-0000-0000-0000-000000000000}"/>
          </ac:spMkLst>
        </pc:spChg>
        <pc:spChg chg="del">
          <ac:chgData name="Rafael Freitas" userId="368e8282f116846f" providerId="LiveId" clId="{167BD6BE-A7E4-40EC-9FD0-A068805D6DB7}" dt="2020-09-17T22:17:26.476" v="1131" actId="478"/>
          <ac:spMkLst>
            <pc:docMk/>
            <pc:sldMk cId="3784250951" sldId="2191"/>
            <ac:spMk id="6" creationId="{00000000-0000-0000-0000-000000000000}"/>
          </ac:spMkLst>
        </pc:spChg>
        <pc:spChg chg="del">
          <ac:chgData name="Rafael Freitas" userId="368e8282f116846f" providerId="LiveId" clId="{167BD6BE-A7E4-40EC-9FD0-A068805D6DB7}" dt="2020-09-17T22:17:20.815" v="1127" actId="478"/>
          <ac:spMkLst>
            <pc:docMk/>
            <pc:sldMk cId="3784250951" sldId="2191"/>
            <ac:spMk id="12" creationId="{00000000-0000-0000-0000-000000000000}"/>
          </ac:spMkLst>
        </pc:spChg>
        <pc:picChg chg="del">
          <ac:chgData name="Rafael Freitas" userId="368e8282f116846f" providerId="LiveId" clId="{167BD6BE-A7E4-40EC-9FD0-A068805D6DB7}" dt="2020-09-17T22:17:27.041" v="1132" actId="478"/>
          <ac:picMkLst>
            <pc:docMk/>
            <pc:sldMk cId="3784250951" sldId="2191"/>
            <ac:picMk id="4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7:28.872" v="1134" actId="478"/>
          <ac:picMkLst>
            <pc:docMk/>
            <pc:sldMk cId="3784250951" sldId="2191"/>
            <ac:picMk id="5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5:56.072" v="1125" actId="478"/>
          <ac:picMkLst>
            <pc:docMk/>
            <pc:sldMk cId="3784250951" sldId="2191"/>
            <ac:picMk id="7" creationId="{BFD740D0-2CFB-4BFF-AFEE-D0260A358DA0}"/>
          </ac:picMkLst>
        </pc:picChg>
        <pc:picChg chg="del">
          <ac:chgData name="Rafael Freitas" userId="368e8282f116846f" providerId="LiveId" clId="{167BD6BE-A7E4-40EC-9FD0-A068805D6DB7}" dt="2020-09-17T22:17:24.823" v="1130" actId="478"/>
          <ac:picMkLst>
            <pc:docMk/>
            <pc:sldMk cId="3784250951" sldId="2191"/>
            <ac:picMk id="8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8:42.475" v="1159" actId="478"/>
          <ac:picMkLst>
            <pc:docMk/>
            <pc:sldMk cId="3784250951" sldId="2191"/>
            <ac:picMk id="10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7:27.894" v="1133" actId="478"/>
          <ac:picMkLst>
            <pc:docMk/>
            <pc:sldMk cId="3784250951" sldId="2191"/>
            <ac:picMk id="11" creationId="{00000000-0000-0000-0000-000000000000}"/>
          </ac:picMkLst>
        </pc:picChg>
        <pc:picChg chg="add del mod">
          <ac:chgData name="Rafael Freitas" userId="368e8282f116846f" providerId="LiveId" clId="{167BD6BE-A7E4-40EC-9FD0-A068805D6DB7}" dt="2020-09-17T22:17:53.790" v="1136" actId="478"/>
          <ac:picMkLst>
            <pc:docMk/>
            <pc:sldMk cId="3784250951" sldId="2191"/>
            <ac:picMk id="5122" creationId="{B12BEE25-038A-4267-A23A-C38939C02AF8}"/>
          </ac:picMkLst>
        </pc:picChg>
        <pc:picChg chg="add mod">
          <ac:chgData name="Rafael Freitas" userId="368e8282f116846f" providerId="LiveId" clId="{167BD6BE-A7E4-40EC-9FD0-A068805D6DB7}" dt="2020-09-17T22:18:33.940" v="1158" actId="1076"/>
          <ac:picMkLst>
            <pc:docMk/>
            <pc:sldMk cId="3784250951" sldId="2191"/>
            <ac:picMk id="5124" creationId="{1137FB65-07DF-4A2F-BA61-34DBDDFD252B}"/>
          </ac:picMkLst>
        </pc:picChg>
        <pc:picChg chg="del">
          <ac:chgData name="Rafael Freitas" userId="368e8282f116846f" providerId="LiveId" clId="{167BD6BE-A7E4-40EC-9FD0-A068805D6DB7}" dt="2020-09-17T22:17:24.229" v="1129" actId="478"/>
          <ac:picMkLst>
            <pc:docMk/>
            <pc:sldMk cId="3784250951" sldId="2191"/>
            <ac:picMk id="6146" creationId="{00000000-0000-0000-0000-000000000000}"/>
          </ac:picMkLst>
        </pc:picChg>
        <pc:picChg chg="del">
          <ac:chgData name="Rafael Freitas" userId="368e8282f116846f" providerId="LiveId" clId="{167BD6BE-A7E4-40EC-9FD0-A068805D6DB7}" dt="2020-09-17T22:17:23.697" v="1128" actId="478"/>
          <ac:picMkLst>
            <pc:docMk/>
            <pc:sldMk cId="3784250951" sldId="2191"/>
            <ac:picMk id="6148" creationId="{00000000-0000-0000-0000-000000000000}"/>
          </ac:picMkLst>
        </pc:picChg>
      </pc:sldChg>
      <pc:sldChg chg="addSp delSp modSp add mod">
        <pc:chgData name="Rafael Freitas" userId="368e8282f116846f" providerId="LiveId" clId="{167BD6BE-A7E4-40EC-9FD0-A068805D6DB7}" dt="2020-09-17T22:34:42.925" v="1256" actId="1036"/>
        <pc:sldMkLst>
          <pc:docMk/>
          <pc:sldMk cId="3139271646" sldId="2192"/>
        </pc:sldMkLst>
        <pc:picChg chg="add mod modCrop">
          <ac:chgData name="Rafael Freitas" userId="368e8282f116846f" providerId="LiveId" clId="{167BD6BE-A7E4-40EC-9FD0-A068805D6DB7}" dt="2020-09-17T22:34:42.925" v="1256" actId="1036"/>
          <ac:picMkLst>
            <pc:docMk/>
            <pc:sldMk cId="3139271646" sldId="2192"/>
            <ac:picMk id="4" creationId="{A998E80E-89B8-4BEB-9EFF-DFC8C2863145}"/>
          </ac:picMkLst>
        </pc:picChg>
        <pc:picChg chg="del">
          <ac:chgData name="Rafael Freitas" userId="368e8282f116846f" providerId="LiveId" clId="{167BD6BE-A7E4-40EC-9FD0-A068805D6DB7}" dt="2020-09-17T22:28:03.730" v="1191" actId="478"/>
          <ac:picMkLst>
            <pc:docMk/>
            <pc:sldMk cId="3139271646" sldId="2192"/>
            <ac:picMk id="5" creationId="{343415FC-8F70-4218-B912-AC6B1EA53055}"/>
          </ac:picMkLst>
        </pc:picChg>
        <pc:picChg chg="del">
          <ac:chgData name="Rafael Freitas" userId="368e8282f116846f" providerId="LiveId" clId="{167BD6BE-A7E4-40EC-9FD0-A068805D6DB7}" dt="2020-09-17T22:28:01.571" v="1189" actId="478"/>
          <ac:picMkLst>
            <pc:docMk/>
            <pc:sldMk cId="3139271646" sldId="2192"/>
            <ac:picMk id="12" creationId="{2873F622-BFE3-4EE4-98A4-EA96B329AB59}"/>
          </ac:picMkLst>
        </pc:picChg>
        <pc:picChg chg="del">
          <ac:chgData name="Rafael Freitas" userId="368e8282f116846f" providerId="LiveId" clId="{167BD6BE-A7E4-40EC-9FD0-A068805D6DB7}" dt="2020-09-17T22:28:02.574" v="1190" actId="478"/>
          <ac:picMkLst>
            <pc:docMk/>
            <pc:sldMk cId="3139271646" sldId="2192"/>
            <ac:picMk id="14" creationId="{AAE1BF32-7698-48A5-8C01-DD1ED59BAC11}"/>
          </ac:picMkLst>
        </pc:picChg>
        <pc:picChg chg="mod modCrop">
          <ac:chgData name="Rafael Freitas" userId="368e8282f116846f" providerId="LiveId" clId="{167BD6BE-A7E4-40EC-9FD0-A068805D6DB7}" dt="2020-09-17T22:34:34.038" v="1246" actId="14100"/>
          <ac:picMkLst>
            <pc:docMk/>
            <pc:sldMk cId="3139271646" sldId="2192"/>
            <ac:picMk id="18" creationId="{268B4F8F-CCCF-4B92-A909-B87A23B0CE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6F107-5D3E-42B5-8012-BAA020B6BBF1}" type="datetimeFigureOut">
              <a:rPr lang="pt-BR" smtClean="0"/>
              <a:pPr/>
              <a:t>21/09/2020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5D467-9E37-49DB-8F6D-565D939499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06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DNA é</a:t>
            </a:r>
            <a:r>
              <a:rPr lang="pt-BR" baseline="0" dirty="0"/>
              <a:t> um ácido </a:t>
            </a:r>
            <a:r>
              <a:rPr lang="pt-BR" baseline="0" dirty="0" err="1"/>
              <a:t>nucléico</a:t>
            </a:r>
            <a:r>
              <a:rPr lang="pt-BR" baseline="0" dirty="0"/>
              <a:t> que constitui o material genético da maioria dos seres vivos. Montamos a cadeia de nucleotídeos ligadas por ponte de hidrogênio formando a dupla-hélice na aula passada, e vimos que sua principal função é armazenar informações necessárias para construção de proteínas e </a:t>
            </a:r>
            <a:r>
              <a:rPr lang="pt-BR" baseline="0" dirty="0" err="1"/>
              <a:t>RNAs</a:t>
            </a:r>
            <a:r>
              <a:rPr lang="pt-BR" baseline="0" dirty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Passos</a:t>
            </a:r>
            <a:r>
              <a:rPr lang="pt-BR" baseline="0" dirty="0"/>
              <a:t> da aula prática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90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Passos</a:t>
            </a:r>
            <a:r>
              <a:rPr lang="pt-BR" baseline="0" dirty="0"/>
              <a:t> da aula prática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909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Passos</a:t>
            </a:r>
            <a:r>
              <a:rPr lang="pt-BR" baseline="0" dirty="0"/>
              <a:t> da aula prática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4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Passos</a:t>
            </a:r>
            <a:r>
              <a:rPr lang="pt-BR" baseline="0" dirty="0"/>
              <a:t> da aula prática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81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Muitas pesquisas em biologia molecular começam com a extração e purificação de ácidos</a:t>
            </a:r>
            <a:r>
              <a:rPr lang="pt-BR" baseline="0" dirty="0"/>
              <a:t> nucleicos. Seguida da reação </a:t>
            </a:r>
            <a:r>
              <a:rPr lang="pt-BR" baseline="0" dirty="0" err="1"/>
              <a:t>polimerase</a:t>
            </a:r>
            <a:r>
              <a:rPr lang="pt-BR" baseline="0" dirty="0"/>
              <a:t> em cadeia (PCR), replicação in </a:t>
            </a:r>
            <a:r>
              <a:rPr lang="pt-BR" baseline="0" dirty="0" err="1"/>
              <a:t>vitro</a:t>
            </a:r>
            <a:r>
              <a:rPr lang="pt-BR" baseline="0" dirty="0"/>
              <a:t> da fita molde, para obter uma concentração de DNA considerável. Seguida de sua análise por processos que serão ilustrados nas próximas práticas. (EXEMPLO da fábrica de skate).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Detergente: desorganiza as membranas lipoproteicas das células,</a:t>
            </a:r>
            <a:r>
              <a:rPr lang="pt-BR" baseline="0" dirty="0"/>
              <a:t> inclusive a </a:t>
            </a:r>
            <a:r>
              <a:rPr lang="pt-BR" baseline="0" dirty="0" err="1"/>
              <a:t>carioteca</a:t>
            </a:r>
            <a:r>
              <a:rPr lang="pt-BR" baseline="0" dirty="0"/>
              <a:t>, permitindo que os ácidos </a:t>
            </a:r>
            <a:r>
              <a:rPr lang="pt-BR" baseline="0" dirty="0" err="1"/>
              <a:t>nucléicos</a:t>
            </a:r>
            <a:r>
              <a:rPr lang="pt-BR" baseline="0" dirty="0"/>
              <a:t> sejam liberados na solução.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Sal de cozinha, desnaturação </a:t>
            </a:r>
            <a:r>
              <a:rPr lang="pt-BR" dirty="0" err="1"/>
              <a:t>protéica</a:t>
            </a:r>
            <a:r>
              <a:rPr lang="pt-BR" dirty="0"/>
              <a:t>,</a:t>
            </a:r>
            <a:r>
              <a:rPr lang="pt-BR" baseline="0" dirty="0"/>
              <a:t> para melhor isolamento dos ácidos </a:t>
            </a:r>
            <a:r>
              <a:rPr lang="pt-BR" baseline="0" dirty="0" err="1"/>
              <a:t>nucléicos</a:t>
            </a:r>
            <a:r>
              <a:rPr lang="pt-BR" baseline="0" dirty="0"/>
              <a:t>. </a:t>
            </a:r>
            <a:r>
              <a:rPr lang="pt-BR" dirty="0"/>
              <a:t>Detergente: </a:t>
            </a:r>
            <a:r>
              <a:rPr lang="pt-BR" dirty="0" err="1"/>
              <a:t>tbm</a:t>
            </a:r>
            <a:r>
              <a:rPr lang="pt-BR" dirty="0"/>
              <a:t> ajuda um pouco por</a:t>
            </a:r>
            <a:r>
              <a:rPr lang="pt-BR" baseline="0" dirty="0"/>
              <a:t> desnaturar proteínas, dissociando o complexo ácidos </a:t>
            </a:r>
            <a:r>
              <a:rPr lang="pt-BR" baseline="0" dirty="0" err="1"/>
              <a:t>nucléicos–proteínas</a:t>
            </a:r>
            <a:r>
              <a:rPr lang="pt-BR" baseline="0" dirty="0"/>
              <a:t>.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Desoxirribonuclease</a:t>
            </a:r>
            <a:r>
              <a:rPr lang="pt-BR" dirty="0"/>
              <a:t>: presentes nos lisossomos e responsáveis pela degradação do DNA.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Etanol</a:t>
            </a:r>
            <a:r>
              <a:rPr lang="pt-BR" baseline="0" dirty="0"/>
              <a:t> gelado: tornar o DNA insolúvel e precipitá-lo.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Passos</a:t>
            </a:r>
            <a:r>
              <a:rPr lang="pt-BR" baseline="0" dirty="0"/>
              <a:t> da aula prática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Passos</a:t>
            </a:r>
            <a:r>
              <a:rPr lang="pt-BR" baseline="0" dirty="0"/>
              <a:t> da aula prática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D467-9E37-49DB-8F6D-565D9394994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6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5218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0436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xmlns="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90904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tiff"/><Relationship Id="rId7" Type="http://schemas.openxmlformats.org/officeDocument/2006/relationships/image" Target="../media/image39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-ZNa1z88Yw?feature=oembed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2.jpeg"/><Relationship Id="rId4" Type="http://schemas.openxmlformats.org/officeDocument/2006/relationships/image" Target="../media/image55.jpe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0985" y="1549392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Aula Prática 2: Extração de DNA</a:t>
            </a:r>
            <a:br>
              <a:rPr lang="pt-BR" sz="36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6685" y="3791266"/>
            <a:ext cx="7437665" cy="2348276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Professora: </a:t>
            </a:r>
            <a:r>
              <a:rPr lang="pt-BR" sz="27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Dra. Maria Bernadete Amâncio Varesche</a:t>
            </a:r>
          </a:p>
          <a:p>
            <a:pPr algn="ctr"/>
            <a:r>
              <a:rPr lang="pt-BR" sz="2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Técnica: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Juliana Gonçalves</a:t>
            </a:r>
          </a:p>
          <a:p>
            <a:pPr algn="ctr"/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Monitor: </a:t>
            </a:r>
          </a:p>
          <a:p>
            <a:pPr algn="ctr">
              <a:buNone/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Francisco Rafael Sousa Freitas</a:t>
            </a:r>
          </a:p>
          <a:p>
            <a:pPr algn="ctr"/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06685" y="2287794"/>
            <a:ext cx="7369629" cy="981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Biologia Geral e Aplicada II</a:t>
            </a:r>
            <a:b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(SHS 0378)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310743" y="1861457"/>
            <a:ext cx="7758462" cy="48920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0" name="Picture 6" descr="http://d5unb4cz2z4r3.cloudfront.net/wp-content/uploads/2016/04/15191144/Sibling-Dna-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4" y="4165878"/>
            <a:ext cx="4005070" cy="2587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2.glbimg.com/j7uNZdUoyJ6rd7DZQUmeCD7HklE=/0x0:1700x1065/620x388/smart/filters:strip_icc()/s3.glbimg.com/v1/AUTH_59edd422c0c84a879bd37670ae4f538a/photos/apis/26f5b8ec96604e6f8980dc5d2d68ef78/cris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" y="1705850"/>
            <a:ext cx="4005068" cy="2623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2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343" y="468002"/>
            <a:ext cx="11573197" cy="724247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PCR – </a:t>
            </a:r>
            <a:r>
              <a:rPr lang="pt-BR" sz="4000" b="1" dirty="0" err="1">
                <a:solidFill>
                  <a:schemeClr val="tx2"/>
                </a:solidFill>
                <a:latin typeface="Schoolbell" panose="02000000000000000000" pitchFamily="2" charset="0"/>
              </a:rPr>
              <a:t>denaturação</a:t>
            </a:r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 (passo 1)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409E6E7C-3880-F045-B4A0-5C718EFB9890}"/>
              </a:ext>
            </a:extLst>
          </p:cNvPr>
          <p:cNvGrpSpPr/>
          <p:nvPr/>
        </p:nvGrpSpPr>
        <p:grpSpPr>
          <a:xfrm>
            <a:off x="1825631" y="3095315"/>
            <a:ext cx="9715820" cy="698537"/>
            <a:chOff x="1714578" y="2482688"/>
            <a:chExt cx="9715820" cy="698537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xmlns="" id="{481F18F8-2C63-0645-BD28-E073F1F6A32A}"/>
                </a:ext>
              </a:extLst>
            </p:cNvPr>
            <p:cNvSpPr/>
            <p:nvPr/>
          </p:nvSpPr>
          <p:spPr>
            <a:xfrm>
              <a:off x="4091289" y="248268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Rectangle 176">
              <a:extLst>
                <a:ext uri="{FF2B5EF4-FFF2-40B4-BE49-F238E27FC236}">
                  <a16:creationId xmlns:a16="http://schemas.microsoft.com/office/drawing/2014/main" xmlns="" id="{6DA7B232-26B6-F54C-BD22-EF909C4BDB46}"/>
                </a:ext>
              </a:extLst>
            </p:cNvPr>
            <p:cNvSpPr/>
            <p:nvPr/>
          </p:nvSpPr>
          <p:spPr>
            <a:xfrm rot="10800000">
              <a:off x="4164593" y="270138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7D8D6CD8-9966-734B-9D37-AE4E3CAE5665}"/>
                </a:ext>
              </a:extLst>
            </p:cNvPr>
            <p:cNvSpPr/>
            <p:nvPr/>
          </p:nvSpPr>
          <p:spPr>
            <a:xfrm>
              <a:off x="4370814" y="248773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Rectangle 176">
              <a:extLst>
                <a:ext uri="{FF2B5EF4-FFF2-40B4-BE49-F238E27FC236}">
                  <a16:creationId xmlns:a16="http://schemas.microsoft.com/office/drawing/2014/main" xmlns="" id="{47D2817D-5D57-5049-87B6-4820D719957F}"/>
                </a:ext>
              </a:extLst>
            </p:cNvPr>
            <p:cNvSpPr/>
            <p:nvPr/>
          </p:nvSpPr>
          <p:spPr>
            <a:xfrm rot="10800000">
              <a:off x="4444118" y="270643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xmlns="" id="{FE49EB91-0645-1541-97B5-37E1BEFC6B23}"/>
                </a:ext>
              </a:extLst>
            </p:cNvPr>
            <p:cNvSpPr/>
            <p:nvPr/>
          </p:nvSpPr>
          <p:spPr>
            <a:xfrm>
              <a:off x="4678683" y="248773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Rectangle 176">
              <a:extLst>
                <a:ext uri="{FF2B5EF4-FFF2-40B4-BE49-F238E27FC236}">
                  <a16:creationId xmlns:a16="http://schemas.microsoft.com/office/drawing/2014/main" xmlns="" id="{98958997-211F-7F41-A143-1AB6431A4BA8}"/>
                </a:ext>
              </a:extLst>
            </p:cNvPr>
            <p:cNvSpPr/>
            <p:nvPr/>
          </p:nvSpPr>
          <p:spPr>
            <a:xfrm rot="10800000">
              <a:off x="4751987" y="270643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A1DD267D-A332-E349-931F-C4C7654A2EE8}"/>
                </a:ext>
              </a:extLst>
            </p:cNvPr>
            <p:cNvSpPr/>
            <p:nvPr/>
          </p:nvSpPr>
          <p:spPr>
            <a:xfrm>
              <a:off x="4989825" y="2491107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Rectangle 176">
              <a:extLst>
                <a:ext uri="{FF2B5EF4-FFF2-40B4-BE49-F238E27FC236}">
                  <a16:creationId xmlns:a16="http://schemas.microsoft.com/office/drawing/2014/main" xmlns="" id="{C881F860-D757-5D48-97D4-0BFEAFAAD377}"/>
                </a:ext>
              </a:extLst>
            </p:cNvPr>
            <p:cNvSpPr/>
            <p:nvPr/>
          </p:nvSpPr>
          <p:spPr>
            <a:xfrm rot="10800000">
              <a:off x="5063129" y="2709805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DE561B16-FBBE-3441-80EC-0BEEF1438A5E}"/>
                </a:ext>
              </a:extLst>
            </p:cNvPr>
            <p:cNvSpPr/>
            <p:nvPr/>
          </p:nvSpPr>
          <p:spPr>
            <a:xfrm>
              <a:off x="5297694" y="2491107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Rectangle 176">
              <a:extLst>
                <a:ext uri="{FF2B5EF4-FFF2-40B4-BE49-F238E27FC236}">
                  <a16:creationId xmlns:a16="http://schemas.microsoft.com/office/drawing/2014/main" xmlns="" id="{5CA6D95A-8DB6-644E-ABED-9C772AEA7265}"/>
                </a:ext>
              </a:extLst>
            </p:cNvPr>
            <p:cNvSpPr/>
            <p:nvPr/>
          </p:nvSpPr>
          <p:spPr>
            <a:xfrm rot="10800000">
              <a:off x="5370998" y="2709805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7D3D86F8-90D3-1240-B6C3-1D3E838B15F4}"/>
                </a:ext>
              </a:extLst>
            </p:cNvPr>
            <p:cNvSpPr/>
            <p:nvPr/>
          </p:nvSpPr>
          <p:spPr>
            <a:xfrm>
              <a:off x="5614901" y="2485809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Rectangle 176">
              <a:extLst>
                <a:ext uri="{FF2B5EF4-FFF2-40B4-BE49-F238E27FC236}">
                  <a16:creationId xmlns:a16="http://schemas.microsoft.com/office/drawing/2014/main" xmlns="" id="{AB33A79B-1926-E44B-ACCB-DECB184EE78C}"/>
                </a:ext>
              </a:extLst>
            </p:cNvPr>
            <p:cNvSpPr/>
            <p:nvPr/>
          </p:nvSpPr>
          <p:spPr>
            <a:xfrm rot="10800000">
              <a:off x="5688205" y="2704507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5F81CBF1-7156-AB42-A7BE-87EA0A2A833A}"/>
                </a:ext>
              </a:extLst>
            </p:cNvPr>
            <p:cNvSpPr/>
            <p:nvPr/>
          </p:nvSpPr>
          <p:spPr>
            <a:xfrm>
              <a:off x="5922770" y="2485809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Rectangle 176">
              <a:extLst>
                <a:ext uri="{FF2B5EF4-FFF2-40B4-BE49-F238E27FC236}">
                  <a16:creationId xmlns:a16="http://schemas.microsoft.com/office/drawing/2014/main" xmlns="" id="{DE48820C-F03E-5D4A-8E73-3530AE402388}"/>
                </a:ext>
              </a:extLst>
            </p:cNvPr>
            <p:cNvSpPr/>
            <p:nvPr/>
          </p:nvSpPr>
          <p:spPr>
            <a:xfrm rot="10800000">
              <a:off x="5996074" y="2704507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6F414434-5B4D-5E46-A5EB-7801B4E45C0B}"/>
                </a:ext>
              </a:extLst>
            </p:cNvPr>
            <p:cNvSpPr/>
            <p:nvPr/>
          </p:nvSpPr>
          <p:spPr>
            <a:xfrm>
              <a:off x="6233912" y="2489184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Rectangle 176">
              <a:extLst>
                <a:ext uri="{FF2B5EF4-FFF2-40B4-BE49-F238E27FC236}">
                  <a16:creationId xmlns:a16="http://schemas.microsoft.com/office/drawing/2014/main" xmlns="" id="{C9042EAA-8D44-134D-908D-362DB9928775}"/>
                </a:ext>
              </a:extLst>
            </p:cNvPr>
            <p:cNvSpPr/>
            <p:nvPr/>
          </p:nvSpPr>
          <p:spPr>
            <a:xfrm rot="10800000">
              <a:off x="6307216" y="2707882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94A47F8E-1C86-0A40-85C9-6670100BC045}"/>
                </a:ext>
              </a:extLst>
            </p:cNvPr>
            <p:cNvSpPr/>
            <p:nvPr/>
          </p:nvSpPr>
          <p:spPr>
            <a:xfrm>
              <a:off x="6541781" y="2489184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Rectangle 176">
              <a:extLst>
                <a:ext uri="{FF2B5EF4-FFF2-40B4-BE49-F238E27FC236}">
                  <a16:creationId xmlns:a16="http://schemas.microsoft.com/office/drawing/2014/main" xmlns="" id="{E8CAD83B-D510-6847-A6C8-617A2046A9CA}"/>
                </a:ext>
              </a:extLst>
            </p:cNvPr>
            <p:cNvSpPr/>
            <p:nvPr/>
          </p:nvSpPr>
          <p:spPr>
            <a:xfrm rot="10800000">
              <a:off x="6615085" y="2707882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33428A17-776C-6548-A57B-F3A22763905A}"/>
                </a:ext>
              </a:extLst>
            </p:cNvPr>
            <p:cNvSpPr/>
            <p:nvPr/>
          </p:nvSpPr>
          <p:spPr>
            <a:xfrm>
              <a:off x="6852923" y="249415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Rectangle 176">
              <a:extLst>
                <a:ext uri="{FF2B5EF4-FFF2-40B4-BE49-F238E27FC236}">
                  <a16:creationId xmlns:a16="http://schemas.microsoft.com/office/drawing/2014/main" xmlns="" id="{73017DF3-4FCB-7844-8060-B26B6D5B21F7}"/>
                </a:ext>
              </a:extLst>
            </p:cNvPr>
            <p:cNvSpPr/>
            <p:nvPr/>
          </p:nvSpPr>
          <p:spPr>
            <a:xfrm rot="10800000">
              <a:off x="6926227" y="271285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74626948-0CF9-3E44-ACA2-F19F9A408BA2}"/>
                </a:ext>
              </a:extLst>
            </p:cNvPr>
            <p:cNvSpPr/>
            <p:nvPr/>
          </p:nvSpPr>
          <p:spPr>
            <a:xfrm>
              <a:off x="8434198" y="250835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Rectangle 176">
              <a:extLst>
                <a:ext uri="{FF2B5EF4-FFF2-40B4-BE49-F238E27FC236}">
                  <a16:creationId xmlns:a16="http://schemas.microsoft.com/office/drawing/2014/main" xmlns="" id="{A5DF6244-0142-F342-BEBD-D8E8EBC63AAE}"/>
                </a:ext>
              </a:extLst>
            </p:cNvPr>
            <p:cNvSpPr/>
            <p:nvPr/>
          </p:nvSpPr>
          <p:spPr>
            <a:xfrm rot="10800000">
              <a:off x="8507502" y="272705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xmlns="" id="{D6FED4A3-F80F-D640-BCBD-A6526362D701}"/>
                </a:ext>
              </a:extLst>
            </p:cNvPr>
            <p:cNvSpPr/>
            <p:nvPr/>
          </p:nvSpPr>
          <p:spPr>
            <a:xfrm>
              <a:off x="8713723" y="2513396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Rectangle 176">
              <a:extLst>
                <a:ext uri="{FF2B5EF4-FFF2-40B4-BE49-F238E27FC236}">
                  <a16:creationId xmlns:a16="http://schemas.microsoft.com/office/drawing/2014/main" xmlns="" id="{4CF0F7BC-C9E2-FE4D-AA4A-8ACF05D12DA2}"/>
                </a:ext>
              </a:extLst>
            </p:cNvPr>
            <p:cNvSpPr/>
            <p:nvPr/>
          </p:nvSpPr>
          <p:spPr>
            <a:xfrm rot="10800000">
              <a:off x="8787027" y="2732094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xmlns="" id="{7D0FE366-E7DA-0541-8BCD-BDA6AA816E65}"/>
                </a:ext>
              </a:extLst>
            </p:cNvPr>
            <p:cNvSpPr/>
            <p:nvPr/>
          </p:nvSpPr>
          <p:spPr>
            <a:xfrm>
              <a:off x="9021592" y="2513396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Rectangle 176">
              <a:extLst>
                <a:ext uri="{FF2B5EF4-FFF2-40B4-BE49-F238E27FC236}">
                  <a16:creationId xmlns:a16="http://schemas.microsoft.com/office/drawing/2014/main" xmlns="" id="{4041D947-C0ED-2341-AB9C-8D718B957D68}"/>
                </a:ext>
              </a:extLst>
            </p:cNvPr>
            <p:cNvSpPr/>
            <p:nvPr/>
          </p:nvSpPr>
          <p:spPr>
            <a:xfrm rot="10800000">
              <a:off x="9094896" y="2732094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xmlns="" id="{399605D6-66FE-5145-B4A3-B68449F0F76E}"/>
                </a:ext>
              </a:extLst>
            </p:cNvPr>
            <p:cNvSpPr/>
            <p:nvPr/>
          </p:nvSpPr>
          <p:spPr>
            <a:xfrm>
              <a:off x="9332734" y="251677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Rectangle 176">
              <a:extLst>
                <a:ext uri="{FF2B5EF4-FFF2-40B4-BE49-F238E27FC236}">
                  <a16:creationId xmlns:a16="http://schemas.microsoft.com/office/drawing/2014/main" xmlns="" id="{5C76C167-2CFC-5A40-9C23-E47880AB8E68}"/>
                </a:ext>
              </a:extLst>
            </p:cNvPr>
            <p:cNvSpPr/>
            <p:nvPr/>
          </p:nvSpPr>
          <p:spPr>
            <a:xfrm rot="10800000">
              <a:off x="9406038" y="273546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xmlns="" id="{FBBA2FB3-EC83-844F-B5A9-F69A991C937A}"/>
                </a:ext>
              </a:extLst>
            </p:cNvPr>
            <p:cNvSpPr/>
            <p:nvPr/>
          </p:nvSpPr>
          <p:spPr>
            <a:xfrm>
              <a:off x="9640603" y="251677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Rectangle 176">
              <a:extLst>
                <a:ext uri="{FF2B5EF4-FFF2-40B4-BE49-F238E27FC236}">
                  <a16:creationId xmlns:a16="http://schemas.microsoft.com/office/drawing/2014/main" xmlns="" id="{484EAAC5-37CD-2B46-BD82-C2C2A2300FD9}"/>
                </a:ext>
              </a:extLst>
            </p:cNvPr>
            <p:cNvSpPr/>
            <p:nvPr/>
          </p:nvSpPr>
          <p:spPr>
            <a:xfrm rot="10800000">
              <a:off x="9713907" y="273546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xmlns="" id="{DF23DD8D-217C-4442-81BA-85063DD5FD29}"/>
                </a:ext>
              </a:extLst>
            </p:cNvPr>
            <p:cNvSpPr/>
            <p:nvPr/>
          </p:nvSpPr>
          <p:spPr>
            <a:xfrm>
              <a:off x="9957810" y="251147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Rectangle 176">
              <a:extLst>
                <a:ext uri="{FF2B5EF4-FFF2-40B4-BE49-F238E27FC236}">
                  <a16:creationId xmlns:a16="http://schemas.microsoft.com/office/drawing/2014/main" xmlns="" id="{68C6037C-63F1-474B-81BD-BB6DEB67A7B5}"/>
                </a:ext>
              </a:extLst>
            </p:cNvPr>
            <p:cNvSpPr/>
            <p:nvPr/>
          </p:nvSpPr>
          <p:spPr>
            <a:xfrm rot="10800000">
              <a:off x="10031114" y="273017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589277D1-6E98-2841-B322-13136CB473D7}"/>
                </a:ext>
              </a:extLst>
            </p:cNvPr>
            <p:cNvSpPr/>
            <p:nvPr/>
          </p:nvSpPr>
          <p:spPr>
            <a:xfrm>
              <a:off x="10265679" y="251147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Rectangle 176">
              <a:extLst>
                <a:ext uri="{FF2B5EF4-FFF2-40B4-BE49-F238E27FC236}">
                  <a16:creationId xmlns:a16="http://schemas.microsoft.com/office/drawing/2014/main" xmlns="" id="{39258FA7-838F-5041-860B-DAB7BFC151F9}"/>
                </a:ext>
              </a:extLst>
            </p:cNvPr>
            <p:cNvSpPr/>
            <p:nvPr/>
          </p:nvSpPr>
          <p:spPr>
            <a:xfrm rot="10800000">
              <a:off x="10338983" y="273017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xmlns="" id="{D4EC78E5-76D2-D146-B93A-5D90A2B381C8}"/>
                </a:ext>
              </a:extLst>
            </p:cNvPr>
            <p:cNvSpPr/>
            <p:nvPr/>
          </p:nvSpPr>
          <p:spPr>
            <a:xfrm>
              <a:off x="10576821" y="251484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Rectangle 176">
              <a:extLst>
                <a:ext uri="{FF2B5EF4-FFF2-40B4-BE49-F238E27FC236}">
                  <a16:creationId xmlns:a16="http://schemas.microsoft.com/office/drawing/2014/main" xmlns="" id="{52B23934-378F-CE4D-860D-6EBE18008193}"/>
                </a:ext>
              </a:extLst>
            </p:cNvPr>
            <p:cNvSpPr/>
            <p:nvPr/>
          </p:nvSpPr>
          <p:spPr>
            <a:xfrm rot="10800000">
              <a:off x="10650125" y="273354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xmlns="" id="{549C260A-E0ED-774F-ACA0-B58FC3CF857D}"/>
                </a:ext>
              </a:extLst>
            </p:cNvPr>
            <p:cNvSpPr/>
            <p:nvPr/>
          </p:nvSpPr>
          <p:spPr>
            <a:xfrm>
              <a:off x="10884690" y="251484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Rectangle 176">
              <a:extLst>
                <a:ext uri="{FF2B5EF4-FFF2-40B4-BE49-F238E27FC236}">
                  <a16:creationId xmlns:a16="http://schemas.microsoft.com/office/drawing/2014/main" xmlns="" id="{16162D2E-6769-8344-97D7-1A21F435282E}"/>
                </a:ext>
              </a:extLst>
            </p:cNvPr>
            <p:cNvSpPr/>
            <p:nvPr/>
          </p:nvSpPr>
          <p:spPr>
            <a:xfrm rot="10800000">
              <a:off x="10957994" y="273354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xmlns="" id="{62573A92-343B-3C45-93EF-FC4A5B1618A0}"/>
                </a:ext>
              </a:extLst>
            </p:cNvPr>
            <p:cNvSpPr/>
            <p:nvPr/>
          </p:nvSpPr>
          <p:spPr>
            <a:xfrm>
              <a:off x="11195832" y="2519817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Rectangle 176">
              <a:extLst>
                <a:ext uri="{FF2B5EF4-FFF2-40B4-BE49-F238E27FC236}">
                  <a16:creationId xmlns:a16="http://schemas.microsoft.com/office/drawing/2014/main" xmlns="" id="{84684AF9-3608-BD44-834B-02A41F245631}"/>
                </a:ext>
              </a:extLst>
            </p:cNvPr>
            <p:cNvSpPr/>
            <p:nvPr/>
          </p:nvSpPr>
          <p:spPr>
            <a:xfrm rot="10800000">
              <a:off x="11269136" y="2738515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xmlns="" id="{520AC624-1320-D245-A64D-C9E154850940}"/>
                </a:ext>
              </a:extLst>
            </p:cNvPr>
            <p:cNvSpPr/>
            <p:nvPr/>
          </p:nvSpPr>
          <p:spPr>
            <a:xfrm>
              <a:off x="8079072" y="250210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Rectangle 176">
              <a:extLst>
                <a:ext uri="{FF2B5EF4-FFF2-40B4-BE49-F238E27FC236}">
                  <a16:creationId xmlns:a16="http://schemas.microsoft.com/office/drawing/2014/main" xmlns="" id="{C59E1EF4-4131-814B-8ABC-691FCBD188DD}"/>
                </a:ext>
              </a:extLst>
            </p:cNvPr>
            <p:cNvSpPr/>
            <p:nvPr/>
          </p:nvSpPr>
          <p:spPr>
            <a:xfrm rot="10800000">
              <a:off x="8152376" y="272079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xmlns="" id="{24F803AB-2646-E641-BD3E-AFDED5664AB1}"/>
                </a:ext>
              </a:extLst>
            </p:cNvPr>
            <p:cNvSpPr/>
            <p:nvPr/>
          </p:nvSpPr>
          <p:spPr>
            <a:xfrm>
              <a:off x="7796966" y="2503700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Rectangle 176">
              <a:extLst>
                <a:ext uri="{FF2B5EF4-FFF2-40B4-BE49-F238E27FC236}">
                  <a16:creationId xmlns:a16="http://schemas.microsoft.com/office/drawing/2014/main" xmlns="" id="{D8956679-6ED5-C547-91A7-D5A20ED47906}"/>
                </a:ext>
              </a:extLst>
            </p:cNvPr>
            <p:cNvSpPr/>
            <p:nvPr/>
          </p:nvSpPr>
          <p:spPr>
            <a:xfrm rot="10800000">
              <a:off x="7870270" y="2722398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xmlns="" id="{A47628DD-018A-3E45-9DA6-9A38BD8498D7}"/>
                </a:ext>
              </a:extLst>
            </p:cNvPr>
            <p:cNvSpPr/>
            <p:nvPr/>
          </p:nvSpPr>
          <p:spPr>
            <a:xfrm>
              <a:off x="7498789" y="250210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Rectangle 176">
              <a:extLst>
                <a:ext uri="{FF2B5EF4-FFF2-40B4-BE49-F238E27FC236}">
                  <a16:creationId xmlns:a16="http://schemas.microsoft.com/office/drawing/2014/main" xmlns="" id="{12CA017A-B504-6E44-A11C-0011B2881228}"/>
                </a:ext>
              </a:extLst>
            </p:cNvPr>
            <p:cNvSpPr/>
            <p:nvPr/>
          </p:nvSpPr>
          <p:spPr>
            <a:xfrm rot="10800000">
              <a:off x="7572093" y="272079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xmlns="" id="{1E76AD94-128C-F442-B020-DBA1AD7FE5D1}"/>
                </a:ext>
              </a:extLst>
            </p:cNvPr>
            <p:cNvSpPr/>
            <p:nvPr/>
          </p:nvSpPr>
          <p:spPr>
            <a:xfrm>
              <a:off x="7200612" y="250210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Rectangle 176">
              <a:extLst>
                <a:ext uri="{FF2B5EF4-FFF2-40B4-BE49-F238E27FC236}">
                  <a16:creationId xmlns:a16="http://schemas.microsoft.com/office/drawing/2014/main" xmlns="" id="{7F79494C-4B76-794D-BD9D-B95F278145D8}"/>
                </a:ext>
              </a:extLst>
            </p:cNvPr>
            <p:cNvSpPr/>
            <p:nvPr/>
          </p:nvSpPr>
          <p:spPr>
            <a:xfrm rot="10800000">
              <a:off x="7273916" y="272079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xmlns="" id="{B98F0B04-D73D-1245-B385-3AB82D58C985}"/>
                </a:ext>
              </a:extLst>
            </p:cNvPr>
            <p:cNvSpPr/>
            <p:nvPr/>
          </p:nvSpPr>
          <p:spPr>
            <a:xfrm>
              <a:off x="2593038" y="250576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6" name="Rectangle 176">
              <a:extLst>
                <a:ext uri="{FF2B5EF4-FFF2-40B4-BE49-F238E27FC236}">
                  <a16:creationId xmlns:a16="http://schemas.microsoft.com/office/drawing/2014/main" xmlns="" id="{9C70125C-BB3D-BF4D-AB7B-D4FCF8152673}"/>
                </a:ext>
              </a:extLst>
            </p:cNvPr>
            <p:cNvSpPr/>
            <p:nvPr/>
          </p:nvSpPr>
          <p:spPr>
            <a:xfrm rot="10800000">
              <a:off x="2666342" y="272446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xmlns="" id="{CE984808-9AA2-CF45-A6AC-0990E418EB46}"/>
                </a:ext>
              </a:extLst>
            </p:cNvPr>
            <p:cNvSpPr/>
            <p:nvPr/>
          </p:nvSpPr>
          <p:spPr>
            <a:xfrm>
              <a:off x="2310932" y="250736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0" name="Rectangle 176">
              <a:extLst>
                <a:ext uri="{FF2B5EF4-FFF2-40B4-BE49-F238E27FC236}">
                  <a16:creationId xmlns:a16="http://schemas.microsoft.com/office/drawing/2014/main" xmlns="" id="{D944B521-E030-A44C-AF34-1FDDD53501F4}"/>
                </a:ext>
              </a:extLst>
            </p:cNvPr>
            <p:cNvSpPr/>
            <p:nvPr/>
          </p:nvSpPr>
          <p:spPr>
            <a:xfrm rot="10800000">
              <a:off x="2384236" y="272605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xmlns="" id="{282CE1EA-2BCB-A346-B58B-3A71B72C748D}"/>
                </a:ext>
              </a:extLst>
            </p:cNvPr>
            <p:cNvSpPr/>
            <p:nvPr/>
          </p:nvSpPr>
          <p:spPr>
            <a:xfrm>
              <a:off x="2012755" y="250576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4" name="Rectangle 176">
              <a:extLst>
                <a:ext uri="{FF2B5EF4-FFF2-40B4-BE49-F238E27FC236}">
                  <a16:creationId xmlns:a16="http://schemas.microsoft.com/office/drawing/2014/main" xmlns="" id="{1F4F910A-C7B2-3D44-B6C6-EBB222440AC6}"/>
                </a:ext>
              </a:extLst>
            </p:cNvPr>
            <p:cNvSpPr/>
            <p:nvPr/>
          </p:nvSpPr>
          <p:spPr>
            <a:xfrm rot="10800000">
              <a:off x="2086059" y="272446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xmlns="" id="{BBDECF1E-6EB2-B247-A0D9-0A75D226B84A}"/>
                </a:ext>
              </a:extLst>
            </p:cNvPr>
            <p:cNvSpPr/>
            <p:nvPr/>
          </p:nvSpPr>
          <p:spPr>
            <a:xfrm>
              <a:off x="1714578" y="250576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8" name="Rectangle 176">
              <a:extLst>
                <a:ext uri="{FF2B5EF4-FFF2-40B4-BE49-F238E27FC236}">
                  <a16:creationId xmlns:a16="http://schemas.microsoft.com/office/drawing/2014/main" xmlns="" id="{4FEE9E89-D3CD-3740-9F7F-951CA4866E0C}"/>
                </a:ext>
              </a:extLst>
            </p:cNvPr>
            <p:cNvSpPr/>
            <p:nvPr/>
          </p:nvSpPr>
          <p:spPr>
            <a:xfrm rot="10800000">
              <a:off x="1787882" y="272446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xmlns="" id="{9D16B745-6CDC-794F-ABF9-217DB859DC0C}"/>
                </a:ext>
              </a:extLst>
            </p:cNvPr>
            <p:cNvSpPr/>
            <p:nvPr/>
          </p:nvSpPr>
          <p:spPr>
            <a:xfrm>
              <a:off x="3749163" y="248918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2" name="Rectangle 176">
              <a:extLst>
                <a:ext uri="{FF2B5EF4-FFF2-40B4-BE49-F238E27FC236}">
                  <a16:creationId xmlns:a16="http://schemas.microsoft.com/office/drawing/2014/main" xmlns="" id="{6BAF1B42-5AB8-A54D-8BC5-FEB82DD17DC4}"/>
                </a:ext>
              </a:extLst>
            </p:cNvPr>
            <p:cNvSpPr/>
            <p:nvPr/>
          </p:nvSpPr>
          <p:spPr>
            <a:xfrm rot="10800000">
              <a:off x="3822467" y="270788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xmlns="" id="{431B7EC1-50F7-0046-BE66-D9D22BAB048B}"/>
                </a:ext>
              </a:extLst>
            </p:cNvPr>
            <p:cNvSpPr/>
            <p:nvPr/>
          </p:nvSpPr>
          <p:spPr>
            <a:xfrm>
              <a:off x="3467057" y="249078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6" name="Rectangle 176">
              <a:extLst>
                <a:ext uri="{FF2B5EF4-FFF2-40B4-BE49-F238E27FC236}">
                  <a16:creationId xmlns:a16="http://schemas.microsoft.com/office/drawing/2014/main" xmlns="" id="{56C4C417-173C-054D-A74E-3FA7594EEFFC}"/>
                </a:ext>
              </a:extLst>
            </p:cNvPr>
            <p:cNvSpPr/>
            <p:nvPr/>
          </p:nvSpPr>
          <p:spPr>
            <a:xfrm rot="10800000">
              <a:off x="3540361" y="270947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xmlns="" id="{F3713598-C1E4-9049-A801-88101514A809}"/>
                </a:ext>
              </a:extLst>
            </p:cNvPr>
            <p:cNvSpPr/>
            <p:nvPr/>
          </p:nvSpPr>
          <p:spPr>
            <a:xfrm>
              <a:off x="3168880" y="248918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0" name="Rectangle 176">
              <a:extLst>
                <a:ext uri="{FF2B5EF4-FFF2-40B4-BE49-F238E27FC236}">
                  <a16:creationId xmlns:a16="http://schemas.microsoft.com/office/drawing/2014/main" xmlns="" id="{93A01310-444E-944D-ADBE-DE8F88BF509E}"/>
                </a:ext>
              </a:extLst>
            </p:cNvPr>
            <p:cNvSpPr/>
            <p:nvPr/>
          </p:nvSpPr>
          <p:spPr>
            <a:xfrm rot="10800000">
              <a:off x="3242184" y="270788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xmlns="" id="{67279FB8-E702-2447-8662-28E11A76D7EF}"/>
                </a:ext>
              </a:extLst>
            </p:cNvPr>
            <p:cNvSpPr/>
            <p:nvPr/>
          </p:nvSpPr>
          <p:spPr>
            <a:xfrm>
              <a:off x="2870703" y="248918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4" name="Rectangle 176">
              <a:extLst>
                <a:ext uri="{FF2B5EF4-FFF2-40B4-BE49-F238E27FC236}">
                  <a16:creationId xmlns:a16="http://schemas.microsoft.com/office/drawing/2014/main" xmlns="" id="{DF52E088-1575-3E43-B834-2B70066BF676}"/>
                </a:ext>
              </a:extLst>
            </p:cNvPr>
            <p:cNvSpPr/>
            <p:nvPr/>
          </p:nvSpPr>
          <p:spPr>
            <a:xfrm rot="10800000">
              <a:off x="2944007" y="270788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CABA3AF7-E3DF-E64E-9F86-DD04325D91C8}"/>
              </a:ext>
            </a:extLst>
          </p:cNvPr>
          <p:cNvGrpSpPr/>
          <p:nvPr/>
        </p:nvGrpSpPr>
        <p:grpSpPr>
          <a:xfrm>
            <a:off x="1825631" y="3811585"/>
            <a:ext cx="9715820" cy="762354"/>
            <a:chOff x="1714578" y="3144094"/>
            <a:chExt cx="9715820" cy="762354"/>
          </a:xfrm>
          <a:solidFill>
            <a:srgbClr val="5C6FDA"/>
          </a:solidFill>
        </p:grpSpPr>
        <p:sp>
          <p:nvSpPr>
            <p:cNvPr id="259" name="Rectangle 167">
              <a:extLst>
                <a:ext uri="{FF2B5EF4-FFF2-40B4-BE49-F238E27FC236}">
                  <a16:creationId xmlns:a16="http://schemas.microsoft.com/office/drawing/2014/main" xmlns="" id="{F6783C2D-5200-194A-A8A2-CD2501EC765C}"/>
                </a:ext>
              </a:extLst>
            </p:cNvPr>
            <p:cNvSpPr/>
            <p:nvPr/>
          </p:nvSpPr>
          <p:spPr>
            <a:xfrm>
              <a:off x="4164592" y="3144094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xmlns="" id="{B7BFF6B5-1726-C84E-A958-DF44371391A8}"/>
                </a:ext>
              </a:extLst>
            </p:cNvPr>
            <p:cNvSpPr/>
            <p:nvPr/>
          </p:nvSpPr>
          <p:spPr>
            <a:xfrm>
              <a:off x="4091289" y="3634753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Rectangle 167">
              <a:extLst>
                <a:ext uri="{FF2B5EF4-FFF2-40B4-BE49-F238E27FC236}">
                  <a16:creationId xmlns:a16="http://schemas.microsoft.com/office/drawing/2014/main" xmlns="" id="{946E72F3-C48F-154B-8475-239965C64798}"/>
                </a:ext>
              </a:extLst>
            </p:cNvPr>
            <p:cNvSpPr/>
            <p:nvPr/>
          </p:nvSpPr>
          <p:spPr>
            <a:xfrm>
              <a:off x="4444117" y="314913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xmlns="" id="{697419A6-DB3E-044C-BCA8-49F36E94B7AC}"/>
                </a:ext>
              </a:extLst>
            </p:cNvPr>
            <p:cNvSpPr/>
            <p:nvPr/>
          </p:nvSpPr>
          <p:spPr>
            <a:xfrm>
              <a:off x="4370814" y="363979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Rectangle 167">
              <a:extLst>
                <a:ext uri="{FF2B5EF4-FFF2-40B4-BE49-F238E27FC236}">
                  <a16:creationId xmlns:a16="http://schemas.microsoft.com/office/drawing/2014/main" xmlns="" id="{88801CBF-E6D2-B740-9340-99A1A778262F}"/>
                </a:ext>
              </a:extLst>
            </p:cNvPr>
            <p:cNvSpPr/>
            <p:nvPr/>
          </p:nvSpPr>
          <p:spPr>
            <a:xfrm>
              <a:off x="4751986" y="314913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D69CC2C0-350A-6A44-AC25-A28CD05A1954}"/>
                </a:ext>
              </a:extLst>
            </p:cNvPr>
            <p:cNvSpPr/>
            <p:nvPr/>
          </p:nvSpPr>
          <p:spPr>
            <a:xfrm>
              <a:off x="4678683" y="363979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Rectangle 167">
              <a:extLst>
                <a:ext uri="{FF2B5EF4-FFF2-40B4-BE49-F238E27FC236}">
                  <a16:creationId xmlns:a16="http://schemas.microsoft.com/office/drawing/2014/main" xmlns="" id="{12B4B4E9-7D1A-8C47-ACE1-CDD8F85DB511}"/>
                </a:ext>
              </a:extLst>
            </p:cNvPr>
            <p:cNvSpPr/>
            <p:nvPr/>
          </p:nvSpPr>
          <p:spPr>
            <a:xfrm>
              <a:off x="5063128" y="3152513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41AE5B60-16E3-4248-88FD-02817592BD35}"/>
                </a:ext>
              </a:extLst>
            </p:cNvPr>
            <p:cNvSpPr/>
            <p:nvPr/>
          </p:nvSpPr>
          <p:spPr>
            <a:xfrm>
              <a:off x="4989825" y="3643172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Rectangle 167">
              <a:extLst>
                <a:ext uri="{FF2B5EF4-FFF2-40B4-BE49-F238E27FC236}">
                  <a16:creationId xmlns:a16="http://schemas.microsoft.com/office/drawing/2014/main" xmlns="" id="{652C7A9E-9235-8248-97B4-BE1C9A919B28}"/>
                </a:ext>
              </a:extLst>
            </p:cNvPr>
            <p:cNvSpPr/>
            <p:nvPr/>
          </p:nvSpPr>
          <p:spPr>
            <a:xfrm>
              <a:off x="5370997" y="3152513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D9796C06-F327-3A49-8399-4F4C0740E3FB}"/>
                </a:ext>
              </a:extLst>
            </p:cNvPr>
            <p:cNvSpPr/>
            <p:nvPr/>
          </p:nvSpPr>
          <p:spPr>
            <a:xfrm>
              <a:off x="5297694" y="3643172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Rectangle 167">
              <a:extLst>
                <a:ext uri="{FF2B5EF4-FFF2-40B4-BE49-F238E27FC236}">
                  <a16:creationId xmlns:a16="http://schemas.microsoft.com/office/drawing/2014/main" xmlns="" id="{56E634C3-B1E6-904E-ABC8-3D1E47438E76}"/>
                </a:ext>
              </a:extLst>
            </p:cNvPr>
            <p:cNvSpPr/>
            <p:nvPr/>
          </p:nvSpPr>
          <p:spPr>
            <a:xfrm>
              <a:off x="5688204" y="3147215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5101D866-AD8B-3F4D-8BE3-9F14C134F786}"/>
                </a:ext>
              </a:extLst>
            </p:cNvPr>
            <p:cNvSpPr/>
            <p:nvPr/>
          </p:nvSpPr>
          <p:spPr>
            <a:xfrm>
              <a:off x="5614901" y="3637874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Rectangle 167">
              <a:extLst>
                <a:ext uri="{FF2B5EF4-FFF2-40B4-BE49-F238E27FC236}">
                  <a16:creationId xmlns:a16="http://schemas.microsoft.com/office/drawing/2014/main" xmlns="" id="{A413DD0A-50E7-BF45-8A1D-804F541D2599}"/>
                </a:ext>
              </a:extLst>
            </p:cNvPr>
            <p:cNvSpPr/>
            <p:nvPr/>
          </p:nvSpPr>
          <p:spPr>
            <a:xfrm>
              <a:off x="5996073" y="3147215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A99C1C43-844F-214D-B779-3842BD5D1CF4}"/>
                </a:ext>
              </a:extLst>
            </p:cNvPr>
            <p:cNvSpPr/>
            <p:nvPr/>
          </p:nvSpPr>
          <p:spPr>
            <a:xfrm>
              <a:off x="5922770" y="3637874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Rectangle 167">
              <a:extLst>
                <a:ext uri="{FF2B5EF4-FFF2-40B4-BE49-F238E27FC236}">
                  <a16:creationId xmlns:a16="http://schemas.microsoft.com/office/drawing/2014/main" xmlns="" id="{B1A8E811-BDC8-7945-971D-AA3FFF03E20F}"/>
                </a:ext>
              </a:extLst>
            </p:cNvPr>
            <p:cNvSpPr/>
            <p:nvPr/>
          </p:nvSpPr>
          <p:spPr>
            <a:xfrm>
              <a:off x="6307215" y="3150590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FFA695EC-357D-6942-98DA-C12CAA9B196C}"/>
                </a:ext>
              </a:extLst>
            </p:cNvPr>
            <p:cNvSpPr/>
            <p:nvPr/>
          </p:nvSpPr>
          <p:spPr>
            <a:xfrm>
              <a:off x="6233912" y="3641249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Rectangle 167">
              <a:extLst>
                <a:ext uri="{FF2B5EF4-FFF2-40B4-BE49-F238E27FC236}">
                  <a16:creationId xmlns:a16="http://schemas.microsoft.com/office/drawing/2014/main" xmlns="" id="{E702C640-370F-8344-B623-0E78B7A92286}"/>
                </a:ext>
              </a:extLst>
            </p:cNvPr>
            <p:cNvSpPr/>
            <p:nvPr/>
          </p:nvSpPr>
          <p:spPr>
            <a:xfrm>
              <a:off x="6615084" y="3150590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xmlns="" id="{8F4A19DA-7F23-9040-9825-8660DD10B9D5}"/>
                </a:ext>
              </a:extLst>
            </p:cNvPr>
            <p:cNvSpPr/>
            <p:nvPr/>
          </p:nvSpPr>
          <p:spPr>
            <a:xfrm>
              <a:off x="6541781" y="3641249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Rectangle 167">
              <a:extLst>
                <a:ext uri="{FF2B5EF4-FFF2-40B4-BE49-F238E27FC236}">
                  <a16:creationId xmlns:a16="http://schemas.microsoft.com/office/drawing/2014/main" xmlns="" id="{71E97172-3E68-3E49-98B2-69F7DB70905E}"/>
                </a:ext>
              </a:extLst>
            </p:cNvPr>
            <p:cNvSpPr/>
            <p:nvPr/>
          </p:nvSpPr>
          <p:spPr>
            <a:xfrm>
              <a:off x="6926226" y="3155559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xmlns="" id="{E6629C29-8362-9544-A7BE-C4EBCBA14001}"/>
                </a:ext>
              </a:extLst>
            </p:cNvPr>
            <p:cNvSpPr/>
            <p:nvPr/>
          </p:nvSpPr>
          <p:spPr>
            <a:xfrm>
              <a:off x="6852923" y="3646218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Rectangle 167">
              <a:extLst>
                <a:ext uri="{FF2B5EF4-FFF2-40B4-BE49-F238E27FC236}">
                  <a16:creationId xmlns:a16="http://schemas.microsoft.com/office/drawing/2014/main" xmlns="" id="{E1E2D3B7-4F5C-CE45-AC69-72915D99544E}"/>
                </a:ext>
              </a:extLst>
            </p:cNvPr>
            <p:cNvSpPr/>
            <p:nvPr/>
          </p:nvSpPr>
          <p:spPr>
            <a:xfrm>
              <a:off x="8507501" y="316975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xmlns="" id="{BFA7638A-2034-6345-9FDB-0D27D3444BBA}"/>
                </a:ext>
              </a:extLst>
            </p:cNvPr>
            <p:cNvSpPr/>
            <p:nvPr/>
          </p:nvSpPr>
          <p:spPr>
            <a:xfrm>
              <a:off x="8434198" y="366041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Rectangle 167">
              <a:extLst>
                <a:ext uri="{FF2B5EF4-FFF2-40B4-BE49-F238E27FC236}">
                  <a16:creationId xmlns:a16="http://schemas.microsoft.com/office/drawing/2014/main" xmlns="" id="{41D8F15B-54F0-6C45-B9DD-E827F8BACEAE}"/>
                </a:ext>
              </a:extLst>
            </p:cNvPr>
            <p:cNvSpPr/>
            <p:nvPr/>
          </p:nvSpPr>
          <p:spPr>
            <a:xfrm>
              <a:off x="8787026" y="3174802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xmlns="" id="{4B75C8AE-BDB9-4D41-91F6-851B5A9050A7}"/>
                </a:ext>
              </a:extLst>
            </p:cNvPr>
            <p:cNvSpPr/>
            <p:nvPr/>
          </p:nvSpPr>
          <p:spPr>
            <a:xfrm>
              <a:off x="8713723" y="3665461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Rectangle 167">
              <a:extLst>
                <a:ext uri="{FF2B5EF4-FFF2-40B4-BE49-F238E27FC236}">
                  <a16:creationId xmlns:a16="http://schemas.microsoft.com/office/drawing/2014/main" xmlns="" id="{029762FA-E011-6449-98AB-FBADCAA7F832}"/>
                </a:ext>
              </a:extLst>
            </p:cNvPr>
            <p:cNvSpPr/>
            <p:nvPr/>
          </p:nvSpPr>
          <p:spPr>
            <a:xfrm>
              <a:off x="9094895" y="3174802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xmlns="" id="{5FC507E7-985C-3249-870C-4B3665754004}"/>
                </a:ext>
              </a:extLst>
            </p:cNvPr>
            <p:cNvSpPr/>
            <p:nvPr/>
          </p:nvSpPr>
          <p:spPr>
            <a:xfrm>
              <a:off x="9021592" y="3665461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Rectangle 167">
              <a:extLst>
                <a:ext uri="{FF2B5EF4-FFF2-40B4-BE49-F238E27FC236}">
                  <a16:creationId xmlns:a16="http://schemas.microsoft.com/office/drawing/2014/main" xmlns="" id="{45ED137B-CD2F-0F42-BB17-CD26B440B2B0}"/>
                </a:ext>
              </a:extLst>
            </p:cNvPr>
            <p:cNvSpPr/>
            <p:nvPr/>
          </p:nvSpPr>
          <p:spPr>
            <a:xfrm>
              <a:off x="9406037" y="317817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xmlns="" id="{E2101CCA-9296-C54E-A18A-E251146E539C}"/>
                </a:ext>
              </a:extLst>
            </p:cNvPr>
            <p:cNvSpPr/>
            <p:nvPr/>
          </p:nvSpPr>
          <p:spPr>
            <a:xfrm>
              <a:off x="9332734" y="366883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Rectangle 167">
              <a:extLst>
                <a:ext uri="{FF2B5EF4-FFF2-40B4-BE49-F238E27FC236}">
                  <a16:creationId xmlns:a16="http://schemas.microsoft.com/office/drawing/2014/main" xmlns="" id="{5A8370F5-7675-D141-9E21-D0E7A7C2C8A4}"/>
                </a:ext>
              </a:extLst>
            </p:cNvPr>
            <p:cNvSpPr/>
            <p:nvPr/>
          </p:nvSpPr>
          <p:spPr>
            <a:xfrm>
              <a:off x="9713906" y="317817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xmlns="" id="{7AFDCB37-7BA1-A240-8402-98C7CB65E3CB}"/>
                </a:ext>
              </a:extLst>
            </p:cNvPr>
            <p:cNvSpPr/>
            <p:nvPr/>
          </p:nvSpPr>
          <p:spPr>
            <a:xfrm>
              <a:off x="9640603" y="366883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Rectangle 167">
              <a:extLst>
                <a:ext uri="{FF2B5EF4-FFF2-40B4-BE49-F238E27FC236}">
                  <a16:creationId xmlns:a16="http://schemas.microsoft.com/office/drawing/2014/main" xmlns="" id="{8DB67868-537F-9E45-8B6B-F44C85042BAA}"/>
                </a:ext>
              </a:extLst>
            </p:cNvPr>
            <p:cNvSpPr/>
            <p:nvPr/>
          </p:nvSpPr>
          <p:spPr>
            <a:xfrm>
              <a:off x="10031113" y="3172879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0464219A-5554-2041-A674-19253E4E4799}"/>
                </a:ext>
              </a:extLst>
            </p:cNvPr>
            <p:cNvSpPr/>
            <p:nvPr/>
          </p:nvSpPr>
          <p:spPr>
            <a:xfrm>
              <a:off x="9957810" y="3663538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Rectangle 167">
              <a:extLst>
                <a:ext uri="{FF2B5EF4-FFF2-40B4-BE49-F238E27FC236}">
                  <a16:creationId xmlns:a16="http://schemas.microsoft.com/office/drawing/2014/main" xmlns="" id="{DFEB514E-D2C4-6941-8AC2-C18DDFF479FF}"/>
                </a:ext>
              </a:extLst>
            </p:cNvPr>
            <p:cNvSpPr/>
            <p:nvPr/>
          </p:nvSpPr>
          <p:spPr>
            <a:xfrm>
              <a:off x="10338982" y="3172879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FAA4B7C5-866C-754E-BE45-50886DEB73B1}"/>
                </a:ext>
              </a:extLst>
            </p:cNvPr>
            <p:cNvSpPr/>
            <p:nvPr/>
          </p:nvSpPr>
          <p:spPr>
            <a:xfrm>
              <a:off x="10265679" y="3663538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Rectangle 167">
              <a:extLst>
                <a:ext uri="{FF2B5EF4-FFF2-40B4-BE49-F238E27FC236}">
                  <a16:creationId xmlns:a16="http://schemas.microsoft.com/office/drawing/2014/main" xmlns="" id="{C4E6B170-5DB1-7042-869E-59C8D82A3039}"/>
                </a:ext>
              </a:extLst>
            </p:cNvPr>
            <p:cNvSpPr/>
            <p:nvPr/>
          </p:nvSpPr>
          <p:spPr>
            <a:xfrm>
              <a:off x="10650124" y="3176254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xmlns="" id="{C418CF88-8565-8847-B2AD-66387D7F80C5}"/>
                </a:ext>
              </a:extLst>
            </p:cNvPr>
            <p:cNvSpPr/>
            <p:nvPr/>
          </p:nvSpPr>
          <p:spPr>
            <a:xfrm>
              <a:off x="10576821" y="3666913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Rectangle 167">
              <a:extLst>
                <a:ext uri="{FF2B5EF4-FFF2-40B4-BE49-F238E27FC236}">
                  <a16:creationId xmlns:a16="http://schemas.microsoft.com/office/drawing/2014/main" xmlns="" id="{31E3F543-9243-7B41-9EA5-0D62A4AB4699}"/>
                </a:ext>
              </a:extLst>
            </p:cNvPr>
            <p:cNvSpPr/>
            <p:nvPr/>
          </p:nvSpPr>
          <p:spPr>
            <a:xfrm>
              <a:off x="10957993" y="3176254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xmlns="" id="{9C1E2777-E247-F84D-AA98-C2BBE8317FC2}"/>
                </a:ext>
              </a:extLst>
            </p:cNvPr>
            <p:cNvSpPr/>
            <p:nvPr/>
          </p:nvSpPr>
          <p:spPr>
            <a:xfrm>
              <a:off x="10884690" y="3666913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Rectangle 167">
              <a:extLst>
                <a:ext uri="{FF2B5EF4-FFF2-40B4-BE49-F238E27FC236}">
                  <a16:creationId xmlns:a16="http://schemas.microsoft.com/office/drawing/2014/main" xmlns="" id="{CE004DD6-4AED-E24B-B311-F87A354D029B}"/>
                </a:ext>
              </a:extLst>
            </p:cNvPr>
            <p:cNvSpPr/>
            <p:nvPr/>
          </p:nvSpPr>
          <p:spPr>
            <a:xfrm>
              <a:off x="11269135" y="3181223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xmlns="" id="{4CF5B7BF-6155-DB49-83F0-D1636155A003}"/>
                </a:ext>
              </a:extLst>
            </p:cNvPr>
            <p:cNvSpPr/>
            <p:nvPr/>
          </p:nvSpPr>
          <p:spPr>
            <a:xfrm>
              <a:off x="11195832" y="3671882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Rectangle 167">
              <a:extLst>
                <a:ext uri="{FF2B5EF4-FFF2-40B4-BE49-F238E27FC236}">
                  <a16:creationId xmlns:a16="http://schemas.microsoft.com/office/drawing/2014/main" xmlns="" id="{549CD376-894F-1846-A7C6-A6BC3BC4A765}"/>
                </a:ext>
              </a:extLst>
            </p:cNvPr>
            <p:cNvSpPr/>
            <p:nvPr/>
          </p:nvSpPr>
          <p:spPr>
            <a:xfrm>
              <a:off x="8152375" y="316350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xmlns="" id="{C9DEF96D-382B-9B45-89A7-B8443C44BC90}"/>
                </a:ext>
              </a:extLst>
            </p:cNvPr>
            <p:cNvSpPr/>
            <p:nvPr/>
          </p:nvSpPr>
          <p:spPr>
            <a:xfrm>
              <a:off x="8079072" y="365416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Rectangle 167">
              <a:extLst>
                <a:ext uri="{FF2B5EF4-FFF2-40B4-BE49-F238E27FC236}">
                  <a16:creationId xmlns:a16="http://schemas.microsoft.com/office/drawing/2014/main" xmlns="" id="{7BDBFCE1-B70E-534A-B3FB-B52272ECF8B2}"/>
                </a:ext>
              </a:extLst>
            </p:cNvPr>
            <p:cNvSpPr/>
            <p:nvPr/>
          </p:nvSpPr>
          <p:spPr>
            <a:xfrm>
              <a:off x="7870269" y="3165106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xmlns="" id="{046A4493-3799-1D41-8C58-A4EC9D3E202E}"/>
                </a:ext>
              </a:extLst>
            </p:cNvPr>
            <p:cNvSpPr/>
            <p:nvPr/>
          </p:nvSpPr>
          <p:spPr>
            <a:xfrm>
              <a:off x="7796966" y="3655765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Rectangle 167">
              <a:extLst>
                <a:ext uri="{FF2B5EF4-FFF2-40B4-BE49-F238E27FC236}">
                  <a16:creationId xmlns:a16="http://schemas.microsoft.com/office/drawing/2014/main" xmlns="" id="{236E2B93-F742-F241-9A4A-7095A501A3DF}"/>
                </a:ext>
              </a:extLst>
            </p:cNvPr>
            <p:cNvSpPr/>
            <p:nvPr/>
          </p:nvSpPr>
          <p:spPr>
            <a:xfrm>
              <a:off x="7572092" y="316350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xmlns="" id="{BC58409A-8607-1F47-88B3-39D6CA0B003D}"/>
                </a:ext>
              </a:extLst>
            </p:cNvPr>
            <p:cNvSpPr/>
            <p:nvPr/>
          </p:nvSpPr>
          <p:spPr>
            <a:xfrm>
              <a:off x="7498789" y="365416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Rectangle 167">
              <a:extLst>
                <a:ext uri="{FF2B5EF4-FFF2-40B4-BE49-F238E27FC236}">
                  <a16:creationId xmlns:a16="http://schemas.microsoft.com/office/drawing/2014/main" xmlns="" id="{ABDC7A8B-04F0-E040-9E62-5782166F113B}"/>
                </a:ext>
              </a:extLst>
            </p:cNvPr>
            <p:cNvSpPr/>
            <p:nvPr/>
          </p:nvSpPr>
          <p:spPr>
            <a:xfrm>
              <a:off x="7273915" y="316350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xmlns="" id="{D52BF1AE-1AF5-E64F-B58F-1AA617A1547A}"/>
                </a:ext>
              </a:extLst>
            </p:cNvPr>
            <p:cNvSpPr/>
            <p:nvPr/>
          </p:nvSpPr>
          <p:spPr>
            <a:xfrm>
              <a:off x="7200612" y="365416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7" name="Rectangle 167">
              <a:extLst>
                <a:ext uri="{FF2B5EF4-FFF2-40B4-BE49-F238E27FC236}">
                  <a16:creationId xmlns:a16="http://schemas.microsoft.com/office/drawing/2014/main" xmlns="" id="{52FC7638-D4FE-454C-92FA-394A74ADF9DB}"/>
                </a:ext>
              </a:extLst>
            </p:cNvPr>
            <p:cNvSpPr/>
            <p:nvPr/>
          </p:nvSpPr>
          <p:spPr>
            <a:xfrm>
              <a:off x="2666341" y="316716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xmlns="" id="{51AF0454-12D2-814D-A53F-3BF63404AE80}"/>
                </a:ext>
              </a:extLst>
            </p:cNvPr>
            <p:cNvSpPr/>
            <p:nvPr/>
          </p:nvSpPr>
          <p:spPr>
            <a:xfrm>
              <a:off x="2593038" y="365782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1" name="Rectangle 167">
              <a:extLst>
                <a:ext uri="{FF2B5EF4-FFF2-40B4-BE49-F238E27FC236}">
                  <a16:creationId xmlns:a16="http://schemas.microsoft.com/office/drawing/2014/main" xmlns="" id="{474F38CC-B008-DA40-84AC-8949826D3158}"/>
                </a:ext>
              </a:extLst>
            </p:cNvPr>
            <p:cNvSpPr/>
            <p:nvPr/>
          </p:nvSpPr>
          <p:spPr>
            <a:xfrm>
              <a:off x="2384235" y="316876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xmlns="" id="{13D7FA83-922F-DF43-8804-659A1E868006}"/>
                </a:ext>
              </a:extLst>
            </p:cNvPr>
            <p:cNvSpPr/>
            <p:nvPr/>
          </p:nvSpPr>
          <p:spPr>
            <a:xfrm>
              <a:off x="2310932" y="365942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5" name="Rectangle 167">
              <a:extLst>
                <a:ext uri="{FF2B5EF4-FFF2-40B4-BE49-F238E27FC236}">
                  <a16:creationId xmlns:a16="http://schemas.microsoft.com/office/drawing/2014/main" xmlns="" id="{F8491196-47CA-8548-AACB-62032130DF34}"/>
                </a:ext>
              </a:extLst>
            </p:cNvPr>
            <p:cNvSpPr/>
            <p:nvPr/>
          </p:nvSpPr>
          <p:spPr>
            <a:xfrm>
              <a:off x="2086058" y="316716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xmlns="" id="{AD074EED-9361-654B-B907-B0CD003E9EE3}"/>
                </a:ext>
              </a:extLst>
            </p:cNvPr>
            <p:cNvSpPr/>
            <p:nvPr/>
          </p:nvSpPr>
          <p:spPr>
            <a:xfrm>
              <a:off x="2012755" y="365782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9" name="Rectangle 167">
              <a:extLst>
                <a:ext uri="{FF2B5EF4-FFF2-40B4-BE49-F238E27FC236}">
                  <a16:creationId xmlns:a16="http://schemas.microsoft.com/office/drawing/2014/main" xmlns="" id="{C89F1F01-5185-8F4F-8F96-5CD967C3475F}"/>
                </a:ext>
              </a:extLst>
            </p:cNvPr>
            <p:cNvSpPr/>
            <p:nvPr/>
          </p:nvSpPr>
          <p:spPr>
            <a:xfrm>
              <a:off x="1787881" y="316716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xmlns="" id="{51F728BE-E69E-284C-B680-1E49B3BD9C53}"/>
                </a:ext>
              </a:extLst>
            </p:cNvPr>
            <p:cNvSpPr/>
            <p:nvPr/>
          </p:nvSpPr>
          <p:spPr>
            <a:xfrm>
              <a:off x="1714578" y="365782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3" name="Rectangle 167">
              <a:extLst>
                <a:ext uri="{FF2B5EF4-FFF2-40B4-BE49-F238E27FC236}">
                  <a16:creationId xmlns:a16="http://schemas.microsoft.com/office/drawing/2014/main" xmlns="" id="{807C7C1D-7EC4-D143-BF61-887A2D8F018D}"/>
                </a:ext>
              </a:extLst>
            </p:cNvPr>
            <p:cNvSpPr/>
            <p:nvPr/>
          </p:nvSpPr>
          <p:spPr>
            <a:xfrm>
              <a:off x="3822466" y="315058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xmlns="" id="{DAFC410C-B050-7C49-AC77-F8FCF538E208}"/>
                </a:ext>
              </a:extLst>
            </p:cNvPr>
            <p:cNvSpPr/>
            <p:nvPr/>
          </p:nvSpPr>
          <p:spPr>
            <a:xfrm>
              <a:off x="3749163" y="364124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7" name="Rectangle 167">
              <a:extLst>
                <a:ext uri="{FF2B5EF4-FFF2-40B4-BE49-F238E27FC236}">
                  <a16:creationId xmlns:a16="http://schemas.microsoft.com/office/drawing/2014/main" xmlns="" id="{330B1969-4618-7C4A-B924-8B5B628B4D36}"/>
                </a:ext>
              </a:extLst>
            </p:cNvPr>
            <p:cNvSpPr/>
            <p:nvPr/>
          </p:nvSpPr>
          <p:spPr>
            <a:xfrm>
              <a:off x="3540360" y="315218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xmlns="" id="{19B147E1-0CE3-5243-A025-0C48DF91D537}"/>
                </a:ext>
              </a:extLst>
            </p:cNvPr>
            <p:cNvSpPr/>
            <p:nvPr/>
          </p:nvSpPr>
          <p:spPr>
            <a:xfrm>
              <a:off x="3467057" y="364284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1" name="Rectangle 167">
              <a:extLst>
                <a:ext uri="{FF2B5EF4-FFF2-40B4-BE49-F238E27FC236}">
                  <a16:creationId xmlns:a16="http://schemas.microsoft.com/office/drawing/2014/main" xmlns="" id="{8A4D2424-D41A-3A43-837F-E0F8BA3F2027}"/>
                </a:ext>
              </a:extLst>
            </p:cNvPr>
            <p:cNvSpPr/>
            <p:nvPr/>
          </p:nvSpPr>
          <p:spPr>
            <a:xfrm>
              <a:off x="3242183" y="315058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xmlns="" id="{7997BADE-A7F1-B148-9F68-7776CD3C5B03}"/>
                </a:ext>
              </a:extLst>
            </p:cNvPr>
            <p:cNvSpPr/>
            <p:nvPr/>
          </p:nvSpPr>
          <p:spPr>
            <a:xfrm>
              <a:off x="3168880" y="364124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5" name="Rectangle 167">
              <a:extLst>
                <a:ext uri="{FF2B5EF4-FFF2-40B4-BE49-F238E27FC236}">
                  <a16:creationId xmlns:a16="http://schemas.microsoft.com/office/drawing/2014/main" xmlns="" id="{D2A0F961-B739-4944-942C-546FDA0F2DA0}"/>
                </a:ext>
              </a:extLst>
            </p:cNvPr>
            <p:cNvSpPr/>
            <p:nvPr/>
          </p:nvSpPr>
          <p:spPr>
            <a:xfrm>
              <a:off x="2944006" y="315058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xmlns="" id="{09259B34-7B4F-944A-A72C-318B1B3CFF81}"/>
                </a:ext>
              </a:extLst>
            </p:cNvPr>
            <p:cNvSpPr/>
            <p:nvPr/>
          </p:nvSpPr>
          <p:spPr>
            <a:xfrm>
              <a:off x="2870703" y="364124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506" name="Imagem 505">
            <a:extLst>
              <a:ext uri="{FF2B5EF4-FFF2-40B4-BE49-F238E27FC236}">
                <a16:creationId xmlns:a16="http://schemas.microsoft.com/office/drawing/2014/main" xmlns="" id="{334DAC60-6086-9D40-8A42-1A65DFA25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49" y="2608460"/>
            <a:ext cx="234566" cy="203772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F862373-230E-794A-93FB-B15FF1BEBA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70" y="2243455"/>
            <a:ext cx="831158" cy="30759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85E6828-A25A-F642-86B6-6C18E902B6C3}"/>
              </a:ext>
            </a:extLst>
          </p:cNvPr>
          <p:cNvSpPr txBox="1"/>
          <p:nvPr/>
        </p:nvSpPr>
        <p:spPr>
          <a:xfrm>
            <a:off x="98054" y="3913632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295A7"/>
                </a:solidFill>
              </a:rPr>
              <a:t>25 </a:t>
            </a:r>
            <a:r>
              <a:rPr lang="pt-BR" sz="1200" b="1" dirty="0" err="1">
                <a:solidFill>
                  <a:srgbClr val="3295A7"/>
                </a:solidFill>
              </a:rPr>
              <a:t>ºC</a:t>
            </a:r>
            <a:endParaRPr lang="pt-BR" sz="1200" b="1" dirty="0">
              <a:solidFill>
                <a:srgbClr val="3295A7"/>
              </a:solidFill>
            </a:endParaRP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xmlns="" id="{F9A99086-7A3E-B648-A42A-97B65492879B}"/>
              </a:ext>
            </a:extLst>
          </p:cNvPr>
          <p:cNvSpPr txBox="1"/>
          <p:nvPr/>
        </p:nvSpPr>
        <p:spPr>
          <a:xfrm>
            <a:off x="168213" y="2515680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295A7"/>
                </a:solidFill>
              </a:rPr>
              <a:t>95 </a:t>
            </a:r>
            <a:r>
              <a:rPr lang="pt-BR" sz="1200" b="1" dirty="0" err="1">
                <a:solidFill>
                  <a:srgbClr val="3295A7"/>
                </a:solidFill>
              </a:rPr>
              <a:t>ºC</a:t>
            </a:r>
            <a:endParaRPr lang="pt-BR" sz="1200" b="1" dirty="0">
              <a:solidFill>
                <a:srgbClr val="329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31 L -0.00013 0.180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343" y="485417"/>
            <a:ext cx="11573197" cy="7242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PCR – </a:t>
            </a:r>
            <a:r>
              <a:rPr lang="pt-BR" sz="4000" b="1" dirty="0" err="1">
                <a:solidFill>
                  <a:schemeClr val="tx2"/>
                </a:solidFill>
                <a:latin typeface="Schoolbell" panose="02000000000000000000" pitchFamily="2" charset="0"/>
              </a:rPr>
              <a:t>Anelamento</a:t>
            </a:r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 (passo 2)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CABA3AF7-E3DF-E64E-9F86-DD04325D91C8}"/>
              </a:ext>
            </a:extLst>
          </p:cNvPr>
          <p:cNvGrpSpPr/>
          <p:nvPr/>
        </p:nvGrpSpPr>
        <p:grpSpPr>
          <a:xfrm>
            <a:off x="1746534" y="4026174"/>
            <a:ext cx="9715820" cy="762354"/>
            <a:chOff x="1714578" y="3144094"/>
            <a:chExt cx="9715820" cy="762354"/>
          </a:xfrm>
          <a:solidFill>
            <a:srgbClr val="5C6FDA"/>
          </a:solidFill>
        </p:grpSpPr>
        <p:sp>
          <p:nvSpPr>
            <p:cNvPr id="259" name="Rectangle 167">
              <a:extLst>
                <a:ext uri="{FF2B5EF4-FFF2-40B4-BE49-F238E27FC236}">
                  <a16:creationId xmlns:a16="http://schemas.microsoft.com/office/drawing/2014/main" xmlns="" id="{F6783C2D-5200-194A-A8A2-CD2501EC765C}"/>
                </a:ext>
              </a:extLst>
            </p:cNvPr>
            <p:cNvSpPr/>
            <p:nvPr/>
          </p:nvSpPr>
          <p:spPr>
            <a:xfrm>
              <a:off x="4164592" y="3144094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xmlns="" id="{B7BFF6B5-1726-C84E-A958-DF44371391A8}"/>
                </a:ext>
              </a:extLst>
            </p:cNvPr>
            <p:cNvSpPr/>
            <p:nvPr/>
          </p:nvSpPr>
          <p:spPr>
            <a:xfrm>
              <a:off x="4091289" y="3634753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Rectangle 167">
              <a:extLst>
                <a:ext uri="{FF2B5EF4-FFF2-40B4-BE49-F238E27FC236}">
                  <a16:creationId xmlns:a16="http://schemas.microsoft.com/office/drawing/2014/main" xmlns="" id="{946E72F3-C48F-154B-8475-239965C64798}"/>
                </a:ext>
              </a:extLst>
            </p:cNvPr>
            <p:cNvSpPr/>
            <p:nvPr/>
          </p:nvSpPr>
          <p:spPr>
            <a:xfrm>
              <a:off x="4444117" y="314913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xmlns="" id="{697419A6-DB3E-044C-BCA8-49F36E94B7AC}"/>
                </a:ext>
              </a:extLst>
            </p:cNvPr>
            <p:cNvSpPr/>
            <p:nvPr/>
          </p:nvSpPr>
          <p:spPr>
            <a:xfrm>
              <a:off x="4370814" y="363979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Rectangle 167">
              <a:extLst>
                <a:ext uri="{FF2B5EF4-FFF2-40B4-BE49-F238E27FC236}">
                  <a16:creationId xmlns:a16="http://schemas.microsoft.com/office/drawing/2014/main" xmlns="" id="{88801CBF-E6D2-B740-9340-99A1A778262F}"/>
                </a:ext>
              </a:extLst>
            </p:cNvPr>
            <p:cNvSpPr/>
            <p:nvPr/>
          </p:nvSpPr>
          <p:spPr>
            <a:xfrm>
              <a:off x="4751986" y="314913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D69CC2C0-350A-6A44-AC25-A28CD05A1954}"/>
                </a:ext>
              </a:extLst>
            </p:cNvPr>
            <p:cNvSpPr/>
            <p:nvPr/>
          </p:nvSpPr>
          <p:spPr>
            <a:xfrm>
              <a:off x="4678683" y="363979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Rectangle 167">
              <a:extLst>
                <a:ext uri="{FF2B5EF4-FFF2-40B4-BE49-F238E27FC236}">
                  <a16:creationId xmlns:a16="http://schemas.microsoft.com/office/drawing/2014/main" xmlns="" id="{12B4B4E9-7D1A-8C47-ACE1-CDD8F85DB511}"/>
                </a:ext>
              </a:extLst>
            </p:cNvPr>
            <p:cNvSpPr/>
            <p:nvPr/>
          </p:nvSpPr>
          <p:spPr>
            <a:xfrm>
              <a:off x="5063128" y="3152513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41AE5B60-16E3-4248-88FD-02817592BD35}"/>
                </a:ext>
              </a:extLst>
            </p:cNvPr>
            <p:cNvSpPr/>
            <p:nvPr/>
          </p:nvSpPr>
          <p:spPr>
            <a:xfrm>
              <a:off x="4989825" y="3643172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Rectangle 167">
              <a:extLst>
                <a:ext uri="{FF2B5EF4-FFF2-40B4-BE49-F238E27FC236}">
                  <a16:creationId xmlns:a16="http://schemas.microsoft.com/office/drawing/2014/main" xmlns="" id="{652C7A9E-9235-8248-97B4-BE1C9A919B28}"/>
                </a:ext>
              </a:extLst>
            </p:cNvPr>
            <p:cNvSpPr/>
            <p:nvPr/>
          </p:nvSpPr>
          <p:spPr>
            <a:xfrm>
              <a:off x="5370997" y="3152513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D9796C06-F327-3A49-8399-4F4C0740E3FB}"/>
                </a:ext>
              </a:extLst>
            </p:cNvPr>
            <p:cNvSpPr/>
            <p:nvPr/>
          </p:nvSpPr>
          <p:spPr>
            <a:xfrm>
              <a:off x="5297694" y="3643172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Rectangle 167">
              <a:extLst>
                <a:ext uri="{FF2B5EF4-FFF2-40B4-BE49-F238E27FC236}">
                  <a16:creationId xmlns:a16="http://schemas.microsoft.com/office/drawing/2014/main" xmlns="" id="{56E634C3-B1E6-904E-ABC8-3D1E47438E76}"/>
                </a:ext>
              </a:extLst>
            </p:cNvPr>
            <p:cNvSpPr/>
            <p:nvPr/>
          </p:nvSpPr>
          <p:spPr>
            <a:xfrm>
              <a:off x="5688204" y="3147215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5101D866-AD8B-3F4D-8BE3-9F14C134F786}"/>
                </a:ext>
              </a:extLst>
            </p:cNvPr>
            <p:cNvSpPr/>
            <p:nvPr/>
          </p:nvSpPr>
          <p:spPr>
            <a:xfrm>
              <a:off x="5614901" y="3637874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Rectangle 167">
              <a:extLst>
                <a:ext uri="{FF2B5EF4-FFF2-40B4-BE49-F238E27FC236}">
                  <a16:creationId xmlns:a16="http://schemas.microsoft.com/office/drawing/2014/main" xmlns="" id="{A413DD0A-50E7-BF45-8A1D-804F541D2599}"/>
                </a:ext>
              </a:extLst>
            </p:cNvPr>
            <p:cNvSpPr/>
            <p:nvPr/>
          </p:nvSpPr>
          <p:spPr>
            <a:xfrm>
              <a:off x="5996073" y="3147215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A99C1C43-844F-214D-B779-3842BD5D1CF4}"/>
                </a:ext>
              </a:extLst>
            </p:cNvPr>
            <p:cNvSpPr/>
            <p:nvPr/>
          </p:nvSpPr>
          <p:spPr>
            <a:xfrm>
              <a:off x="5922770" y="3637874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Rectangle 167">
              <a:extLst>
                <a:ext uri="{FF2B5EF4-FFF2-40B4-BE49-F238E27FC236}">
                  <a16:creationId xmlns:a16="http://schemas.microsoft.com/office/drawing/2014/main" xmlns="" id="{B1A8E811-BDC8-7945-971D-AA3FFF03E20F}"/>
                </a:ext>
              </a:extLst>
            </p:cNvPr>
            <p:cNvSpPr/>
            <p:nvPr/>
          </p:nvSpPr>
          <p:spPr>
            <a:xfrm>
              <a:off x="6307215" y="3150590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FFA695EC-357D-6942-98DA-C12CAA9B196C}"/>
                </a:ext>
              </a:extLst>
            </p:cNvPr>
            <p:cNvSpPr/>
            <p:nvPr/>
          </p:nvSpPr>
          <p:spPr>
            <a:xfrm>
              <a:off x="6233912" y="3641249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Rectangle 167">
              <a:extLst>
                <a:ext uri="{FF2B5EF4-FFF2-40B4-BE49-F238E27FC236}">
                  <a16:creationId xmlns:a16="http://schemas.microsoft.com/office/drawing/2014/main" xmlns="" id="{E702C640-370F-8344-B623-0E78B7A92286}"/>
                </a:ext>
              </a:extLst>
            </p:cNvPr>
            <p:cNvSpPr/>
            <p:nvPr/>
          </p:nvSpPr>
          <p:spPr>
            <a:xfrm>
              <a:off x="6615084" y="3150590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xmlns="" id="{8F4A19DA-7F23-9040-9825-8660DD10B9D5}"/>
                </a:ext>
              </a:extLst>
            </p:cNvPr>
            <p:cNvSpPr/>
            <p:nvPr/>
          </p:nvSpPr>
          <p:spPr>
            <a:xfrm>
              <a:off x="6541781" y="3641249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Rectangle 167">
              <a:extLst>
                <a:ext uri="{FF2B5EF4-FFF2-40B4-BE49-F238E27FC236}">
                  <a16:creationId xmlns:a16="http://schemas.microsoft.com/office/drawing/2014/main" xmlns="" id="{71E97172-3E68-3E49-98B2-69F7DB70905E}"/>
                </a:ext>
              </a:extLst>
            </p:cNvPr>
            <p:cNvSpPr/>
            <p:nvPr/>
          </p:nvSpPr>
          <p:spPr>
            <a:xfrm>
              <a:off x="6926226" y="3155559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xmlns="" id="{E6629C29-8362-9544-A7BE-C4EBCBA14001}"/>
                </a:ext>
              </a:extLst>
            </p:cNvPr>
            <p:cNvSpPr/>
            <p:nvPr/>
          </p:nvSpPr>
          <p:spPr>
            <a:xfrm>
              <a:off x="6852923" y="3646218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Rectangle 167">
              <a:extLst>
                <a:ext uri="{FF2B5EF4-FFF2-40B4-BE49-F238E27FC236}">
                  <a16:creationId xmlns:a16="http://schemas.microsoft.com/office/drawing/2014/main" xmlns="" id="{E1E2D3B7-4F5C-CE45-AC69-72915D99544E}"/>
                </a:ext>
              </a:extLst>
            </p:cNvPr>
            <p:cNvSpPr/>
            <p:nvPr/>
          </p:nvSpPr>
          <p:spPr>
            <a:xfrm>
              <a:off x="8507501" y="316975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xmlns="" id="{BFA7638A-2034-6345-9FDB-0D27D3444BBA}"/>
                </a:ext>
              </a:extLst>
            </p:cNvPr>
            <p:cNvSpPr/>
            <p:nvPr/>
          </p:nvSpPr>
          <p:spPr>
            <a:xfrm>
              <a:off x="8434198" y="366041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Rectangle 167">
              <a:extLst>
                <a:ext uri="{FF2B5EF4-FFF2-40B4-BE49-F238E27FC236}">
                  <a16:creationId xmlns:a16="http://schemas.microsoft.com/office/drawing/2014/main" xmlns="" id="{41D8F15B-54F0-6C45-B9DD-E827F8BACEAE}"/>
                </a:ext>
              </a:extLst>
            </p:cNvPr>
            <p:cNvSpPr/>
            <p:nvPr/>
          </p:nvSpPr>
          <p:spPr>
            <a:xfrm>
              <a:off x="8787026" y="3174802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xmlns="" id="{4B75C8AE-BDB9-4D41-91F6-851B5A9050A7}"/>
                </a:ext>
              </a:extLst>
            </p:cNvPr>
            <p:cNvSpPr/>
            <p:nvPr/>
          </p:nvSpPr>
          <p:spPr>
            <a:xfrm>
              <a:off x="8713723" y="3665461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Rectangle 167">
              <a:extLst>
                <a:ext uri="{FF2B5EF4-FFF2-40B4-BE49-F238E27FC236}">
                  <a16:creationId xmlns:a16="http://schemas.microsoft.com/office/drawing/2014/main" xmlns="" id="{029762FA-E011-6449-98AB-FBADCAA7F832}"/>
                </a:ext>
              </a:extLst>
            </p:cNvPr>
            <p:cNvSpPr/>
            <p:nvPr/>
          </p:nvSpPr>
          <p:spPr>
            <a:xfrm>
              <a:off x="9094895" y="3174802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xmlns="" id="{5FC507E7-985C-3249-870C-4B3665754004}"/>
                </a:ext>
              </a:extLst>
            </p:cNvPr>
            <p:cNvSpPr/>
            <p:nvPr/>
          </p:nvSpPr>
          <p:spPr>
            <a:xfrm>
              <a:off x="9021592" y="3665461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Rectangle 167">
              <a:extLst>
                <a:ext uri="{FF2B5EF4-FFF2-40B4-BE49-F238E27FC236}">
                  <a16:creationId xmlns:a16="http://schemas.microsoft.com/office/drawing/2014/main" xmlns="" id="{45ED137B-CD2F-0F42-BB17-CD26B440B2B0}"/>
                </a:ext>
              </a:extLst>
            </p:cNvPr>
            <p:cNvSpPr/>
            <p:nvPr/>
          </p:nvSpPr>
          <p:spPr>
            <a:xfrm>
              <a:off x="9406037" y="317817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xmlns="" id="{E2101CCA-9296-C54E-A18A-E251146E539C}"/>
                </a:ext>
              </a:extLst>
            </p:cNvPr>
            <p:cNvSpPr/>
            <p:nvPr/>
          </p:nvSpPr>
          <p:spPr>
            <a:xfrm>
              <a:off x="9332734" y="366883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Rectangle 167">
              <a:extLst>
                <a:ext uri="{FF2B5EF4-FFF2-40B4-BE49-F238E27FC236}">
                  <a16:creationId xmlns:a16="http://schemas.microsoft.com/office/drawing/2014/main" xmlns="" id="{5A8370F5-7675-D141-9E21-D0E7A7C2C8A4}"/>
                </a:ext>
              </a:extLst>
            </p:cNvPr>
            <p:cNvSpPr/>
            <p:nvPr/>
          </p:nvSpPr>
          <p:spPr>
            <a:xfrm>
              <a:off x="9713906" y="317817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xmlns="" id="{7AFDCB37-7BA1-A240-8402-98C7CB65E3CB}"/>
                </a:ext>
              </a:extLst>
            </p:cNvPr>
            <p:cNvSpPr/>
            <p:nvPr/>
          </p:nvSpPr>
          <p:spPr>
            <a:xfrm>
              <a:off x="9640603" y="366883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Rectangle 167">
              <a:extLst>
                <a:ext uri="{FF2B5EF4-FFF2-40B4-BE49-F238E27FC236}">
                  <a16:creationId xmlns:a16="http://schemas.microsoft.com/office/drawing/2014/main" xmlns="" id="{8DB67868-537F-9E45-8B6B-F44C85042BAA}"/>
                </a:ext>
              </a:extLst>
            </p:cNvPr>
            <p:cNvSpPr/>
            <p:nvPr/>
          </p:nvSpPr>
          <p:spPr>
            <a:xfrm>
              <a:off x="10031113" y="3172879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0464219A-5554-2041-A674-19253E4E4799}"/>
                </a:ext>
              </a:extLst>
            </p:cNvPr>
            <p:cNvSpPr/>
            <p:nvPr/>
          </p:nvSpPr>
          <p:spPr>
            <a:xfrm>
              <a:off x="9957810" y="3663538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Rectangle 167">
              <a:extLst>
                <a:ext uri="{FF2B5EF4-FFF2-40B4-BE49-F238E27FC236}">
                  <a16:creationId xmlns:a16="http://schemas.microsoft.com/office/drawing/2014/main" xmlns="" id="{DFEB514E-D2C4-6941-8AC2-C18DDFF479FF}"/>
                </a:ext>
              </a:extLst>
            </p:cNvPr>
            <p:cNvSpPr/>
            <p:nvPr/>
          </p:nvSpPr>
          <p:spPr>
            <a:xfrm>
              <a:off x="10338982" y="3172879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FAA4B7C5-866C-754E-BE45-50886DEB73B1}"/>
                </a:ext>
              </a:extLst>
            </p:cNvPr>
            <p:cNvSpPr/>
            <p:nvPr/>
          </p:nvSpPr>
          <p:spPr>
            <a:xfrm>
              <a:off x="10265679" y="3663538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Rectangle 167">
              <a:extLst>
                <a:ext uri="{FF2B5EF4-FFF2-40B4-BE49-F238E27FC236}">
                  <a16:creationId xmlns:a16="http://schemas.microsoft.com/office/drawing/2014/main" xmlns="" id="{C4E6B170-5DB1-7042-869E-59C8D82A3039}"/>
                </a:ext>
              </a:extLst>
            </p:cNvPr>
            <p:cNvSpPr/>
            <p:nvPr/>
          </p:nvSpPr>
          <p:spPr>
            <a:xfrm>
              <a:off x="10650124" y="3176254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xmlns="" id="{C418CF88-8565-8847-B2AD-66387D7F80C5}"/>
                </a:ext>
              </a:extLst>
            </p:cNvPr>
            <p:cNvSpPr/>
            <p:nvPr/>
          </p:nvSpPr>
          <p:spPr>
            <a:xfrm>
              <a:off x="10576821" y="3666913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Rectangle 167">
              <a:extLst>
                <a:ext uri="{FF2B5EF4-FFF2-40B4-BE49-F238E27FC236}">
                  <a16:creationId xmlns:a16="http://schemas.microsoft.com/office/drawing/2014/main" xmlns="" id="{31E3F543-9243-7B41-9EA5-0D62A4AB4699}"/>
                </a:ext>
              </a:extLst>
            </p:cNvPr>
            <p:cNvSpPr/>
            <p:nvPr/>
          </p:nvSpPr>
          <p:spPr>
            <a:xfrm>
              <a:off x="10957993" y="3176254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xmlns="" id="{9C1E2777-E247-F84D-AA98-C2BBE8317FC2}"/>
                </a:ext>
              </a:extLst>
            </p:cNvPr>
            <p:cNvSpPr/>
            <p:nvPr/>
          </p:nvSpPr>
          <p:spPr>
            <a:xfrm>
              <a:off x="10884690" y="3666913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Rectangle 167">
              <a:extLst>
                <a:ext uri="{FF2B5EF4-FFF2-40B4-BE49-F238E27FC236}">
                  <a16:creationId xmlns:a16="http://schemas.microsoft.com/office/drawing/2014/main" xmlns="" id="{CE004DD6-4AED-E24B-B311-F87A354D029B}"/>
                </a:ext>
              </a:extLst>
            </p:cNvPr>
            <p:cNvSpPr/>
            <p:nvPr/>
          </p:nvSpPr>
          <p:spPr>
            <a:xfrm>
              <a:off x="11269135" y="3181223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xmlns="" id="{4CF5B7BF-6155-DB49-83F0-D1636155A003}"/>
                </a:ext>
              </a:extLst>
            </p:cNvPr>
            <p:cNvSpPr/>
            <p:nvPr/>
          </p:nvSpPr>
          <p:spPr>
            <a:xfrm>
              <a:off x="11195832" y="3671882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Rectangle 167">
              <a:extLst>
                <a:ext uri="{FF2B5EF4-FFF2-40B4-BE49-F238E27FC236}">
                  <a16:creationId xmlns:a16="http://schemas.microsoft.com/office/drawing/2014/main" xmlns="" id="{549CD376-894F-1846-A7C6-A6BC3BC4A765}"/>
                </a:ext>
              </a:extLst>
            </p:cNvPr>
            <p:cNvSpPr/>
            <p:nvPr/>
          </p:nvSpPr>
          <p:spPr>
            <a:xfrm>
              <a:off x="8152375" y="316350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xmlns="" id="{C9DEF96D-382B-9B45-89A7-B8443C44BC90}"/>
                </a:ext>
              </a:extLst>
            </p:cNvPr>
            <p:cNvSpPr/>
            <p:nvPr/>
          </p:nvSpPr>
          <p:spPr>
            <a:xfrm>
              <a:off x="8079072" y="365416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Rectangle 167">
              <a:extLst>
                <a:ext uri="{FF2B5EF4-FFF2-40B4-BE49-F238E27FC236}">
                  <a16:creationId xmlns:a16="http://schemas.microsoft.com/office/drawing/2014/main" xmlns="" id="{7BDBFCE1-B70E-534A-B3FB-B52272ECF8B2}"/>
                </a:ext>
              </a:extLst>
            </p:cNvPr>
            <p:cNvSpPr/>
            <p:nvPr/>
          </p:nvSpPr>
          <p:spPr>
            <a:xfrm>
              <a:off x="7870269" y="3165106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xmlns="" id="{046A4493-3799-1D41-8C58-A4EC9D3E202E}"/>
                </a:ext>
              </a:extLst>
            </p:cNvPr>
            <p:cNvSpPr/>
            <p:nvPr/>
          </p:nvSpPr>
          <p:spPr>
            <a:xfrm>
              <a:off x="7796966" y="3655765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Rectangle 167">
              <a:extLst>
                <a:ext uri="{FF2B5EF4-FFF2-40B4-BE49-F238E27FC236}">
                  <a16:creationId xmlns:a16="http://schemas.microsoft.com/office/drawing/2014/main" xmlns="" id="{236E2B93-F742-F241-9A4A-7095A501A3DF}"/>
                </a:ext>
              </a:extLst>
            </p:cNvPr>
            <p:cNvSpPr/>
            <p:nvPr/>
          </p:nvSpPr>
          <p:spPr>
            <a:xfrm>
              <a:off x="7572092" y="316350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xmlns="" id="{BC58409A-8607-1F47-88B3-39D6CA0B003D}"/>
                </a:ext>
              </a:extLst>
            </p:cNvPr>
            <p:cNvSpPr/>
            <p:nvPr/>
          </p:nvSpPr>
          <p:spPr>
            <a:xfrm>
              <a:off x="7498789" y="365416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Rectangle 167">
              <a:extLst>
                <a:ext uri="{FF2B5EF4-FFF2-40B4-BE49-F238E27FC236}">
                  <a16:creationId xmlns:a16="http://schemas.microsoft.com/office/drawing/2014/main" xmlns="" id="{ABDC7A8B-04F0-E040-9E62-5782166F113B}"/>
                </a:ext>
              </a:extLst>
            </p:cNvPr>
            <p:cNvSpPr/>
            <p:nvPr/>
          </p:nvSpPr>
          <p:spPr>
            <a:xfrm>
              <a:off x="7273915" y="316350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xmlns="" id="{D52BF1AE-1AF5-E64F-B58F-1AA617A1547A}"/>
                </a:ext>
              </a:extLst>
            </p:cNvPr>
            <p:cNvSpPr/>
            <p:nvPr/>
          </p:nvSpPr>
          <p:spPr>
            <a:xfrm>
              <a:off x="7200612" y="365416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7" name="Rectangle 167">
              <a:extLst>
                <a:ext uri="{FF2B5EF4-FFF2-40B4-BE49-F238E27FC236}">
                  <a16:creationId xmlns:a16="http://schemas.microsoft.com/office/drawing/2014/main" xmlns="" id="{52FC7638-D4FE-454C-92FA-394A74ADF9DB}"/>
                </a:ext>
              </a:extLst>
            </p:cNvPr>
            <p:cNvSpPr/>
            <p:nvPr/>
          </p:nvSpPr>
          <p:spPr>
            <a:xfrm>
              <a:off x="2666341" y="316716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xmlns="" id="{51AF0454-12D2-814D-A53F-3BF63404AE80}"/>
                </a:ext>
              </a:extLst>
            </p:cNvPr>
            <p:cNvSpPr/>
            <p:nvPr/>
          </p:nvSpPr>
          <p:spPr>
            <a:xfrm>
              <a:off x="2593038" y="365782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1" name="Rectangle 167">
              <a:extLst>
                <a:ext uri="{FF2B5EF4-FFF2-40B4-BE49-F238E27FC236}">
                  <a16:creationId xmlns:a16="http://schemas.microsoft.com/office/drawing/2014/main" xmlns="" id="{474F38CC-B008-DA40-84AC-8949826D3158}"/>
                </a:ext>
              </a:extLst>
            </p:cNvPr>
            <p:cNvSpPr/>
            <p:nvPr/>
          </p:nvSpPr>
          <p:spPr>
            <a:xfrm>
              <a:off x="2384235" y="316876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xmlns="" id="{13D7FA83-922F-DF43-8804-659A1E868006}"/>
                </a:ext>
              </a:extLst>
            </p:cNvPr>
            <p:cNvSpPr/>
            <p:nvPr/>
          </p:nvSpPr>
          <p:spPr>
            <a:xfrm>
              <a:off x="2310932" y="365942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5" name="Rectangle 167">
              <a:extLst>
                <a:ext uri="{FF2B5EF4-FFF2-40B4-BE49-F238E27FC236}">
                  <a16:creationId xmlns:a16="http://schemas.microsoft.com/office/drawing/2014/main" xmlns="" id="{F8491196-47CA-8548-AACB-62032130DF34}"/>
                </a:ext>
              </a:extLst>
            </p:cNvPr>
            <p:cNvSpPr/>
            <p:nvPr/>
          </p:nvSpPr>
          <p:spPr>
            <a:xfrm>
              <a:off x="2086058" y="316716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xmlns="" id="{AD074EED-9361-654B-B907-B0CD003E9EE3}"/>
                </a:ext>
              </a:extLst>
            </p:cNvPr>
            <p:cNvSpPr/>
            <p:nvPr/>
          </p:nvSpPr>
          <p:spPr>
            <a:xfrm>
              <a:off x="2012755" y="365782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9" name="Rectangle 167">
              <a:extLst>
                <a:ext uri="{FF2B5EF4-FFF2-40B4-BE49-F238E27FC236}">
                  <a16:creationId xmlns:a16="http://schemas.microsoft.com/office/drawing/2014/main" xmlns="" id="{C89F1F01-5185-8F4F-8F96-5CD967C3475F}"/>
                </a:ext>
              </a:extLst>
            </p:cNvPr>
            <p:cNvSpPr/>
            <p:nvPr/>
          </p:nvSpPr>
          <p:spPr>
            <a:xfrm>
              <a:off x="1787881" y="316716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xmlns="" id="{51F728BE-E69E-284C-B680-1E49B3BD9C53}"/>
                </a:ext>
              </a:extLst>
            </p:cNvPr>
            <p:cNvSpPr/>
            <p:nvPr/>
          </p:nvSpPr>
          <p:spPr>
            <a:xfrm>
              <a:off x="1714578" y="365782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3" name="Rectangle 167">
              <a:extLst>
                <a:ext uri="{FF2B5EF4-FFF2-40B4-BE49-F238E27FC236}">
                  <a16:creationId xmlns:a16="http://schemas.microsoft.com/office/drawing/2014/main" xmlns="" id="{807C7C1D-7EC4-D143-BF61-887A2D8F018D}"/>
                </a:ext>
              </a:extLst>
            </p:cNvPr>
            <p:cNvSpPr/>
            <p:nvPr/>
          </p:nvSpPr>
          <p:spPr>
            <a:xfrm>
              <a:off x="3822466" y="315058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xmlns="" id="{DAFC410C-B050-7C49-AC77-F8FCF538E208}"/>
                </a:ext>
              </a:extLst>
            </p:cNvPr>
            <p:cNvSpPr/>
            <p:nvPr/>
          </p:nvSpPr>
          <p:spPr>
            <a:xfrm>
              <a:off x="3749163" y="364124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7" name="Rectangle 167">
              <a:extLst>
                <a:ext uri="{FF2B5EF4-FFF2-40B4-BE49-F238E27FC236}">
                  <a16:creationId xmlns:a16="http://schemas.microsoft.com/office/drawing/2014/main" xmlns="" id="{330B1969-4618-7C4A-B924-8B5B628B4D36}"/>
                </a:ext>
              </a:extLst>
            </p:cNvPr>
            <p:cNvSpPr/>
            <p:nvPr/>
          </p:nvSpPr>
          <p:spPr>
            <a:xfrm>
              <a:off x="3540360" y="3152187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xmlns="" id="{19B147E1-0CE3-5243-A025-0C48DF91D537}"/>
                </a:ext>
              </a:extLst>
            </p:cNvPr>
            <p:cNvSpPr/>
            <p:nvPr/>
          </p:nvSpPr>
          <p:spPr>
            <a:xfrm>
              <a:off x="3467057" y="3642846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1" name="Rectangle 167">
              <a:extLst>
                <a:ext uri="{FF2B5EF4-FFF2-40B4-BE49-F238E27FC236}">
                  <a16:creationId xmlns:a16="http://schemas.microsoft.com/office/drawing/2014/main" xmlns="" id="{8A4D2424-D41A-3A43-837F-E0F8BA3F2027}"/>
                </a:ext>
              </a:extLst>
            </p:cNvPr>
            <p:cNvSpPr/>
            <p:nvPr/>
          </p:nvSpPr>
          <p:spPr>
            <a:xfrm>
              <a:off x="3242183" y="315058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xmlns="" id="{7997BADE-A7F1-B148-9F68-7776CD3C5B03}"/>
                </a:ext>
              </a:extLst>
            </p:cNvPr>
            <p:cNvSpPr/>
            <p:nvPr/>
          </p:nvSpPr>
          <p:spPr>
            <a:xfrm>
              <a:off x="3168880" y="364124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5" name="Rectangle 167">
              <a:extLst>
                <a:ext uri="{FF2B5EF4-FFF2-40B4-BE49-F238E27FC236}">
                  <a16:creationId xmlns:a16="http://schemas.microsoft.com/office/drawing/2014/main" xmlns="" id="{D2A0F961-B739-4944-942C-546FDA0F2DA0}"/>
                </a:ext>
              </a:extLst>
            </p:cNvPr>
            <p:cNvSpPr/>
            <p:nvPr/>
          </p:nvSpPr>
          <p:spPr>
            <a:xfrm>
              <a:off x="2944006" y="3150588"/>
              <a:ext cx="87962" cy="4955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xmlns="" id="{09259B34-7B4F-944A-A72C-318B1B3CFF81}"/>
                </a:ext>
              </a:extLst>
            </p:cNvPr>
            <p:cNvSpPr/>
            <p:nvPr/>
          </p:nvSpPr>
          <p:spPr>
            <a:xfrm>
              <a:off x="2870703" y="3641247"/>
              <a:ext cx="234566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506" name="Imagem 505">
            <a:extLst>
              <a:ext uri="{FF2B5EF4-FFF2-40B4-BE49-F238E27FC236}">
                <a16:creationId xmlns:a16="http://schemas.microsoft.com/office/drawing/2014/main" xmlns="" id="{334DAC60-6086-9D40-8A42-1A65DFA25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49" y="2256035"/>
            <a:ext cx="234566" cy="203772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F862373-230E-794A-93FB-B15FF1BEBA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53" y="1891030"/>
            <a:ext cx="831158" cy="30759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85E6828-A25A-F642-86B6-6C18E902B6C3}"/>
              </a:ext>
            </a:extLst>
          </p:cNvPr>
          <p:cNvSpPr txBox="1"/>
          <p:nvPr/>
        </p:nvSpPr>
        <p:spPr>
          <a:xfrm>
            <a:off x="168213" y="322787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295A7"/>
                </a:solidFill>
              </a:rPr>
              <a:t>60 </a:t>
            </a:r>
            <a:r>
              <a:rPr lang="pt-BR" sz="1200" b="1" dirty="0" err="1">
                <a:solidFill>
                  <a:srgbClr val="3295A7"/>
                </a:solidFill>
              </a:rPr>
              <a:t>ºC</a:t>
            </a:r>
            <a:endParaRPr lang="pt-BR" sz="1200" b="1" dirty="0">
              <a:solidFill>
                <a:srgbClr val="3295A7"/>
              </a:solidFill>
            </a:endParaRP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xmlns="" id="{F9A99086-7A3E-B648-A42A-97B65492879B}"/>
              </a:ext>
            </a:extLst>
          </p:cNvPr>
          <p:cNvSpPr txBox="1"/>
          <p:nvPr/>
        </p:nvSpPr>
        <p:spPr>
          <a:xfrm>
            <a:off x="168213" y="216325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295A7"/>
                </a:solidFill>
              </a:rPr>
              <a:t>95 </a:t>
            </a:r>
            <a:r>
              <a:rPr lang="pt-BR" sz="1200" b="1" dirty="0" err="1">
                <a:solidFill>
                  <a:srgbClr val="3295A7"/>
                </a:solidFill>
              </a:rPr>
              <a:t>ºC</a:t>
            </a:r>
            <a:endParaRPr lang="pt-BR" sz="1200" b="1" dirty="0">
              <a:solidFill>
                <a:srgbClr val="3295A7"/>
              </a:solidFill>
            </a:endParaRPr>
          </a:p>
        </p:txBody>
      </p:sp>
      <p:pic>
        <p:nvPicPr>
          <p:cNvPr id="137" name="Imagem 136">
            <a:extLst>
              <a:ext uri="{FF2B5EF4-FFF2-40B4-BE49-F238E27FC236}">
                <a16:creationId xmlns:a16="http://schemas.microsoft.com/office/drawing/2014/main" xmlns="" id="{E4ADC6F0-81C8-A946-8B94-740BF4E9AB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9" y="3366375"/>
            <a:ext cx="234566" cy="927389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0A96BDA0-28F5-C84D-B9DA-3592EDAF8DE5}"/>
              </a:ext>
            </a:extLst>
          </p:cNvPr>
          <p:cNvGrpSpPr/>
          <p:nvPr/>
        </p:nvGrpSpPr>
        <p:grpSpPr>
          <a:xfrm>
            <a:off x="1673231" y="1763145"/>
            <a:ext cx="9794591" cy="1068682"/>
            <a:chOff x="1673231" y="1763145"/>
            <a:chExt cx="9794591" cy="1068682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xmlns="" id="{409E6E7C-3880-F045-B4A0-5C718EFB9890}"/>
                </a:ext>
              </a:extLst>
            </p:cNvPr>
            <p:cNvGrpSpPr/>
            <p:nvPr/>
          </p:nvGrpSpPr>
          <p:grpSpPr>
            <a:xfrm>
              <a:off x="1673231" y="2133290"/>
              <a:ext cx="9715820" cy="698537"/>
              <a:chOff x="1714578" y="2482688"/>
              <a:chExt cx="9715820" cy="698537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xmlns="" id="{481F18F8-2C63-0645-BD28-E073F1F6A32A}"/>
                  </a:ext>
                </a:extLst>
              </p:cNvPr>
              <p:cNvSpPr/>
              <p:nvPr/>
            </p:nvSpPr>
            <p:spPr>
              <a:xfrm>
                <a:off x="4091289" y="2482688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Rectangle 176">
                <a:extLst>
                  <a:ext uri="{FF2B5EF4-FFF2-40B4-BE49-F238E27FC236}">
                    <a16:creationId xmlns:a16="http://schemas.microsoft.com/office/drawing/2014/main" xmlns="" id="{6DA7B232-26B6-F54C-BD22-EF909C4BDB46}"/>
                  </a:ext>
                </a:extLst>
              </p:cNvPr>
              <p:cNvSpPr/>
              <p:nvPr/>
            </p:nvSpPr>
            <p:spPr>
              <a:xfrm rot="10800000">
                <a:off x="4164593" y="2701386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xmlns="" id="{7D8D6CD8-9966-734B-9D37-AE4E3CAE5665}"/>
                  </a:ext>
                </a:extLst>
              </p:cNvPr>
              <p:cNvSpPr/>
              <p:nvPr/>
            </p:nvSpPr>
            <p:spPr>
              <a:xfrm>
                <a:off x="4370814" y="248773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Rectangle 176">
                <a:extLst>
                  <a:ext uri="{FF2B5EF4-FFF2-40B4-BE49-F238E27FC236}">
                    <a16:creationId xmlns:a16="http://schemas.microsoft.com/office/drawing/2014/main" xmlns="" id="{47D2817D-5D57-5049-87B6-4820D719957F}"/>
                  </a:ext>
                </a:extLst>
              </p:cNvPr>
              <p:cNvSpPr/>
              <p:nvPr/>
            </p:nvSpPr>
            <p:spPr>
              <a:xfrm rot="10800000">
                <a:off x="4444118" y="270643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xmlns="" id="{FE49EB91-0645-1541-97B5-37E1BEFC6B23}"/>
                  </a:ext>
                </a:extLst>
              </p:cNvPr>
              <p:cNvSpPr/>
              <p:nvPr/>
            </p:nvSpPr>
            <p:spPr>
              <a:xfrm>
                <a:off x="4678683" y="248773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Rectangle 176">
                <a:extLst>
                  <a:ext uri="{FF2B5EF4-FFF2-40B4-BE49-F238E27FC236}">
                    <a16:creationId xmlns:a16="http://schemas.microsoft.com/office/drawing/2014/main" xmlns="" id="{98958997-211F-7F41-A143-1AB6431A4BA8}"/>
                  </a:ext>
                </a:extLst>
              </p:cNvPr>
              <p:cNvSpPr/>
              <p:nvPr/>
            </p:nvSpPr>
            <p:spPr>
              <a:xfrm rot="10800000">
                <a:off x="4751987" y="270643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xmlns="" id="{A1DD267D-A332-E349-931F-C4C7654A2EE8}"/>
                  </a:ext>
                </a:extLst>
              </p:cNvPr>
              <p:cNvSpPr/>
              <p:nvPr/>
            </p:nvSpPr>
            <p:spPr>
              <a:xfrm>
                <a:off x="4989825" y="249110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Rectangle 176">
                <a:extLst>
                  <a:ext uri="{FF2B5EF4-FFF2-40B4-BE49-F238E27FC236}">
                    <a16:creationId xmlns:a16="http://schemas.microsoft.com/office/drawing/2014/main" xmlns="" id="{C881F860-D757-5D48-97D4-0BFEAFAAD377}"/>
                  </a:ext>
                </a:extLst>
              </p:cNvPr>
              <p:cNvSpPr/>
              <p:nvPr/>
            </p:nvSpPr>
            <p:spPr>
              <a:xfrm rot="10800000">
                <a:off x="5063129" y="270980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xmlns="" id="{DE561B16-FBBE-3441-80EC-0BEEF1438A5E}"/>
                  </a:ext>
                </a:extLst>
              </p:cNvPr>
              <p:cNvSpPr/>
              <p:nvPr/>
            </p:nvSpPr>
            <p:spPr>
              <a:xfrm>
                <a:off x="5297694" y="249110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4" name="Rectangle 176">
                <a:extLst>
                  <a:ext uri="{FF2B5EF4-FFF2-40B4-BE49-F238E27FC236}">
                    <a16:creationId xmlns:a16="http://schemas.microsoft.com/office/drawing/2014/main" xmlns="" id="{5CA6D95A-8DB6-644E-ABED-9C772AEA7265}"/>
                  </a:ext>
                </a:extLst>
              </p:cNvPr>
              <p:cNvSpPr/>
              <p:nvPr/>
            </p:nvSpPr>
            <p:spPr>
              <a:xfrm rot="10800000">
                <a:off x="5370998" y="270980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xmlns="" id="{7D3D86F8-90D3-1240-B6C3-1D3E838B15F4}"/>
                  </a:ext>
                </a:extLst>
              </p:cNvPr>
              <p:cNvSpPr/>
              <p:nvPr/>
            </p:nvSpPr>
            <p:spPr>
              <a:xfrm>
                <a:off x="5614901" y="2485809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Rectangle 176">
                <a:extLst>
                  <a:ext uri="{FF2B5EF4-FFF2-40B4-BE49-F238E27FC236}">
                    <a16:creationId xmlns:a16="http://schemas.microsoft.com/office/drawing/2014/main" xmlns="" id="{AB33A79B-1926-E44B-ACCB-DECB184EE78C}"/>
                  </a:ext>
                </a:extLst>
              </p:cNvPr>
              <p:cNvSpPr/>
              <p:nvPr/>
            </p:nvSpPr>
            <p:spPr>
              <a:xfrm rot="10800000">
                <a:off x="5688205" y="2704507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xmlns="" id="{5F81CBF1-7156-AB42-A7BE-87EA0A2A833A}"/>
                  </a:ext>
                </a:extLst>
              </p:cNvPr>
              <p:cNvSpPr/>
              <p:nvPr/>
            </p:nvSpPr>
            <p:spPr>
              <a:xfrm>
                <a:off x="5922770" y="2485809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Rectangle 176">
                <a:extLst>
                  <a:ext uri="{FF2B5EF4-FFF2-40B4-BE49-F238E27FC236}">
                    <a16:creationId xmlns:a16="http://schemas.microsoft.com/office/drawing/2014/main" xmlns="" id="{DE48820C-F03E-5D4A-8E73-3530AE402388}"/>
                  </a:ext>
                </a:extLst>
              </p:cNvPr>
              <p:cNvSpPr/>
              <p:nvPr/>
            </p:nvSpPr>
            <p:spPr>
              <a:xfrm rot="10800000">
                <a:off x="5996074" y="2704507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xmlns="" id="{6F414434-5B4D-5E46-A5EB-7801B4E45C0B}"/>
                  </a:ext>
                </a:extLst>
              </p:cNvPr>
              <p:cNvSpPr/>
              <p:nvPr/>
            </p:nvSpPr>
            <p:spPr>
              <a:xfrm>
                <a:off x="6233912" y="2489184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Rectangle 176">
                <a:extLst>
                  <a:ext uri="{FF2B5EF4-FFF2-40B4-BE49-F238E27FC236}">
                    <a16:creationId xmlns:a16="http://schemas.microsoft.com/office/drawing/2014/main" xmlns="" id="{C9042EAA-8D44-134D-908D-362DB9928775}"/>
                  </a:ext>
                </a:extLst>
              </p:cNvPr>
              <p:cNvSpPr/>
              <p:nvPr/>
            </p:nvSpPr>
            <p:spPr>
              <a:xfrm rot="10800000">
                <a:off x="6307216" y="2707882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xmlns="" id="{94A47F8E-1C86-0A40-85C9-6670100BC045}"/>
                  </a:ext>
                </a:extLst>
              </p:cNvPr>
              <p:cNvSpPr/>
              <p:nvPr/>
            </p:nvSpPr>
            <p:spPr>
              <a:xfrm>
                <a:off x="6541781" y="2489184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Rectangle 176">
                <a:extLst>
                  <a:ext uri="{FF2B5EF4-FFF2-40B4-BE49-F238E27FC236}">
                    <a16:creationId xmlns:a16="http://schemas.microsoft.com/office/drawing/2014/main" xmlns="" id="{E8CAD83B-D510-6847-A6C8-617A2046A9CA}"/>
                  </a:ext>
                </a:extLst>
              </p:cNvPr>
              <p:cNvSpPr/>
              <p:nvPr/>
            </p:nvSpPr>
            <p:spPr>
              <a:xfrm rot="10800000">
                <a:off x="6615085" y="2707882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xmlns="" id="{33428A17-776C-6548-A57B-F3A22763905A}"/>
                  </a:ext>
                </a:extLst>
              </p:cNvPr>
              <p:cNvSpPr/>
              <p:nvPr/>
            </p:nvSpPr>
            <p:spPr>
              <a:xfrm>
                <a:off x="6852923" y="2494153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Rectangle 176">
                <a:extLst>
                  <a:ext uri="{FF2B5EF4-FFF2-40B4-BE49-F238E27FC236}">
                    <a16:creationId xmlns:a16="http://schemas.microsoft.com/office/drawing/2014/main" xmlns="" id="{73017DF3-4FCB-7844-8060-B26B6D5B21F7}"/>
                  </a:ext>
                </a:extLst>
              </p:cNvPr>
              <p:cNvSpPr/>
              <p:nvPr/>
            </p:nvSpPr>
            <p:spPr>
              <a:xfrm rot="10800000">
                <a:off x="6926227" y="2712851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xmlns="" id="{74626948-0CF9-3E44-ACA2-F19F9A408BA2}"/>
                  </a:ext>
                </a:extLst>
              </p:cNvPr>
              <p:cNvSpPr/>
              <p:nvPr/>
            </p:nvSpPr>
            <p:spPr>
              <a:xfrm>
                <a:off x="8434198" y="250835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Rectangle 176">
                <a:extLst>
                  <a:ext uri="{FF2B5EF4-FFF2-40B4-BE49-F238E27FC236}">
                    <a16:creationId xmlns:a16="http://schemas.microsoft.com/office/drawing/2014/main" xmlns="" id="{A5DF6244-0142-F342-BEBD-D8E8EBC63AAE}"/>
                  </a:ext>
                </a:extLst>
              </p:cNvPr>
              <p:cNvSpPr/>
              <p:nvPr/>
            </p:nvSpPr>
            <p:spPr>
              <a:xfrm rot="10800000">
                <a:off x="8507502" y="272705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xmlns="" id="{D6FED4A3-F80F-D640-BCBD-A6526362D701}"/>
                  </a:ext>
                </a:extLst>
              </p:cNvPr>
              <p:cNvSpPr/>
              <p:nvPr/>
            </p:nvSpPr>
            <p:spPr>
              <a:xfrm>
                <a:off x="8713723" y="2513396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Rectangle 176">
                <a:extLst>
                  <a:ext uri="{FF2B5EF4-FFF2-40B4-BE49-F238E27FC236}">
                    <a16:creationId xmlns:a16="http://schemas.microsoft.com/office/drawing/2014/main" xmlns="" id="{4CF0F7BC-C9E2-FE4D-AA4A-8ACF05D12DA2}"/>
                  </a:ext>
                </a:extLst>
              </p:cNvPr>
              <p:cNvSpPr/>
              <p:nvPr/>
            </p:nvSpPr>
            <p:spPr>
              <a:xfrm rot="10800000">
                <a:off x="8787027" y="2732094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xmlns="" id="{7D0FE366-E7DA-0541-8BCD-BDA6AA816E65}"/>
                  </a:ext>
                </a:extLst>
              </p:cNvPr>
              <p:cNvSpPr/>
              <p:nvPr/>
            </p:nvSpPr>
            <p:spPr>
              <a:xfrm>
                <a:off x="9021592" y="2513396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2" name="Rectangle 176">
                <a:extLst>
                  <a:ext uri="{FF2B5EF4-FFF2-40B4-BE49-F238E27FC236}">
                    <a16:creationId xmlns:a16="http://schemas.microsoft.com/office/drawing/2014/main" xmlns="" id="{4041D947-C0ED-2341-AB9C-8D718B957D68}"/>
                  </a:ext>
                </a:extLst>
              </p:cNvPr>
              <p:cNvSpPr/>
              <p:nvPr/>
            </p:nvSpPr>
            <p:spPr>
              <a:xfrm rot="10800000">
                <a:off x="9094896" y="2732094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xmlns="" id="{399605D6-66FE-5145-B4A3-B68449F0F76E}"/>
                  </a:ext>
                </a:extLst>
              </p:cNvPr>
              <p:cNvSpPr/>
              <p:nvPr/>
            </p:nvSpPr>
            <p:spPr>
              <a:xfrm>
                <a:off x="9332734" y="2516771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Rectangle 176">
                <a:extLst>
                  <a:ext uri="{FF2B5EF4-FFF2-40B4-BE49-F238E27FC236}">
                    <a16:creationId xmlns:a16="http://schemas.microsoft.com/office/drawing/2014/main" xmlns="" id="{5C76C167-2CFC-5A40-9C23-E47880AB8E68}"/>
                  </a:ext>
                </a:extLst>
              </p:cNvPr>
              <p:cNvSpPr/>
              <p:nvPr/>
            </p:nvSpPr>
            <p:spPr>
              <a:xfrm rot="10800000">
                <a:off x="9406038" y="2735469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xmlns="" id="{FBBA2FB3-EC83-844F-B5A9-F69A991C937A}"/>
                  </a:ext>
                </a:extLst>
              </p:cNvPr>
              <p:cNvSpPr/>
              <p:nvPr/>
            </p:nvSpPr>
            <p:spPr>
              <a:xfrm>
                <a:off x="9640603" y="2516771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Rectangle 176">
                <a:extLst>
                  <a:ext uri="{FF2B5EF4-FFF2-40B4-BE49-F238E27FC236}">
                    <a16:creationId xmlns:a16="http://schemas.microsoft.com/office/drawing/2014/main" xmlns="" id="{484EAAC5-37CD-2B46-BD82-C2C2A2300FD9}"/>
                  </a:ext>
                </a:extLst>
              </p:cNvPr>
              <p:cNvSpPr/>
              <p:nvPr/>
            </p:nvSpPr>
            <p:spPr>
              <a:xfrm rot="10800000">
                <a:off x="9713907" y="2735469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xmlns="" id="{DF23DD8D-217C-4442-81BA-85063DD5FD29}"/>
                  </a:ext>
                </a:extLst>
              </p:cNvPr>
              <p:cNvSpPr/>
              <p:nvPr/>
            </p:nvSpPr>
            <p:spPr>
              <a:xfrm>
                <a:off x="9957810" y="2511473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Rectangle 176">
                <a:extLst>
                  <a:ext uri="{FF2B5EF4-FFF2-40B4-BE49-F238E27FC236}">
                    <a16:creationId xmlns:a16="http://schemas.microsoft.com/office/drawing/2014/main" xmlns="" id="{68C6037C-63F1-474B-81BD-BB6DEB67A7B5}"/>
                  </a:ext>
                </a:extLst>
              </p:cNvPr>
              <p:cNvSpPr/>
              <p:nvPr/>
            </p:nvSpPr>
            <p:spPr>
              <a:xfrm rot="10800000">
                <a:off x="10031114" y="2730171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xmlns="" id="{589277D1-6E98-2841-B322-13136CB473D7}"/>
                  </a:ext>
                </a:extLst>
              </p:cNvPr>
              <p:cNvSpPr/>
              <p:nvPr/>
            </p:nvSpPr>
            <p:spPr>
              <a:xfrm>
                <a:off x="10265679" y="2511473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Rectangle 176">
                <a:extLst>
                  <a:ext uri="{FF2B5EF4-FFF2-40B4-BE49-F238E27FC236}">
                    <a16:creationId xmlns:a16="http://schemas.microsoft.com/office/drawing/2014/main" xmlns="" id="{39258FA7-838F-5041-860B-DAB7BFC151F9}"/>
                  </a:ext>
                </a:extLst>
              </p:cNvPr>
              <p:cNvSpPr/>
              <p:nvPr/>
            </p:nvSpPr>
            <p:spPr>
              <a:xfrm rot="10800000">
                <a:off x="10338983" y="2730171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xmlns="" id="{D4EC78E5-76D2-D146-B93A-5D90A2B381C8}"/>
                  </a:ext>
                </a:extLst>
              </p:cNvPr>
              <p:cNvSpPr/>
              <p:nvPr/>
            </p:nvSpPr>
            <p:spPr>
              <a:xfrm>
                <a:off x="10576821" y="2514848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Rectangle 176">
                <a:extLst>
                  <a:ext uri="{FF2B5EF4-FFF2-40B4-BE49-F238E27FC236}">
                    <a16:creationId xmlns:a16="http://schemas.microsoft.com/office/drawing/2014/main" xmlns="" id="{52B23934-378F-CE4D-860D-6EBE18008193}"/>
                  </a:ext>
                </a:extLst>
              </p:cNvPr>
              <p:cNvSpPr/>
              <p:nvPr/>
            </p:nvSpPr>
            <p:spPr>
              <a:xfrm rot="10800000">
                <a:off x="10650125" y="2733546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xmlns="" id="{549C260A-E0ED-774F-ACA0-B58FC3CF857D}"/>
                  </a:ext>
                </a:extLst>
              </p:cNvPr>
              <p:cNvSpPr/>
              <p:nvPr/>
            </p:nvSpPr>
            <p:spPr>
              <a:xfrm>
                <a:off x="10884690" y="2514848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Rectangle 176">
                <a:extLst>
                  <a:ext uri="{FF2B5EF4-FFF2-40B4-BE49-F238E27FC236}">
                    <a16:creationId xmlns:a16="http://schemas.microsoft.com/office/drawing/2014/main" xmlns="" id="{16162D2E-6769-8344-97D7-1A21F435282E}"/>
                  </a:ext>
                </a:extLst>
              </p:cNvPr>
              <p:cNvSpPr/>
              <p:nvPr/>
            </p:nvSpPr>
            <p:spPr>
              <a:xfrm rot="10800000">
                <a:off x="10957994" y="2733546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xmlns="" id="{62573A92-343B-3C45-93EF-FC4A5B1618A0}"/>
                  </a:ext>
                </a:extLst>
              </p:cNvPr>
              <p:cNvSpPr/>
              <p:nvPr/>
            </p:nvSpPr>
            <p:spPr>
              <a:xfrm>
                <a:off x="11195832" y="251981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0" name="Rectangle 176">
                <a:extLst>
                  <a:ext uri="{FF2B5EF4-FFF2-40B4-BE49-F238E27FC236}">
                    <a16:creationId xmlns:a16="http://schemas.microsoft.com/office/drawing/2014/main" xmlns="" id="{84684AF9-3608-BD44-834B-02A41F245631}"/>
                  </a:ext>
                </a:extLst>
              </p:cNvPr>
              <p:cNvSpPr/>
              <p:nvPr/>
            </p:nvSpPr>
            <p:spPr>
              <a:xfrm rot="10800000">
                <a:off x="11269136" y="273851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xmlns="" id="{520AC624-1320-D245-A64D-C9E154850940}"/>
                  </a:ext>
                </a:extLst>
              </p:cNvPr>
              <p:cNvSpPr/>
              <p:nvPr/>
            </p:nvSpPr>
            <p:spPr>
              <a:xfrm>
                <a:off x="8079072" y="2502101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0" name="Rectangle 176">
                <a:extLst>
                  <a:ext uri="{FF2B5EF4-FFF2-40B4-BE49-F238E27FC236}">
                    <a16:creationId xmlns:a16="http://schemas.microsoft.com/office/drawing/2014/main" xmlns="" id="{C59E1EF4-4131-814B-8ABC-691FCBD188DD}"/>
                  </a:ext>
                </a:extLst>
              </p:cNvPr>
              <p:cNvSpPr/>
              <p:nvPr/>
            </p:nvSpPr>
            <p:spPr>
              <a:xfrm rot="10800000">
                <a:off x="8152376" y="2720799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xmlns="" id="{24F803AB-2646-E641-BD3E-AFDED5664AB1}"/>
                  </a:ext>
                </a:extLst>
              </p:cNvPr>
              <p:cNvSpPr/>
              <p:nvPr/>
            </p:nvSpPr>
            <p:spPr>
              <a:xfrm>
                <a:off x="7796966" y="2503700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8" name="Rectangle 176">
                <a:extLst>
                  <a:ext uri="{FF2B5EF4-FFF2-40B4-BE49-F238E27FC236}">
                    <a16:creationId xmlns:a16="http://schemas.microsoft.com/office/drawing/2014/main" xmlns="" id="{D8956679-6ED5-C547-91A7-D5A20ED47906}"/>
                  </a:ext>
                </a:extLst>
              </p:cNvPr>
              <p:cNvSpPr/>
              <p:nvPr/>
            </p:nvSpPr>
            <p:spPr>
              <a:xfrm rot="10800000">
                <a:off x="7870270" y="2722398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xmlns="" id="{A47628DD-018A-3E45-9DA6-9A38BD8498D7}"/>
                  </a:ext>
                </a:extLst>
              </p:cNvPr>
              <p:cNvSpPr/>
              <p:nvPr/>
            </p:nvSpPr>
            <p:spPr>
              <a:xfrm>
                <a:off x="7498789" y="2502101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2" name="Rectangle 176">
                <a:extLst>
                  <a:ext uri="{FF2B5EF4-FFF2-40B4-BE49-F238E27FC236}">
                    <a16:creationId xmlns:a16="http://schemas.microsoft.com/office/drawing/2014/main" xmlns="" id="{12CA017A-B504-6E44-A11C-0011B2881228}"/>
                  </a:ext>
                </a:extLst>
              </p:cNvPr>
              <p:cNvSpPr/>
              <p:nvPr/>
            </p:nvSpPr>
            <p:spPr>
              <a:xfrm rot="10800000">
                <a:off x="7572093" y="2720799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xmlns="" id="{1E76AD94-128C-F442-B020-DBA1AD7FE5D1}"/>
                  </a:ext>
                </a:extLst>
              </p:cNvPr>
              <p:cNvSpPr/>
              <p:nvPr/>
            </p:nvSpPr>
            <p:spPr>
              <a:xfrm>
                <a:off x="7200612" y="2502101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Rectangle 176">
                <a:extLst>
                  <a:ext uri="{FF2B5EF4-FFF2-40B4-BE49-F238E27FC236}">
                    <a16:creationId xmlns:a16="http://schemas.microsoft.com/office/drawing/2014/main" xmlns="" id="{7F79494C-4B76-794D-BD9D-B95F278145D8}"/>
                  </a:ext>
                </a:extLst>
              </p:cNvPr>
              <p:cNvSpPr/>
              <p:nvPr/>
            </p:nvSpPr>
            <p:spPr>
              <a:xfrm rot="10800000">
                <a:off x="7273916" y="2720799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xmlns="" id="{B98F0B04-D73D-1245-B385-3AB82D58C985}"/>
                  </a:ext>
                </a:extLst>
              </p:cNvPr>
              <p:cNvSpPr/>
              <p:nvPr/>
            </p:nvSpPr>
            <p:spPr>
              <a:xfrm>
                <a:off x="2593038" y="250576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6" name="Rectangle 176">
                <a:extLst>
                  <a:ext uri="{FF2B5EF4-FFF2-40B4-BE49-F238E27FC236}">
                    <a16:creationId xmlns:a16="http://schemas.microsoft.com/office/drawing/2014/main" xmlns="" id="{9C70125C-BB3D-BF4D-AB7B-D4FCF8152673}"/>
                  </a:ext>
                </a:extLst>
              </p:cNvPr>
              <p:cNvSpPr/>
              <p:nvPr/>
            </p:nvSpPr>
            <p:spPr>
              <a:xfrm rot="10800000">
                <a:off x="2666342" y="272446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xmlns="" id="{CE984808-9AA2-CF45-A6AC-0990E418EB46}"/>
                  </a:ext>
                </a:extLst>
              </p:cNvPr>
              <p:cNvSpPr/>
              <p:nvPr/>
            </p:nvSpPr>
            <p:spPr>
              <a:xfrm>
                <a:off x="2310932" y="2507361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Rectangle 176">
                <a:extLst>
                  <a:ext uri="{FF2B5EF4-FFF2-40B4-BE49-F238E27FC236}">
                    <a16:creationId xmlns:a16="http://schemas.microsoft.com/office/drawing/2014/main" xmlns="" id="{D944B521-E030-A44C-AF34-1FDDD53501F4}"/>
                  </a:ext>
                </a:extLst>
              </p:cNvPr>
              <p:cNvSpPr/>
              <p:nvPr/>
            </p:nvSpPr>
            <p:spPr>
              <a:xfrm rot="10800000">
                <a:off x="2384236" y="2726059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xmlns="" id="{282CE1EA-2BCB-A346-B58B-3A71B72C748D}"/>
                  </a:ext>
                </a:extLst>
              </p:cNvPr>
              <p:cNvSpPr/>
              <p:nvPr/>
            </p:nvSpPr>
            <p:spPr>
              <a:xfrm>
                <a:off x="2012755" y="250576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Rectangle 176">
                <a:extLst>
                  <a:ext uri="{FF2B5EF4-FFF2-40B4-BE49-F238E27FC236}">
                    <a16:creationId xmlns:a16="http://schemas.microsoft.com/office/drawing/2014/main" xmlns="" id="{1F4F910A-C7B2-3D44-B6C6-EBB222440AC6}"/>
                  </a:ext>
                </a:extLst>
              </p:cNvPr>
              <p:cNvSpPr/>
              <p:nvPr/>
            </p:nvSpPr>
            <p:spPr>
              <a:xfrm rot="10800000">
                <a:off x="2086059" y="272446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xmlns="" id="{BBDECF1E-6EB2-B247-A0D9-0A75D226B84A}"/>
                  </a:ext>
                </a:extLst>
              </p:cNvPr>
              <p:cNvSpPr/>
              <p:nvPr/>
            </p:nvSpPr>
            <p:spPr>
              <a:xfrm>
                <a:off x="1714578" y="250576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Rectangle 176">
                <a:extLst>
                  <a:ext uri="{FF2B5EF4-FFF2-40B4-BE49-F238E27FC236}">
                    <a16:creationId xmlns:a16="http://schemas.microsoft.com/office/drawing/2014/main" xmlns="" id="{4FEE9E89-D3CD-3740-9F7F-951CA4866E0C}"/>
                  </a:ext>
                </a:extLst>
              </p:cNvPr>
              <p:cNvSpPr/>
              <p:nvPr/>
            </p:nvSpPr>
            <p:spPr>
              <a:xfrm rot="10800000">
                <a:off x="1787882" y="272446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xmlns="" id="{9D16B745-6CDC-794F-ABF9-217DB859DC0C}"/>
                  </a:ext>
                </a:extLst>
              </p:cNvPr>
              <p:cNvSpPr/>
              <p:nvPr/>
            </p:nvSpPr>
            <p:spPr>
              <a:xfrm>
                <a:off x="3749163" y="248918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Rectangle 176">
                <a:extLst>
                  <a:ext uri="{FF2B5EF4-FFF2-40B4-BE49-F238E27FC236}">
                    <a16:creationId xmlns:a16="http://schemas.microsoft.com/office/drawing/2014/main" xmlns="" id="{6BAF1B42-5AB8-A54D-8BC5-FEB82DD17DC4}"/>
                  </a:ext>
                </a:extLst>
              </p:cNvPr>
              <p:cNvSpPr/>
              <p:nvPr/>
            </p:nvSpPr>
            <p:spPr>
              <a:xfrm rot="10800000">
                <a:off x="3822467" y="270788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xmlns="" id="{431B7EC1-50F7-0046-BE66-D9D22BAB048B}"/>
                  </a:ext>
                </a:extLst>
              </p:cNvPr>
              <p:cNvSpPr/>
              <p:nvPr/>
            </p:nvSpPr>
            <p:spPr>
              <a:xfrm>
                <a:off x="3467057" y="2490781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Rectangle 176">
                <a:extLst>
                  <a:ext uri="{FF2B5EF4-FFF2-40B4-BE49-F238E27FC236}">
                    <a16:creationId xmlns:a16="http://schemas.microsoft.com/office/drawing/2014/main" xmlns="" id="{56C4C417-173C-054D-A74E-3FA7594EEFFC}"/>
                  </a:ext>
                </a:extLst>
              </p:cNvPr>
              <p:cNvSpPr/>
              <p:nvPr/>
            </p:nvSpPr>
            <p:spPr>
              <a:xfrm rot="10800000">
                <a:off x="3540361" y="2709479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xmlns="" id="{F3713598-C1E4-9049-A801-88101514A809}"/>
                  </a:ext>
                </a:extLst>
              </p:cNvPr>
              <p:cNvSpPr/>
              <p:nvPr/>
            </p:nvSpPr>
            <p:spPr>
              <a:xfrm>
                <a:off x="3168880" y="248918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Rectangle 176">
                <a:extLst>
                  <a:ext uri="{FF2B5EF4-FFF2-40B4-BE49-F238E27FC236}">
                    <a16:creationId xmlns:a16="http://schemas.microsoft.com/office/drawing/2014/main" xmlns="" id="{93A01310-444E-944D-ADBE-DE8F88BF509E}"/>
                  </a:ext>
                </a:extLst>
              </p:cNvPr>
              <p:cNvSpPr/>
              <p:nvPr/>
            </p:nvSpPr>
            <p:spPr>
              <a:xfrm rot="10800000">
                <a:off x="3242184" y="270788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xmlns="" id="{67279FB8-E702-2447-8662-28E11A76D7EF}"/>
                  </a:ext>
                </a:extLst>
              </p:cNvPr>
              <p:cNvSpPr/>
              <p:nvPr/>
            </p:nvSpPr>
            <p:spPr>
              <a:xfrm>
                <a:off x="2870703" y="248918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4" name="Rectangle 176">
                <a:extLst>
                  <a:ext uri="{FF2B5EF4-FFF2-40B4-BE49-F238E27FC236}">
                    <a16:creationId xmlns:a16="http://schemas.microsoft.com/office/drawing/2014/main" xmlns="" id="{DF52E088-1575-3E43-B834-2B70066BF676}"/>
                  </a:ext>
                </a:extLst>
              </p:cNvPr>
              <p:cNvSpPr/>
              <p:nvPr/>
            </p:nvSpPr>
            <p:spPr>
              <a:xfrm rot="10800000">
                <a:off x="2944007" y="270788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CF83E1EF-8909-7545-8034-CBD296A5CBBC}"/>
                </a:ext>
              </a:extLst>
            </p:cNvPr>
            <p:cNvSpPr txBox="1"/>
            <p:nvPr/>
          </p:nvSpPr>
          <p:spPr>
            <a:xfrm>
              <a:off x="9848088" y="176314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217" name="CaixaDeTexto 216">
              <a:extLst>
                <a:ext uri="{FF2B5EF4-FFF2-40B4-BE49-F238E27FC236}">
                  <a16:creationId xmlns:a16="http://schemas.microsoft.com/office/drawing/2014/main" xmlns="" id="{680655F0-8AF7-7D4F-B3A1-ED8C8D85FDA7}"/>
                </a:ext>
              </a:extLst>
            </p:cNvPr>
            <p:cNvSpPr txBox="1"/>
            <p:nvPr/>
          </p:nvSpPr>
          <p:spPr>
            <a:xfrm>
              <a:off x="10154776" y="177228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err="1">
                  <a:solidFill>
                    <a:srgbClr val="3295A7"/>
                  </a:solidFill>
                </a:rPr>
                <a:t>T</a:t>
              </a:r>
              <a:endParaRPr lang="pt-BR" sz="2000" b="1" dirty="0">
                <a:solidFill>
                  <a:srgbClr val="3295A7"/>
                </a:solidFill>
              </a:endParaRPr>
            </a:p>
          </p:txBody>
        </p:sp>
        <p:sp>
          <p:nvSpPr>
            <p:cNvPr id="221" name="CaixaDeTexto 220">
              <a:extLst>
                <a:ext uri="{FF2B5EF4-FFF2-40B4-BE49-F238E27FC236}">
                  <a16:creationId xmlns:a16="http://schemas.microsoft.com/office/drawing/2014/main" xmlns="" id="{971AEBEE-3892-2C45-9474-C88621211F18}"/>
                </a:ext>
              </a:extLst>
            </p:cNvPr>
            <p:cNvSpPr txBox="1"/>
            <p:nvPr/>
          </p:nvSpPr>
          <p:spPr>
            <a:xfrm>
              <a:off x="10466236" y="17722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3295A7"/>
                  </a:solidFill>
                </a:rPr>
                <a:t>C</a:t>
              </a:r>
            </a:p>
          </p:txBody>
        </p:sp>
        <p:sp>
          <p:nvSpPr>
            <p:cNvPr id="222" name="CaixaDeTexto 221">
              <a:extLst>
                <a:ext uri="{FF2B5EF4-FFF2-40B4-BE49-F238E27FC236}">
                  <a16:creationId xmlns:a16="http://schemas.microsoft.com/office/drawing/2014/main" xmlns="" id="{984F9479-F1B7-EA44-8FB9-942C10A46959}"/>
                </a:ext>
              </a:extLst>
            </p:cNvPr>
            <p:cNvSpPr txBox="1"/>
            <p:nvPr/>
          </p:nvSpPr>
          <p:spPr>
            <a:xfrm>
              <a:off x="10751474" y="177228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3295A7"/>
                  </a:solidFill>
                </a:rPr>
                <a:t>G</a:t>
              </a:r>
            </a:p>
          </p:txBody>
        </p:sp>
        <p:sp>
          <p:nvSpPr>
            <p:cNvPr id="223" name="CaixaDeTexto 222">
              <a:extLst>
                <a:ext uri="{FF2B5EF4-FFF2-40B4-BE49-F238E27FC236}">
                  <a16:creationId xmlns:a16="http://schemas.microsoft.com/office/drawing/2014/main" xmlns="" id="{80FC2AA1-BF89-784E-8E7B-E8F9E62E92D3}"/>
                </a:ext>
              </a:extLst>
            </p:cNvPr>
            <p:cNvSpPr txBox="1"/>
            <p:nvPr/>
          </p:nvSpPr>
          <p:spPr>
            <a:xfrm>
              <a:off x="11084384" y="177228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3295A7"/>
                  </a:solidFill>
                </a:rPr>
                <a:t>G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6C0CA270-6090-AA40-883A-D3E3786C85AE}"/>
              </a:ext>
            </a:extLst>
          </p:cNvPr>
          <p:cNvGrpSpPr/>
          <p:nvPr/>
        </p:nvGrpSpPr>
        <p:grpSpPr>
          <a:xfrm>
            <a:off x="10369426" y="673490"/>
            <a:ext cx="1578056" cy="1097985"/>
            <a:chOff x="10414918" y="330081"/>
            <a:chExt cx="1578056" cy="1097985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xmlns="" id="{D5F5907C-183B-AB43-8F29-7FD7523E0214}"/>
                </a:ext>
              </a:extLst>
            </p:cNvPr>
            <p:cNvGrpSpPr/>
            <p:nvPr/>
          </p:nvGrpSpPr>
          <p:grpSpPr>
            <a:xfrm>
              <a:off x="10492314" y="330081"/>
              <a:ext cx="1390691" cy="679587"/>
              <a:chOff x="9997380" y="2938086"/>
              <a:chExt cx="1390691" cy="679587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xmlns="" id="{35B6B060-164E-5B48-8AFA-743D2A94FB3E}"/>
                  </a:ext>
                </a:extLst>
              </p:cNvPr>
              <p:cNvSpPr/>
              <p:nvPr/>
            </p:nvSpPr>
            <p:spPr>
              <a:xfrm rot="10800000">
                <a:off x="10275045" y="3366527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Rectangle 176">
                <a:extLst>
                  <a:ext uri="{FF2B5EF4-FFF2-40B4-BE49-F238E27FC236}">
                    <a16:creationId xmlns:a16="http://schemas.microsoft.com/office/drawing/2014/main" xmlns="" id="{C02256D1-462B-BD4C-B873-2F5A0E94325D}"/>
                  </a:ext>
                </a:extLst>
              </p:cNvPr>
              <p:cNvSpPr/>
              <p:nvPr/>
            </p:nvSpPr>
            <p:spPr>
              <a:xfrm>
                <a:off x="10348345" y="2939685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xmlns="" id="{89FB00EE-FB58-4144-97D5-71FE214FE98D}"/>
                  </a:ext>
                </a:extLst>
              </p:cNvPr>
              <p:cNvSpPr/>
              <p:nvPr/>
            </p:nvSpPr>
            <p:spPr>
              <a:xfrm rot="10800000">
                <a:off x="10557151" y="3364928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Rectangle 176">
                <a:extLst>
                  <a:ext uri="{FF2B5EF4-FFF2-40B4-BE49-F238E27FC236}">
                    <a16:creationId xmlns:a16="http://schemas.microsoft.com/office/drawing/2014/main" xmlns="" id="{81E757DD-422F-2548-88AF-7E8144B5C47A}"/>
                  </a:ext>
                </a:extLst>
              </p:cNvPr>
              <p:cNvSpPr/>
              <p:nvPr/>
            </p:nvSpPr>
            <p:spPr>
              <a:xfrm>
                <a:off x="10630451" y="2938086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875DE22E-9BF7-9040-B241-A321FFA52057}"/>
                  </a:ext>
                </a:extLst>
              </p:cNvPr>
              <p:cNvSpPr/>
              <p:nvPr/>
            </p:nvSpPr>
            <p:spPr>
              <a:xfrm rot="10800000">
                <a:off x="10855328" y="3366527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3" name="Rectangle 176">
                <a:extLst>
                  <a:ext uri="{FF2B5EF4-FFF2-40B4-BE49-F238E27FC236}">
                    <a16:creationId xmlns:a16="http://schemas.microsoft.com/office/drawing/2014/main" xmlns="" id="{1D78C4B6-94D5-AC47-8D08-79D45309DDBB}"/>
                  </a:ext>
                </a:extLst>
              </p:cNvPr>
              <p:cNvSpPr/>
              <p:nvPr/>
            </p:nvSpPr>
            <p:spPr>
              <a:xfrm>
                <a:off x="10928628" y="2939685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D5FD1BF7-D69E-FA49-A5FA-7598E44463C4}"/>
                  </a:ext>
                </a:extLst>
              </p:cNvPr>
              <p:cNvSpPr/>
              <p:nvPr/>
            </p:nvSpPr>
            <p:spPr>
              <a:xfrm rot="10800000">
                <a:off x="11153505" y="3366527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Rectangle 176">
                <a:extLst>
                  <a:ext uri="{FF2B5EF4-FFF2-40B4-BE49-F238E27FC236}">
                    <a16:creationId xmlns:a16="http://schemas.microsoft.com/office/drawing/2014/main" xmlns="" id="{A2ABF5FD-D99E-B540-9A4C-F2680F5B4CB2}"/>
                  </a:ext>
                </a:extLst>
              </p:cNvPr>
              <p:cNvSpPr/>
              <p:nvPr/>
            </p:nvSpPr>
            <p:spPr>
              <a:xfrm>
                <a:off x="11226805" y="2939685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xmlns="" id="{5E1F7A78-F8B5-394E-BF03-A3CD04409954}"/>
                  </a:ext>
                </a:extLst>
              </p:cNvPr>
              <p:cNvSpPr/>
              <p:nvPr/>
            </p:nvSpPr>
            <p:spPr>
              <a:xfrm rot="10800000">
                <a:off x="9997380" y="3383107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Rectangle 176">
                <a:extLst>
                  <a:ext uri="{FF2B5EF4-FFF2-40B4-BE49-F238E27FC236}">
                    <a16:creationId xmlns:a16="http://schemas.microsoft.com/office/drawing/2014/main" xmlns="" id="{A107E22A-53B2-1D42-9425-AD8E4F42E09E}"/>
                  </a:ext>
                </a:extLst>
              </p:cNvPr>
              <p:cNvSpPr/>
              <p:nvPr/>
            </p:nvSpPr>
            <p:spPr>
              <a:xfrm>
                <a:off x="10070680" y="2956265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BB0E1A74-4E3C-AE41-9B14-50790C7FE95F}"/>
                </a:ext>
              </a:extLst>
            </p:cNvPr>
            <p:cNvGrpSpPr/>
            <p:nvPr/>
          </p:nvGrpSpPr>
          <p:grpSpPr>
            <a:xfrm rot="10800000">
              <a:off x="10414918" y="1018812"/>
              <a:ext cx="1578056" cy="409254"/>
              <a:chOff x="9898616" y="305530"/>
              <a:chExt cx="1578056" cy="409254"/>
            </a:xfrm>
          </p:grpSpPr>
          <p:sp>
            <p:nvSpPr>
              <p:cNvPr id="224" name="CaixaDeTexto 223">
                <a:extLst>
                  <a:ext uri="{FF2B5EF4-FFF2-40B4-BE49-F238E27FC236}">
                    <a16:creationId xmlns:a16="http://schemas.microsoft.com/office/drawing/2014/main" xmlns="" id="{B2641588-9A33-C04F-AD26-44F9289239CA}"/>
                  </a:ext>
                </a:extLst>
              </p:cNvPr>
              <p:cNvSpPr txBox="1"/>
              <p:nvPr/>
            </p:nvSpPr>
            <p:spPr>
              <a:xfrm>
                <a:off x="9898616" y="30553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68B45"/>
                    </a:solidFill>
                  </a:rPr>
                  <a:t>C</a:t>
                </a:r>
              </a:p>
            </p:txBody>
          </p:sp>
          <p:sp>
            <p:nvSpPr>
              <p:cNvPr id="225" name="CaixaDeTexto 224">
                <a:extLst>
                  <a:ext uri="{FF2B5EF4-FFF2-40B4-BE49-F238E27FC236}">
                    <a16:creationId xmlns:a16="http://schemas.microsoft.com/office/drawing/2014/main" xmlns="" id="{33569BF7-0A68-294C-AF72-AF2DC8B362F4}"/>
                  </a:ext>
                </a:extLst>
              </p:cNvPr>
              <p:cNvSpPr txBox="1"/>
              <p:nvPr/>
            </p:nvSpPr>
            <p:spPr>
              <a:xfrm>
                <a:off x="10187016" y="314674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68B45"/>
                    </a:solidFill>
                  </a:rPr>
                  <a:t>C</a:t>
                </a:r>
              </a:p>
            </p:txBody>
          </p:sp>
          <p:sp>
            <p:nvSpPr>
              <p:cNvPr id="226" name="CaixaDeTexto 225">
                <a:extLst>
                  <a:ext uri="{FF2B5EF4-FFF2-40B4-BE49-F238E27FC236}">
                    <a16:creationId xmlns:a16="http://schemas.microsoft.com/office/drawing/2014/main" xmlns="" id="{737948F0-6C22-8549-8438-18ED5ABD02F3}"/>
                  </a:ext>
                </a:extLst>
              </p:cNvPr>
              <p:cNvSpPr txBox="1"/>
              <p:nvPr/>
            </p:nvSpPr>
            <p:spPr>
              <a:xfrm>
                <a:off x="10516764" y="314674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err="1">
                    <a:solidFill>
                      <a:srgbClr val="F68B45"/>
                    </a:solidFill>
                  </a:rPr>
                  <a:t>G</a:t>
                </a:r>
                <a:endParaRPr lang="pt-BR" sz="2000" b="1" dirty="0">
                  <a:solidFill>
                    <a:srgbClr val="F68B45"/>
                  </a:solidFill>
                </a:endParaRPr>
              </a:p>
            </p:txBody>
          </p:sp>
          <p:sp>
            <p:nvSpPr>
              <p:cNvPr id="227" name="CaixaDeTexto 226">
                <a:extLst>
                  <a:ext uri="{FF2B5EF4-FFF2-40B4-BE49-F238E27FC236}">
                    <a16:creationId xmlns:a16="http://schemas.microsoft.com/office/drawing/2014/main" xmlns="" id="{A093571C-AEA6-6742-B722-F204EC370316}"/>
                  </a:ext>
                </a:extLst>
              </p:cNvPr>
              <p:cNvSpPr txBox="1"/>
              <p:nvPr/>
            </p:nvSpPr>
            <p:spPr>
              <a:xfrm>
                <a:off x="10802002" y="314674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68B45"/>
                    </a:solidFill>
                  </a:rPr>
                  <a:t>A</a:t>
                </a:r>
              </a:p>
            </p:txBody>
          </p:sp>
          <p:sp>
            <p:nvSpPr>
              <p:cNvPr id="228" name="CaixaDeTexto 227">
                <a:extLst>
                  <a:ext uri="{FF2B5EF4-FFF2-40B4-BE49-F238E27FC236}">
                    <a16:creationId xmlns:a16="http://schemas.microsoft.com/office/drawing/2014/main" xmlns="" id="{3A7337DB-9195-094C-B14C-6CA05D1FA0EF}"/>
                  </a:ext>
                </a:extLst>
              </p:cNvPr>
              <p:cNvSpPr txBox="1"/>
              <p:nvPr/>
            </p:nvSpPr>
            <p:spPr>
              <a:xfrm>
                <a:off x="11134912" y="314674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68B45"/>
                    </a:solidFill>
                  </a:rPr>
                  <a:t>T</a:t>
                </a:r>
              </a:p>
            </p:txBody>
          </p:sp>
        </p:grp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259F9839-E135-2A48-955A-6B5E94154F55}"/>
              </a:ext>
            </a:extLst>
          </p:cNvPr>
          <p:cNvGrpSpPr/>
          <p:nvPr/>
        </p:nvGrpSpPr>
        <p:grpSpPr>
          <a:xfrm rot="10800000">
            <a:off x="1635106" y="4746919"/>
            <a:ext cx="1619734" cy="409254"/>
            <a:chOff x="8063488" y="5683609"/>
            <a:chExt cx="1619734" cy="409254"/>
          </a:xfrm>
        </p:grpSpPr>
        <p:sp>
          <p:nvSpPr>
            <p:cNvPr id="232" name="CaixaDeTexto 231">
              <a:extLst>
                <a:ext uri="{FF2B5EF4-FFF2-40B4-BE49-F238E27FC236}">
                  <a16:creationId xmlns:a16="http://schemas.microsoft.com/office/drawing/2014/main" xmlns="" id="{A175D292-B650-644A-AC0D-BD8902188005}"/>
                </a:ext>
              </a:extLst>
            </p:cNvPr>
            <p:cNvSpPr txBox="1"/>
            <p:nvPr/>
          </p:nvSpPr>
          <p:spPr>
            <a:xfrm>
              <a:off x="8063488" y="568360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3295A7"/>
                  </a:solidFill>
                </a:rPr>
                <a:t>T</a:t>
              </a:r>
            </a:p>
          </p:txBody>
        </p:sp>
        <p:sp>
          <p:nvSpPr>
            <p:cNvPr id="233" name="CaixaDeTexto 232">
              <a:extLst>
                <a:ext uri="{FF2B5EF4-FFF2-40B4-BE49-F238E27FC236}">
                  <a16:creationId xmlns:a16="http://schemas.microsoft.com/office/drawing/2014/main" xmlns="" id="{67D21D17-D014-704B-948A-EDACA3DE26FE}"/>
                </a:ext>
              </a:extLst>
            </p:cNvPr>
            <p:cNvSpPr txBox="1"/>
            <p:nvPr/>
          </p:nvSpPr>
          <p:spPr>
            <a:xfrm>
              <a:off x="8351888" y="5692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err="1">
                  <a:solidFill>
                    <a:srgbClr val="3295A7"/>
                  </a:solidFill>
                </a:rPr>
                <a:t>T</a:t>
              </a:r>
              <a:endParaRPr lang="pt-BR" sz="2000" b="1" dirty="0">
                <a:solidFill>
                  <a:srgbClr val="3295A7"/>
                </a:solidFill>
              </a:endParaRPr>
            </a:p>
          </p:txBody>
        </p:sp>
        <p:sp>
          <p:nvSpPr>
            <p:cNvPr id="234" name="CaixaDeTexto 233">
              <a:extLst>
                <a:ext uri="{FF2B5EF4-FFF2-40B4-BE49-F238E27FC236}">
                  <a16:creationId xmlns:a16="http://schemas.microsoft.com/office/drawing/2014/main" xmlns="" id="{377F4A39-5D8D-A440-9E45-08A4C8C79CE2}"/>
                </a:ext>
              </a:extLst>
            </p:cNvPr>
            <p:cNvSpPr txBox="1"/>
            <p:nvPr/>
          </p:nvSpPr>
          <p:spPr>
            <a:xfrm>
              <a:off x="8681636" y="569275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235" name="CaixaDeTexto 234">
              <a:extLst>
                <a:ext uri="{FF2B5EF4-FFF2-40B4-BE49-F238E27FC236}">
                  <a16:creationId xmlns:a16="http://schemas.microsoft.com/office/drawing/2014/main" xmlns="" id="{54536D5B-55B7-4344-A94F-37602349823F}"/>
                </a:ext>
              </a:extLst>
            </p:cNvPr>
            <p:cNvSpPr txBox="1"/>
            <p:nvPr/>
          </p:nvSpPr>
          <p:spPr>
            <a:xfrm>
              <a:off x="8966874" y="569275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236" name="CaixaDeTexto 235">
              <a:extLst>
                <a:ext uri="{FF2B5EF4-FFF2-40B4-BE49-F238E27FC236}">
                  <a16:creationId xmlns:a16="http://schemas.microsoft.com/office/drawing/2014/main" xmlns="" id="{2D5A467F-ADE7-A344-953F-CC8DEF2346AA}"/>
                </a:ext>
              </a:extLst>
            </p:cNvPr>
            <p:cNvSpPr txBox="1"/>
            <p:nvPr/>
          </p:nvSpPr>
          <p:spPr>
            <a:xfrm>
              <a:off x="9299784" y="5692753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3295A7"/>
                  </a:solidFill>
                </a:rPr>
                <a:t>G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FE661270-C179-1847-B4ED-3AB8A0952F44}"/>
              </a:ext>
            </a:extLst>
          </p:cNvPr>
          <p:cNvGrpSpPr/>
          <p:nvPr/>
        </p:nvGrpSpPr>
        <p:grpSpPr>
          <a:xfrm>
            <a:off x="1402519" y="5230514"/>
            <a:ext cx="1606910" cy="1035563"/>
            <a:chOff x="1413032" y="5285686"/>
            <a:chExt cx="1606910" cy="1035563"/>
          </a:xfrm>
        </p:grpSpPr>
        <p:grpSp>
          <p:nvGrpSpPr>
            <p:cNvPr id="204" name="Agrupar 203">
              <a:extLst>
                <a:ext uri="{FF2B5EF4-FFF2-40B4-BE49-F238E27FC236}">
                  <a16:creationId xmlns:a16="http://schemas.microsoft.com/office/drawing/2014/main" xmlns="" id="{70812A45-33FB-7B49-BE6F-F6123EFD1E78}"/>
                </a:ext>
              </a:extLst>
            </p:cNvPr>
            <p:cNvGrpSpPr/>
            <p:nvPr/>
          </p:nvGrpSpPr>
          <p:grpSpPr>
            <a:xfrm rot="10800000">
              <a:off x="1481268" y="5641662"/>
              <a:ext cx="1390691" cy="679587"/>
              <a:chOff x="9997380" y="2938086"/>
              <a:chExt cx="1390691" cy="679587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xmlns="" id="{D8310F7B-302A-0F46-890E-C7F0D1F9ED98}"/>
                  </a:ext>
                </a:extLst>
              </p:cNvPr>
              <p:cNvSpPr/>
              <p:nvPr/>
            </p:nvSpPr>
            <p:spPr>
              <a:xfrm rot="10800000">
                <a:off x="10275045" y="3366527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Rectangle 176">
                <a:extLst>
                  <a:ext uri="{FF2B5EF4-FFF2-40B4-BE49-F238E27FC236}">
                    <a16:creationId xmlns:a16="http://schemas.microsoft.com/office/drawing/2014/main" xmlns="" id="{5BE2B10F-DBF0-5141-A6E4-11FC0609A175}"/>
                  </a:ext>
                </a:extLst>
              </p:cNvPr>
              <p:cNvSpPr/>
              <p:nvPr/>
            </p:nvSpPr>
            <p:spPr>
              <a:xfrm>
                <a:off x="10348345" y="2939685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xmlns="" id="{D92234E9-4BF1-5E49-B1E6-27229C4C2DF9}"/>
                  </a:ext>
                </a:extLst>
              </p:cNvPr>
              <p:cNvSpPr/>
              <p:nvPr/>
            </p:nvSpPr>
            <p:spPr>
              <a:xfrm rot="10800000">
                <a:off x="10557151" y="3364928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Rectangle 176">
                <a:extLst>
                  <a:ext uri="{FF2B5EF4-FFF2-40B4-BE49-F238E27FC236}">
                    <a16:creationId xmlns:a16="http://schemas.microsoft.com/office/drawing/2014/main" xmlns="" id="{24AB8B4E-E19C-9E4D-9C4D-35FD0C938845}"/>
                  </a:ext>
                </a:extLst>
              </p:cNvPr>
              <p:cNvSpPr/>
              <p:nvPr/>
            </p:nvSpPr>
            <p:spPr>
              <a:xfrm>
                <a:off x="10630451" y="2938086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xmlns="" id="{3D25D03F-F420-A447-A420-74AB43EF39EA}"/>
                  </a:ext>
                </a:extLst>
              </p:cNvPr>
              <p:cNvSpPr/>
              <p:nvPr/>
            </p:nvSpPr>
            <p:spPr>
              <a:xfrm rot="10800000">
                <a:off x="10855328" y="3366527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Rectangle 176">
                <a:extLst>
                  <a:ext uri="{FF2B5EF4-FFF2-40B4-BE49-F238E27FC236}">
                    <a16:creationId xmlns:a16="http://schemas.microsoft.com/office/drawing/2014/main" xmlns="" id="{6737C032-FAFB-454E-89DA-FF2087C28C64}"/>
                  </a:ext>
                </a:extLst>
              </p:cNvPr>
              <p:cNvSpPr/>
              <p:nvPr/>
            </p:nvSpPr>
            <p:spPr>
              <a:xfrm>
                <a:off x="10928628" y="2939685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BB908460-3507-3B49-9220-7B0174872E7E}"/>
                  </a:ext>
                </a:extLst>
              </p:cNvPr>
              <p:cNvSpPr/>
              <p:nvPr/>
            </p:nvSpPr>
            <p:spPr>
              <a:xfrm rot="10800000">
                <a:off x="11153505" y="3366527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Rectangle 176">
                <a:extLst>
                  <a:ext uri="{FF2B5EF4-FFF2-40B4-BE49-F238E27FC236}">
                    <a16:creationId xmlns:a16="http://schemas.microsoft.com/office/drawing/2014/main" xmlns="" id="{665DA131-628A-7940-BE7D-CF0E8B94305B}"/>
                  </a:ext>
                </a:extLst>
              </p:cNvPr>
              <p:cNvSpPr/>
              <p:nvPr/>
            </p:nvSpPr>
            <p:spPr>
              <a:xfrm>
                <a:off x="11226805" y="2939685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xmlns="" id="{0FAA72C2-9386-2C4E-ADFB-8C0DC43EE29B}"/>
                  </a:ext>
                </a:extLst>
              </p:cNvPr>
              <p:cNvSpPr/>
              <p:nvPr/>
            </p:nvSpPr>
            <p:spPr>
              <a:xfrm rot="10800000">
                <a:off x="9997380" y="3383107"/>
                <a:ext cx="234566" cy="234566"/>
              </a:xfrm>
              <a:prstGeom prst="ellipse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Rectangle 176">
                <a:extLst>
                  <a:ext uri="{FF2B5EF4-FFF2-40B4-BE49-F238E27FC236}">
                    <a16:creationId xmlns:a16="http://schemas.microsoft.com/office/drawing/2014/main" xmlns="" id="{DA77534F-4188-C547-A534-358502BC2E98}"/>
                  </a:ext>
                </a:extLst>
              </p:cNvPr>
              <p:cNvSpPr/>
              <p:nvPr/>
            </p:nvSpPr>
            <p:spPr>
              <a:xfrm>
                <a:off x="10070680" y="2956265"/>
                <a:ext cx="87962" cy="442710"/>
              </a:xfrm>
              <a:prstGeom prst="rect">
                <a:avLst/>
              </a:prstGeom>
              <a:solidFill>
                <a:srgbClr val="F68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D266595B-E375-CA4E-B403-A310AF928235}"/>
                </a:ext>
              </a:extLst>
            </p:cNvPr>
            <p:cNvGrpSpPr/>
            <p:nvPr/>
          </p:nvGrpSpPr>
          <p:grpSpPr>
            <a:xfrm>
              <a:off x="1413032" y="5285686"/>
              <a:ext cx="1606910" cy="409254"/>
              <a:chOff x="5029572" y="5564001"/>
              <a:chExt cx="1606910" cy="409254"/>
            </a:xfrm>
          </p:grpSpPr>
          <p:sp>
            <p:nvSpPr>
              <p:cNvPr id="238" name="CaixaDeTexto 237">
                <a:extLst>
                  <a:ext uri="{FF2B5EF4-FFF2-40B4-BE49-F238E27FC236}">
                    <a16:creationId xmlns:a16="http://schemas.microsoft.com/office/drawing/2014/main" xmlns="" id="{6EEE948F-7ACB-0549-8248-B33413A7E143}"/>
                  </a:ext>
                </a:extLst>
              </p:cNvPr>
              <p:cNvSpPr txBox="1"/>
              <p:nvPr/>
            </p:nvSpPr>
            <p:spPr>
              <a:xfrm>
                <a:off x="5029572" y="5564001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68B45"/>
                    </a:solidFill>
                  </a:rPr>
                  <a:t>C</a:t>
                </a:r>
              </a:p>
            </p:txBody>
          </p:sp>
          <p:sp>
            <p:nvSpPr>
              <p:cNvPr id="239" name="CaixaDeTexto 238">
                <a:extLst>
                  <a:ext uri="{FF2B5EF4-FFF2-40B4-BE49-F238E27FC236}">
                    <a16:creationId xmlns:a16="http://schemas.microsoft.com/office/drawing/2014/main" xmlns="" id="{55204F4F-6A58-404B-A9A3-CFC6DA21DB75}"/>
                  </a:ext>
                </a:extLst>
              </p:cNvPr>
              <p:cNvSpPr txBox="1"/>
              <p:nvPr/>
            </p:nvSpPr>
            <p:spPr>
              <a:xfrm>
                <a:off x="5317972" y="5573145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err="1">
                    <a:solidFill>
                      <a:srgbClr val="F68B45"/>
                    </a:solidFill>
                  </a:rPr>
                  <a:t>T</a:t>
                </a:r>
                <a:endParaRPr lang="pt-BR" sz="2000" b="1" dirty="0">
                  <a:solidFill>
                    <a:srgbClr val="F68B45"/>
                  </a:solidFill>
                </a:endParaRPr>
              </a:p>
            </p:txBody>
          </p:sp>
          <p:sp>
            <p:nvSpPr>
              <p:cNvPr id="240" name="CaixaDeTexto 239">
                <a:extLst>
                  <a:ext uri="{FF2B5EF4-FFF2-40B4-BE49-F238E27FC236}">
                    <a16:creationId xmlns:a16="http://schemas.microsoft.com/office/drawing/2014/main" xmlns="" id="{8623FE0E-1BCA-6448-9EC9-C506196D4CA3}"/>
                  </a:ext>
                </a:extLst>
              </p:cNvPr>
              <p:cNvSpPr txBox="1"/>
              <p:nvPr/>
            </p:nvSpPr>
            <p:spPr>
              <a:xfrm>
                <a:off x="5647720" y="5573145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68B45"/>
                    </a:solidFill>
                  </a:rPr>
                  <a:t>T</a:t>
                </a:r>
              </a:p>
            </p:txBody>
          </p:sp>
          <p:sp>
            <p:nvSpPr>
              <p:cNvPr id="241" name="CaixaDeTexto 240">
                <a:extLst>
                  <a:ext uri="{FF2B5EF4-FFF2-40B4-BE49-F238E27FC236}">
                    <a16:creationId xmlns:a16="http://schemas.microsoft.com/office/drawing/2014/main" xmlns="" id="{BF42F5AA-7188-C045-A1C1-422B6E965CD1}"/>
                  </a:ext>
                </a:extLst>
              </p:cNvPr>
              <p:cNvSpPr txBox="1"/>
              <p:nvPr/>
            </p:nvSpPr>
            <p:spPr>
              <a:xfrm>
                <a:off x="5932958" y="5573145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68B45"/>
                    </a:solidFill>
                  </a:rPr>
                  <a:t>A</a:t>
                </a:r>
              </a:p>
            </p:txBody>
          </p:sp>
          <p:sp>
            <p:nvSpPr>
              <p:cNvPr id="242" name="CaixaDeTexto 241">
                <a:extLst>
                  <a:ext uri="{FF2B5EF4-FFF2-40B4-BE49-F238E27FC236}">
                    <a16:creationId xmlns:a16="http://schemas.microsoft.com/office/drawing/2014/main" xmlns="" id="{0DBFB279-3BF7-634E-985C-8BB17ECBC539}"/>
                  </a:ext>
                </a:extLst>
              </p:cNvPr>
              <p:cNvSpPr txBox="1"/>
              <p:nvPr/>
            </p:nvSpPr>
            <p:spPr>
              <a:xfrm>
                <a:off x="6265868" y="5573145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F68B45"/>
                    </a:solidFill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8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0023 L -0.04284 0.371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301 L 0.0224 -0.337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4935" y="364580"/>
            <a:ext cx="11573197" cy="7242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PCR – Extensão (passo 3)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F862373-230E-794A-93FB-B15FF1BEBA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61" y="2103217"/>
            <a:ext cx="831158" cy="30759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85E6828-A25A-F642-86B6-6C18E902B6C3}"/>
              </a:ext>
            </a:extLst>
          </p:cNvPr>
          <p:cNvSpPr txBox="1"/>
          <p:nvPr/>
        </p:nvSpPr>
        <p:spPr>
          <a:xfrm>
            <a:off x="99698" y="3504242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295A7"/>
                </a:solidFill>
              </a:rPr>
              <a:t>60 </a:t>
            </a:r>
            <a:r>
              <a:rPr lang="pt-BR" sz="1200" b="1" dirty="0" err="1">
                <a:solidFill>
                  <a:srgbClr val="3295A7"/>
                </a:solidFill>
              </a:rPr>
              <a:t>ºC</a:t>
            </a:r>
            <a:endParaRPr lang="pt-BR" sz="1200" b="1" dirty="0">
              <a:solidFill>
                <a:srgbClr val="3295A7"/>
              </a:solidFill>
            </a:endParaRP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xmlns="" id="{F9A99086-7A3E-B648-A42A-97B65492879B}"/>
              </a:ext>
            </a:extLst>
          </p:cNvPr>
          <p:cNvSpPr txBox="1"/>
          <p:nvPr/>
        </p:nvSpPr>
        <p:spPr>
          <a:xfrm>
            <a:off x="96940" y="295719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3295A7"/>
                </a:solidFill>
              </a:rPr>
              <a:t>72 </a:t>
            </a:r>
            <a:r>
              <a:rPr lang="pt-BR" sz="1200" b="1" dirty="0" err="1">
                <a:solidFill>
                  <a:srgbClr val="3295A7"/>
                </a:solidFill>
              </a:rPr>
              <a:t>ºC</a:t>
            </a:r>
            <a:endParaRPr lang="pt-BR" sz="1200" b="1" dirty="0">
              <a:solidFill>
                <a:srgbClr val="3295A7"/>
              </a:solidFill>
            </a:endParaRPr>
          </a:p>
        </p:txBody>
      </p:sp>
      <p:pic>
        <p:nvPicPr>
          <p:cNvPr id="137" name="Imagem 136">
            <a:extLst>
              <a:ext uri="{FF2B5EF4-FFF2-40B4-BE49-F238E27FC236}">
                <a16:creationId xmlns:a16="http://schemas.microsoft.com/office/drawing/2014/main" xmlns="" id="{E4ADC6F0-81C8-A946-8B94-740BF4E9AB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53" y="3642742"/>
            <a:ext cx="234566" cy="927389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409E6E7C-3880-F045-B4A0-5C718EFB9890}"/>
              </a:ext>
            </a:extLst>
          </p:cNvPr>
          <p:cNvGrpSpPr/>
          <p:nvPr/>
        </p:nvGrpSpPr>
        <p:grpSpPr>
          <a:xfrm>
            <a:off x="1642527" y="1889111"/>
            <a:ext cx="9715820" cy="698537"/>
            <a:chOff x="1714578" y="2482688"/>
            <a:chExt cx="9715820" cy="698537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xmlns="" id="{481F18F8-2C63-0645-BD28-E073F1F6A32A}"/>
                </a:ext>
              </a:extLst>
            </p:cNvPr>
            <p:cNvSpPr/>
            <p:nvPr/>
          </p:nvSpPr>
          <p:spPr>
            <a:xfrm>
              <a:off x="4091289" y="248268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Rectangle 176">
              <a:extLst>
                <a:ext uri="{FF2B5EF4-FFF2-40B4-BE49-F238E27FC236}">
                  <a16:creationId xmlns:a16="http://schemas.microsoft.com/office/drawing/2014/main" xmlns="" id="{6DA7B232-26B6-F54C-BD22-EF909C4BDB46}"/>
                </a:ext>
              </a:extLst>
            </p:cNvPr>
            <p:cNvSpPr/>
            <p:nvPr/>
          </p:nvSpPr>
          <p:spPr>
            <a:xfrm rot="10800000">
              <a:off x="4164593" y="270138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7D8D6CD8-9966-734B-9D37-AE4E3CAE5665}"/>
                </a:ext>
              </a:extLst>
            </p:cNvPr>
            <p:cNvSpPr/>
            <p:nvPr/>
          </p:nvSpPr>
          <p:spPr>
            <a:xfrm>
              <a:off x="4370814" y="248773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Rectangle 176">
              <a:extLst>
                <a:ext uri="{FF2B5EF4-FFF2-40B4-BE49-F238E27FC236}">
                  <a16:creationId xmlns:a16="http://schemas.microsoft.com/office/drawing/2014/main" xmlns="" id="{47D2817D-5D57-5049-87B6-4820D719957F}"/>
                </a:ext>
              </a:extLst>
            </p:cNvPr>
            <p:cNvSpPr/>
            <p:nvPr/>
          </p:nvSpPr>
          <p:spPr>
            <a:xfrm rot="10800000">
              <a:off x="4444118" y="270643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xmlns="" id="{FE49EB91-0645-1541-97B5-37E1BEFC6B23}"/>
                </a:ext>
              </a:extLst>
            </p:cNvPr>
            <p:cNvSpPr/>
            <p:nvPr/>
          </p:nvSpPr>
          <p:spPr>
            <a:xfrm>
              <a:off x="4678683" y="248773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Rectangle 176">
              <a:extLst>
                <a:ext uri="{FF2B5EF4-FFF2-40B4-BE49-F238E27FC236}">
                  <a16:creationId xmlns:a16="http://schemas.microsoft.com/office/drawing/2014/main" xmlns="" id="{98958997-211F-7F41-A143-1AB6431A4BA8}"/>
                </a:ext>
              </a:extLst>
            </p:cNvPr>
            <p:cNvSpPr/>
            <p:nvPr/>
          </p:nvSpPr>
          <p:spPr>
            <a:xfrm rot="10800000">
              <a:off x="4751987" y="270643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A1DD267D-A332-E349-931F-C4C7654A2EE8}"/>
                </a:ext>
              </a:extLst>
            </p:cNvPr>
            <p:cNvSpPr/>
            <p:nvPr/>
          </p:nvSpPr>
          <p:spPr>
            <a:xfrm>
              <a:off x="4989825" y="2491107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Rectangle 176">
              <a:extLst>
                <a:ext uri="{FF2B5EF4-FFF2-40B4-BE49-F238E27FC236}">
                  <a16:creationId xmlns:a16="http://schemas.microsoft.com/office/drawing/2014/main" xmlns="" id="{C881F860-D757-5D48-97D4-0BFEAFAAD377}"/>
                </a:ext>
              </a:extLst>
            </p:cNvPr>
            <p:cNvSpPr/>
            <p:nvPr/>
          </p:nvSpPr>
          <p:spPr>
            <a:xfrm rot="10800000">
              <a:off x="5063129" y="2709805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DE561B16-FBBE-3441-80EC-0BEEF1438A5E}"/>
                </a:ext>
              </a:extLst>
            </p:cNvPr>
            <p:cNvSpPr/>
            <p:nvPr/>
          </p:nvSpPr>
          <p:spPr>
            <a:xfrm>
              <a:off x="5297694" y="2491107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Rectangle 176">
              <a:extLst>
                <a:ext uri="{FF2B5EF4-FFF2-40B4-BE49-F238E27FC236}">
                  <a16:creationId xmlns:a16="http://schemas.microsoft.com/office/drawing/2014/main" xmlns="" id="{5CA6D95A-8DB6-644E-ABED-9C772AEA7265}"/>
                </a:ext>
              </a:extLst>
            </p:cNvPr>
            <p:cNvSpPr/>
            <p:nvPr/>
          </p:nvSpPr>
          <p:spPr>
            <a:xfrm rot="10800000">
              <a:off x="5370998" y="2709805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7D3D86F8-90D3-1240-B6C3-1D3E838B15F4}"/>
                </a:ext>
              </a:extLst>
            </p:cNvPr>
            <p:cNvSpPr/>
            <p:nvPr/>
          </p:nvSpPr>
          <p:spPr>
            <a:xfrm>
              <a:off x="5614901" y="2485809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Rectangle 176">
              <a:extLst>
                <a:ext uri="{FF2B5EF4-FFF2-40B4-BE49-F238E27FC236}">
                  <a16:creationId xmlns:a16="http://schemas.microsoft.com/office/drawing/2014/main" xmlns="" id="{AB33A79B-1926-E44B-ACCB-DECB184EE78C}"/>
                </a:ext>
              </a:extLst>
            </p:cNvPr>
            <p:cNvSpPr/>
            <p:nvPr/>
          </p:nvSpPr>
          <p:spPr>
            <a:xfrm rot="10800000">
              <a:off x="5688205" y="2704507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5F81CBF1-7156-AB42-A7BE-87EA0A2A833A}"/>
                </a:ext>
              </a:extLst>
            </p:cNvPr>
            <p:cNvSpPr/>
            <p:nvPr/>
          </p:nvSpPr>
          <p:spPr>
            <a:xfrm>
              <a:off x="5922770" y="2485809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Rectangle 176">
              <a:extLst>
                <a:ext uri="{FF2B5EF4-FFF2-40B4-BE49-F238E27FC236}">
                  <a16:creationId xmlns:a16="http://schemas.microsoft.com/office/drawing/2014/main" xmlns="" id="{DE48820C-F03E-5D4A-8E73-3530AE402388}"/>
                </a:ext>
              </a:extLst>
            </p:cNvPr>
            <p:cNvSpPr/>
            <p:nvPr/>
          </p:nvSpPr>
          <p:spPr>
            <a:xfrm rot="10800000">
              <a:off x="5996074" y="2704507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6F414434-5B4D-5E46-A5EB-7801B4E45C0B}"/>
                </a:ext>
              </a:extLst>
            </p:cNvPr>
            <p:cNvSpPr/>
            <p:nvPr/>
          </p:nvSpPr>
          <p:spPr>
            <a:xfrm>
              <a:off x="6233912" y="2489184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Rectangle 176">
              <a:extLst>
                <a:ext uri="{FF2B5EF4-FFF2-40B4-BE49-F238E27FC236}">
                  <a16:creationId xmlns:a16="http://schemas.microsoft.com/office/drawing/2014/main" xmlns="" id="{C9042EAA-8D44-134D-908D-362DB9928775}"/>
                </a:ext>
              </a:extLst>
            </p:cNvPr>
            <p:cNvSpPr/>
            <p:nvPr/>
          </p:nvSpPr>
          <p:spPr>
            <a:xfrm rot="10800000">
              <a:off x="6307216" y="2707882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94A47F8E-1C86-0A40-85C9-6670100BC045}"/>
                </a:ext>
              </a:extLst>
            </p:cNvPr>
            <p:cNvSpPr/>
            <p:nvPr/>
          </p:nvSpPr>
          <p:spPr>
            <a:xfrm>
              <a:off x="6541781" y="2489184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Rectangle 176">
              <a:extLst>
                <a:ext uri="{FF2B5EF4-FFF2-40B4-BE49-F238E27FC236}">
                  <a16:creationId xmlns:a16="http://schemas.microsoft.com/office/drawing/2014/main" xmlns="" id="{E8CAD83B-D510-6847-A6C8-617A2046A9CA}"/>
                </a:ext>
              </a:extLst>
            </p:cNvPr>
            <p:cNvSpPr/>
            <p:nvPr/>
          </p:nvSpPr>
          <p:spPr>
            <a:xfrm rot="10800000">
              <a:off x="6615085" y="2707882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33428A17-776C-6548-A57B-F3A22763905A}"/>
                </a:ext>
              </a:extLst>
            </p:cNvPr>
            <p:cNvSpPr/>
            <p:nvPr/>
          </p:nvSpPr>
          <p:spPr>
            <a:xfrm>
              <a:off x="6852923" y="249415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Rectangle 176">
              <a:extLst>
                <a:ext uri="{FF2B5EF4-FFF2-40B4-BE49-F238E27FC236}">
                  <a16:creationId xmlns:a16="http://schemas.microsoft.com/office/drawing/2014/main" xmlns="" id="{73017DF3-4FCB-7844-8060-B26B6D5B21F7}"/>
                </a:ext>
              </a:extLst>
            </p:cNvPr>
            <p:cNvSpPr/>
            <p:nvPr/>
          </p:nvSpPr>
          <p:spPr>
            <a:xfrm rot="10800000">
              <a:off x="6926227" y="271285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74626948-0CF9-3E44-ACA2-F19F9A408BA2}"/>
                </a:ext>
              </a:extLst>
            </p:cNvPr>
            <p:cNvSpPr/>
            <p:nvPr/>
          </p:nvSpPr>
          <p:spPr>
            <a:xfrm>
              <a:off x="8434198" y="250835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Rectangle 176">
              <a:extLst>
                <a:ext uri="{FF2B5EF4-FFF2-40B4-BE49-F238E27FC236}">
                  <a16:creationId xmlns:a16="http://schemas.microsoft.com/office/drawing/2014/main" xmlns="" id="{A5DF6244-0142-F342-BEBD-D8E8EBC63AAE}"/>
                </a:ext>
              </a:extLst>
            </p:cNvPr>
            <p:cNvSpPr/>
            <p:nvPr/>
          </p:nvSpPr>
          <p:spPr>
            <a:xfrm rot="10800000">
              <a:off x="8507502" y="272705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xmlns="" id="{D6FED4A3-F80F-D640-BCBD-A6526362D701}"/>
                </a:ext>
              </a:extLst>
            </p:cNvPr>
            <p:cNvSpPr/>
            <p:nvPr/>
          </p:nvSpPr>
          <p:spPr>
            <a:xfrm>
              <a:off x="8713723" y="2513396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Rectangle 176">
              <a:extLst>
                <a:ext uri="{FF2B5EF4-FFF2-40B4-BE49-F238E27FC236}">
                  <a16:creationId xmlns:a16="http://schemas.microsoft.com/office/drawing/2014/main" xmlns="" id="{4CF0F7BC-C9E2-FE4D-AA4A-8ACF05D12DA2}"/>
                </a:ext>
              </a:extLst>
            </p:cNvPr>
            <p:cNvSpPr/>
            <p:nvPr/>
          </p:nvSpPr>
          <p:spPr>
            <a:xfrm rot="10800000">
              <a:off x="8787027" y="2732094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xmlns="" id="{7D0FE366-E7DA-0541-8BCD-BDA6AA816E65}"/>
                </a:ext>
              </a:extLst>
            </p:cNvPr>
            <p:cNvSpPr/>
            <p:nvPr/>
          </p:nvSpPr>
          <p:spPr>
            <a:xfrm>
              <a:off x="9021592" y="2513396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Rectangle 176">
              <a:extLst>
                <a:ext uri="{FF2B5EF4-FFF2-40B4-BE49-F238E27FC236}">
                  <a16:creationId xmlns:a16="http://schemas.microsoft.com/office/drawing/2014/main" xmlns="" id="{4041D947-C0ED-2341-AB9C-8D718B957D68}"/>
                </a:ext>
              </a:extLst>
            </p:cNvPr>
            <p:cNvSpPr/>
            <p:nvPr/>
          </p:nvSpPr>
          <p:spPr>
            <a:xfrm rot="10800000">
              <a:off x="9094896" y="2732094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xmlns="" id="{399605D6-66FE-5145-B4A3-B68449F0F76E}"/>
                </a:ext>
              </a:extLst>
            </p:cNvPr>
            <p:cNvSpPr/>
            <p:nvPr/>
          </p:nvSpPr>
          <p:spPr>
            <a:xfrm>
              <a:off x="9332734" y="251677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Rectangle 176">
              <a:extLst>
                <a:ext uri="{FF2B5EF4-FFF2-40B4-BE49-F238E27FC236}">
                  <a16:creationId xmlns:a16="http://schemas.microsoft.com/office/drawing/2014/main" xmlns="" id="{5C76C167-2CFC-5A40-9C23-E47880AB8E68}"/>
                </a:ext>
              </a:extLst>
            </p:cNvPr>
            <p:cNvSpPr/>
            <p:nvPr/>
          </p:nvSpPr>
          <p:spPr>
            <a:xfrm rot="10800000">
              <a:off x="9406038" y="273546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xmlns="" id="{FBBA2FB3-EC83-844F-B5A9-F69A991C937A}"/>
                </a:ext>
              </a:extLst>
            </p:cNvPr>
            <p:cNvSpPr/>
            <p:nvPr/>
          </p:nvSpPr>
          <p:spPr>
            <a:xfrm>
              <a:off x="9640603" y="251677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Rectangle 176">
              <a:extLst>
                <a:ext uri="{FF2B5EF4-FFF2-40B4-BE49-F238E27FC236}">
                  <a16:creationId xmlns:a16="http://schemas.microsoft.com/office/drawing/2014/main" xmlns="" id="{484EAAC5-37CD-2B46-BD82-C2C2A2300FD9}"/>
                </a:ext>
              </a:extLst>
            </p:cNvPr>
            <p:cNvSpPr/>
            <p:nvPr/>
          </p:nvSpPr>
          <p:spPr>
            <a:xfrm rot="10800000">
              <a:off x="9713907" y="273546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xmlns="" id="{DF23DD8D-217C-4442-81BA-85063DD5FD29}"/>
                </a:ext>
              </a:extLst>
            </p:cNvPr>
            <p:cNvSpPr/>
            <p:nvPr/>
          </p:nvSpPr>
          <p:spPr>
            <a:xfrm>
              <a:off x="9957810" y="251147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Rectangle 176">
              <a:extLst>
                <a:ext uri="{FF2B5EF4-FFF2-40B4-BE49-F238E27FC236}">
                  <a16:creationId xmlns:a16="http://schemas.microsoft.com/office/drawing/2014/main" xmlns="" id="{68C6037C-63F1-474B-81BD-BB6DEB67A7B5}"/>
                </a:ext>
              </a:extLst>
            </p:cNvPr>
            <p:cNvSpPr/>
            <p:nvPr/>
          </p:nvSpPr>
          <p:spPr>
            <a:xfrm rot="10800000">
              <a:off x="10031114" y="273017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589277D1-6E98-2841-B322-13136CB473D7}"/>
                </a:ext>
              </a:extLst>
            </p:cNvPr>
            <p:cNvSpPr/>
            <p:nvPr/>
          </p:nvSpPr>
          <p:spPr>
            <a:xfrm>
              <a:off x="10265679" y="251147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Rectangle 176">
              <a:extLst>
                <a:ext uri="{FF2B5EF4-FFF2-40B4-BE49-F238E27FC236}">
                  <a16:creationId xmlns:a16="http://schemas.microsoft.com/office/drawing/2014/main" xmlns="" id="{39258FA7-838F-5041-860B-DAB7BFC151F9}"/>
                </a:ext>
              </a:extLst>
            </p:cNvPr>
            <p:cNvSpPr/>
            <p:nvPr/>
          </p:nvSpPr>
          <p:spPr>
            <a:xfrm rot="10800000">
              <a:off x="10338983" y="273017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xmlns="" id="{D4EC78E5-76D2-D146-B93A-5D90A2B381C8}"/>
                </a:ext>
              </a:extLst>
            </p:cNvPr>
            <p:cNvSpPr/>
            <p:nvPr/>
          </p:nvSpPr>
          <p:spPr>
            <a:xfrm>
              <a:off x="10576821" y="251484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Rectangle 176">
              <a:extLst>
                <a:ext uri="{FF2B5EF4-FFF2-40B4-BE49-F238E27FC236}">
                  <a16:creationId xmlns:a16="http://schemas.microsoft.com/office/drawing/2014/main" xmlns="" id="{52B23934-378F-CE4D-860D-6EBE18008193}"/>
                </a:ext>
              </a:extLst>
            </p:cNvPr>
            <p:cNvSpPr/>
            <p:nvPr/>
          </p:nvSpPr>
          <p:spPr>
            <a:xfrm rot="10800000">
              <a:off x="10650125" y="273354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xmlns="" id="{549C260A-E0ED-774F-ACA0-B58FC3CF857D}"/>
                </a:ext>
              </a:extLst>
            </p:cNvPr>
            <p:cNvSpPr/>
            <p:nvPr/>
          </p:nvSpPr>
          <p:spPr>
            <a:xfrm>
              <a:off x="10884690" y="251484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Rectangle 176">
              <a:extLst>
                <a:ext uri="{FF2B5EF4-FFF2-40B4-BE49-F238E27FC236}">
                  <a16:creationId xmlns:a16="http://schemas.microsoft.com/office/drawing/2014/main" xmlns="" id="{16162D2E-6769-8344-97D7-1A21F435282E}"/>
                </a:ext>
              </a:extLst>
            </p:cNvPr>
            <p:cNvSpPr/>
            <p:nvPr/>
          </p:nvSpPr>
          <p:spPr>
            <a:xfrm rot="10800000">
              <a:off x="10957994" y="273354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xmlns="" id="{62573A92-343B-3C45-93EF-FC4A5B1618A0}"/>
                </a:ext>
              </a:extLst>
            </p:cNvPr>
            <p:cNvSpPr/>
            <p:nvPr/>
          </p:nvSpPr>
          <p:spPr>
            <a:xfrm>
              <a:off x="11195832" y="2519817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Rectangle 176">
              <a:extLst>
                <a:ext uri="{FF2B5EF4-FFF2-40B4-BE49-F238E27FC236}">
                  <a16:creationId xmlns:a16="http://schemas.microsoft.com/office/drawing/2014/main" xmlns="" id="{84684AF9-3608-BD44-834B-02A41F245631}"/>
                </a:ext>
              </a:extLst>
            </p:cNvPr>
            <p:cNvSpPr/>
            <p:nvPr/>
          </p:nvSpPr>
          <p:spPr>
            <a:xfrm rot="10800000">
              <a:off x="11269136" y="2738515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xmlns="" id="{520AC624-1320-D245-A64D-C9E154850940}"/>
                </a:ext>
              </a:extLst>
            </p:cNvPr>
            <p:cNvSpPr/>
            <p:nvPr/>
          </p:nvSpPr>
          <p:spPr>
            <a:xfrm>
              <a:off x="8079072" y="250210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Rectangle 176">
              <a:extLst>
                <a:ext uri="{FF2B5EF4-FFF2-40B4-BE49-F238E27FC236}">
                  <a16:creationId xmlns:a16="http://schemas.microsoft.com/office/drawing/2014/main" xmlns="" id="{C59E1EF4-4131-814B-8ABC-691FCBD188DD}"/>
                </a:ext>
              </a:extLst>
            </p:cNvPr>
            <p:cNvSpPr/>
            <p:nvPr/>
          </p:nvSpPr>
          <p:spPr>
            <a:xfrm rot="10800000">
              <a:off x="8152376" y="272079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xmlns="" id="{24F803AB-2646-E641-BD3E-AFDED5664AB1}"/>
                </a:ext>
              </a:extLst>
            </p:cNvPr>
            <p:cNvSpPr/>
            <p:nvPr/>
          </p:nvSpPr>
          <p:spPr>
            <a:xfrm>
              <a:off x="7796966" y="2503700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Rectangle 176">
              <a:extLst>
                <a:ext uri="{FF2B5EF4-FFF2-40B4-BE49-F238E27FC236}">
                  <a16:creationId xmlns:a16="http://schemas.microsoft.com/office/drawing/2014/main" xmlns="" id="{D8956679-6ED5-C547-91A7-D5A20ED47906}"/>
                </a:ext>
              </a:extLst>
            </p:cNvPr>
            <p:cNvSpPr/>
            <p:nvPr/>
          </p:nvSpPr>
          <p:spPr>
            <a:xfrm rot="10800000">
              <a:off x="7870270" y="2722398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xmlns="" id="{A47628DD-018A-3E45-9DA6-9A38BD8498D7}"/>
                </a:ext>
              </a:extLst>
            </p:cNvPr>
            <p:cNvSpPr/>
            <p:nvPr/>
          </p:nvSpPr>
          <p:spPr>
            <a:xfrm>
              <a:off x="7498789" y="250210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Rectangle 176">
              <a:extLst>
                <a:ext uri="{FF2B5EF4-FFF2-40B4-BE49-F238E27FC236}">
                  <a16:creationId xmlns:a16="http://schemas.microsoft.com/office/drawing/2014/main" xmlns="" id="{12CA017A-B504-6E44-A11C-0011B2881228}"/>
                </a:ext>
              </a:extLst>
            </p:cNvPr>
            <p:cNvSpPr/>
            <p:nvPr/>
          </p:nvSpPr>
          <p:spPr>
            <a:xfrm rot="10800000">
              <a:off x="7572093" y="272079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xmlns="" id="{1E76AD94-128C-F442-B020-DBA1AD7FE5D1}"/>
                </a:ext>
              </a:extLst>
            </p:cNvPr>
            <p:cNvSpPr/>
            <p:nvPr/>
          </p:nvSpPr>
          <p:spPr>
            <a:xfrm>
              <a:off x="7200612" y="250210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Rectangle 176">
              <a:extLst>
                <a:ext uri="{FF2B5EF4-FFF2-40B4-BE49-F238E27FC236}">
                  <a16:creationId xmlns:a16="http://schemas.microsoft.com/office/drawing/2014/main" xmlns="" id="{7F79494C-4B76-794D-BD9D-B95F278145D8}"/>
                </a:ext>
              </a:extLst>
            </p:cNvPr>
            <p:cNvSpPr/>
            <p:nvPr/>
          </p:nvSpPr>
          <p:spPr>
            <a:xfrm rot="10800000">
              <a:off x="7273916" y="272079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xmlns="" id="{B98F0B04-D73D-1245-B385-3AB82D58C985}"/>
                </a:ext>
              </a:extLst>
            </p:cNvPr>
            <p:cNvSpPr/>
            <p:nvPr/>
          </p:nvSpPr>
          <p:spPr>
            <a:xfrm>
              <a:off x="2593038" y="250576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6" name="Rectangle 176">
              <a:extLst>
                <a:ext uri="{FF2B5EF4-FFF2-40B4-BE49-F238E27FC236}">
                  <a16:creationId xmlns:a16="http://schemas.microsoft.com/office/drawing/2014/main" xmlns="" id="{9C70125C-BB3D-BF4D-AB7B-D4FCF8152673}"/>
                </a:ext>
              </a:extLst>
            </p:cNvPr>
            <p:cNvSpPr/>
            <p:nvPr/>
          </p:nvSpPr>
          <p:spPr>
            <a:xfrm rot="10800000">
              <a:off x="2666342" y="272446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xmlns="" id="{CE984808-9AA2-CF45-A6AC-0990E418EB46}"/>
                </a:ext>
              </a:extLst>
            </p:cNvPr>
            <p:cNvSpPr/>
            <p:nvPr/>
          </p:nvSpPr>
          <p:spPr>
            <a:xfrm>
              <a:off x="2310932" y="250736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0" name="Rectangle 176">
              <a:extLst>
                <a:ext uri="{FF2B5EF4-FFF2-40B4-BE49-F238E27FC236}">
                  <a16:creationId xmlns:a16="http://schemas.microsoft.com/office/drawing/2014/main" xmlns="" id="{D944B521-E030-A44C-AF34-1FDDD53501F4}"/>
                </a:ext>
              </a:extLst>
            </p:cNvPr>
            <p:cNvSpPr/>
            <p:nvPr/>
          </p:nvSpPr>
          <p:spPr>
            <a:xfrm rot="10800000">
              <a:off x="2384236" y="272605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xmlns="" id="{282CE1EA-2BCB-A346-B58B-3A71B72C748D}"/>
                </a:ext>
              </a:extLst>
            </p:cNvPr>
            <p:cNvSpPr/>
            <p:nvPr/>
          </p:nvSpPr>
          <p:spPr>
            <a:xfrm>
              <a:off x="2012755" y="250576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4" name="Rectangle 176">
              <a:extLst>
                <a:ext uri="{FF2B5EF4-FFF2-40B4-BE49-F238E27FC236}">
                  <a16:creationId xmlns:a16="http://schemas.microsoft.com/office/drawing/2014/main" xmlns="" id="{1F4F910A-C7B2-3D44-B6C6-EBB222440AC6}"/>
                </a:ext>
              </a:extLst>
            </p:cNvPr>
            <p:cNvSpPr/>
            <p:nvPr/>
          </p:nvSpPr>
          <p:spPr>
            <a:xfrm rot="10800000">
              <a:off x="2086059" y="272446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xmlns="" id="{BBDECF1E-6EB2-B247-A0D9-0A75D226B84A}"/>
                </a:ext>
              </a:extLst>
            </p:cNvPr>
            <p:cNvSpPr/>
            <p:nvPr/>
          </p:nvSpPr>
          <p:spPr>
            <a:xfrm>
              <a:off x="1714578" y="250576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8" name="Rectangle 176">
              <a:extLst>
                <a:ext uri="{FF2B5EF4-FFF2-40B4-BE49-F238E27FC236}">
                  <a16:creationId xmlns:a16="http://schemas.microsoft.com/office/drawing/2014/main" xmlns="" id="{4FEE9E89-D3CD-3740-9F7F-951CA4866E0C}"/>
                </a:ext>
              </a:extLst>
            </p:cNvPr>
            <p:cNvSpPr/>
            <p:nvPr/>
          </p:nvSpPr>
          <p:spPr>
            <a:xfrm rot="10800000">
              <a:off x="1787882" y="272446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xmlns="" id="{9D16B745-6CDC-794F-ABF9-217DB859DC0C}"/>
                </a:ext>
              </a:extLst>
            </p:cNvPr>
            <p:cNvSpPr/>
            <p:nvPr/>
          </p:nvSpPr>
          <p:spPr>
            <a:xfrm>
              <a:off x="3749163" y="248918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2" name="Rectangle 176">
              <a:extLst>
                <a:ext uri="{FF2B5EF4-FFF2-40B4-BE49-F238E27FC236}">
                  <a16:creationId xmlns:a16="http://schemas.microsoft.com/office/drawing/2014/main" xmlns="" id="{6BAF1B42-5AB8-A54D-8BC5-FEB82DD17DC4}"/>
                </a:ext>
              </a:extLst>
            </p:cNvPr>
            <p:cNvSpPr/>
            <p:nvPr/>
          </p:nvSpPr>
          <p:spPr>
            <a:xfrm rot="10800000">
              <a:off x="3822467" y="270788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xmlns="" id="{431B7EC1-50F7-0046-BE66-D9D22BAB048B}"/>
                </a:ext>
              </a:extLst>
            </p:cNvPr>
            <p:cNvSpPr/>
            <p:nvPr/>
          </p:nvSpPr>
          <p:spPr>
            <a:xfrm>
              <a:off x="3467057" y="249078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6" name="Rectangle 176">
              <a:extLst>
                <a:ext uri="{FF2B5EF4-FFF2-40B4-BE49-F238E27FC236}">
                  <a16:creationId xmlns:a16="http://schemas.microsoft.com/office/drawing/2014/main" xmlns="" id="{56C4C417-173C-054D-A74E-3FA7594EEFFC}"/>
                </a:ext>
              </a:extLst>
            </p:cNvPr>
            <p:cNvSpPr/>
            <p:nvPr/>
          </p:nvSpPr>
          <p:spPr>
            <a:xfrm rot="10800000">
              <a:off x="3540361" y="270947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xmlns="" id="{F3713598-C1E4-9049-A801-88101514A809}"/>
                </a:ext>
              </a:extLst>
            </p:cNvPr>
            <p:cNvSpPr/>
            <p:nvPr/>
          </p:nvSpPr>
          <p:spPr>
            <a:xfrm>
              <a:off x="3168880" y="248918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0" name="Rectangle 176">
              <a:extLst>
                <a:ext uri="{FF2B5EF4-FFF2-40B4-BE49-F238E27FC236}">
                  <a16:creationId xmlns:a16="http://schemas.microsoft.com/office/drawing/2014/main" xmlns="" id="{93A01310-444E-944D-ADBE-DE8F88BF509E}"/>
                </a:ext>
              </a:extLst>
            </p:cNvPr>
            <p:cNvSpPr/>
            <p:nvPr/>
          </p:nvSpPr>
          <p:spPr>
            <a:xfrm rot="10800000">
              <a:off x="3242184" y="270788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xmlns="" id="{67279FB8-E702-2447-8662-28E11A76D7EF}"/>
                </a:ext>
              </a:extLst>
            </p:cNvPr>
            <p:cNvSpPr/>
            <p:nvPr/>
          </p:nvSpPr>
          <p:spPr>
            <a:xfrm>
              <a:off x="2870703" y="248918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4" name="Rectangle 176">
              <a:extLst>
                <a:ext uri="{FF2B5EF4-FFF2-40B4-BE49-F238E27FC236}">
                  <a16:creationId xmlns:a16="http://schemas.microsoft.com/office/drawing/2014/main" xmlns="" id="{DF52E088-1575-3E43-B834-2B70066BF676}"/>
                </a:ext>
              </a:extLst>
            </p:cNvPr>
            <p:cNvSpPr/>
            <p:nvPr/>
          </p:nvSpPr>
          <p:spPr>
            <a:xfrm rot="10800000">
              <a:off x="2944007" y="270788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186" name="Imagem 185">
            <a:extLst>
              <a:ext uri="{FF2B5EF4-FFF2-40B4-BE49-F238E27FC236}">
                <a16:creationId xmlns:a16="http://schemas.microsoft.com/office/drawing/2014/main" xmlns="" id="{18D345F1-6D13-6446-8A7F-FDE633BCB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19" y="3063742"/>
            <a:ext cx="234566" cy="1542965"/>
          </a:xfrm>
          <a:prstGeom prst="rect">
            <a:avLst/>
          </a:prstGeom>
        </p:spPr>
      </p:pic>
      <p:grpSp>
        <p:nvGrpSpPr>
          <p:cNvPr id="455" name="Agrupar 454">
            <a:extLst>
              <a:ext uri="{FF2B5EF4-FFF2-40B4-BE49-F238E27FC236}">
                <a16:creationId xmlns:a16="http://schemas.microsoft.com/office/drawing/2014/main" xmlns="" id="{FB06B745-3E3B-8440-AC03-D773562BF054}"/>
              </a:ext>
            </a:extLst>
          </p:cNvPr>
          <p:cNvGrpSpPr/>
          <p:nvPr/>
        </p:nvGrpSpPr>
        <p:grpSpPr>
          <a:xfrm>
            <a:off x="9899880" y="2567950"/>
            <a:ext cx="1461855" cy="679587"/>
            <a:chOff x="9997380" y="2938086"/>
            <a:chExt cx="1390691" cy="679587"/>
          </a:xfrm>
        </p:grpSpPr>
        <p:sp>
          <p:nvSpPr>
            <p:cNvPr id="462" name="Oval 461">
              <a:extLst>
                <a:ext uri="{FF2B5EF4-FFF2-40B4-BE49-F238E27FC236}">
                  <a16:creationId xmlns:a16="http://schemas.microsoft.com/office/drawing/2014/main" xmlns="" id="{8C9E4B62-DC00-E24E-BCB7-2F6821F10884}"/>
                </a:ext>
              </a:extLst>
            </p:cNvPr>
            <p:cNvSpPr/>
            <p:nvPr/>
          </p:nvSpPr>
          <p:spPr>
            <a:xfrm rot="10800000">
              <a:off x="10275045" y="3366527"/>
              <a:ext cx="234566" cy="234566"/>
            </a:xfrm>
            <a:prstGeom prst="ellipse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Rectangle 176">
              <a:extLst>
                <a:ext uri="{FF2B5EF4-FFF2-40B4-BE49-F238E27FC236}">
                  <a16:creationId xmlns:a16="http://schemas.microsoft.com/office/drawing/2014/main" xmlns="" id="{70043049-56F9-F740-93F2-7BF0BF18EAAF}"/>
                </a:ext>
              </a:extLst>
            </p:cNvPr>
            <p:cNvSpPr/>
            <p:nvPr/>
          </p:nvSpPr>
          <p:spPr>
            <a:xfrm>
              <a:off x="10348345" y="2939685"/>
              <a:ext cx="87962" cy="442710"/>
            </a:xfrm>
            <a:prstGeom prst="rect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xmlns="" id="{82768821-1289-6546-B877-3337D7E4D9D9}"/>
                </a:ext>
              </a:extLst>
            </p:cNvPr>
            <p:cNvSpPr/>
            <p:nvPr/>
          </p:nvSpPr>
          <p:spPr>
            <a:xfrm rot="10800000">
              <a:off x="10557151" y="3364928"/>
              <a:ext cx="234566" cy="234566"/>
            </a:xfrm>
            <a:prstGeom prst="ellipse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7" name="Rectangle 176">
              <a:extLst>
                <a:ext uri="{FF2B5EF4-FFF2-40B4-BE49-F238E27FC236}">
                  <a16:creationId xmlns:a16="http://schemas.microsoft.com/office/drawing/2014/main" xmlns="" id="{29936E7F-01C0-BE47-B738-20F3D4D42F31}"/>
                </a:ext>
              </a:extLst>
            </p:cNvPr>
            <p:cNvSpPr/>
            <p:nvPr/>
          </p:nvSpPr>
          <p:spPr>
            <a:xfrm>
              <a:off x="10630451" y="2938086"/>
              <a:ext cx="87962" cy="442710"/>
            </a:xfrm>
            <a:prstGeom prst="rect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xmlns="" id="{E27DBB14-DAA1-624B-98EC-C1EC31FD7BC9}"/>
                </a:ext>
              </a:extLst>
            </p:cNvPr>
            <p:cNvSpPr/>
            <p:nvPr/>
          </p:nvSpPr>
          <p:spPr>
            <a:xfrm rot="10800000">
              <a:off x="10855328" y="3366527"/>
              <a:ext cx="234566" cy="234566"/>
            </a:xfrm>
            <a:prstGeom prst="ellipse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9" name="Rectangle 176">
              <a:extLst>
                <a:ext uri="{FF2B5EF4-FFF2-40B4-BE49-F238E27FC236}">
                  <a16:creationId xmlns:a16="http://schemas.microsoft.com/office/drawing/2014/main" xmlns="" id="{67D668E0-05F8-3440-AC69-A36B7382D418}"/>
                </a:ext>
              </a:extLst>
            </p:cNvPr>
            <p:cNvSpPr/>
            <p:nvPr/>
          </p:nvSpPr>
          <p:spPr>
            <a:xfrm>
              <a:off x="10928628" y="2939685"/>
              <a:ext cx="87962" cy="442710"/>
            </a:xfrm>
            <a:prstGeom prst="rect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xmlns="" id="{3978508C-002E-E24F-A381-270462E2338E}"/>
                </a:ext>
              </a:extLst>
            </p:cNvPr>
            <p:cNvSpPr/>
            <p:nvPr/>
          </p:nvSpPr>
          <p:spPr>
            <a:xfrm rot="10800000">
              <a:off x="11153505" y="3366527"/>
              <a:ext cx="234566" cy="234566"/>
            </a:xfrm>
            <a:prstGeom prst="ellipse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1" name="Rectangle 176">
              <a:extLst>
                <a:ext uri="{FF2B5EF4-FFF2-40B4-BE49-F238E27FC236}">
                  <a16:creationId xmlns:a16="http://schemas.microsoft.com/office/drawing/2014/main" xmlns="" id="{D833908A-35C0-CE46-91FD-B19226AA6E3F}"/>
                </a:ext>
              </a:extLst>
            </p:cNvPr>
            <p:cNvSpPr/>
            <p:nvPr/>
          </p:nvSpPr>
          <p:spPr>
            <a:xfrm>
              <a:off x="11226805" y="2939685"/>
              <a:ext cx="87962" cy="442710"/>
            </a:xfrm>
            <a:prstGeom prst="rect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xmlns="" id="{E363D021-4389-6144-AD03-40256AB6CBB3}"/>
                </a:ext>
              </a:extLst>
            </p:cNvPr>
            <p:cNvSpPr/>
            <p:nvPr/>
          </p:nvSpPr>
          <p:spPr>
            <a:xfrm rot="10800000">
              <a:off x="9997380" y="3383107"/>
              <a:ext cx="234566" cy="234566"/>
            </a:xfrm>
            <a:prstGeom prst="ellipse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3" name="Rectangle 176">
              <a:extLst>
                <a:ext uri="{FF2B5EF4-FFF2-40B4-BE49-F238E27FC236}">
                  <a16:creationId xmlns:a16="http://schemas.microsoft.com/office/drawing/2014/main" xmlns="" id="{162BA661-452B-2A42-ACF1-40174E8FC7E4}"/>
                </a:ext>
              </a:extLst>
            </p:cNvPr>
            <p:cNvSpPr/>
            <p:nvPr/>
          </p:nvSpPr>
          <p:spPr>
            <a:xfrm>
              <a:off x="10070680" y="2956265"/>
              <a:ext cx="87962" cy="442710"/>
            </a:xfrm>
            <a:prstGeom prst="rect">
              <a:avLst/>
            </a:prstGeom>
            <a:solidFill>
              <a:srgbClr val="F68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F06465D-8FA0-F340-B18E-F1263D9F9C1C}"/>
              </a:ext>
            </a:extLst>
          </p:cNvPr>
          <p:cNvSpPr txBox="1"/>
          <p:nvPr/>
        </p:nvSpPr>
        <p:spPr>
          <a:xfrm>
            <a:off x="7946444" y="15441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527" name="CaixaDeTexto 526">
            <a:extLst>
              <a:ext uri="{FF2B5EF4-FFF2-40B4-BE49-F238E27FC236}">
                <a16:creationId xmlns:a16="http://schemas.microsoft.com/office/drawing/2014/main" xmlns="" id="{17097BB0-51A2-3945-97F0-2712BBFDD1C3}"/>
              </a:ext>
            </a:extLst>
          </p:cNvPr>
          <p:cNvSpPr txBox="1"/>
          <p:nvPr/>
        </p:nvSpPr>
        <p:spPr>
          <a:xfrm>
            <a:off x="8305098" y="154724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528" name="CaixaDeTexto 527">
            <a:extLst>
              <a:ext uri="{FF2B5EF4-FFF2-40B4-BE49-F238E27FC236}">
                <a16:creationId xmlns:a16="http://schemas.microsoft.com/office/drawing/2014/main" xmlns="" id="{1BF262E5-516E-3648-BBE4-3E541BADB809}"/>
              </a:ext>
            </a:extLst>
          </p:cNvPr>
          <p:cNvSpPr txBox="1"/>
          <p:nvPr/>
        </p:nvSpPr>
        <p:spPr>
          <a:xfrm>
            <a:off x="5152424" y="1545851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529" name="CaixaDeTexto 528">
            <a:extLst>
              <a:ext uri="{FF2B5EF4-FFF2-40B4-BE49-F238E27FC236}">
                <a16:creationId xmlns:a16="http://schemas.microsoft.com/office/drawing/2014/main" xmlns="" id="{4DDF4E41-E3DC-AD43-88E6-9A0059398919}"/>
              </a:ext>
            </a:extLst>
          </p:cNvPr>
          <p:cNvSpPr txBox="1"/>
          <p:nvPr/>
        </p:nvSpPr>
        <p:spPr>
          <a:xfrm>
            <a:off x="7650452" y="15441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530" name="CaixaDeTexto 529">
            <a:extLst>
              <a:ext uri="{FF2B5EF4-FFF2-40B4-BE49-F238E27FC236}">
                <a16:creationId xmlns:a16="http://schemas.microsoft.com/office/drawing/2014/main" xmlns="" id="{7420EBE2-6225-1E41-9B68-CFC78031957C}"/>
              </a:ext>
            </a:extLst>
          </p:cNvPr>
          <p:cNvSpPr txBox="1"/>
          <p:nvPr/>
        </p:nvSpPr>
        <p:spPr>
          <a:xfrm>
            <a:off x="3607282" y="1548819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533" name="CaixaDeTexto 532">
            <a:extLst>
              <a:ext uri="{FF2B5EF4-FFF2-40B4-BE49-F238E27FC236}">
                <a16:creationId xmlns:a16="http://schemas.microsoft.com/office/drawing/2014/main" xmlns="" id="{CCCEFA14-C96E-9E42-906B-B1133DDA7EBF}"/>
              </a:ext>
            </a:extLst>
          </p:cNvPr>
          <p:cNvSpPr txBox="1"/>
          <p:nvPr/>
        </p:nvSpPr>
        <p:spPr>
          <a:xfrm>
            <a:off x="8878362" y="155280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34" name="CaixaDeTexto 533">
            <a:extLst>
              <a:ext uri="{FF2B5EF4-FFF2-40B4-BE49-F238E27FC236}">
                <a16:creationId xmlns:a16="http://schemas.microsoft.com/office/drawing/2014/main" xmlns="" id="{09805CA5-6E50-9642-97B0-3D3DEACF26F8}"/>
              </a:ext>
            </a:extLst>
          </p:cNvPr>
          <p:cNvSpPr txBox="1"/>
          <p:nvPr/>
        </p:nvSpPr>
        <p:spPr>
          <a:xfrm>
            <a:off x="6404344" y="1545851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35" name="CaixaDeTexto 534">
            <a:extLst>
              <a:ext uri="{FF2B5EF4-FFF2-40B4-BE49-F238E27FC236}">
                <a16:creationId xmlns:a16="http://schemas.microsoft.com/office/drawing/2014/main" xmlns="" id="{660062B2-9B0B-8C45-887E-C60332E22859}"/>
              </a:ext>
            </a:extLst>
          </p:cNvPr>
          <p:cNvSpPr txBox="1"/>
          <p:nvPr/>
        </p:nvSpPr>
        <p:spPr>
          <a:xfrm>
            <a:off x="5782622" y="1524688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36" name="CaixaDeTexto 535">
            <a:extLst>
              <a:ext uri="{FF2B5EF4-FFF2-40B4-BE49-F238E27FC236}">
                <a16:creationId xmlns:a16="http://schemas.microsoft.com/office/drawing/2014/main" xmlns="" id="{29D2ACD3-250D-844D-B4CA-7BB419A9D4C9}"/>
              </a:ext>
            </a:extLst>
          </p:cNvPr>
          <p:cNvSpPr txBox="1"/>
          <p:nvPr/>
        </p:nvSpPr>
        <p:spPr>
          <a:xfrm>
            <a:off x="5495696" y="1536786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37" name="CaixaDeTexto 536">
            <a:extLst>
              <a:ext uri="{FF2B5EF4-FFF2-40B4-BE49-F238E27FC236}">
                <a16:creationId xmlns:a16="http://schemas.microsoft.com/office/drawing/2014/main" xmlns="" id="{DF3A03FF-B970-B049-A5A8-C6A883B98B45}"/>
              </a:ext>
            </a:extLst>
          </p:cNvPr>
          <p:cNvSpPr txBox="1"/>
          <p:nvPr/>
        </p:nvSpPr>
        <p:spPr>
          <a:xfrm>
            <a:off x="3954909" y="1544107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38" name="CaixaDeTexto 537">
            <a:extLst>
              <a:ext uri="{FF2B5EF4-FFF2-40B4-BE49-F238E27FC236}">
                <a16:creationId xmlns:a16="http://schemas.microsoft.com/office/drawing/2014/main" xmlns="" id="{2FADF61D-CE7E-FE41-9271-0D64B9F41E49}"/>
              </a:ext>
            </a:extLst>
          </p:cNvPr>
          <p:cNvSpPr txBox="1"/>
          <p:nvPr/>
        </p:nvSpPr>
        <p:spPr>
          <a:xfrm>
            <a:off x="4820591" y="1544107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39" name="CaixaDeTexto 538">
            <a:extLst>
              <a:ext uri="{FF2B5EF4-FFF2-40B4-BE49-F238E27FC236}">
                <a16:creationId xmlns:a16="http://schemas.microsoft.com/office/drawing/2014/main" xmlns="" id="{3A69DC1C-6BF5-DB49-B3D9-E78629B1E1FB}"/>
              </a:ext>
            </a:extLst>
          </p:cNvPr>
          <p:cNvSpPr txBox="1"/>
          <p:nvPr/>
        </p:nvSpPr>
        <p:spPr>
          <a:xfrm>
            <a:off x="3041593" y="156673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40" name="CaixaDeTexto 539">
            <a:extLst>
              <a:ext uri="{FF2B5EF4-FFF2-40B4-BE49-F238E27FC236}">
                <a16:creationId xmlns:a16="http://schemas.microsoft.com/office/drawing/2014/main" xmlns="" id="{4E546FF5-D4E5-A84C-9DDD-592F1AB7811F}"/>
              </a:ext>
            </a:extLst>
          </p:cNvPr>
          <p:cNvSpPr txBox="1"/>
          <p:nvPr/>
        </p:nvSpPr>
        <p:spPr>
          <a:xfrm>
            <a:off x="1897778" y="15865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41" name="CaixaDeTexto 540">
            <a:extLst>
              <a:ext uri="{FF2B5EF4-FFF2-40B4-BE49-F238E27FC236}">
                <a16:creationId xmlns:a16="http://schemas.microsoft.com/office/drawing/2014/main" xmlns="" id="{BDB27891-9C20-9842-BA41-378ED21A39B8}"/>
              </a:ext>
            </a:extLst>
          </p:cNvPr>
          <p:cNvSpPr txBox="1"/>
          <p:nvPr/>
        </p:nvSpPr>
        <p:spPr>
          <a:xfrm>
            <a:off x="4530646" y="1536627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44" name="CaixaDeTexto 543">
            <a:extLst>
              <a:ext uri="{FF2B5EF4-FFF2-40B4-BE49-F238E27FC236}">
                <a16:creationId xmlns:a16="http://schemas.microsoft.com/office/drawing/2014/main" xmlns="" id="{A311C153-CDE0-A94D-A6FC-5DA3A93FF870}"/>
              </a:ext>
            </a:extLst>
          </p:cNvPr>
          <p:cNvSpPr txBox="1"/>
          <p:nvPr/>
        </p:nvSpPr>
        <p:spPr>
          <a:xfrm>
            <a:off x="8578906" y="15528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45" name="CaixaDeTexto 544">
            <a:extLst>
              <a:ext uri="{FF2B5EF4-FFF2-40B4-BE49-F238E27FC236}">
                <a16:creationId xmlns:a16="http://schemas.microsoft.com/office/drawing/2014/main" xmlns="" id="{0D6B2B12-2441-D746-A48C-7AEB1C1174AF}"/>
              </a:ext>
            </a:extLst>
          </p:cNvPr>
          <p:cNvSpPr txBox="1"/>
          <p:nvPr/>
        </p:nvSpPr>
        <p:spPr>
          <a:xfrm>
            <a:off x="7344211" y="15540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46" name="CaixaDeTexto 545">
            <a:extLst>
              <a:ext uri="{FF2B5EF4-FFF2-40B4-BE49-F238E27FC236}">
                <a16:creationId xmlns:a16="http://schemas.microsoft.com/office/drawing/2014/main" xmlns="" id="{6C09BFC6-A358-E844-A833-D33F98FEEA87}"/>
              </a:ext>
            </a:extLst>
          </p:cNvPr>
          <p:cNvSpPr txBox="1"/>
          <p:nvPr/>
        </p:nvSpPr>
        <p:spPr>
          <a:xfrm>
            <a:off x="6075685" y="1536627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47" name="CaixaDeTexto 546">
            <a:extLst>
              <a:ext uri="{FF2B5EF4-FFF2-40B4-BE49-F238E27FC236}">
                <a16:creationId xmlns:a16="http://schemas.microsoft.com/office/drawing/2014/main" xmlns="" id="{49F0B4CD-E1C3-3140-8683-B5322FEAAC2F}"/>
              </a:ext>
            </a:extLst>
          </p:cNvPr>
          <p:cNvSpPr txBox="1"/>
          <p:nvPr/>
        </p:nvSpPr>
        <p:spPr>
          <a:xfrm>
            <a:off x="7045046" y="155086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48" name="CaixaDeTexto 547">
            <a:extLst>
              <a:ext uri="{FF2B5EF4-FFF2-40B4-BE49-F238E27FC236}">
                <a16:creationId xmlns:a16="http://schemas.microsoft.com/office/drawing/2014/main" xmlns="" id="{8BD81211-EEDB-CE48-A437-F2FA59C439A0}"/>
              </a:ext>
            </a:extLst>
          </p:cNvPr>
          <p:cNvSpPr txBox="1"/>
          <p:nvPr/>
        </p:nvSpPr>
        <p:spPr>
          <a:xfrm>
            <a:off x="2157320" y="15840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49" name="CaixaDeTexto 548">
            <a:extLst>
              <a:ext uri="{FF2B5EF4-FFF2-40B4-BE49-F238E27FC236}">
                <a16:creationId xmlns:a16="http://schemas.microsoft.com/office/drawing/2014/main" xmlns="" id="{9292244A-078A-F44C-BB21-7A262357F120}"/>
              </a:ext>
            </a:extLst>
          </p:cNvPr>
          <p:cNvSpPr txBox="1"/>
          <p:nvPr/>
        </p:nvSpPr>
        <p:spPr>
          <a:xfrm>
            <a:off x="3314479" y="1536627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50" name="CaixaDeTexto 549">
            <a:extLst>
              <a:ext uri="{FF2B5EF4-FFF2-40B4-BE49-F238E27FC236}">
                <a16:creationId xmlns:a16="http://schemas.microsoft.com/office/drawing/2014/main" xmlns="" id="{912DEFB7-12E4-AF4B-B187-3D8FBE1A80AA}"/>
              </a:ext>
            </a:extLst>
          </p:cNvPr>
          <p:cNvSpPr txBox="1"/>
          <p:nvPr/>
        </p:nvSpPr>
        <p:spPr>
          <a:xfrm>
            <a:off x="9161611" y="156106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51" name="CaixaDeTexto 550">
            <a:extLst>
              <a:ext uri="{FF2B5EF4-FFF2-40B4-BE49-F238E27FC236}">
                <a16:creationId xmlns:a16="http://schemas.microsoft.com/office/drawing/2014/main" xmlns="" id="{89796FAF-E0FB-2F4F-AC60-97CBCD9C4EC4}"/>
              </a:ext>
            </a:extLst>
          </p:cNvPr>
          <p:cNvSpPr txBox="1"/>
          <p:nvPr/>
        </p:nvSpPr>
        <p:spPr>
          <a:xfrm>
            <a:off x="9481445" y="155450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52" name="CaixaDeTexto 551">
            <a:extLst>
              <a:ext uri="{FF2B5EF4-FFF2-40B4-BE49-F238E27FC236}">
                <a16:creationId xmlns:a16="http://schemas.microsoft.com/office/drawing/2014/main" xmlns="" id="{F0D8ACF8-6687-A742-B759-55516660F426}"/>
              </a:ext>
            </a:extLst>
          </p:cNvPr>
          <p:cNvSpPr txBox="1"/>
          <p:nvPr/>
        </p:nvSpPr>
        <p:spPr>
          <a:xfrm>
            <a:off x="4211587" y="1544107"/>
            <a:ext cx="4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53" name="CaixaDeTexto 552">
            <a:extLst>
              <a:ext uri="{FF2B5EF4-FFF2-40B4-BE49-F238E27FC236}">
                <a16:creationId xmlns:a16="http://schemas.microsoft.com/office/drawing/2014/main" xmlns="" id="{5553EA56-1AD5-AD40-B7BD-B72E4380159B}"/>
              </a:ext>
            </a:extLst>
          </p:cNvPr>
          <p:cNvSpPr txBox="1"/>
          <p:nvPr/>
        </p:nvSpPr>
        <p:spPr>
          <a:xfrm>
            <a:off x="6687167" y="1536627"/>
            <a:ext cx="4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54" name="CaixaDeTexto 553">
            <a:extLst>
              <a:ext uri="{FF2B5EF4-FFF2-40B4-BE49-F238E27FC236}">
                <a16:creationId xmlns:a16="http://schemas.microsoft.com/office/drawing/2014/main" xmlns="" id="{DD9A7C05-30F3-5044-921D-ED0409DA2F07}"/>
              </a:ext>
            </a:extLst>
          </p:cNvPr>
          <p:cNvSpPr txBox="1"/>
          <p:nvPr/>
        </p:nvSpPr>
        <p:spPr>
          <a:xfrm>
            <a:off x="1563599" y="15949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55" name="CaixaDeTexto 554">
            <a:extLst>
              <a:ext uri="{FF2B5EF4-FFF2-40B4-BE49-F238E27FC236}">
                <a16:creationId xmlns:a16="http://schemas.microsoft.com/office/drawing/2014/main" xmlns="" id="{6DBE0856-432A-974A-A8E5-B6328EF9E4C7}"/>
              </a:ext>
            </a:extLst>
          </p:cNvPr>
          <p:cNvSpPr txBox="1"/>
          <p:nvPr/>
        </p:nvSpPr>
        <p:spPr>
          <a:xfrm>
            <a:off x="2438852" y="157202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56" name="CaixaDeTexto 555">
            <a:extLst>
              <a:ext uri="{FF2B5EF4-FFF2-40B4-BE49-F238E27FC236}">
                <a16:creationId xmlns:a16="http://schemas.microsoft.com/office/drawing/2014/main" xmlns="" id="{AC37DA29-149A-3449-A847-BBFBB9E60A20}"/>
              </a:ext>
            </a:extLst>
          </p:cNvPr>
          <p:cNvSpPr txBox="1"/>
          <p:nvPr/>
        </p:nvSpPr>
        <p:spPr>
          <a:xfrm>
            <a:off x="2718950" y="156000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57" name="CaixaDeTexto 556">
            <a:extLst>
              <a:ext uri="{FF2B5EF4-FFF2-40B4-BE49-F238E27FC236}">
                <a16:creationId xmlns:a16="http://schemas.microsoft.com/office/drawing/2014/main" xmlns="" id="{1116B023-86EF-9143-B1DB-25AFE49D8A93}"/>
              </a:ext>
            </a:extLst>
          </p:cNvPr>
          <p:cNvSpPr txBox="1"/>
          <p:nvPr/>
        </p:nvSpPr>
        <p:spPr>
          <a:xfrm>
            <a:off x="9819276" y="154201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558" name="CaixaDeTexto 557">
            <a:extLst>
              <a:ext uri="{FF2B5EF4-FFF2-40B4-BE49-F238E27FC236}">
                <a16:creationId xmlns:a16="http://schemas.microsoft.com/office/drawing/2014/main" xmlns="" id="{133D6D19-CADF-D14C-92BA-1166C84D3567}"/>
              </a:ext>
            </a:extLst>
          </p:cNvPr>
          <p:cNvSpPr txBox="1"/>
          <p:nvPr/>
        </p:nvSpPr>
        <p:spPr>
          <a:xfrm>
            <a:off x="10125964" y="15511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559" name="CaixaDeTexto 558">
            <a:extLst>
              <a:ext uri="{FF2B5EF4-FFF2-40B4-BE49-F238E27FC236}">
                <a16:creationId xmlns:a16="http://schemas.microsoft.com/office/drawing/2014/main" xmlns="" id="{297B71C2-5884-DC46-98D1-5F79A6BAAE85}"/>
              </a:ext>
            </a:extLst>
          </p:cNvPr>
          <p:cNvSpPr txBox="1"/>
          <p:nvPr/>
        </p:nvSpPr>
        <p:spPr>
          <a:xfrm>
            <a:off x="10437424" y="15511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60" name="CaixaDeTexto 559">
            <a:extLst>
              <a:ext uri="{FF2B5EF4-FFF2-40B4-BE49-F238E27FC236}">
                <a16:creationId xmlns:a16="http://schemas.microsoft.com/office/drawing/2014/main" xmlns="" id="{5ECB8DC0-5226-1C48-A5D7-AF60CC5307E4}"/>
              </a:ext>
            </a:extLst>
          </p:cNvPr>
          <p:cNvSpPr txBox="1"/>
          <p:nvPr/>
        </p:nvSpPr>
        <p:spPr>
          <a:xfrm>
            <a:off x="10722662" y="15511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61" name="CaixaDeTexto 560">
            <a:extLst>
              <a:ext uri="{FF2B5EF4-FFF2-40B4-BE49-F238E27FC236}">
                <a16:creationId xmlns:a16="http://schemas.microsoft.com/office/drawing/2014/main" xmlns="" id="{27903B77-EC9D-F445-9C5E-3DF8E37B7FE0}"/>
              </a:ext>
            </a:extLst>
          </p:cNvPr>
          <p:cNvSpPr txBox="1"/>
          <p:nvPr/>
        </p:nvSpPr>
        <p:spPr>
          <a:xfrm>
            <a:off x="11055572" y="155115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565" name="CaixaDeTexto 564">
            <a:extLst>
              <a:ext uri="{FF2B5EF4-FFF2-40B4-BE49-F238E27FC236}">
                <a16:creationId xmlns:a16="http://schemas.microsoft.com/office/drawing/2014/main" xmlns="" id="{D63D39C5-AC48-5849-BDE1-139190847B7C}"/>
              </a:ext>
            </a:extLst>
          </p:cNvPr>
          <p:cNvSpPr txBox="1"/>
          <p:nvPr/>
        </p:nvSpPr>
        <p:spPr>
          <a:xfrm rot="10800000">
            <a:off x="10165807" y="325453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577" name="CaixaDeTexto 576">
            <a:extLst>
              <a:ext uri="{FF2B5EF4-FFF2-40B4-BE49-F238E27FC236}">
                <a16:creationId xmlns:a16="http://schemas.microsoft.com/office/drawing/2014/main" xmlns="" id="{CCAA1B7B-6F3D-2441-BAFC-F012CB3FECF8}"/>
              </a:ext>
            </a:extLst>
          </p:cNvPr>
          <p:cNvSpPr txBox="1"/>
          <p:nvPr/>
        </p:nvSpPr>
        <p:spPr>
          <a:xfrm rot="10800000">
            <a:off x="10744311" y="324326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90" name="CaixaDeTexto 589">
            <a:extLst>
              <a:ext uri="{FF2B5EF4-FFF2-40B4-BE49-F238E27FC236}">
                <a16:creationId xmlns:a16="http://schemas.microsoft.com/office/drawing/2014/main" xmlns="" id="{312DFBD9-5ACF-D741-A987-E87B6C0E5EF5}"/>
              </a:ext>
            </a:extLst>
          </p:cNvPr>
          <p:cNvSpPr txBox="1"/>
          <p:nvPr/>
        </p:nvSpPr>
        <p:spPr>
          <a:xfrm rot="10800000">
            <a:off x="9898174" y="325084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rgbClr val="3295A7"/>
                </a:solidFill>
              </a:rPr>
              <a:t>T</a:t>
            </a:r>
            <a:endParaRPr lang="pt-BR" sz="2000" b="1" dirty="0">
              <a:solidFill>
                <a:srgbClr val="3295A7"/>
              </a:solidFill>
            </a:endParaRPr>
          </a:p>
        </p:txBody>
      </p:sp>
      <p:sp>
        <p:nvSpPr>
          <p:cNvPr id="591" name="CaixaDeTexto 590">
            <a:extLst>
              <a:ext uri="{FF2B5EF4-FFF2-40B4-BE49-F238E27FC236}">
                <a16:creationId xmlns:a16="http://schemas.microsoft.com/office/drawing/2014/main" xmlns="" id="{FCC8FFEB-78D5-9546-8E21-95F59F9137CA}"/>
              </a:ext>
            </a:extLst>
          </p:cNvPr>
          <p:cNvSpPr txBox="1"/>
          <p:nvPr/>
        </p:nvSpPr>
        <p:spPr>
          <a:xfrm rot="10800000">
            <a:off x="11071469" y="322787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593" name="CaixaDeTexto 592">
            <a:extLst>
              <a:ext uri="{FF2B5EF4-FFF2-40B4-BE49-F238E27FC236}">
                <a16:creationId xmlns:a16="http://schemas.microsoft.com/office/drawing/2014/main" xmlns="" id="{01ADD61A-A681-9148-98DB-FA8A462C3297}"/>
              </a:ext>
            </a:extLst>
          </p:cNvPr>
          <p:cNvSpPr txBox="1"/>
          <p:nvPr/>
        </p:nvSpPr>
        <p:spPr>
          <a:xfrm rot="10800000">
            <a:off x="10432179" y="324107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3295A7"/>
                </a:solidFill>
              </a:rPr>
              <a:t>G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29A421F0-70F8-E14E-B2BD-2144EC83EA3E}"/>
              </a:ext>
            </a:extLst>
          </p:cNvPr>
          <p:cNvGrpSpPr/>
          <p:nvPr/>
        </p:nvGrpSpPr>
        <p:grpSpPr>
          <a:xfrm>
            <a:off x="1518758" y="2567852"/>
            <a:ext cx="8371947" cy="1073335"/>
            <a:chOff x="1518758" y="2567852"/>
            <a:chExt cx="8371947" cy="1073335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xmlns="" id="{B14B97F7-8976-494F-8288-279398A0379A}"/>
                </a:ext>
              </a:extLst>
            </p:cNvPr>
            <p:cNvGrpSpPr/>
            <p:nvPr/>
          </p:nvGrpSpPr>
          <p:grpSpPr>
            <a:xfrm>
              <a:off x="1640289" y="2567852"/>
              <a:ext cx="8250416" cy="1073335"/>
              <a:chOff x="1640289" y="2567852"/>
              <a:chExt cx="8250416" cy="1073335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xmlns="" id="{E5D28DE9-CE26-7440-A672-C7804406D2EE}"/>
                  </a:ext>
                </a:extLst>
              </p:cNvPr>
              <p:cNvSpPr/>
              <p:nvPr/>
            </p:nvSpPr>
            <p:spPr>
              <a:xfrm rot="10800000">
                <a:off x="8661945" y="3020536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Rectangle 176">
                <a:extLst>
                  <a:ext uri="{FF2B5EF4-FFF2-40B4-BE49-F238E27FC236}">
                    <a16:creationId xmlns:a16="http://schemas.microsoft.com/office/drawing/2014/main" xmlns="" id="{FE1C5E2C-31BD-294C-9795-253CF587D388}"/>
                  </a:ext>
                </a:extLst>
              </p:cNvPr>
              <p:cNvSpPr/>
              <p:nvPr/>
            </p:nvSpPr>
            <p:spPr>
              <a:xfrm>
                <a:off x="8735245" y="2593694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xmlns="" id="{FC99D21E-02CC-A444-8767-155C835D5A66}"/>
                  </a:ext>
                </a:extLst>
              </p:cNvPr>
              <p:cNvSpPr/>
              <p:nvPr/>
            </p:nvSpPr>
            <p:spPr>
              <a:xfrm rot="10800000">
                <a:off x="8382420" y="301549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0" name="Rectangle 176">
                <a:extLst>
                  <a:ext uri="{FF2B5EF4-FFF2-40B4-BE49-F238E27FC236}">
                    <a16:creationId xmlns:a16="http://schemas.microsoft.com/office/drawing/2014/main" xmlns="" id="{81D47C29-0113-BB45-A76C-7A427AE8E2CF}"/>
                  </a:ext>
                </a:extLst>
              </p:cNvPr>
              <p:cNvSpPr/>
              <p:nvPr/>
            </p:nvSpPr>
            <p:spPr>
              <a:xfrm>
                <a:off x="8455720" y="258865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xmlns="" id="{CA1D3DC2-D04C-784C-A579-0FFF179AFF8A}"/>
                  </a:ext>
                </a:extLst>
              </p:cNvPr>
              <p:cNvSpPr/>
              <p:nvPr/>
            </p:nvSpPr>
            <p:spPr>
              <a:xfrm rot="10800000">
                <a:off x="8028930" y="301635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5" name="Rectangle 176">
                <a:extLst>
                  <a:ext uri="{FF2B5EF4-FFF2-40B4-BE49-F238E27FC236}">
                    <a16:creationId xmlns:a16="http://schemas.microsoft.com/office/drawing/2014/main" xmlns="" id="{FEA14861-9987-224A-A7C1-5D79A01629EC}"/>
                  </a:ext>
                </a:extLst>
              </p:cNvPr>
              <p:cNvSpPr/>
              <p:nvPr/>
            </p:nvSpPr>
            <p:spPr>
              <a:xfrm>
                <a:off x="8102230" y="258951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xmlns="" id="{F996158D-6F0B-F340-87A4-9D65E21BDD7A}"/>
                  </a:ext>
                </a:extLst>
              </p:cNvPr>
              <p:cNvSpPr/>
              <p:nvPr/>
            </p:nvSpPr>
            <p:spPr>
              <a:xfrm rot="10800000">
                <a:off x="7717788" y="301298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8" name="Rectangle 176">
                <a:extLst>
                  <a:ext uri="{FF2B5EF4-FFF2-40B4-BE49-F238E27FC236}">
                    <a16:creationId xmlns:a16="http://schemas.microsoft.com/office/drawing/2014/main" xmlns="" id="{E4882C5C-E10C-CB49-820E-4D471A0E7CFB}"/>
                  </a:ext>
                </a:extLst>
              </p:cNvPr>
              <p:cNvSpPr/>
              <p:nvPr/>
            </p:nvSpPr>
            <p:spPr>
              <a:xfrm>
                <a:off x="7791088" y="258614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xmlns="" id="{DF4B2805-330F-E540-8FBB-E50074645508}"/>
                  </a:ext>
                </a:extLst>
              </p:cNvPr>
              <p:cNvSpPr/>
              <p:nvPr/>
            </p:nvSpPr>
            <p:spPr>
              <a:xfrm rot="10800000">
                <a:off x="7409919" y="301298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0" name="Rectangle 176">
                <a:extLst>
                  <a:ext uri="{FF2B5EF4-FFF2-40B4-BE49-F238E27FC236}">
                    <a16:creationId xmlns:a16="http://schemas.microsoft.com/office/drawing/2014/main" xmlns="" id="{7CC3B335-EC6B-444D-A64D-1A218082F1F1}"/>
                  </a:ext>
                </a:extLst>
              </p:cNvPr>
              <p:cNvSpPr/>
              <p:nvPr/>
            </p:nvSpPr>
            <p:spPr>
              <a:xfrm>
                <a:off x="7483219" y="258614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xmlns="" id="{093E3AF3-8E4A-5242-8DDB-3E005DDAD9AE}"/>
                  </a:ext>
                </a:extLst>
              </p:cNvPr>
              <p:cNvSpPr/>
              <p:nvPr/>
            </p:nvSpPr>
            <p:spPr>
              <a:xfrm rot="10800000">
                <a:off x="7111386" y="301635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0" name="Rectangle 176">
                <a:extLst>
                  <a:ext uri="{FF2B5EF4-FFF2-40B4-BE49-F238E27FC236}">
                    <a16:creationId xmlns:a16="http://schemas.microsoft.com/office/drawing/2014/main" xmlns="" id="{272F80BF-3062-7A48-BE37-E7C34BC9E494}"/>
                  </a:ext>
                </a:extLst>
              </p:cNvPr>
              <p:cNvSpPr/>
              <p:nvPr/>
            </p:nvSpPr>
            <p:spPr>
              <a:xfrm>
                <a:off x="7184686" y="258951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xmlns="" id="{4691A90F-AE50-184D-8B04-DE286D4DA348}"/>
                  </a:ext>
                </a:extLst>
              </p:cNvPr>
              <p:cNvSpPr/>
              <p:nvPr/>
            </p:nvSpPr>
            <p:spPr>
              <a:xfrm rot="10800000">
                <a:off x="6803517" y="301635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Rectangle 176">
                <a:extLst>
                  <a:ext uri="{FF2B5EF4-FFF2-40B4-BE49-F238E27FC236}">
                    <a16:creationId xmlns:a16="http://schemas.microsoft.com/office/drawing/2014/main" xmlns="" id="{7FC87CC6-B05A-704D-9389-2F4B16FD1AD9}"/>
                  </a:ext>
                </a:extLst>
              </p:cNvPr>
              <p:cNvSpPr/>
              <p:nvPr/>
            </p:nvSpPr>
            <p:spPr>
              <a:xfrm>
                <a:off x="6876817" y="258951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xmlns="" id="{46830DCE-D414-4248-83A0-6394BBFAA071}"/>
                  </a:ext>
                </a:extLst>
              </p:cNvPr>
              <p:cNvSpPr/>
              <p:nvPr/>
            </p:nvSpPr>
            <p:spPr>
              <a:xfrm rot="10800000">
                <a:off x="6492375" y="301298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Rectangle 176">
                <a:extLst>
                  <a:ext uri="{FF2B5EF4-FFF2-40B4-BE49-F238E27FC236}">
                    <a16:creationId xmlns:a16="http://schemas.microsoft.com/office/drawing/2014/main" xmlns="" id="{BB46A9B4-A1A4-964A-9EE7-6A91285B20F7}"/>
                  </a:ext>
                </a:extLst>
              </p:cNvPr>
              <p:cNvSpPr/>
              <p:nvPr/>
            </p:nvSpPr>
            <p:spPr>
              <a:xfrm>
                <a:off x="6565675" y="2567852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xmlns="" id="{1C2AAD7A-934C-DA4D-B399-DBF2BDEAE7E6}"/>
                  </a:ext>
                </a:extLst>
              </p:cNvPr>
              <p:cNvSpPr/>
              <p:nvPr/>
            </p:nvSpPr>
            <p:spPr>
              <a:xfrm rot="10800000">
                <a:off x="6204487" y="302153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Rectangle 176">
                <a:extLst>
                  <a:ext uri="{FF2B5EF4-FFF2-40B4-BE49-F238E27FC236}">
                    <a16:creationId xmlns:a16="http://schemas.microsoft.com/office/drawing/2014/main" xmlns="" id="{7C65EEE5-852E-CD48-8DCF-934BF82E1993}"/>
                  </a:ext>
                </a:extLst>
              </p:cNvPr>
              <p:cNvSpPr/>
              <p:nvPr/>
            </p:nvSpPr>
            <p:spPr>
              <a:xfrm>
                <a:off x="6277787" y="259469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xmlns="" id="{D8FEAB3D-E688-7B4F-8493-5E21881EBF33}"/>
                  </a:ext>
                </a:extLst>
              </p:cNvPr>
              <p:cNvSpPr/>
              <p:nvPr/>
            </p:nvSpPr>
            <p:spPr>
              <a:xfrm rot="10800000">
                <a:off x="5893345" y="3016568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Rectangle 176">
                <a:extLst>
                  <a:ext uri="{FF2B5EF4-FFF2-40B4-BE49-F238E27FC236}">
                    <a16:creationId xmlns:a16="http://schemas.microsoft.com/office/drawing/2014/main" xmlns="" id="{D3DADE43-150B-7540-A77F-893D9D988F4A}"/>
                  </a:ext>
                </a:extLst>
              </p:cNvPr>
              <p:cNvSpPr/>
              <p:nvPr/>
            </p:nvSpPr>
            <p:spPr>
              <a:xfrm>
                <a:off x="5966645" y="2589726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xmlns="" id="{DD146B10-78DF-E64B-80F6-172446B51A76}"/>
                  </a:ext>
                </a:extLst>
              </p:cNvPr>
              <p:cNvSpPr/>
              <p:nvPr/>
            </p:nvSpPr>
            <p:spPr>
              <a:xfrm rot="10800000">
                <a:off x="4283830" y="3020536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Rectangle 176">
                <a:extLst>
                  <a:ext uri="{FF2B5EF4-FFF2-40B4-BE49-F238E27FC236}">
                    <a16:creationId xmlns:a16="http://schemas.microsoft.com/office/drawing/2014/main" xmlns="" id="{29B574A5-0AC2-F043-9CBA-8DA8CF9F9C15}"/>
                  </a:ext>
                </a:extLst>
              </p:cNvPr>
              <p:cNvSpPr/>
              <p:nvPr/>
            </p:nvSpPr>
            <p:spPr>
              <a:xfrm>
                <a:off x="4357130" y="2593694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xmlns="" id="{83118759-DC18-2C46-9311-78FC81E9CC9D}"/>
                  </a:ext>
                </a:extLst>
              </p:cNvPr>
              <p:cNvSpPr/>
              <p:nvPr/>
            </p:nvSpPr>
            <p:spPr>
              <a:xfrm rot="10800000">
                <a:off x="4004305" y="301549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Rectangle 176">
                <a:extLst>
                  <a:ext uri="{FF2B5EF4-FFF2-40B4-BE49-F238E27FC236}">
                    <a16:creationId xmlns:a16="http://schemas.microsoft.com/office/drawing/2014/main" xmlns="" id="{94E55BB2-132D-844F-890A-19312E6DD485}"/>
                  </a:ext>
                </a:extLst>
              </p:cNvPr>
              <p:cNvSpPr/>
              <p:nvPr/>
            </p:nvSpPr>
            <p:spPr>
              <a:xfrm>
                <a:off x="4077605" y="258865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xmlns="" id="{6994043E-73AD-834A-BE71-0A53F81F6609}"/>
                  </a:ext>
                </a:extLst>
              </p:cNvPr>
              <p:cNvSpPr/>
              <p:nvPr/>
            </p:nvSpPr>
            <p:spPr>
              <a:xfrm rot="10800000">
                <a:off x="3696436" y="301549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Rectangle 176">
                <a:extLst>
                  <a:ext uri="{FF2B5EF4-FFF2-40B4-BE49-F238E27FC236}">
                    <a16:creationId xmlns:a16="http://schemas.microsoft.com/office/drawing/2014/main" xmlns="" id="{E6D99B71-C229-284B-885F-ACE3CD46B34A}"/>
                  </a:ext>
                </a:extLst>
              </p:cNvPr>
              <p:cNvSpPr/>
              <p:nvPr/>
            </p:nvSpPr>
            <p:spPr>
              <a:xfrm>
                <a:off x="3769736" y="258865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xmlns="" id="{1940AC90-FB2A-1E41-AF75-87B4015C9111}"/>
                  </a:ext>
                </a:extLst>
              </p:cNvPr>
              <p:cNvSpPr/>
              <p:nvPr/>
            </p:nvSpPr>
            <p:spPr>
              <a:xfrm rot="10800000">
                <a:off x="3411952" y="301393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6" name="Rectangle 176">
                <a:extLst>
                  <a:ext uri="{FF2B5EF4-FFF2-40B4-BE49-F238E27FC236}">
                    <a16:creationId xmlns:a16="http://schemas.microsoft.com/office/drawing/2014/main" xmlns="" id="{F491E301-1423-E342-8C32-E849BE8A1AA3}"/>
                  </a:ext>
                </a:extLst>
              </p:cNvPr>
              <p:cNvSpPr/>
              <p:nvPr/>
            </p:nvSpPr>
            <p:spPr>
              <a:xfrm>
                <a:off x="3485252" y="258709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xmlns="" id="{009D98E0-E931-8C44-BA3D-D706A56D17AE}"/>
                  </a:ext>
                </a:extLst>
              </p:cNvPr>
              <p:cNvSpPr/>
              <p:nvPr/>
            </p:nvSpPr>
            <p:spPr>
              <a:xfrm rot="10800000">
                <a:off x="3131515" y="301393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Rectangle 176">
                <a:extLst>
                  <a:ext uri="{FF2B5EF4-FFF2-40B4-BE49-F238E27FC236}">
                    <a16:creationId xmlns:a16="http://schemas.microsoft.com/office/drawing/2014/main" xmlns="" id="{38072590-6B4E-4844-A5D2-70DBCE48EE84}"/>
                  </a:ext>
                </a:extLst>
              </p:cNvPr>
              <p:cNvSpPr/>
              <p:nvPr/>
            </p:nvSpPr>
            <p:spPr>
              <a:xfrm>
                <a:off x="3204815" y="258709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xmlns="" id="{48ECE8B3-DD29-F346-B333-542B10A4B8C1}"/>
                  </a:ext>
                </a:extLst>
              </p:cNvPr>
              <p:cNvSpPr/>
              <p:nvPr/>
            </p:nvSpPr>
            <p:spPr>
              <a:xfrm rot="10800000">
                <a:off x="2814308" y="3019235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Rectangle 176">
                <a:extLst>
                  <a:ext uri="{FF2B5EF4-FFF2-40B4-BE49-F238E27FC236}">
                    <a16:creationId xmlns:a16="http://schemas.microsoft.com/office/drawing/2014/main" xmlns="" id="{221C9EC7-8C9A-CC4E-B9C0-E7A7CB801E31}"/>
                  </a:ext>
                </a:extLst>
              </p:cNvPr>
              <p:cNvSpPr/>
              <p:nvPr/>
            </p:nvSpPr>
            <p:spPr>
              <a:xfrm>
                <a:off x="2887608" y="2592393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xmlns="" id="{EF3D3B04-F22E-324B-B99B-ECCC665FA9E9}"/>
                  </a:ext>
                </a:extLst>
              </p:cNvPr>
              <p:cNvSpPr/>
              <p:nvPr/>
            </p:nvSpPr>
            <p:spPr>
              <a:xfrm rot="10800000">
                <a:off x="2524722" y="3028317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Rectangle 176">
                <a:extLst>
                  <a:ext uri="{FF2B5EF4-FFF2-40B4-BE49-F238E27FC236}">
                    <a16:creationId xmlns:a16="http://schemas.microsoft.com/office/drawing/2014/main" xmlns="" id="{DBD933A5-A28E-0241-A44A-09D77762E10B}"/>
                  </a:ext>
                </a:extLst>
              </p:cNvPr>
              <p:cNvSpPr/>
              <p:nvPr/>
            </p:nvSpPr>
            <p:spPr>
              <a:xfrm>
                <a:off x="2598022" y="2601475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xmlns="" id="{6D342BCF-DC67-1348-BBAD-06A1106075F9}"/>
                  </a:ext>
                </a:extLst>
              </p:cNvPr>
              <p:cNvSpPr/>
              <p:nvPr/>
            </p:nvSpPr>
            <p:spPr>
              <a:xfrm rot="10800000">
                <a:off x="2259300" y="302494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0" name="Rectangle 176">
                <a:extLst>
                  <a:ext uri="{FF2B5EF4-FFF2-40B4-BE49-F238E27FC236}">
                    <a16:creationId xmlns:a16="http://schemas.microsoft.com/office/drawing/2014/main" xmlns="" id="{367D27ED-E25E-2B45-B5E2-B2245DDF73FD}"/>
                  </a:ext>
                </a:extLst>
              </p:cNvPr>
              <p:cNvSpPr/>
              <p:nvPr/>
            </p:nvSpPr>
            <p:spPr>
              <a:xfrm>
                <a:off x="2332600" y="259810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xmlns="" id="{94D85B2F-F1BB-4442-AA5A-EA9C5690D101}"/>
                  </a:ext>
                </a:extLst>
              </p:cNvPr>
              <p:cNvSpPr/>
              <p:nvPr/>
            </p:nvSpPr>
            <p:spPr>
              <a:xfrm rot="10800000">
                <a:off x="1951431" y="302494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Rectangle 176">
                <a:extLst>
                  <a:ext uri="{FF2B5EF4-FFF2-40B4-BE49-F238E27FC236}">
                    <a16:creationId xmlns:a16="http://schemas.microsoft.com/office/drawing/2014/main" xmlns="" id="{D917E572-254F-A64B-8B39-0F1E80B08A15}"/>
                  </a:ext>
                </a:extLst>
              </p:cNvPr>
              <p:cNvSpPr/>
              <p:nvPr/>
            </p:nvSpPr>
            <p:spPr>
              <a:xfrm>
                <a:off x="2024731" y="259810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xmlns="" id="{81894A80-E620-AF4F-AA14-0CFE3962533B}"/>
                  </a:ext>
                </a:extLst>
              </p:cNvPr>
              <p:cNvSpPr/>
              <p:nvPr/>
            </p:nvSpPr>
            <p:spPr>
              <a:xfrm rot="10800000">
                <a:off x="1640289" y="3019973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Rectangle 176">
                <a:extLst>
                  <a:ext uri="{FF2B5EF4-FFF2-40B4-BE49-F238E27FC236}">
                    <a16:creationId xmlns:a16="http://schemas.microsoft.com/office/drawing/2014/main" xmlns="" id="{4D1FAEBC-0302-E54A-81E0-F95D5C70B2F1}"/>
                  </a:ext>
                </a:extLst>
              </p:cNvPr>
              <p:cNvSpPr/>
              <p:nvPr/>
            </p:nvSpPr>
            <p:spPr>
              <a:xfrm>
                <a:off x="1713589" y="2593131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xmlns="" id="{4C2778C7-975C-3A45-B96A-29C1C78898DC}"/>
                  </a:ext>
                </a:extLst>
              </p:cNvPr>
              <p:cNvSpPr/>
              <p:nvPr/>
            </p:nvSpPr>
            <p:spPr>
              <a:xfrm rot="10800000">
                <a:off x="4620990" y="3008109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Rectangle 176">
                <a:extLst>
                  <a:ext uri="{FF2B5EF4-FFF2-40B4-BE49-F238E27FC236}">
                    <a16:creationId xmlns:a16="http://schemas.microsoft.com/office/drawing/2014/main" xmlns="" id="{AED415D7-83E9-244E-919E-4930828D4EBC}"/>
                  </a:ext>
                </a:extLst>
              </p:cNvPr>
              <p:cNvSpPr/>
              <p:nvPr/>
            </p:nvSpPr>
            <p:spPr>
              <a:xfrm>
                <a:off x="4694290" y="2581267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xmlns="" id="{4EC1E81F-72E5-5340-AB49-AA9DC83103EC}"/>
                  </a:ext>
                </a:extLst>
              </p:cNvPr>
              <p:cNvSpPr/>
              <p:nvPr/>
            </p:nvSpPr>
            <p:spPr>
              <a:xfrm rot="10800000">
                <a:off x="4903096" y="3006510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2" name="Rectangle 176">
                <a:extLst>
                  <a:ext uri="{FF2B5EF4-FFF2-40B4-BE49-F238E27FC236}">
                    <a16:creationId xmlns:a16="http://schemas.microsoft.com/office/drawing/2014/main" xmlns="" id="{C4F7C679-D98D-AD42-9703-142F3B7C9106}"/>
                  </a:ext>
                </a:extLst>
              </p:cNvPr>
              <p:cNvSpPr/>
              <p:nvPr/>
            </p:nvSpPr>
            <p:spPr>
              <a:xfrm>
                <a:off x="4976396" y="2579668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xmlns="" id="{831BBDEE-5827-1F42-9331-092B48ADC681}"/>
                  </a:ext>
                </a:extLst>
              </p:cNvPr>
              <p:cNvSpPr/>
              <p:nvPr/>
            </p:nvSpPr>
            <p:spPr>
              <a:xfrm rot="10800000">
                <a:off x="5201273" y="3008109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4" name="Rectangle 176">
                <a:extLst>
                  <a:ext uri="{FF2B5EF4-FFF2-40B4-BE49-F238E27FC236}">
                    <a16:creationId xmlns:a16="http://schemas.microsoft.com/office/drawing/2014/main" xmlns="" id="{5AFE7EC4-B8A0-2846-8C2F-214DAA8D4919}"/>
                  </a:ext>
                </a:extLst>
              </p:cNvPr>
              <p:cNvSpPr/>
              <p:nvPr/>
            </p:nvSpPr>
            <p:spPr>
              <a:xfrm>
                <a:off x="5274573" y="2581267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xmlns="" id="{71DDFB81-8708-D141-AE87-AF4B36BDC6FD}"/>
                  </a:ext>
                </a:extLst>
              </p:cNvPr>
              <p:cNvSpPr/>
              <p:nvPr/>
            </p:nvSpPr>
            <p:spPr>
              <a:xfrm rot="10800000">
                <a:off x="5545656" y="3008620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6" name="Rectangle 176">
                <a:extLst>
                  <a:ext uri="{FF2B5EF4-FFF2-40B4-BE49-F238E27FC236}">
                    <a16:creationId xmlns:a16="http://schemas.microsoft.com/office/drawing/2014/main" xmlns="" id="{EB747DE0-CB6A-B042-A86D-015187D26E99}"/>
                  </a:ext>
                </a:extLst>
              </p:cNvPr>
              <p:cNvSpPr/>
              <p:nvPr/>
            </p:nvSpPr>
            <p:spPr>
              <a:xfrm>
                <a:off x="5618956" y="2581778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xmlns="" id="{F28B96C2-8C15-5B49-9147-DD42DD55C0B0}"/>
                  </a:ext>
                </a:extLst>
              </p:cNvPr>
              <p:cNvSpPr/>
              <p:nvPr/>
            </p:nvSpPr>
            <p:spPr>
              <a:xfrm rot="10800000">
                <a:off x="9004071" y="3014042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6" name="Rectangle 176">
                <a:extLst>
                  <a:ext uri="{FF2B5EF4-FFF2-40B4-BE49-F238E27FC236}">
                    <a16:creationId xmlns:a16="http://schemas.microsoft.com/office/drawing/2014/main" xmlns="" id="{851EBF21-E93D-0D4C-94A8-7F7B750B7278}"/>
                  </a:ext>
                </a:extLst>
              </p:cNvPr>
              <p:cNvSpPr/>
              <p:nvPr/>
            </p:nvSpPr>
            <p:spPr>
              <a:xfrm>
                <a:off x="9077371" y="2587200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xmlns="" id="{3D1E5853-E694-4741-8CA5-F40F93D9CC23}"/>
                  </a:ext>
                </a:extLst>
              </p:cNvPr>
              <p:cNvSpPr/>
              <p:nvPr/>
            </p:nvSpPr>
            <p:spPr>
              <a:xfrm rot="10800000">
                <a:off x="9286177" y="3012443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8" name="Rectangle 176">
                <a:extLst>
                  <a:ext uri="{FF2B5EF4-FFF2-40B4-BE49-F238E27FC236}">
                    <a16:creationId xmlns:a16="http://schemas.microsoft.com/office/drawing/2014/main" xmlns="" id="{0E1F89F5-EAB5-2040-B66D-4A4946F1C599}"/>
                  </a:ext>
                </a:extLst>
              </p:cNvPr>
              <p:cNvSpPr/>
              <p:nvPr/>
            </p:nvSpPr>
            <p:spPr>
              <a:xfrm>
                <a:off x="9359477" y="2585601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xmlns="" id="{AB98B2FE-6376-E045-97F5-4A013EF1D0DC}"/>
                  </a:ext>
                </a:extLst>
              </p:cNvPr>
              <p:cNvSpPr/>
              <p:nvPr/>
            </p:nvSpPr>
            <p:spPr>
              <a:xfrm rot="10800000">
                <a:off x="9584710" y="3009989"/>
                <a:ext cx="234566" cy="2345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6" name="Rectangle 176">
                <a:extLst>
                  <a:ext uri="{FF2B5EF4-FFF2-40B4-BE49-F238E27FC236}">
                    <a16:creationId xmlns:a16="http://schemas.microsoft.com/office/drawing/2014/main" xmlns="" id="{9B3ED010-FB28-C544-94FC-D56E6EC16DC1}"/>
                  </a:ext>
                </a:extLst>
              </p:cNvPr>
              <p:cNvSpPr/>
              <p:nvPr/>
            </p:nvSpPr>
            <p:spPr>
              <a:xfrm>
                <a:off x="9658010" y="2583147"/>
                <a:ext cx="87962" cy="4427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2" name="CaixaDeTexto 561">
                <a:extLst>
                  <a:ext uri="{FF2B5EF4-FFF2-40B4-BE49-F238E27FC236}">
                    <a16:creationId xmlns:a16="http://schemas.microsoft.com/office/drawing/2014/main" xmlns="" id="{6BEA142E-56D2-3A4C-919E-8A46FAC395A7}"/>
                  </a:ext>
                </a:extLst>
              </p:cNvPr>
              <p:cNvSpPr txBox="1"/>
              <p:nvPr/>
            </p:nvSpPr>
            <p:spPr>
              <a:xfrm rot="10800000">
                <a:off x="5484555" y="322787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A</a:t>
                </a:r>
              </a:p>
            </p:txBody>
          </p:sp>
          <p:sp>
            <p:nvSpPr>
              <p:cNvPr id="563" name="CaixaDeTexto 562">
                <a:extLst>
                  <a:ext uri="{FF2B5EF4-FFF2-40B4-BE49-F238E27FC236}">
                    <a16:creationId xmlns:a16="http://schemas.microsoft.com/office/drawing/2014/main" xmlns="" id="{5F3E39DB-7D36-8C4E-9AB8-7457951E3AE5}"/>
                  </a:ext>
                </a:extLst>
              </p:cNvPr>
              <p:cNvSpPr txBox="1"/>
              <p:nvPr/>
            </p:nvSpPr>
            <p:spPr>
              <a:xfrm rot="10800000">
                <a:off x="8925640" y="324754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A</a:t>
                </a:r>
              </a:p>
            </p:txBody>
          </p:sp>
          <p:sp>
            <p:nvSpPr>
              <p:cNvPr id="564" name="CaixaDeTexto 563">
                <a:extLst>
                  <a:ext uri="{FF2B5EF4-FFF2-40B4-BE49-F238E27FC236}">
                    <a16:creationId xmlns:a16="http://schemas.microsoft.com/office/drawing/2014/main" xmlns="" id="{502451AD-D67A-F644-B012-3DC6139FD445}"/>
                  </a:ext>
                </a:extLst>
              </p:cNvPr>
              <p:cNvSpPr txBox="1"/>
              <p:nvPr/>
            </p:nvSpPr>
            <p:spPr>
              <a:xfrm rot="10800000">
                <a:off x="6368565" y="3226468"/>
                <a:ext cx="39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A</a:t>
                </a:r>
              </a:p>
            </p:txBody>
          </p:sp>
          <p:sp>
            <p:nvSpPr>
              <p:cNvPr id="566" name="CaixaDeTexto 565">
                <a:extLst>
                  <a:ext uri="{FF2B5EF4-FFF2-40B4-BE49-F238E27FC236}">
                    <a16:creationId xmlns:a16="http://schemas.microsoft.com/office/drawing/2014/main" xmlns="" id="{BD927716-F173-314D-8B1A-A55E3C16CEFB}"/>
                  </a:ext>
                </a:extLst>
              </p:cNvPr>
              <p:cNvSpPr txBox="1"/>
              <p:nvPr/>
            </p:nvSpPr>
            <p:spPr>
              <a:xfrm rot="10800000">
                <a:off x="4794107" y="3220767"/>
                <a:ext cx="39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A</a:t>
                </a:r>
              </a:p>
            </p:txBody>
          </p:sp>
          <p:sp>
            <p:nvSpPr>
              <p:cNvPr id="567" name="CaixaDeTexto 566">
                <a:extLst>
                  <a:ext uri="{FF2B5EF4-FFF2-40B4-BE49-F238E27FC236}">
                    <a16:creationId xmlns:a16="http://schemas.microsoft.com/office/drawing/2014/main" xmlns="" id="{CA951651-808D-1B4F-9C43-A1F85135D18E}"/>
                  </a:ext>
                </a:extLst>
              </p:cNvPr>
              <p:cNvSpPr txBox="1"/>
              <p:nvPr/>
            </p:nvSpPr>
            <p:spPr>
              <a:xfrm rot="10800000">
                <a:off x="8348573" y="3243882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err="1">
                    <a:solidFill>
                      <a:srgbClr val="3295A7"/>
                    </a:solidFill>
                  </a:rPr>
                  <a:t>T</a:t>
                </a:r>
                <a:endParaRPr lang="pt-BR" b="1" dirty="0">
                  <a:solidFill>
                    <a:srgbClr val="3295A7"/>
                  </a:solidFill>
                </a:endParaRPr>
              </a:p>
            </p:txBody>
          </p:sp>
          <p:sp>
            <p:nvSpPr>
              <p:cNvPr id="568" name="CaixaDeTexto 567">
                <a:extLst>
                  <a:ext uri="{FF2B5EF4-FFF2-40B4-BE49-F238E27FC236}">
                    <a16:creationId xmlns:a16="http://schemas.microsoft.com/office/drawing/2014/main" xmlns="" id="{439CE520-E99E-1B49-8D62-B002949826C7}"/>
                  </a:ext>
                </a:extLst>
              </p:cNvPr>
              <p:cNvSpPr txBox="1"/>
              <p:nvPr/>
            </p:nvSpPr>
            <p:spPr>
              <a:xfrm rot="10800000">
                <a:off x="7940084" y="3246121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>
                    <a:solidFill>
                      <a:srgbClr val="3295A7"/>
                    </a:solidFill>
                  </a:rPr>
                  <a:t>T</a:t>
                </a:r>
                <a:endParaRPr lang="pt-BR" b="1" dirty="0">
                  <a:solidFill>
                    <a:srgbClr val="3295A7"/>
                  </a:solidFill>
                </a:endParaRPr>
              </a:p>
            </p:txBody>
          </p:sp>
          <p:sp>
            <p:nvSpPr>
              <p:cNvPr id="569" name="CaixaDeTexto 568">
                <a:extLst>
                  <a:ext uri="{FF2B5EF4-FFF2-40B4-BE49-F238E27FC236}">
                    <a16:creationId xmlns:a16="http://schemas.microsoft.com/office/drawing/2014/main" xmlns="" id="{33B60DF0-0AEF-784F-8D29-6F36BBF4892F}"/>
                  </a:ext>
                </a:extLst>
              </p:cNvPr>
              <p:cNvSpPr txBox="1"/>
              <p:nvPr/>
            </p:nvSpPr>
            <p:spPr>
              <a:xfrm rot="10800000">
                <a:off x="7610776" y="3234262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>
                    <a:solidFill>
                      <a:srgbClr val="3295A7"/>
                    </a:solidFill>
                  </a:rPr>
                  <a:t>T</a:t>
                </a:r>
                <a:endParaRPr lang="pt-BR" b="1" dirty="0">
                  <a:solidFill>
                    <a:srgbClr val="3295A7"/>
                  </a:solidFill>
                </a:endParaRPr>
              </a:p>
            </p:txBody>
          </p:sp>
          <p:sp>
            <p:nvSpPr>
              <p:cNvPr id="570" name="CaixaDeTexto 569">
                <a:extLst>
                  <a:ext uri="{FF2B5EF4-FFF2-40B4-BE49-F238E27FC236}">
                    <a16:creationId xmlns:a16="http://schemas.microsoft.com/office/drawing/2014/main" xmlns="" id="{C408ACAC-CF37-194D-B091-B7FD8DFF0F32}"/>
                  </a:ext>
                </a:extLst>
              </p:cNvPr>
              <p:cNvSpPr txBox="1"/>
              <p:nvPr/>
            </p:nvSpPr>
            <p:spPr>
              <a:xfrm rot="10800000">
                <a:off x="5111451" y="3227874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>
                    <a:solidFill>
                      <a:srgbClr val="3295A7"/>
                    </a:solidFill>
                  </a:rPr>
                  <a:t>T</a:t>
                </a:r>
                <a:endParaRPr lang="pt-BR" b="1" dirty="0">
                  <a:solidFill>
                    <a:srgbClr val="3295A7"/>
                  </a:solidFill>
                </a:endParaRPr>
              </a:p>
            </p:txBody>
          </p:sp>
          <p:sp>
            <p:nvSpPr>
              <p:cNvPr id="571" name="CaixaDeTexto 570">
                <a:extLst>
                  <a:ext uri="{FF2B5EF4-FFF2-40B4-BE49-F238E27FC236}">
                    <a16:creationId xmlns:a16="http://schemas.microsoft.com/office/drawing/2014/main" xmlns="" id="{74C1B807-DFBB-3C40-A65D-356B3F15CF9E}"/>
                  </a:ext>
                </a:extLst>
              </p:cNvPr>
              <p:cNvSpPr txBox="1"/>
              <p:nvPr/>
            </p:nvSpPr>
            <p:spPr>
              <a:xfrm rot="10800000">
                <a:off x="3616535" y="3243263"/>
                <a:ext cx="37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>
                    <a:solidFill>
                      <a:srgbClr val="3295A7"/>
                    </a:solidFill>
                  </a:rPr>
                  <a:t>T</a:t>
                </a:r>
                <a:endParaRPr lang="pt-BR" b="1" dirty="0">
                  <a:solidFill>
                    <a:srgbClr val="3295A7"/>
                  </a:solidFill>
                </a:endParaRPr>
              </a:p>
            </p:txBody>
          </p:sp>
          <p:sp>
            <p:nvSpPr>
              <p:cNvPr id="575" name="CaixaDeTexto 574">
                <a:extLst>
                  <a:ext uri="{FF2B5EF4-FFF2-40B4-BE49-F238E27FC236}">
                    <a16:creationId xmlns:a16="http://schemas.microsoft.com/office/drawing/2014/main" xmlns="" id="{A260366F-C92B-214D-94EE-ABF16CFCB40C}"/>
                  </a:ext>
                </a:extLst>
              </p:cNvPr>
              <p:cNvSpPr txBox="1"/>
              <p:nvPr/>
            </p:nvSpPr>
            <p:spPr>
              <a:xfrm rot="10800000">
                <a:off x="4165240" y="3220767"/>
                <a:ext cx="39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C</a:t>
                </a:r>
              </a:p>
            </p:txBody>
          </p:sp>
          <p:sp>
            <p:nvSpPr>
              <p:cNvPr id="576" name="CaixaDeTexto 575">
                <a:extLst>
                  <a:ext uri="{FF2B5EF4-FFF2-40B4-BE49-F238E27FC236}">
                    <a16:creationId xmlns:a16="http://schemas.microsoft.com/office/drawing/2014/main" xmlns="" id="{562A9B2F-3BAF-A24B-8B20-0EF3DFF84E02}"/>
                  </a:ext>
                </a:extLst>
              </p:cNvPr>
              <p:cNvSpPr txBox="1"/>
              <p:nvPr/>
            </p:nvSpPr>
            <p:spPr>
              <a:xfrm rot="10800000">
                <a:off x="9539327" y="3271855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C</a:t>
                </a:r>
              </a:p>
            </p:txBody>
          </p:sp>
          <p:sp>
            <p:nvSpPr>
              <p:cNvPr id="578" name="CaixaDeTexto 577">
                <a:extLst>
                  <a:ext uri="{FF2B5EF4-FFF2-40B4-BE49-F238E27FC236}">
                    <a16:creationId xmlns:a16="http://schemas.microsoft.com/office/drawing/2014/main" xmlns="" id="{589C594E-BE95-8A44-AD63-86A3A724FFAF}"/>
                  </a:ext>
                </a:extLst>
              </p:cNvPr>
              <p:cNvSpPr txBox="1"/>
              <p:nvPr/>
            </p:nvSpPr>
            <p:spPr>
              <a:xfrm rot="10800000">
                <a:off x="6706686" y="3220767"/>
                <a:ext cx="39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C</a:t>
                </a:r>
              </a:p>
            </p:txBody>
          </p:sp>
          <p:sp>
            <p:nvSpPr>
              <p:cNvPr id="579" name="CaixaDeTexto 578">
                <a:extLst>
                  <a:ext uri="{FF2B5EF4-FFF2-40B4-BE49-F238E27FC236}">
                    <a16:creationId xmlns:a16="http://schemas.microsoft.com/office/drawing/2014/main" xmlns="" id="{5E95A0DC-F74B-0B43-B6D3-00F750F0E50F}"/>
                  </a:ext>
                </a:extLst>
              </p:cNvPr>
              <p:cNvSpPr txBox="1"/>
              <p:nvPr/>
            </p:nvSpPr>
            <p:spPr>
              <a:xfrm rot="10800000">
                <a:off x="9221515" y="326288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C</a:t>
                </a:r>
              </a:p>
            </p:txBody>
          </p:sp>
          <p:sp>
            <p:nvSpPr>
              <p:cNvPr id="580" name="CaixaDeTexto 579">
                <a:extLst>
                  <a:ext uri="{FF2B5EF4-FFF2-40B4-BE49-F238E27FC236}">
                    <a16:creationId xmlns:a16="http://schemas.microsoft.com/office/drawing/2014/main" xmlns="" id="{ECAF2BB1-1A26-D846-AD3F-B1B3011B5F05}"/>
                  </a:ext>
                </a:extLst>
              </p:cNvPr>
              <p:cNvSpPr txBox="1"/>
              <p:nvPr/>
            </p:nvSpPr>
            <p:spPr>
              <a:xfrm rot="10800000">
                <a:off x="2460477" y="324754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C</a:t>
                </a:r>
              </a:p>
            </p:txBody>
          </p:sp>
          <p:sp>
            <p:nvSpPr>
              <p:cNvPr id="581" name="CaixaDeTexto 580">
                <a:extLst>
                  <a:ext uri="{FF2B5EF4-FFF2-40B4-BE49-F238E27FC236}">
                    <a16:creationId xmlns:a16="http://schemas.microsoft.com/office/drawing/2014/main" xmlns="" id="{9F855E29-443A-B740-A9A6-9DB8A1F2BC8A}"/>
                  </a:ext>
                </a:extLst>
              </p:cNvPr>
              <p:cNvSpPr txBox="1"/>
              <p:nvPr/>
            </p:nvSpPr>
            <p:spPr>
              <a:xfrm rot="10800000">
                <a:off x="2720022" y="3254538"/>
                <a:ext cx="39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C</a:t>
                </a:r>
              </a:p>
            </p:txBody>
          </p:sp>
          <p:sp>
            <p:nvSpPr>
              <p:cNvPr id="582" name="CaixaDeTexto 581">
                <a:extLst>
                  <a:ext uri="{FF2B5EF4-FFF2-40B4-BE49-F238E27FC236}">
                    <a16:creationId xmlns:a16="http://schemas.microsoft.com/office/drawing/2014/main" xmlns="" id="{D118735B-313D-9345-AB86-89F16F8425CB}"/>
                  </a:ext>
                </a:extLst>
              </p:cNvPr>
              <p:cNvSpPr txBox="1"/>
              <p:nvPr/>
            </p:nvSpPr>
            <p:spPr>
              <a:xfrm rot="10800000">
                <a:off x="7049779" y="3225779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G</a:t>
                </a:r>
              </a:p>
            </p:txBody>
          </p:sp>
          <p:sp>
            <p:nvSpPr>
              <p:cNvPr id="583" name="CaixaDeTexto 582">
                <a:extLst>
                  <a:ext uri="{FF2B5EF4-FFF2-40B4-BE49-F238E27FC236}">
                    <a16:creationId xmlns:a16="http://schemas.microsoft.com/office/drawing/2014/main" xmlns="" id="{7C715A1B-3F33-6443-A3A3-2B22BFC6870B}"/>
                  </a:ext>
                </a:extLst>
              </p:cNvPr>
              <p:cNvSpPr txBox="1"/>
              <p:nvPr/>
            </p:nvSpPr>
            <p:spPr>
              <a:xfrm rot="10800000">
                <a:off x="7341959" y="3225779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G</a:t>
                </a:r>
              </a:p>
            </p:txBody>
          </p:sp>
          <p:sp>
            <p:nvSpPr>
              <p:cNvPr id="584" name="CaixaDeTexto 583">
                <a:extLst>
                  <a:ext uri="{FF2B5EF4-FFF2-40B4-BE49-F238E27FC236}">
                    <a16:creationId xmlns:a16="http://schemas.microsoft.com/office/drawing/2014/main" xmlns="" id="{22561FB1-5B93-6541-AA66-A0FDDF7F92E1}"/>
                  </a:ext>
                </a:extLst>
              </p:cNvPr>
              <p:cNvSpPr txBox="1"/>
              <p:nvPr/>
            </p:nvSpPr>
            <p:spPr>
              <a:xfrm rot="10800000">
                <a:off x="4495020" y="3225779"/>
                <a:ext cx="414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G</a:t>
                </a:r>
              </a:p>
            </p:txBody>
          </p:sp>
          <p:sp>
            <p:nvSpPr>
              <p:cNvPr id="585" name="CaixaDeTexto 584">
                <a:extLst>
                  <a:ext uri="{FF2B5EF4-FFF2-40B4-BE49-F238E27FC236}">
                    <a16:creationId xmlns:a16="http://schemas.microsoft.com/office/drawing/2014/main" xmlns="" id="{3124DFDE-FBAA-C146-A6F9-530A839A21EE}"/>
                  </a:ext>
                </a:extLst>
              </p:cNvPr>
              <p:cNvSpPr txBox="1"/>
              <p:nvPr/>
            </p:nvSpPr>
            <p:spPr>
              <a:xfrm rot="10800000">
                <a:off x="6083358" y="3225779"/>
                <a:ext cx="414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G</a:t>
                </a:r>
              </a:p>
            </p:txBody>
          </p:sp>
          <p:sp>
            <p:nvSpPr>
              <p:cNvPr id="587" name="CaixaDeTexto 586">
                <a:extLst>
                  <a:ext uri="{FF2B5EF4-FFF2-40B4-BE49-F238E27FC236}">
                    <a16:creationId xmlns:a16="http://schemas.microsoft.com/office/drawing/2014/main" xmlns="" id="{37294192-DCFB-AD44-BA46-F6886FE6ACB8}"/>
                  </a:ext>
                </a:extLst>
              </p:cNvPr>
              <p:cNvSpPr txBox="1"/>
              <p:nvPr/>
            </p:nvSpPr>
            <p:spPr>
              <a:xfrm rot="10800000">
                <a:off x="2192676" y="3254049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G</a:t>
                </a:r>
              </a:p>
            </p:txBody>
          </p:sp>
          <p:sp>
            <p:nvSpPr>
              <p:cNvPr id="588" name="CaixaDeTexto 587">
                <a:extLst>
                  <a:ext uri="{FF2B5EF4-FFF2-40B4-BE49-F238E27FC236}">
                    <a16:creationId xmlns:a16="http://schemas.microsoft.com/office/drawing/2014/main" xmlns="" id="{60724047-F60D-1249-9931-55AACBB9C0CA}"/>
                  </a:ext>
                </a:extLst>
              </p:cNvPr>
              <p:cNvSpPr txBox="1"/>
              <p:nvPr/>
            </p:nvSpPr>
            <p:spPr>
              <a:xfrm rot="10800000">
                <a:off x="3313858" y="323332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G</a:t>
                </a:r>
              </a:p>
            </p:txBody>
          </p:sp>
          <p:sp>
            <p:nvSpPr>
              <p:cNvPr id="589" name="CaixaDeTexto 588">
                <a:extLst>
                  <a:ext uri="{FF2B5EF4-FFF2-40B4-BE49-F238E27FC236}">
                    <a16:creationId xmlns:a16="http://schemas.microsoft.com/office/drawing/2014/main" xmlns="" id="{4D0F11E5-6582-8148-9B63-AB8F735996D9}"/>
                  </a:ext>
                </a:extLst>
              </p:cNvPr>
              <p:cNvSpPr txBox="1"/>
              <p:nvPr/>
            </p:nvSpPr>
            <p:spPr>
              <a:xfrm rot="10800000">
                <a:off x="5814010" y="3213819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3295A7"/>
                    </a:solidFill>
                  </a:rPr>
                  <a:t>A</a:t>
                </a:r>
              </a:p>
            </p:txBody>
          </p:sp>
          <p:sp>
            <p:nvSpPr>
              <p:cNvPr id="592" name="CaixaDeTexto 591">
                <a:extLst>
                  <a:ext uri="{FF2B5EF4-FFF2-40B4-BE49-F238E27FC236}">
                    <a16:creationId xmlns:a16="http://schemas.microsoft.com/office/drawing/2014/main" xmlns="" id="{5D32D9B7-9CD0-DD46-9ED3-AF9DBAA5CC39}"/>
                  </a:ext>
                </a:extLst>
              </p:cNvPr>
              <p:cNvSpPr txBox="1"/>
              <p:nvPr/>
            </p:nvSpPr>
            <p:spPr>
              <a:xfrm rot="10800000">
                <a:off x="8573093" y="3232726"/>
                <a:ext cx="383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rgbClr val="3295A7"/>
                    </a:solidFill>
                  </a:rPr>
                  <a:t>G</a:t>
                </a:r>
              </a:p>
            </p:txBody>
          </p:sp>
          <p:sp>
            <p:nvSpPr>
              <p:cNvPr id="594" name="CaixaDeTexto 593">
                <a:extLst>
                  <a:ext uri="{FF2B5EF4-FFF2-40B4-BE49-F238E27FC236}">
                    <a16:creationId xmlns:a16="http://schemas.microsoft.com/office/drawing/2014/main" xmlns="" id="{4E1B8017-FCB0-9046-B172-0648BD394BE2}"/>
                  </a:ext>
                </a:extLst>
              </p:cNvPr>
              <p:cNvSpPr txBox="1"/>
              <p:nvPr/>
            </p:nvSpPr>
            <p:spPr>
              <a:xfrm rot="10800000">
                <a:off x="3008772" y="3234262"/>
                <a:ext cx="39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A</a:t>
                </a:r>
              </a:p>
            </p:txBody>
          </p:sp>
          <p:sp>
            <p:nvSpPr>
              <p:cNvPr id="595" name="CaixaDeTexto 594">
                <a:extLst>
                  <a:ext uri="{FF2B5EF4-FFF2-40B4-BE49-F238E27FC236}">
                    <a16:creationId xmlns:a16="http://schemas.microsoft.com/office/drawing/2014/main" xmlns="" id="{20986C2B-B9B1-5749-84CD-5334B9EB1323}"/>
                  </a:ext>
                </a:extLst>
              </p:cNvPr>
              <p:cNvSpPr txBox="1"/>
              <p:nvPr/>
            </p:nvSpPr>
            <p:spPr>
              <a:xfrm rot="10800000">
                <a:off x="3891106" y="3234262"/>
                <a:ext cx="39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A</a:t>
                </a:r>
              </a:p>
            </p:txBody>
          </p:sp>
          <p:sp>
            <p:nvSpPr>
              <p:cNvPr id="596" name="CaixaDeTexto 595">
                <a:extLst>
                  <a:ext uri="{FF2B5EF4-FFF2-40B4-BE49-F238E27FC236}">
                    <a16:creationId xmlns:a16="http://schemas.microsoft.com/office/drawing/2014/main" xmlns="" id="{1EC8468C-1135-DA49-A0B8-56F9C066D6F1}"/>
                  </a:ext>
                </a:extLst>
              </p:cNvPr>
              <p:cNvSpPr txBox="1"/>
              <p:nvPr/>
            </p:nvSpPr>
            <p:spPr>
              <a:xfrm rot="10800000">
                <a:off x="1828129" y="3254050"/>
                <a:ext cx="39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3295A7"/>
                    </a:solidFill>
                  </a:rPr>
                  <a:t>A</a:t>
                </a:r>
              </a:p>
            </p:txBody>
          </p:sp>
        </p:grpSp>
        <p:sp>
          <p:nvSpPr>
            <p:cNvPr id="597" name="CaixaDeTexto 596">
              <a:extLst>
                <a:ext uri="{FF2B5EF4-FFF2-40B4-BE49-F238E27FC236}">
                  <a16:creationId xmlns:a16="http://schemas.microsoft.com/office/drawing/2014/main" xmlns="" id="{C7263D66-DD82-2746-B625-5903C8C7E8AF}"/>
                </a:ext>
              </a:extLst>
            </p:cNvPr>
            <p:cNvSpPr txBox="1"/>
            <p:nvPr/>
          </p:nvSpPr>
          <p:spPr>
            <a:xfrm rot="10800000">
              <a:off x="1518758" y="3243262"/>
              <a:ext cx="39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C</a:t>
              </a:r>
            </a:p>
          </p:txBody>
        </p:sp>
      </p:grpSp>
      <p:sp>
        <p:nvSpPr>
          <p:cNvPr id="647" name="Oval 646">
            <a:extLst>
              <a:ext uri="{FF2B5EF4-FFF2-40B4-BE49-F238E27FC236}">
                <a16:creationId xmlns:a16="http://schemas.microsoft.com/office/drawing/2014/main" xmlns="" id="{431DC3A8-465C-1847-9DF8-B9B3E3AC4C42}"/>
              </a:ext>
            </a:extLst>
          </p:cNvPr>
          <p:cNvSpPr/>
          <p:nvPr/>
        </p:nvSpPr>
        <p:spPr>
          <a:xfrm>
            <a:off x="2577897" y="4643953"/>
            <a:ext cx="234566" cy="234566"/>
          </a:xfrm>
          <a:prstGeom prst="ellipse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8" name="Rectangle 176">
            <a:extLst>
              <a:ext uri="{FF2B5EF4-FFF2-40B4-BE49-F238E27FC236}">
                <a16:creationId xmlns:a16="http://schemas.microsoft.com/office/drawing/2014/main" xmlns="" id="{40763BE9-8257-B042-90FE-96DF8E73B721}"/>
              </a:ext>
            </a:extLst>
          </p:cNvPr>
          <p:cNvSpPr/>
          <p:nvPr/>
        </p:nvSpPr>
        <p:spPr>
          <a:xfrm rot="10800000">
            <a:off x="2651201" y="4862651"/>
            <a:ext cx="87962" cy="442710"/>
          </a:xfrm>
          <a:prstGeom prst="rect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9" name="Oval 648">
            <a:extLst>
              <a:ext uri="{FF2B5EF4-FFF2-40B4-BE49-F238E27FC236}">
                <a16:creationId xmlns:a16="http://schemas.microsoft.com/office/drawing/2014/main" xmlns="" id="{48DEC81F-3CD2-D24F-AB11-2BB330A34AEF}"/>
              </a:ext>
            </a:extLst>
          </p:cNvPr>
          <p:cNvSpPr/>
          <p:nvPr/>
        </p:nvSpPr>
        <p:spPr>
          <a:xfrm>
            <a:off x="2295791" y="4645552"/>
            <a:ext cx="234566" cy="234566"/>
          </a:xfrm>
          <a:prstGeom prst="ellipse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0" name="Rectangle 176">
            <a:extLst>
              <a:ext uri="{FF2B5EF4-FFF2-40B4-BE49-F238E27FC236}">
                <a16:creationId xmlns:a16="http://schemas.microsoft.com/office/drawing/2014/main" xmlns="" id="{EA36A2EC-56F9-1942-9EAA-8154A4A16EB5}"/>
              </a:ext>
            </a:extLst>
          </p:cNvPr>
          <p:cNvSpPr/>
          <p:nvPr/>
        </p:nvSpPr>
        <p:spPr>
          <a:xfrm rot="10800000">
            <a:off x="2369095" y="4864250"/>
            <a:ext cx="87962" cy="442710"/>
          </a:xfrm>
          <a:prstGeom prst="rect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1" name="Oval 650">
            <a:extLst>
              <a:ext uri="{FF2B5EF4-FFF2-40B4-BE49-F238E27FC236}">
                <a16:creationId xmlns:a16="http://schemas.microsoft.com/office/drawing/2014/main" xmlns="" id="{FDF8D4EE-DDAE-0A48-A163-D9B4687C0C6F}"/>
              </a:ext>
            </a:extLst>
          </p:cNvPr>
          <p:cNvSpPr/>
          <p:nvPr/>
        </p:nvSpPr>
        <p:spPr>
          <a:xfrm>
            <a:off x="1997614" y="4643953"/>
            <a:ext cx="234566" cy="234566"/>
          </a:xfrm>
          <a:prstGeom prst="ellipse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2" name="Rectangle 176">
            <a:extLst>
              <a:ext uri="{FF2B5EF4-FFF2-40B4-BE49-F238E27FC236}">
                <a16:creationId xmlns:a16="http://schemas.microsoft.com/office/drawing/2014/main" xmlns="" id="{0E4F72E0-98CC-0A49-A405-89A3F6B42798}"/>
              </a:ext>
            </a:extLst>
          </p:cNvPr>
          <p:cNvSpPr/>
          <p:nvPr/>
        </p:nvSpPr>
        <p:spPr>
          <a:xfrm rot="10800000">
            <a:off x="2070918" y="4862651"/>
            <a:ext cx="87962" cy="442710"/>
          </a:xfrm>
          <a:prstGeom prst="rect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3" name="Oval 652">
            <a:extLst>
              <a:ext uri="{FF2B5EF4-FFF2-40B4-BE49-F238E27FC236}">
                <a16:creationId xmlns:a16="http://schemas.microsoft.com/office/drawing/2014/main" xmlns="" id="{6E898159-4D66-0E40-B133-EF3C0875C002}"/>
              </a:ext>
            </a:extLst>
          </p:cNvPr>
          <p:cNvSpPr/>
          <p:nvPr/>
        </p:nvSpPr>
        <p:spPr>
          <a:xfrm>
            <a:off x="1699437" y="4643953"/>
            <a:ext cx="234566" cy="234566"/>
          </a:xfrm>
          <a:prstGeom prst="ellipse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4" name="Rectangle 176">
            <a:extLst>
              <a:ext uri="{FF2B5EF4-FFF2-40B4-BE49-F238E27FC236}">
                <a16:creationId xmlns:a16="http://schemas.microsoft.com/office/drawing/2014/main" xmlns="" id="{984315BB-7680-914B-8657-E6CD2A2A7038}"/>
              </a:ext>
            </a:extLst>
          </p:cNvPr>
          <p:cNvSpPr/>
          <p:nvPr/>
        </p:nvSpPr>
        <p:spPr>
          <a:xfrm rot="10800000">
            <a:off x="1772741" y="4862651"/>
            <a:ext cx="87962" cy="442710"/>
          </a:xfrm>
          <a:prstGeom prst="rect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1" name="Oval 660">
            <a:extLst>
              <a:ext uri="{FF2B5EF4-FFF2-40B4-BE49-F238E27FC236}">
                <a16:creationId xmlns:a16="http://schemas.microsoft.com/office/drawing/2014/main" xmlns="" id="{E29B5F47-B920-A242-8DDE-6BAF770E63F7}"/>
              </a:ext>
            </a:extLst>
          </p:cNvPr>
          <p:cNvSpPr/>
          <p:nvPr/>
        </p:nvSpPr>
        <p:spPr>
          <a:xfrm>
            <a:off x="2855562" y="4627373"/>
            <a:ext cx="234566" cy="234566"/>
          </a:xfrm>
          <a:prstGeom prst="ellipse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2" name="Rectangle 176">
            <a:extLst>
              <a:ext uri="{FF2B5EF4-FFF2-40B4-BE49-F238E27FC236}">
                <a16:creationId xmlns:a16="http://schemas.microsoft.com/office/drawing/2014/main" xmlns="" id="{CBAEF781-E39C-4645-B2AB-1695F994867C}"/>
              </a:ext>
            </a:extLst>
          </p:cNvPr>
          <p:cNvSpPr/>
          <p:nvPr/>
        </p:nvSpPr>
        <p:spPr>
          <a:xfrm rot="10800000">
            <a:off x="2928866" y="4846071"/>
            <a:ext cx="87962" cy="442710"/>
          </a:xfrm>
          <a:prstGeom prst="rect">
            <a:avLst/>
          </a:prstGeom>
          <a:solidFill>
            <a:srgbClr val="F6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3" name="Oval 662">
            <a:extLst>
              <a:ext uri="{FF2B5EF4-FFF2-40B4-BE49-F238E27FC236}">
                <a16:creationId xmlns:a16="http://schemas.microsoft.com/office/drawing/2014/main" xmlns="" id="{09EEB137-361E-6E43-B88D-915B11449CC4}"/>
              </a:ext>
            </a:extLst>
          </p:cNvPr>
          <p:cNvSpPr/>
          <p:nvPr/>
        </p:nvSpPr>
        <p:spPr>
          <a:xfrm rot="10800000">
            <a:off x="8718855" y="5752304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4" name="Rectangle 176">
            <a:extLst>
              <a:ext uri="{FF2B5EF4-FFF2-40B4-BE49-F238E27FC236}">
                <a16:creationId xmlns:a16="http://schemas.microsoft.com/office/drawing/2014/main" xmlns="" id="{A5AEB52A-55DC-8348-8E7A-9CE9ACC96950}"/>
              </a:ext>
            </a:extLst>
          </p:cNvPr>
          <p:cNvSpPr/>
          <p:nvPr/>
        </p:nvSpPr>
        <p:spPr>
          <a:xfrm>
            <a:off x="8792155" y="5325462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5" name="Oval 664">
            <a:extLst>
              <a:ext uri="{FF2B5EF4-FFF2-40B4-BE49-F238E27FC236}">
                <a16:creationId xmlns:a16="http://schemas.microsoft.com/office/drawing/2014/main" xmlns="" id="{8CE5DFB9-8570-DE4E-9FA2-57DC616750C5}"/>
              </a:ext>
            </a:extLst>
          </p:cNvPr>
          <p:cNvSpPr/>
          <p:nvPr/>
        </p:nvSpPr>
        <p:spPr>
          <a:xfrm rot="10800000">
            <a:off x="8439330" y="574726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6" name="Rectangle 176">
            <a:extLst>
              <a:ext uri="{FF2B5EF4-FFF2-40B4-BE49-F238E27FC236}">
                <a16:creationId xmlns:a16="http://schemas.microsoft.com/office/drawing/2014/main" xmlns="" id="{6CE323EA-051E-6E4B-882C-EC1B8EAFCA92}"/>
              </a:ext>
            </a:extLst>
          </p:cNvPr>
          <p:cNvSpPr/>
          <p:nvPr/>
        </p:nvSpPr>
        <p:spPr>
          <a:xfrm>
            <a:off x="8512630" y="5320418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7" name="Oval 666">
            <a:extLst>
              <a:ext uri="{FF2B5EF4-FFF2-40B4-BE49-F238E27FC236}">
                <a16:creationId xmlns:a16="http://schemas.microsoft.com/office/drawing/2014/main" xmlns="" id="{F80737AE-8A43-E34A-A1E9-800EC1E28CBE}"/>
              </a:ext>
            </a:extLst>
          </p:cNvPr>
          <p:cNvSpPr/>
          <p:nvPr/>
        </p:nvSpPr>
        <p:spPr>
          <a:xfrm rot="10800000">
            <a:off x="8085840" y="5748125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8" name="Rectangle 176">
            <a:extLst>
              <a:ext uri="{FF2B5EF4-FFF2-40B4-BE49-F238E27FC236}">
                <a16:creationId xmlns:a16="http://schemas.microsoft.com/office/drawing/2014/main" xmlns="" id="{460A8AF8-0E8D-FB41-ACAE-F011C35E9B40}"/>
              </a:ext>
            </a:extLst>
          </p:cNvPr>
          <p:cNvSpPr/>
          <p:nvPr/>
        </p:nvSpPr>
        <p:spPr>
          <a:xfrm>
            <a:off x="8159140" y="5321283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9" name="Oval 668">
            <a:extLst>
              <a:ext uri="{FF2B5EF4-FFF2-40B4-BE49-F238E27FC236}">
                <a16:creationId xmlns:a16="http://schemas.microsoft.com/office/drawing/2014/main" xmlns="" id="{DB8D8606-9C1C-494A-B547-B633F3B1971D}"/>
              </a:ext>
            </a:extLst>
          </p:cNvPr>
          <p:cNvSpPr/>
          <p:nvPr/>
        </p:nvSpPr>
        <p:spPr>
          <a:xfrm rot="10800000">
            <a:off x="7774698" y="574475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0" name="Rectangle 176">
            <a:extLst>
              <a:ext uri="{FF2B5EF4-FFF2-40B4-BE49-F238E27FC236}">
                <a16:creationId xmlns:a16="http://schemas.microsoft.com/office/drawing/2014/main" xmlns="" id="{19A15591-6B30-B044-8086-B7BA01007F91}"/>
              </a:ext>
            </a:extLst>
          </p:cNvPr>
          <p:cNvSpPr/>
          <p:nvPr/>
        </p:nvSpPr>
        <p:spPr>
          <a:xfrm>
            <a:off x="7847998" y="5317908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1" name="Oval 670">
            <a:extLst>
              <a:ext uri="{FF2B5EF4-FFF2-40B4-BE49-F238E27FC236}">
                <a16:creationId xmlns:a16="http://schemas.microsoft.com/office/drawing/2014/main" xmlns="" id="{129F8147-9A98-E245-A29B-171E79596BF1}"/>
              </a:ext>
            </a:extLst>
          </p:cNvPr>
          <p:cNvSpPr/>
          <p:nvPr/>
        </p:nvSpPr>
        <p:spPr>
          <a:xfrm rot="10800000">
            <a:off x="7466829" y="574475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2" name="Rectangle 176">
            <a:extLst>
              <a:ext uri="{FF2B5EF4-FFF2-40B4-BE49-F238E27FC236}">
                <a16:creationId xmlns:a16="http://schemas.microsoft.com/office/drawing/2014/main" xmlns="" id="{ACB511EF-3A27-CB4F-A7C4-F65F8337DEFF}"/>
              </a:ext>
            </a:extLst>
          </p:cNvPr>
          <p:cNvSpPr/>
          <p:nvPr/>
        </p:nvSpPr>
        <p:spPr>
          <a:xfrm>
            <a:off x="7540129" y="5317908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3" name="Oval 672">
            <a:extLst>
              <a:ext uri="{FF2B5EF4-FFF2-40B4-BE49-F238E27FC236}">
                <a16:creationId xmlns:a16="http://schemas.microsoft.com/office/drawing/2014/main" xmlns="" id="{63CCA826-55B1-2849-9540-422AD6E0E6FD}"/>
              </a:ext>
            </a:extLst>
          </p:cNvPr>
          <p:cNvSpPr/>
          <p:nvPr/>
        </p:nvSpPr>
        <p:spPr>
          <a:xfrm rot="10800000">
            <a:off x="7168296" y="5748125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4" name="Rectangle 176">
            <a:extLst>
              <a:ext uri="{FF2B5EF4-FFF2-40B4-BE49-F238E27FC236}">
                <a16:creationId xmlns:a16="http://schemas.microsoft.com/office/drawing/2014/main" xmlns="" id="{F7FB12E6-DC8C-CC42-B85B-D8F71636BA38}"/>
              </a:ext>
            </a:extLst>
          </p:cNvPr>
          <p:cNvSpPr/>
          <p:nvPr/>
        </p:nvSpPr>
        <p:spPr>
          <a:xfrm>
            <a:off x="7241596" y="5321283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5" name="Oval 674">
            <a:extLst>
              <a:ext uri="{FF2B5EF4-FFF2-40B4-BE49-F238E27FC236}">
                <a16:creationId xmlns:a16="http://schemas.microsoft.com/office/drawing/2014/main" xmlns="" id="{9B6A8176-5D10-CD45-83DA-F65014F8D186}"/>
              </a:ext>
            </a:extLst>
          </p:cNvPr>
          <p:cNvSpPr/>
          <p:nvPr/>
        </p:nvSpPr>
        <p:spPr>
          <a:xfrm rot="10800000">
            <a:off x="6860427" y="5748125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6" name="Rectangle 176">
            <a:extLst>
              <a:ext uri="{FF2B5EF4-FFF2-40B4-BE49-F238E27FC236}">
                <a16:creationId xmlns:a16="http://schemas.microsoft.com/office/drawing/2014/main" xmlns="" id="{9B733B92-C5CB-3449-8A1F-39EF1687A779}"/>
              </a:ext>
            </a:extLst>
          </p:cNvPr>
          <p:cNvSpPr/>
          <p:nvPr/>
        </p:nvSpPr>
        <p:spPr>
          <a:xfrm>
            <a:off x="6933727" y="5321283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7" name="Oval 676">
            <a:extLst>
              <a:ext uri="{FF2B5EF4-FFF2-40B4-BE49-F238E27FC236}">
                <a16:creationId xmlns:a16="http://schemas.microsoft.com/office/drawing/2014/main" xmlns="" id="{4C816F26-10F7-184C-B957-2F1FC230B076}"/>
              </a:ext>
            </a:extLst>
          </p:cNvPr>
          <p:cNvSpPr/>
          <p:nvPr/>
        </p:nvSpPr>
        <p:spPr>
          <a:xfrm rot="10800000">
            <a:off x="6549285" y="574475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8" name="Rectangle 176">
            <a:extLst>
              <a:ext uri="{FF2B5EF4-FFF2-40B4-BE49-F238E27FC236}">
                <a16:creationId xmlns:a16="http://schemas.microsoft.com/office/drawing/2014/main" xmlns="" id="{F0150809-3D6A-1C4C-98A0-19FA8026508D}"/>
              </a:ext>
            </a:extLst>
          </p:cNvPr>
          <p:cNvSpPr/>
          <p:nvPr/>
        </p:nvSpPr>
        <p:spPr>
          <a:xfrm>
            <a:off x="6622585" y="5299620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xmlns="" id="{15A6F0ED-E9CD-9748-B426-39B74B76E832}"/>
              </a:ext>
            </a:extLst>
          </p:cNvPr>
          <p:cNvSpPr/>
          <p:nvPr/>
        </p:nvSpPr>
        <p:spPr>
          <a:xfrm rot="10800000">
            <a:off x="6261397" y="5753305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0" name="Rectangle 176">
            <a:extLst>
              <a:ext uri="{FF2B5EF4-FFF2-40B4-BE49-F238E27FC236}">
                <a16:creationId xmlns:a16="http://schemas.microsoft.com/office/drawing/2014/main" xmlns="" id="{69E68892-8320-1E40-B57B-F9F06812E0A5}"/>
              </a:ext>
            </a:extLst>
          </p:cNvPr>
          <p:cNvSpPr/>
          <p:nvPr/>
        </p:nvSpPr>
        <p:spPr>
          <a:xfrm>
            <a:off x="6334697" y="5326463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1" name="Oval 680">
            <a:extLst>
              <a:ext uri="{FF2B5EF4-FFF2-40B4-BE49-F238E27FC236}">
                <a16:creationId xmlns:a16="http://schemas.microsoft.com/office/drawing/2014/main" xmlns="" id="{A0FAD64E-1172-B049-9E83-F6E16B480902}"/>
              </a:ext>
            </a:extLst>
          </p:cNvPr>
          <p:cNvSpPr/>
          <p:nvPr/>
        </p:nvSpPr>
        <p:spPr>
          <a:xfrm rot="10800000">
            <a:off x="5950255" y="5748336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2" name="Rectangle 176">
            <a:extLst>
              <a:ext uri="{FF2B5EF4-FFF2-40B4-BE49-F238E27FC236}">
                <a16:creationId xmlns:a16="http://schemas.microsoft.com/office/drawing/2014/main" xmlns="" id="{D0A24994-B1B6-8947-B849-8361AAA0D0F1}"/>
              </a:ext>
            </a:extLst>
          </p:cNvPr>
          <p:cNvSpPr/>
          <p:nvPr/>
        </p:nvSpPr>
        <p:spPr>
          <a:xfrm>
            <a:off x="6023555" y="5321494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3" name="Oval 682">
            <a:extLst>
              <a:ext uri="{FF2B5EF4-FFF2-40B4-BE49-F238E27FC236}">
                <a16:creationId xmlns:a16="http://schemas.microsoft.com/office/drawing/2014/main" xmlns="" id="{EA271DC7-5BC2-C04D-B8FA-8A4F9F97AAFC}"/>
              </a:ext>
            </a:extLst>
          </p:cNvPr>
          <p:cNvSpPr/>
          <p:nvPr/>
        </p:nvSpPr>
        <p:spPr>
          <a:xfrm rot="10800000">
            <a:off x="4340740" y="5752304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4" name="Rectangle 176">
            <a:extLst>
              <a:ext uri="{FF2B5EF4-FFF2-40B4-BE49-F238E27FC236}">
                <a16:creationId xmlns:a16="http://schemas.microsoft.com/office/drawing/2014/main" xmlns="" id="{17122A12-81D4-6547-901E-B8794930157B}"/>
              </a:ext>
            </a:extLst>
          </p:cNvPr>
          <p:cNvSpPr/>
          <p:nvPr/>
        </p:nvSpPr>
        <p:spPr>
          <a:xfrm>
            <a:off x="4414040" y="5325462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5" name="Oval 684">
            <a:extLst>
              <a:ext uri="{FF2B5EF4-FFF2-40B4-BE49-F238E27FC236}">
                <a16:creationId xmlns:a16="http://schemas.microsoft.com/office/drawing/2014/main" xmlns="" id="{7ECBC9FD-9634-074A-9483-9682B21F31EE}"/>
              </a:ext>
            </a:extLst>
          </p:cNvPr>
          <p:cNvSpPr/>
          <p:nvPr/>
        </p:nvSpPr>
        <p:spPr>
          <a:xfrm rot="10800000">
            <a:off x="4061215" y="574726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6" name="Rectangle 176">
            <a:extLst>
              <a:ext uri="{FF2B5EF4-FFF2-40B4-BE49-F238E27FC236}">
                <a16:creationId xmlns:a16="http://schemas.microsoft.com/office/drawing/2014/main" xmlns="" id="{372CA75E-7562-CA40-AEBA-89A64371B58D}"/>
              </a:ext>
            </a:extLst>
          </p:cNvPr>
          <p:cNvSpPr/>
          <p:nvPr/>
        </p:nvSpPr>
        <p:spPr>
          <a:xfrm>
            <a:off x="4134515" y="5320418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7" name="Oval 686">
            <a:extLst>
              <a:ext uri="{FF2B5EF4-FFF2-40B4-BE49-F238E27FC236}">
                <a16:creationId xmlns:a16="http://schemas.microsoft.com/office/drawing/2014/main" xmlns="" id="{1FFA6BF2-E542-3249-AFAB-3344C84ED146}"/>
              </a:ext>
            </a:extLst>
          </p:cNvPr>
          <p:cNvSpPr/>
          <p:nvPr/>
        </p:nvSpPr>
        <p:spPr>
          <a:xfrm rot="10800000">
            <a:off x="3753346" y="574726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8" name="Rectangle 176">
            <a:extLst>
              <a:ext uri="{FF2B5EF4-FFF2-40B4-BE49-F238E27FC236}">
                <a16:creationId xmlns:a16="http://schemas.microsoft.com/office/drawing/2014/main" xmlns="" id="{B3164675-EF3C-254A-8340-47A931B3EF0A}"/>
              </a:ext>
            </a:extLst>
          </p:cNvPr>
          <p:cNvSpPr/>
          <p:nvPr/>
        </p:nvSpPr>
        <p:spPr>
          <a:xfrm>
            <a:off x="3826646" y="5320418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9" name="Oval 688">
            <a:extLst>
              <a:ext uri="{FF2B5EF4-FFF2-40B4-BE49-F238E27FC236}">
                <a16:creationId xmlns:a16="http://schemas.microsoft.com/office/drawing/2014/main" xmlns="" id="{781101F5-5CF3-8342-AF9C-C2B27A7C7F32}"/>
              </a:ext>
            </a:extLst>
          </p:cNvPr>
          <p:cNvSpPr/>
          <p:nvPr/>
        </p:nvSpPr>
        <p:spPr>
          <a:xfrm rot="10800000">
            <a:off x="3468862" y="5745705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0" name="Rectangle 176">
            <a:extLst>
              <a:ext uri="{FF2B5EF4-FFF2-40B4-BE49-F238E27FC236}">
                <a16:creationId xmlns:a16="http://schemas.microsoft.com/office/drawing/2014/main" xmlns="" id="{AC1A22DB-84E8-DF4F-8620-4D0ED749DE0A}"/>
              </a:ext>
            </a:extLst>
          </p:cNvPr>
          <p:cNvSpPr/>
          <p:nvPr/>
        </p:nvSpPr>
        <p:spPr>
          <a:xfrm>
            <a:off x="3542162" y="5318863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xmlns="" id="{C4BFB172-DFEB-FB4B-A0AE-8A0812120F84}"/>
              </a:ext>
            </a:extLst>
          </p:cNvPr>
          <p:cNvSpPr/>
          <p:nvPr/>
        </p:nvSpPr>
        <p:spPr>
          <a:xfrm rot="10800000">
            <a:off x="3188425" y="5745705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2" name="Rectangle 176">
            <a:extLst>
              <a:ext uri="{FF2B5EF4-FFF2-40B4-BE49-F238E27FC236}">
                <a16:creationId xmlns:a16="http://schemas.microsoft.com/office/drawing/2014/main" xmlns="" id="{7B1C22F2-F1B0-BA4D-9EF2-C61C3F7349F3}"/>
              </a:ext>
            </a:extLst>
          </p:cNvPr>
          <p:cNvSpPr/>
          <p:nvPr/>
        </p:nvSpPr>
        <p:spPr>
          <a:xfrm>
            <a:off x="3261725" y="5318863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3" name="Oval 692">
            <a:extLst>
              <a:ext uri="{FF2B5EF4-FFF2-40B4-BE49-F238E27FC236}">
                <a16:creationId xmlns:a16="http://schemas.microsoft.com/office/drawing/2014/main" xmlns="" id="{44EB323F-3A04-E440-8715-50FAE60DDF1F}"/>
              </a:ext>
            </a:extLst>
          </p:cNvPr>
          <p:cNvSpPr/>
          <p:nvPr/>
        </p:nvSpPr>
        <p:spPr>
          <a:xfrm rot="10800000">
            <a:off x="2871218" y="5751003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4" name="Rectangle 176">
            <a:extLst>
              <a:ext uri="{FF2B5EF4-FFF2-40B4-BE49-F238E27FC236}">
                <a16:creationId xmlns:a16="http://schemas.microsoft.com/office/drawing/2014/main" xmlns="" id="{359073F5-C391-6748-AE25-6ED0324BA16D}"/>
              </a:ext>
            </a:extLst>
          </p:cNvPr>
          <p:cNvSpPr/>
          <p:nvPr/>
        </p:nvSpPr>
        <p:spPr>
          <a:xfrm>
            <a:off x="2944518" y="5324161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5" name="Oval 694">
            <a:extLst>
              <a:ext uri="{FF2B5EF4-FFF2-40B4-BE49-F238E27FC236}">
                <a16:creationId xmlns:a16="http://schemas.microsoft.com/office/drawing/2014/main" xmlns="" id="{80B645B9-86E1-F040-85F5-E952D64BB5EE}"/>
              </a:ext>
            </a:extLst>
          </p:cNvPr>
          <p:cNvSpPr/>
          <p:nvPr/>
        </p:nvSpPr>
        <p:spPr>
          <a:xfrm rot="10800000">
            <a:off x="2581632" y="5760085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6" name="Rectangle 176">
            <a:extLst>
              <a:ext uri="{FF2B5EF4-FFF2-40B4-BE49-F238E27FC236}">
                <a16:creationId xmlns:a16="http://schemas.microsoft.com/office/drawing/2014/main" xmlns="" id="{5F5B28A9-DCA4-9748-9BD8-50391325600F}"/>
              </a:ext>
            </a:extLst>
          </p:cNvPr>
          <p:cNvSpPr/>
          <p:nvPr/>
        </p:nvSpPr>
        <p:spPr>
          <a:xfrm>
            <a:off x="2654932" y="5333243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7" name="Oval 696">
            <a:extLst>
              <a:ext uri="{FF2B5EF4-FFF2-40B4-BE49-F238E27FC236}">
                <a16:creationId xmlns:a16="http://schemas.microsoft.com/office/drawing/2014/main" xmlns="" id="{A948006B-9F2E-2A4B-8237-99BFAB0D881C}"/>
              </a:ext>
            </a:extLst>
          </p:cNvPr>
          <p:cNvSpPr/>
          <p:nvPr/>
        </p:nvSpPr>
        <p:spPr>
          <a:xfrm rot="10800000">
            <a:off x="2316210" y="575671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8" name="Rectangle 176">
            <a:extLst>
              <a:ext uri="{FF2B5EF4-FFF2-40B4-BE49-F238E27FC236}">
                <a16:creationId xmlns:a16="http://schemas.microsoft.com/office/drawing/2014/main" xmlns="" id="{A31893A5-0945-544B-90BE-4258DF1A11F9}"/>
              </a:ext>
            </a:extLst>
          </p:cNvPr>
          <p:cNvSpPr/>
          <p:nvPr/>
        </p:nvSpPr>
        <p:spPr>
          <a:xfrm>
            <a:off x="2389510" y="5329868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9" name="Oval 698">
            <a:extLst>
              <a:ext uri="{FF2B5EF4-FFF2-40B4-BE49-F238E27FC236}">
                <a16:creationId xmlns:a16="http://schemas.microsoft.com/office/drawing/2014/main" xmlns="" id="{4B05E6DA-3EE1-144E-A0F2-3C1EBE46E788}"/>
              </a:ext>
            </a:extLst>
          </p:cNvPr>
          <p:cNvSpPr/>
          <p:nvPr/>
        </p:nvSpPr>
        <p:spPr>
          <a:xfrm rot="10800000">
            <a:off x="2008341" y="575671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0" name="Rectangle 176">
            <a:extLst>
              <a:ext uri="{FF2B5EF4-FFF2-40B4-BE49-F238E27FC236}">
                <a16:creationId xmlns:a16="http://schemas.microsoft.com/office/drawing/2014/main" xmlns="" id="{D63EDD5C-86EB-D745-A31A-F71BAED35781}"/>
              </a:ext>
            </a:extLst>
          </p:cNvPr>
          <p:cNvSpPr/>
          <p:nvPr/>
        </p:nvSpPr>
        <p:spPr>
          <a:xfrm>
            <a:off x="2081641" y="5329868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1" name="Oval 700">
            <a:extLst>
              <a:ext uri="{FF2B5EF4-FFF2-40B4-BE49-F238E27FC236}">
                <a16:creationId xmlns:a16="http://schemas.microsoft.com/office/drawing/2014/main" xmlns="" id="{436AE8E3-ADAD-2C4E-9891-77FE4FCFD4BF}"/>
              </a:ext>
            </a:extLst>
          </p:cNvPr>
          <p:cNvSpPr/>
          <p:nvPr/>
        </p:nvSpPr>
        <p:spPr>
          <a:xfrm rot="10800000">
            <a:off x="1697199" y="5751741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2" name="Rectangle 176">
            <a:extLst>
              <a:ext uri="{FF2B5EF4-FFF2-40B4-BE49-F238E27FC236}">
                <a16:creationId xmlns:a16="http://schemas.microsoft.com/office/drawing/2014/main" xmlns="" id="{6BD3C539-F958-6741-83B0-B479238D7B5D}"/>
              </a:ext>
            </a:extLst>
          </p:cNvPr>
          <p:cNvSpPr/>
          <p:nvPr/>
        </p:nvSpPr>
        <p:spPr>
          <a:xfrm>
            <a:off x="1770499" y="5324899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3" name="Oval 702">
            <a:extLst>
              <a:ext uri="{FF2B5EF4-FFF2-40B4-BE49-F238E27FC236}">
                <a16:creationId xmlns:a16="http://schemas.microsoft.com/office/drawing/2014/main" xmlns="" id="{5BC10CDA-0BFD-2340-95C9-1DE4BF5C7542}"/>
              </a:ext>
            </a:extLst>
          </p:cNvPr>
          <p:cNvSpPr/>
          <p:nvPr/>
        </p:nvSpPr>
        <p:spPr>
          <a:xfrm rot="10800000">
            <a:off x="4677900" y="5739877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4" name="Rectangle 176">
            <a:extLst>
              <a:ext uri="{FF2B5EF4-FFF2-40B4-BE49-F238E27FC236}">
                <a16:creationId xmlns:a16="http://schemas.microsoft.com/office/drawing/2014/main" xmlns="" id="{3D7391C5-0D24-414A-9FB7-1CC861C73938}"/>
              </a:ext>
            </a:extLst>
          </p:cNvPr>
          <p:cNvSpPr/>
          <p:nvPr/>
        </p:nvSpPr>
        <p:spPr>
          <a:xfrm>
            <a:off x="4751200" y="5313035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5" name="Oval 704">
            <a:extLst>
              <a:ext uri="{FF2B5EF4-FFF2-40B4-BE49-F238E27FC236}">
                <a16:creationId xmlns:a16="http://schemas.microsoft.com/office/drawing/2014/main" xmlns="" id="{877F9308-6EA0-9C44-AD09-F02B9211D926}"/>
              </a:ext>
            </a:extLst>
          </p:cNvPr>
          <p:cNvSpPr/>
          <p:nvPr/>
        </p:nvSpPr>
        <p:spPr>
          <a:xfrm rot="10800000">
            <a:off x="4960006" y="5738278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6" name="Rectangle 176">
            <a:extLst>
              <a:ext uri="{FF2B5EF4-FFF2-40B4-BE49-F238E27FC236}">
                <a16:creationId xmlns:a16="http://schemas.microsoft.com/office/drawing/2014/main" xmlns="" id="{6FE0D5F1-5DB3-A449-946A-7CC639DB5C14}"/>
              </a:ext>
            </a:extLst>
          </p:cNvPr>
          <p:cNvSpPr/>
          <p:nvPr/>
        </p:nvSpPr>
        <p:spPr>
          <a:xfrm>
            <a:off x="5033306" y="5311436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7" name="Oval 706">
            <a:extLst>
              <a:ext uri="{FF2B5EF4-FFF2-40B4-BE49-F238E27FC236}">
                <a16:creationId xmlns:a16="http://schemas.microsoft.com/office/drawing/2014/main" xmlns="" id="{6413C42A-E7C5-EE44-BCED-CAE47831A738}"/>
              </a:ext>
            </a:extLst>
          </p:cNvPr>
          <p:cNvSpPr/>
          <p:nvPr/>
        </p:nvSpPr>
        <p:spPr>
          <a:xfrm rot="10800000">
            <a:off x="5258183" y="5739877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8" name="Rectangle 176">
            <a:extLst>
              <a:ext uri="{FF2B5EF4-FFF2-40B4-BE49-F238E27FC236}">
                <a16:creationId xmlns:a16="http://schemas.microsoft.com/office/drawing/2014/main" xmlns="" id="{98873FAA-929C-FF4A-BE48-3CB275D2E099}"/>
              </a:ext>
            </a:extLst>
          </p:cNvPr>
          <p:cNvSpPr/>
          <p:nvPr/>
        </p:nvSpPr>
        <p:spPr>
          <a:xfrm>
            <a:off x="5331483" y="5313035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9" name="Oval 708">
            <a:extLst>
              <a:ext uri="{FF2B5EF4-FFF2-40B4-BE49-F238E27FC236}">
                <a16:creationId xmlns:a16="http://schemas.microsoft.com/office/drawing/2014/main" xmlns="" id="{4EFA364C-0E2B-1A4A-8A23-9E30D45CC8BA}"/>
              </a:ext>
            </a:extLst>
          </p:cNvPr>
          <p:cNvSpPr/>
          <p:nvPr/>
        </p:nvSpPr>
        <p:spPr>
          <a:xfrm rot="10800000">
            <a:off x="5602566" y="5740388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0" name="Rectangle 176">
            <a:extLst>
              <a:ext uri="{FF2B5EF4-FFF2-40B4-BE49-F238E27FC236}">
                <a16:creationId xmlns:a16="http://schemas.microsoft.com/office/drawing/2014/main" xmlns="" id="{7FB12DF6-0395-CB49-B896-D9D6E0193C3D}"/>
              </a:ext>
            </a:extLst>
          </p:cNvPr>
          <p:cNvSpPr/>
          <p:nvPr/>
        </p:nvSpPr>
        <p:spPr>
          <a:xfrm>
            <a:off x="5675866" y="5313546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1" name="Oval 710">
            <a:extLst>
              <a:ext uri="{FF2B5EF4-FFF2-40B4-BE49-F238E27FC236}">
                <a16:creationId xmlns:a16="http://schemas.microsoft.com/office/drawing/2014/main" xmlns="" id="{C902721F-DDA9-5A46-B126-FC0E2F3B1C84}"/>
              </a:ext>
            </a:extLst>
          </p:cNvPr>
          <p:cNvSpPr/>
          <p:nvPr/>
        </p:nvSpPr>
        <p:spPr>
          <a:xfrm rot="10800000">
            <a:off x="9060981" y="5745810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2" name="Rectangle 176">
            <a:extLst>
              <a:ext uri="{FF2B5EF4-FFF2-40B4-BE49-F238E27FC236}">
                <a16:creationId xmlns:a16="http://schemas.microsoft.com/office/drawing/2014/main" xmlns="" id="{6D2E34F4-33D4-7B4C-AA63-CA6E9975CD34}"/>
              </a:ext>
            </a:extLst>
          </p:cNvPr>
          <p:cNvSpPr/>
          <p:nvPr/>
        </p:nvSpPr>
        <p:spPr>
          <a:xfrm>
            <a:off x="9134281" y="5318968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3" name="Oval 712">
            <a:extLst>
              <a:ext uri="{FF2B5EF4-FFF2-40B4-BE49-F238E27FC236}">
                <a16:creationId xmlns:a16="http://schemas.microsoft.com/office/drawing/2014/main" xmlns="" id="{15DF34EC-8EF9-3148-9211-706D2CBB9F3B}"/>
              </a:ext>
            </a:extLst>
          </p:cNvPr>
          <p:cNvSpPr/>
          <p:nvPr/>
        </p:nvSpPr>
        <p:spPr>
          <a:xfrm rot="10800000">
            <a:off x="9343087" y="5744211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4" name="Rectangle 176">
            <a:extLst>
              <a:ext uri="{FF2B5EF4-FFF2-40B4-BE49-F238E27FC236}">
                <a16:creationId xmlns:a16="http://schemas.microsoft.com/office/drawing/2014/main" xmlns="" id="{7C23B8B6-655A-7A4E-8ADC-6B7657BE6BCE}"/>
              </a:ext>
            </a:extLst>
          </p:cNvPr>
          <p:cNvSpPr/>
          <p:nvPr/>
        </p:nvSpPr>
        <p:spPr>
          <a:xfrm>
            <a:off x="9416387" y="5317369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94B79109-64F8-8B4A-A937-FAA75C7BC983}"/>
              </a:ext>
            </a:extLst>
          </p:cNvPr>
          <p:cNvGrpSpPr/>
          <p:nvPr/>
        </p:nvGrpSpPr>
        <p:grpSpPr>
          <a:xfrm>
            <a:off x="9956790" y="5299718"/>
            <a:ext cx="1461855" cy="679587"/>
            <a:chOff x="9956790" y="5299718"/>
            <a:chExt cx="1461855" cy="679587"/>
          </a:xfrm>
          <a:solidFill>
            <a:srgbClr val="5C6FDA"/>
          </a:solidFill>
        </p:grpSpPr>
        <p:sp>
          <p:nvSpPr>
            <p:cNvPr id="716" name="Oval 715">
              <a:extLst>
                <a:ext uri="{FF2B5EF4-FFF2-40B4-BE49-F238E27FC236}">
                  <a16:creationId xmlns:a16="http://schemas.microsoft.com/office/drawing/2014/main" xmlns="" id="{2CC4466A-A521-834E-9918-5ED200F396BA}"/>
                </a:ext>
              </a:extLst>
            </p:cNvPr>
            <p:cNvSpPr/>
            <p:nvPr/>
          </p:nvSpPr>
          <p:spPr>
            <a:xfrm rot="10800000">
              <a:off x="10248664" y="5728159"/>
              <a:ext cx="246569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7" name="Rectangle 176">
              <a:extLst>
                <a:ext uri="{FF2B5EF4-FFF2-40B4-BE49-F238E27FC236}">
                  <a16:creationId xmlns:a16="http://schemas.microsoft.com/office/drawing/2014/main" xmlns="" id="{90B45D10-CAB4-8E46-B173-06D516FC9FDC}"/>
                </a:ext>
              </a:extLst>
            </p:cNvPr>
            <p:cNvSpPr/>
            <p:nvPr/>
          </p:nvSpPr>
          <p:spPr>
            <a:xfrm>
              <a:off x="10325714" y="5301317"/>
              <a:ext cx="92463" cy="442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xmlns="" id="{1AD03FB5-FDE9-FA41-82B6-3FE11EFA2B33}"/>
                </a:ext>
              </a:extLst>
            </p:cNvPr>
            <p:cNvSpPr/>
            <p:nvPr/>
          </p:nvSpPr>
          <p:spPr>
            <a:xfrm rot="10800000">
              <a:off x="10545205" y="5726560"/>
              <a:ext cx="246569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9" name="Rectangle 176">
              <a:extLst>
                <a:ext uri="{FF2B5EF4-FFF2-40B4-BE49-F238E27FC236}">
                  <a16:creationId xmlns:a16="http://schemas.microsoft.com/office/drawing/2014/main" xmlns="" id="{703581DB-4081-D742-B2DC-8F4510956190}"/>
                </a:ext>
              </a:extLst>
            </p:cNvPr>
            <p:cNvSpPr/>
            <p:nvPr/>
          </p:nvSpPr>
          <p:spPr>
            <a:xfrm>
              <a:off x="10622256" y="5299718"/>
              <a:ext cx="92463" cy="442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xmlns="" id="{48B87C60-BB2E-5C48-AF2D-6794504EB233}"/>
                </a:ext>
              </a:extLst>
            </p:cNvPr>
            <p:cNvSpPr/>
            <p:nvPr/>
          </p:nvSpPr>
          <p:spPr>
            <a:xfrm rot="10800000">
              <a:off x="10858641" y="5728159"/>
              <a:ext cx="246569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1" name="Rectangle 176">
              <a:extLst>
                <a:ext uri="{FF2B5EF4-FFF2-40B4-BE49-F238E27FC236}">
                  <a16:creationId xmlns:a16="http://schemas.microsoft.com/office/drawing/2014/main" xmlns="" id="{206D4DBB-8569-4F45-A645-78BD4E7AB241}"/>
                </a:ext>
              </a:extLst>
            </p:cNvPr>
            <p:cNvSpPr/>
            <p:nvPr/>
          </p:nvSpPr>
          <p:spPr>
            <a:xfrm>
              <a:off x="10935692" y="5301317"/>
              <a:ext cx="92463" cy="442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xmlns="" id="{4ED313F3-2F98-0D44-BE45-BF115ACCE5C2}"/>
                </a:ext>
              </a:extLst>
            </p:cNvPr>
            <p:cNvSpPr/>
            <p:nvPr/>
          </p:nvSpPr>
          <p:spPr>
            <a:xfrm rot="10800000">
              <a:off x="11172076" y="5728159"/>
              <a:ext cx="246569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3" name="Rectangle 176">
              <a:extLst>
                <a:ext uri="{FF2B5EF4-FFF2-40B4-BE49-F238E27FC236}">
                  <a16:creationId xmlns:a16="http://schemas.microsoft.com/office/drawing/2014/main" xmlns="" id="{3649236C-6D0D-0745-8527-7CA24A9C8A21}"/>
                </a:ext>
              </a:extLst>
            </p:cNvPr>
            <p:cNvSpPr/>
            <p:nvPr/>
          </p:nvSpPr>
          <p:spPr>
            <a:xfrm>
              <a:off x="11249127" y="5301317"/>
              <a:ext cx="92463" cy="442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xmlns="" id="{2D456E23-FF20-E949-959C-40BE4E1A66AE}"/>
                </a:ext>
              </a:extLst>
            </p:cNvPr>
            <p:cNvSpPr/>
            <p:nvPr/>
          </p:nvSpPr>
          <p:spPr>
            <a:xfrm rot="10800000">
              <a:off x="9956790" y="5744739"/>
              <a:ext cx="246569" cy="2345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5" name="Rectangle 176">
              <a:extLst>
                <a:ext uri="{FF2B5EF4-FFF2-40B4-BE49-F238E27FC236}">
                  <a16:creationId xmlns:a16="http://schemas.microsoft.com/office/drawing/2014/main" xmlns="" id="{E3C4F1FB-ED7B-314A-8223-CB1245C51F86}"/>
                </a:ext>
              </a:extLst>
            </p:cNvPr>
            <p:cNvSpPr/>
            <p:nvPr/>
          </p:nvSpPr>
          <p:spPr>
            <a:xfrm>
              <a:off x="10033841" y="5317897"/>
              <a:ext cx="92463" cy="442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26" name="Oval 725">
            <a:extLst>
              <a:ext uri="{FF2B5EF4-FFF2-40B4-BE49-F238E27FC236}">
                <a16:creationId xmlns:a16="http://schemas.microsoft.com/office/drawing/2014/main" xmlns="" id="{89D97BF3-E18F-B349-9285-BCB47E2C0E8E}"/>
              </a:ext>
            </a:extLst>
          </p:cNvPr>
          <p:cNvSpPr/>
          <p:nvPr/>
        </p:nvSpPr>
        <p:spPr>
          <a:xfrm rot="10800000">
            <a:off x="9641620" y="5741757"/>
            <a:ext cx="234566" cy="234566"/>
          </a:xfrm>
          <a:prstGeom prst="ellipse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7" name="Rectangle 176">
            <a:extLst>
              <a:ext uri="{FF2B5EF4-FFF2-40B4-BE49-F238E27FC236}">
                <a16:creationId xmlns:a16="http://schemas.microsoft.com/office/drawing/2014/main" xmlns="" id="{213C79E3-F8F1-C047-842F-1E02282CBE83}"/>
              </a:ext>
            </a:extLst>
          </p:cNvPr>
          <p:cNvSpPr/>
          <p:nvPr/>
        </p:nvSpPr>
        <p:spPr>
          <a:xfrm>
            <a:off x="9714920" y="5314915"/>
            <a:ext cx="87962" cy="442710"/>
          </a:xfrm>
          <a:prstGeom prst="rect">
            <a:avLst/>
          </a:prstGeom>
          <a:solidFill>
            <a:srgbClr val="5C6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0" name="CaixaDeTexto 739">
            <a:extLst>
              <a:ext uri="{FF2B5EF4-FFF2-40B4-BE49-F238E27FC236}">
                <a16:creationId xmlns:a16="http://schemas.microsoft.com/office/drawing/2014/main" xmlns="" id="{6F095188-9A0C-8543-B849-F9DE7AB325CE}"/>
              </a:ext>
            </a:extLst>
          </p:cNvPr>
          <p:cNvSpPr txBox="1"/>
          <p:nvPr/>
        </p:nvSpPr>
        <p:spPr>
          <a:xfrm>
            <a:off x="1954688" y="431831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746" name="CaixaDeTexto 745">
            <a:extLst>
              <a:ext uri="{FF2B5EF4-FFF2-40B4-BE49-F238E27FC236}">
                <a16:creationId xmlns:a16="http://schemas.microsoft.com/office/drawing/2014/main" xmlns="" id="{91757C66-0560-6647-8EFE-7CC8B17FFDCC}"/>
              </a:ext>
            </a:extLst>
          </p:cNvPr>
          <p:cNvSpPr txBox="1"/>
          <p:nvPr/>
        </p:nvSpPr>
        <p:spPr>
          <a:xfrm>
            <a:off x="2214230" y="43158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52" name="CaixaDeTexto 751">
            <a:extLst>
              <a:ext uri="{FF2B5EF4-FFF2-40B4-BE49-F238E27FC236}">
                <a16:creationId xmlns:a16="http://schemas.microsoft.com/office/drawing/2014/main" xmlns="" id="{552C8934-2625-4748-8C11-5CBB44C4FA87}"/>
              </a:ext>
            </a:extLst>
          </p:cNvPr>
          <p:cNvSpPr txBox="1"/>
          <p:nvPr/>
        </p:nvSpPr>
        <p:spPr>
          <a:xfrm>
            <a:off x="1620509" y="432668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53" name="CaixaDeTexto 752">
            <a:extLst>
              <a:ext uri="{FF2B5EF4-FFF2-40B4-BE49-F238E27FC236}">
                <a16:creationId xmlns:a16="http://schemas.microsoft.com/office/drawing/2014/main" xmlns="" id="{794A80C1-FBD0-4A42-A415-B6E721E17C1E}"/>
              </a:ext>
            </a:extLst>
          </p:cNvPr>
          <p:cNvSpPr txBox="1"/>
          <p:nvPr/>
        </p:nvSpPr>
        <p:spPr>
          <a:xfrm>
            <a:off x="2495762" y="430379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54" name="CaixaDeTexto 753">
            <a:extLst>
              <a:ext uri="{FF2B5EF4-FFF2-40B4-BE49-F238E27FC236}">
                <a16:creationId xmlns:a16="http://schemas.microsoft.com/office/drawing/2014/main" xmlns="" id="{49F67553-C834-A74E-B88F-3B6DE06BD839}"/>
              </a:ext>
            </a:extLst>
          </p:cNvPr>
          <p:cNvSpPr txBox="1"/>
          <p:nvPr/>
        </p:nvSpPr>
        <p:spPr>
          <a:xfrm>
            <a:off x="2775860" y="42917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69E3D70C-A061-E140-80EE-7DCD82547488}"/>
              </a:ext>
            </a:extLst>
          </p:cNvPr>
          <p:cNvGrpSpPr/>
          <p:nvPr/>
        </p:nvGrpSpPr>
        <p:grpSpPr>
          <a:xfrm>
            <a:off x="3098503" y="4246350"/>
            <a:ext cx="8378181" cy="1073066"/>
            <a:chOff x="3098503" y="4246350"/>
            <a:chExt cx="8378181" cy="1073066"/>
          </a:xfrm>
        </p:grpSpPr>
        <p:sp>
          <p:nvSpPr>
            <p:cNvPr id="599" name="Oval 598">
              <a:extLst>
                <a:ext uri="{FF2B5EF4-FFF2-40B4-BE49-F238E27FC236}">
                  <a16:creationId xmlns:a16="http://schemas.microsoft.com/office/drawing/2014/main" xmlns="" id="{07240056-E1BF-BA40-9C00-606E7DB9AD4F}"/>
                </a:ext>
              </a:extLst>
            </p:cNvPr>
            <p:cNvSpPr/>
            <p:nvPr/>
          </p:nvSpPr>
          <p:spPr>
            <a:xfrm>
              <a:off x="4076148" y="4620879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0" name="Rectangle 176">
              <a:extLst>
                <a:ext uri="{FF2B5EF4-FFF2-40B4-BE49-F238E27FC236}">
                  <a16:creationId xmlns:a16="http://schemas.microsoft.com/office/drawing/2014/main" xmlns="" id="{169E7065-1A2F-534E-9C55-E0A2CDC38693}"/>
                </a:ext>
              </a:extLst>
            </p:cNvPr>
            <p:cNvSpPr/>
            <p:nvPr/>
          </p:nvSpPr>
          <p:spPr>
            <a:xfrm rot="10800000">
              <a:off x="4149452" y="4839577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xmlns="" id="{4C7436A9-832E-C849-AB6B-70A09E681890}"/>
                </a:ext>
              </a:extLst>
            </p:cNvPr>
            <p:cNvSpPr/>
            <p:nvPr/>
          </p:nvSpPr>
          <p:spPr>
            <a:xfrm>
              <a:off x="4355673" y="462592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2" name="Rectangle 176">
              <a:extLst>
                <a:ext uri="{FF2B5EF4-FFF2-40B4-BE49-F238E27FC236}">
                  <a16:creationId xmlns:a16="http://schemas.microsoft.com/office/drawing/2014/main" xmlns="" id="{B51E4786-D708-8C4E-9BDE-732B7CAFF759}"/>
                </a:ext>
              </a:extLst>
            </p:cNvPr>
            <p:cNvSpPr/>
            <p:nvPr/>
          </p:nvSpPr>
          <p:spPr>
            <a:xfrm rot="10800000">
              <a:off x="4428977" y="484462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xmlns="" id="{76C8B55F-36D5-7648-B13A-D1CB4B17BB55}"/>
                </a:ext>
              </a:extLst>
            </p:cNvPr>
            <p:cNvSpPr/>
            <p:nvPr/>
          </p:nvSpPr>
          <p:spPr>
            <a:xfrm>
              <a:off x="4663542" y="462592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4" name="Rectangle 176">
              <a:extLst>
                <a:ext uri="{FF2B5EF4-FFF2-40B4-BE49-F238E27FC236}">
                  <a16:creationId xmlns:a16="http://schemas.microsoft.com/office/drawing/2014/main" xmlns="" id="{F620D6AF-E6EB-D74F-9467-D30B5BB51332}"/>
                </a:ext>
              </a:extLst>
            </p:cNvPr>
            <p:cNvSpPr/>
            <p:nvPr/>
          </p:nvSpPr>
          <p:spPr>
            <a:xfrm rot="10800000">
              <a:off x="4736846" y="484462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xmlns="" id="{F0FC2E4C-CEDF-614D-A32F-BC75E3B33866}"/>
                </a:ext>
              </a:extLst>
            </p:cNvPr>
            <p:cNvSpPr/>
            <p:nvPr/>
          </p:nvSpPr>
          <p:spPr>
            <a:xfrm>
              <a:off x="4974684" y="462929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6" name="Rectangle 176">
              <a:extLst>
                <a:ext uri="{FF2B5EF4-FFF2-40B4-BE49-F238E27FC236}">
                  <a16:creationId xmlns:a16="http://schemas.microsoft.com/office/drawing/2014/main" xmlns="" id="{50F109FE-09B7-0E48-84CD-2A81AAC2B026}"/>
                </a:ext>
              </a:extLst>
            </p:cNvPr>
            <p:cNvSpPr/>
            <p:nvPr/>
          </p:nvSpPr>
          <p:spPr>
            <a:xfrm rot="10800000">
              <a:off x="5047988" y="484799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xmlns="" id="{CFE1A16B-7D42-EC4B-A97D-1AC89F44E530}"/>
                </a:ext>
              </a:extLst>
            </p:cNvPr>
            <p:cNvSpPr/>
            <p:nvPr/>
          </p:nvSpPr>
          <p:spPr>
            <a:xfrm>
              <a:off x="5282553" y="462929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8" name="Rectangle 176">
              <a:extLst>
                <a:ext uri="{FF2B5EF4-FFF2-40B4-BE49-F238E27FC236}">
                  <a16:creationId xmlns:a16="http://schemas.microsoft.com/office/drawing/2014/main" xmlns="" id="{AB2E3E82-A0C5-A742-BAF3-B20AE998189C}"/>
                </a:ext>
              </a:extLst>
            </p:cNvPr>
            <p:cNvSpPr/>
            <p:nvPr/>
          </p:nvSpPr>
          <p:spPr>
            <a:xfrm rot="10800000">
              <a:off x="5355857" y="484799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xmlns="" id="{FA4F4441-75EC-2546-89A8-42C248ABC62F}"/>
                </a:ext>
              </a:extLst>
            </p:cNvPr>
            <p:cNvSpPr/>
            <p:nvPr/>
          </p:nvSpPr>
          <p:spPr>
            <a:xfrm>
              <a:off x="5599760" y="4624000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0" name="Rectangle 176">
              <a:extLst>
                <a:ext uri="{FF2B5EF4-FFF2-40B4-BE49-F238E27FC236}">
                  <a16:creationId xmlns:a16="http://schemas.microsoft.com/office/drawing/2014/main" xmlns="" id="{DC67F1A3-DEE3-1441-8FC2-3E83FA5408EF}"/>
                </a:ext>
              </a:extLst>
            </p:cNvPr>
            <p:cNvSpPr/>
            <p:nvPr/>
          </p:nvSpPr>
          <p:spPr>
            <a:xfrm rot="10800000">
              <a:off x="5673064" y="4842698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xmlns="" id="{DA4D87CF-5059-9241-9DE1-30DB63B2AE72}"/>
                </a:ext>
              </a:extLst>
            </p:cNvPr>
            <p:cNvSpPr/>
            <p:nvPr/>
          </p:nvSpPr>
          <p:spPr>
            <a:xfrm>
              <a:off x="5907629" y="4624000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2" name="Rectangle 176">
              <a:extLst>
                <a:ext uri="{FF2B5EF4-FFF2-40B4-BE49-F238E27FC236}">
                  <a16:creationId xmlns:a16="http://schemas.microsoft.com/office/drawing/2014/main" xmlns="" id="{E9A03587-248F-CE4B-AC79-67796EB8D825}"/>
                </a:ext>
              </a:extLst>
            </p:cNvPr>
            <p:cNvSpPr/>
            <p:nvPr/>
          </p:nvSpPr>
          <p:spPr>
            <a:xfrm rot="10800000">
              <a:off x="5980933" y="4842698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xmlns="" id="{138D3BFE-D015-304F-B849-178F95E4CF35}"/>
                </a:ext>
              </a:extLst>
            </p:cNvPr>
            <p:cNvSpPr/>
            <p:nvPr/>
          </p:nvSpPr>
          <p:spPr>
            <a:xfrm>
              <a:off x="6218771" y="4627375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4" name="Rectangle 176">
              <a:extLst>
                <a:ext uri="{FF2B5EF4-FFF2-40B4-BE49-F238E27FC236}">
                  <a16:creationId xmlns:a16="http://schemas.microsoft.com/office/drawing/2014/main" xmlns="" id="{4A3BD379-E755-FC47-82BC-6930966B377F}"/>
                </a:ext>
              </a:extLst>
            </p:cNvPr>
            <p:cNvSpPr/>
            <p:nvPr/>
          </p:nvSpPr>
          <p:spPr>
            <a:xfrm rot="10800000">
              <a:off x="6292075" y="4846073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xmlns="" id="{2F80F4A6-DCF5-7E4F-85A8-A485A796C51B}"/>
                </a:ext>
              </a:extLst>
            </p:cNvPr>
            <p:cNvSpPr/>
            <p:nvPr/>
          </p:nvSpPr>
          <p:spPr>
            <a:xfrm>
              <a:off x="6526640" y="4627375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6" name="Rectangle 176">
              <a:extLst>
                <a:ext uri="{FF2B5EF4-FFF2-40B4-BE49-F238E27FC236}">
                  <a16:creationId xmlns:a16="http://schemas.microsoft.com/office/drawing/2014/main" xmlns="" id="{C20B66B6-F56A-9444-829C-E98EBC62160A}"/>
                </a:ext>
              </a:extLst>
            </p:cNvPr>
            <p:cNvSpPr/>
            <p:nvPr/>
          </p:nvSpPr>
          <p:spPr>
            <a:xfrm rot="10800000">
              <a:off x="6599944" y="4846073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xmlns="" id="{A1D4D2FD-2CF9-9E46-99C9-E55842EBB1CC}"/>
                </a:ext>
              </a:extLst>
            </p:cNvPr>
            <p:cNvSpPr/>
            <p:nvPr/>
          </p:nvSpPr>
          <p:spPr>
            <a:xfrm>
              <a:off x="6837782" y="4632344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8" name="Rectangle 176">
              <a:extLst>
                <a:ext uri="{FF2B5EF4-FFF2-40B4-BE49-F238E27FC236}">
                  <a16:creationId xmlns:a16="http://schemas.microsoft.com/office/drawing/2014/main" xmlns="" id="{D44ACB4D-68B2-8048-B8D9-A809255D124A}"/>
                </a:ext>
              </a:extLst>
            </p:cNvPr>
            <p:cNvSpPr/>
            <p:nvPr/>
          </p:nvSpPr>
          <p:spPr>
            <a:xfrm rot="10800000">
              <a:off x="6911086" y="4851042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xmlns="" id="{CCB9E19C-EF00-8142-92C4-53947D70E09F}"/>
                </a:ext>
              </a:extLst>
            </p:cNvPr>
            <p:cNvSpPr/>
            <p:nvPr/>
          </p:nvSpPr>
          <p:spPr>
            <a:xfrm>
              <a:off x="8419057" y="464654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0" name="Rectangle 176">
              <a:extLst>
                <a:ext uri="{FF2B5EF4-FFF2-40B4-BE49-F238E27FC236}">
                  <a16:creationId xmlns:a16="http://schemas.microsoft.com/office/drawing/2014/main" xmlns="" id="{44E86DF1-8840-D14C-A7DF-6CD306693949}"/>
                </a:ext>
              </a:extLst>
            </p:cNvPr>
            <p:cNvSpPr/>
            <p:nvPr/>
          </p:nvSpPr>
          <p:spPr>
            <a:xfrm rot="10800000">
              <a:off x="8492361" y="486524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xmlns="" id="{E7A56761-75C2-5B4D-A8A4-B8C50ADD1985}"/>
                </a:ext>
              </a:extLst>
            </p:cNvPr>
            <p:cNvSpPr/>
            <p:nvPr/>
          </p:nvSpPr>
          <p:spPr>
            <a:xfrm>
              <a:off x="8698582" y="4651587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2" name="Rectangle 176">
              <a:extLst>
                <a:ext uri="{FF2B5EF4-FFF2-40B4-BE49-F238E27FC236}">
                  <a16:creationId xmlns:a16="http://schemas.microsoft.com/office/drawing/2014/main" xmlns="" id="{896E8FC5-F1BA-304B-94F0-88B1850271CF}"/>
                </a:ext>
              </a:extLst>
            </p:cNvPr>
            <p:cNvSpPr/>
            <p:nvPr/>
          </p:nvSpPr>
          <p:spPr>
            <a:xfrm rot="10800000">
              <a:off x="8771886" y="4870285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xmlns="" id="{4CC1D40E-0B25-974C-8E14-28D137E3A490}"/>
                </a:ext>
              </a:extLst>
            </p:cNvPr>
            <p:cNvSpPr/>
            <p:nvPr/>
          </p:nvSpPr>
          <p:spPr>
            <a:xfrm>
              <a:off x="9006451" y="4651587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4" name="Rectangle 176">
              <a:extLst>
                <a:ext uri="{FF2B5EF4-FFF2-40B4-BE49-F238E27FC236}">
                  <a16:creationId xmlns:a16="http://schemas.microsoft.com/office/drawing/2014/main" xmlns="" id="{A45CD771-281B-0744-8D36-8D41E305CE4D}"/>
                </a:ext>
              </a:extLst>
            </p:cNvPr>
            <p:cNvSpPr/>
            <p:nvPr/>
          </p:nvSpPr>
          <p:spPr>
            <a:xfrm rot="10800000">
              <a:off x="9079755" y="4870285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xmlns="" id="{7B46DD46-1794-7E4C-B854-27C0C1B2611D}"/>
                </a:ext>
              </a:extLst>
            </p:cNvPr>
            <p:cNvSpPr/>
            <p:nvPr/>
          </p:nvSpPr>
          <p:spPr>
            <a:xfrm>
              <a:off x="9317593" y="465496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6" name="Rectangle 176">
              <a:extLst>
                <a:ext uri="{FF2B5EF4-FFF2-40B4-BE49-F238E27FC236}">
                  <a16:creationId xmlns:a16="http://schemas.microsoft.com/office/drawing/2014/main" xmlns="" id="{5DCD6635-A579-D848-B604-168B9B567F01}"/>
                </a:ext>
              </a:extLst>
            </p:cNvPr>
            <p:cNvSpPr/>
            <p:nvPr/>
          </p:nvSpPr>
          <p:spPr>
            <a:xfrm rot="10800000">
              <a:off x="9390897" y="487366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xmlns="" id="{6E848E14-9EF9-E643-B47B-EB33D25B0936}"/>
                </a:ext>
              </a:extLst>
            </p:cNvPr>
            <p:cNvSpPr/>
            <p:nvPr/>
          </p:nvSpPr>
          <p:spPr>
            <a:xfrm>
              <a:off x="9625462" y="465496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8" name="Rectangle 176">
              <a:extLst>
                <a:ext uri="{FF2B5EF4-FFF2-40B4-BE49-F238E27FC236}">
                  <a16:creationId xmlns:a16="http://schemas.microsoft.com/office/drawing/2014/main" xmlns="" id="{4742849B-741F-6D4D-BE41-A47B40AE2994}"/>
                </a:ext>
              </a:extLst>
            </p:cNvPr>
            <p:cNvSpPr/>
            <p:nvPr/>
          </p:nvSpPr>
          <p:spPr>
            <a:xfrm rot="10800000">
              <a:off x="9698766" y="487366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xmlns="" id="{DE601FF3-9606-5044-ACC4-B504DD7A3D5C}"/>
                </a:ext>
              </a:extLst>
            </p:cNvPr>
            <p:cNvSpPr/>
            <p:nvPr/>
          </p:nvSpPr>
          <p:spPr>
            <a:xfrm>
              <a:off x="9942669" y="4649664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0" name="Rectangle 176">
              <a:extLst>
                <a:ext uri="{FF2B5EF4-FFF2-40B4-BE49-F238E27FC236}">
                  <a16:creationId xmlns:a16="http://schemas.microsoft.com/office/drawing/2014/main" xmlns="" id="{60243299-A637-1146-97A0-F3DA482F024D}"/>
                </a:ext>
              </a:extLst>
            </p:cNvPr>
            <p:cNvSpPr/>
            <p:nvPr/>
          </p:nvSpPr>
          <p:spPr>
            <a:xfrm rot="10800000">
              <a:off x="10015973" y="4868362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xmlns="" id="{2A40E828-A27B-DF48-AFA7-9CE62C038BDB}"/>
                </a:ext>
              </a:extLst>
            </p:cNvPr>
            <p:cNvSpPr/>
            <p:nvPr/>
          </p:nvSpPr>
          <p:spPr>
            <a:xfrm>
              <a:off x="10250538" y="4649664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2" name="Rectangle 176">
              <a:extLst>
                <a:ext uri="{FF2B5EF4-FFF2-40B4-BE49-F238E27FC236}">
                  <a16:creationId xmlns:a16="http://schemas.microsoft.com/office/drawing/2014/main" xmlns="" id="{12CC7262-301F-2F41-8A04-59B87FA13A80}"/>
                </a:ext>
              </a:extLst>
            </p:cNvPr>
            <p:cNvSpPr/>
            <p:nvPr/>
          </p:nvSpPr>
          <p:spPr>
            <a:xfrm rot="10800000">
              <a:off x="10323842" y="4868362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xmlns="" id="{AEA12F5A-8814-5B4B-B6CE-308A696FDB75}"/>
                </a:ext>
              </a:extLst>
            </p:cNvPr>
            <p:cNvSpPr/>
            <p:nvPr/>
          </p:nvSpPr>
          <p:spPr>
            <a:xfrm>
              <a:off x="10561680" y="4653039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4" name="Rectangle 176">
              <a:extLst>
                <a:ext uri="{FF2B5EF4-FFF2-40B4-BE49-F238E27FC236}">
                  <a16:creationId xmlns:a16="http://schemas.microsoft.com/office/drawing/2014/main" xmlns="" id="{149A1415-89E9-CF43-BA58-974EDAE4D5E0}"/>
                </a:ext>
              </a:extLst>
            </p:cNvPr>
            <p:cNvSpPr/>
            <p:nvPr/>
          </p:nvSpPr>
          <p:spPr>
            <a:xfrm rot="10800000">
              <a:off x="10634984" y="4871737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xmlns="" id="{4A13D014-5465-4A42-9738-5E83DB226E1E}"/>
                </a:ext>
              </a:extLst>
            </p:cNvPr>
            <p:cNvSpPr/>
            <p:nvPr/>
          </p:nvSpPr>
          <p:spPr>
            <a:xfrm>
              <a:off x="10869549" y="4653039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6" name="Rectangle 176">
              <a:extLst>
                <a:ext uri="{FF2B5EF4-FFF2-40B4-BE49-F238E27FC236}">
                  <a16:creationId xmlns:a16="http://schemas.microsoft.com/office/drawing/2014/main" xmlns="" id="{1298216C-CC05-1049-9B7F-34CAC44A4861}"/>
                </a:ext>
              </a:extLst>
            </p:cNvPr>
            <p:cNvSpPr/>
            <p:nvPr/>
          </p:nvSpPr>
          <p:spPr>
            <a:xfrm rot="10800000">
              <a:off x="10942853" y="4871737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xmlns="" id="{B21ADE5C-23FE-2B42-A58A-897E4AC643C1}"/>
                </a:ext>
              </a:extLst>
            </p:cNvPr>
            <p:cNvSpPr/>
            <p:nvPr/>
          </p:nvSpPr>
          <p:spPr>
            <a:xfrm>
              <a:off x="11180691" y="4658008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8" name="Rectangle 176">
              <a:extLst>
                <a:ext uri="{FF2B5EF4-FFF2-40B4-BE49-F238E27FC236}">
                  <a16:creationId xmlns:a16="http://schemas.microsoft.com/office/drawing/2014/main" xmlns="" id="{E66EAAB4-9224-7C49-B466-D59E46F568A7}"/>
                </a:ext>
              </a:extLst>
            </p:cNvPr>
            <p:cNvSpPr/>
            <p:nvPr/>
          </p:nvSpPr>
          <p:spPr>
            <a:xfrm rot="10800000">
              <a:off x="11253995" y="4876706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xmlns="" id="{37246118-DB29-9847-94AE-A668F9ECE221}"/>
                </a:ext>
              </a:extLst>
            </p:cNvPr>
            <p:cNvSpPr/>
            <p:nvPr/>
          </p:nvSpPr>
          <p:spPr>
            <a:xfrm>
              <a:off x="8063931" y="464029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0" name="Rectangle 176">
              <a:extLst>
                <a:ext uri="{FF2B5EF4-FFF2-40B4-BE49-F238E27FC236}">
                  <a16:creationId xmlns:a16="http://schemas.microsoft.com/office/drawing/2014/main" xmlns="" id="{E6F37CF5-BC72-2544-A421-08901A5D0293}"/>
                </a:ext>
              </a:extLst>
            </p:cNvPr>
            <p:cNvSpPr/>
            <p:nvPr/>
          </p:nvSpPr>
          <p:spPr>
            <a:xfrm rot="10800000">
              <a:off x="8137235" y="485899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xmlns="" id="{AB22BBD3-D7BA-4445-A341-37EADEA5B2E1}"/>
                </a:ext>
              </a:extLst>
            </p:cNvPr>
            <p:cNvSpPr/>
            <p:nvPr/>
          </p:nvSpPr>
          <p:spPr>
            <a:xfrm>
              <a:off x="7781825" y="4641891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2" name="Rectangle 176">
              <a:extLst>
                <a:ext uri="{FF2B5EF4-FFF2-40B4-BE49-F238E27FC236}">
                  <a16:creationId xmlns:a16="http://schemas.microsoft.com/office/drawing/2014/main" xmlns="" id="{9F7AABDF-77C2-AD41-B6A1-E98998297E0D}"/>
                </a:ext>
              </a:extLst>
            </p:cNvPr>
            <p:cNvSpPr/>
            <p:nvPr/>
          </p:nvSpPr>
          <p:spPr>
            <a:xfrm rot="10800000">
              <a:off x="7855129" y="4860589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xmlns="" id="{A3B31A47-656F-9740-A887-8DDBF876F22C}"/>
                </a:ext>
              </a:extLst>
            </p:cNvPr>
            <p:cNvSpPr/>
            <p:nvPr/>
          </p:nvSpPr>
          <p:spPr>
            <a:xfrm>
              <a:off x="7483648" y="464029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4" name="Rectangle 176">
              <a:extLst>
                <a:ext uri="{FF2B5EF4-FFF2-40B4-BE49-F238E27FC236}">
                  <a16:creationId xmlns:a16="http://schemas.microsoft.com/office/drawing/2014/main" xmlns="" id="{01EDAEB8-4A3E-E84B-A39F-8151C6AE3A00}"/>
                </a:ext>
              </a:extLst>
            </p:cNvPr>
            <p:cNvSpPr/>
            <p:nvPr/>
          </p:nvSpPr>
          <p:spPr>
            <a:xfrm rot="10800000">
              <a:off x="7556952" y="485899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xmlns="" id="{5B7F42A2-7347-F249-BD2E-EEABB056EE58}"/>
                </a:ext>
              </a:extLst>
            </p:cNvPr>
            <p:cNvSpPr/>
            <p:nvPr/>
          </p:nvSpPr>
          <p:spPr>
            <a:xfrm>
              <a:off x="7185471" y="464029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6" name="Rectangle 176">
              <a:extLst>
                <a:ext uri="{FF2B5EF4-FFF2-40B4-BE49-F238E27FC236}">
                  <a16:creationId xmlns:a16="http://schemas.microsoft.com/office/drawing/2014/main" xmlns="" id="{5539727D-BF0A-F24F-AC00-665E73BC3E30}"/>
                </a:ext>
              </a:extLst>
            </p:cNvPr>
            <p:cNvSpPr/>
            <p:nvPr/>
          </p:nvSpPr>
          <p:spPr>
            <a:xfrm rot="10800000">
              <a:off x="7258775" y="485899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xmlns="" id="{46C7C373-36A5-224F-BA13-E387DD966B3E}"/>
                </a:ext>
              </a:extLst>
            </p:cNvPr>
            <p:cNvSpPr/>
            <p:nvPr/>
          </p:nvSpPr>
          <p:spPr>
            <a:xfrm>
              <a:off x="3734022" y="4627373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6" name="Rectangle 176">
              <a:extLst>
                <a:ext uri="{FF2B5EF4-FFF2-40B4-BE49-F238E27FC236}">
                  <a16:creationId xmlns:a16="http://schemas.microsoft.com/office/drawing/2014/main" xmlns="" id="{21B42491-3F1B-5940-8A04-9781A1813C1D}"/>
                </a:ext>
              </a:extLst>
            </p:cNvPr>
            <p:cNvSpPr/>
            <p:nvPr/>
          </p:nvSpPr>
          <p:spPr>
            <a:xfrm rot="10800000">
              <a:off x="3807326" y="4846071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xmlns="" id="{41C5C27A-F4AC-6946-A6DC-5E4EA479B32D}"/>
                </a:ext>
              </a:extLst>
            </p:cNvPr>
            <p:cNvSpPr/>
            <p:nvPr/>
          </p:nvSpPr>
          <p:spPr>
            <a:xfrm>
              <a:off x="3451916" y="4628972"/>
              <a:ext cx="234566" cy="2345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8" name="Rectangle 176">
              <a:extLst>
                <a:ext uri="{FF2B5EF4-FFF2-40B4-BE49-F238E27FC236}">
                  <a16:creationId xmlns:a16="http://schemas.microsoft.com/office/drawing/2014/main" xmlns="" id="{44BA37E7-ED3A-E84F-9BCF-D06E7A5D92C1}"/>
                </a:ext>
              </a:extLst>
            </p:cNvPr>
            <p:cNvSpPr/>
            <p:nvPr/>
          </p:nvSpPr>
          <p:spPr>
            <a:xfrm rot="10800000">
              <a:off x="3525220" y="4847670"/>
              <a:ext cx="87962" cy="4427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xmlns="" id="{B06F63D4-CEFD-3541-ADE0-60776A036825}"/>
                </a:ext>
              </a:extLst>
            </p:cNvPr>
            <p:cNvSpPr/>
            <p:nvPr/>
          </p:nvSpPr>
          <p:spPr>
            <a:xfrm>
              <a:off x="3153739" y="4627373"/>
              <a:ext cx="234566" cy="234566"/>
            </a:xfrm>
            <a:prstGeom prst="ellipse">
              <a:avLst/>
            </a:prstGeom>
            <a:solidFill>
              <a:srgbClr val="5C6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60" name="Rectangle 176">
              <a:extLst>
                <a:ext uri="{FF2B5EF4-FFF2-40B4-BE49-F238E27FC236}">
                  <a16:creationId xmlns:a16="http://schemas.microsoft.com/office/drawing/2014/main" xmlns="" id="{C061D545-9FFE-274D-95D1-583C596EF850}"/>
                </a:ext>
              </a:extLst>
            </p:cNvPr>
            <p:cNvSpPr/>
            <p:nvPr/>
          </p:nvSpPr>
          <p:spPr>
            <a:xfrm rot="10800000">
              <a:off x="3227043" y="4846071"/>
              <a:ext cx="87962" cy="442710"/>
            </a:xfrm>
            <a:prstGeom prst="rect">
              <a:avLst/>
            </a:prstGeom>
            <a:solidFill>
              <a:srgbClr val="5C6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8" name="CaixaDeTexto 727">
              <a:extLst>
                <a:ext uri="{FF2B5EF4-FFF2-40B4-BE49-F238E27FC236}">
                  <a16:creationId xmlns:a16="http://schemas.microsoft.com/office/drawing/2014/main" xmlns="" id="{7CA93415-6FE8-7244-9496-365A0B12CBFE}"/>
                </a:ext>
              </a:extLst>
            </p:cNvPr>
            <p:cNvSpPr txBox="1"/>
            <p:nvPr/>
          </p:nvSpPr>
          <p:spPr>
            <a:xfrm>
              <a:off x="8003354" y="42758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729" name="CaixaDeTexto 728">
              <a:extLst>
                <a:ext uri="{FF2B5EF4-FFF2-40B4-BE49-F238E27FC236}">
                  <a16:creationId xmlns:a16="http://schemas.microsoft.com/office/drawing/2014/main" xmlns="" id="{78527585-BFC1-3849-90E5-C87826ABE545}"/>
                </a:ext>
              </a:extLst>
            </p:cNvPr>
            <p:cNvSpPr txBox="1"/>
            <p:nvPr/>
          </p:nvSpPr>
          <p:spPr>
            <a:xfrm>
              <a:off x="8362008" y="42790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730" name="CaixaDeTexto 729">
              <a:extLst>
                <a:ext uri="{FF2B5EF4-FFF2-40B4-BE49-F238E27FC236}">
                  <a16:creationId xmlns:a16="http://schemas.microsoft.com/office/drawing/2014/main" xmlns="" id="{87E922CB-32FA-F340-9CFE-9CCB3775900E}"/>
                </a:ext>
              </a:extLst>
            </p:cNvPr>
            <p:cNvSpPr txBox="1"/>
            <p:nvPr/>
          </p:nvSpPr>
          <p:spPr>
            <a:xfrm>
              <a:off x="5209334" y="4277619"/>
              <a:ext cx="39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731" name="CaixaDeTexto 730">
              <a:extLst>
                <a:ext uri="{FF2B5EF4-FFF2-40B4-BE49-F238E27FC236}">
                  <a16:creationId xmlns:a16="http://schemas.microsoft.com/office/drawing/2014/main" xmlns="" id="{249C3BD5-5CA7-B04A-9BE6-94BC22E51DB6}"/>
                </a:ext>
              </a:extLst>
            </p:cNvPr>
            <p:cNvSpPr txBox="1"/>
            <p:nvPr/>
          </p:nvSpPr>
          <p:spPr>
            <a:xfrm>
              <a:off x="7707362" y="42758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732" name="CaixaDeTexto 731">
              <a:extLst>
                <a:ext uri="{FF2B5EF4-FFF2-40B4-BE49-F238E27FC236}">
                  <a16:creationId xmlns:a16="http://schemas.microsoft.com/office/drawing/2014/main" xmlns="" id="{F8C73ED2-EFBD-764C-8299-7F0DDD26858B}"/>
                </a:ext>
              </a:extLst>
            </p:cNvPr>
            <p:cNvSpPr txBox="1"/>
            <p:nvPr/>
          </p:nvSpPr>
          <p:spPr>
            <a:xfrm>
              <a:off x="3664192" y="4280587"/>
              <a:ext cx="39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733" name="CaixaDeTexto 732">
              <a:extLst>
                <a:ext uri="{FF2B5EF4-FFF2-40B4-BE49-F238E27FC236}">
                  <a16:creationId xmlns:a16="http://schemas.microsoft.com/office/drawing/2014/main" xmlns="" id="{D20AC754-7B1E-2F49-A91F-F7292F3F7D1E}"/>
                </a:ext>
              </a:extLst>
            </p:cNvPr>
            <p:cNvSpPr txBox="1"/>
            <p:nvPr/>
          </p:nvSpPr>
          <p:spPr>
            <a:xfrm>
              <a:off x="8935272" y="428457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err="1">
                  <a:solidFill>
                    <a:srgbClr val="3295A7"/>
                  </a:solidFill>
                </a:rPr>
                <a:t>T</a:t>
              </a:r>
              <a:endParaRPr lang="pt-BR" b="1" dirty="0">
                <a:solidFill>
                  <a:srgbClr val="3295A7"/>
                </a:solidFill>
              </a:endParaRPr>
            </a:p>
          </p:txBody>
        </p:sp>
        <p:sp>
          <p:nvSpPr>
            <p:cNvPr id="734" name="CaixaDeTexto 733">
              <a:extLst>
                <a:ext uri="{FF2B5EF4-FFF2-40B4-BE49-F238E27FC236}">
                  <a16:creationId xmlns:a16="http://schemas.microsoft.com/office/drawing/2014/main" xmlns="" id="{3107C3A0-746F-1A48-8DB1-AE6F391A6A69}"/>
                </a:ext>
              </a:extLst>
            </p:cNvPr>
            <p:cNvSpPr txBox="1"/>
            <p:nvPr/>
          </p:nvSpPr>
          <p:spPr>
            <a:xfrm>
              <a:off x="6461254" y="4277619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rgbClr val="3295A7"/>
                  </a:solidFill>
                </a:rPr>
                <a:t>T</a:t>
              </a:r>
              <a:endParaRPr lang="pt-BR" b="1" dirty="0">
                <a:solidFill>
                  <a:srgbClr val="3295A7"/>
                </a:solidFill>
              </a:endParaRPr>
            </a:p>
          </p:txBody>
        </p:sp>
        <p:sp>
          <p:nvSpPr>
            <p:cNvPr id="735" name="CaixaDeTexto 734">
              <a:extLst>
                <a:ext uri="{FF2B5EF4-FFF2-40B4-BE49-F238E27FC236}">
                  <a16:creationId xmlns:a16="http://schemas.microsoft.com/office/drawing/2014/main" xmlns="" id="{00F56873-5C3E-5943-B82E-10912C0FCF1C}"/>
                </a:ext>
              </a:extLst>
            </p:cNvPr>
            <p:cNvSpPr txBox="1"/>
            <p:nvPr/>
          </p:nvSpPr>
          <p:spPr>
            <a:xfrm>
              <a:off x="5839532" y="4256456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rgbClr val="3295A7"/>
                  </a:solidFill>
                </a:rPr>
                <a:t>T</a:t>
              </a:r>
              <a:endParaRPr lang="pt-BR" b="1" dirty="0">
                <a:solidFill>
                  <a:srgbClr val="3295A7"/>
                </a:solidFill>
              </a:endParaRPr>
            </a:p>
          </p:txBody>
        </p:sp>
        <p:sp>
          <p:nvSpPr>
            <p:cNvPr id="736" name="CaixaDeTexto 735">
              <a:extLst>
                <a:ext uri="{FF2B5EF4-FFF2-40B4-BE49-F238E27FC236}">
                  <a16:creationId xmlns:a16="http://schemas.microsoft.com/office/drawing/2014/main" xmlns="" id="{A68B48DE-B41E-954C-9709-12870F41DBD5}"/>
                </a:ext>
              </a:extLst>
            </p:cNvPr>
            <p:cNvSpPr txBox="1"/>
            <p:nvPr/>
          </p:nvSpPr>
          <p:spPr>
            <a:xfrm>
              <a:off x="5552606" y="4268554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rgbClr val="3295A7"/>
                  </a:solidFill>
                </a:rPr>
                <a:t>T</a:t>
              </a:r>
              <a:endParaRPr lang="pt-BR" b="1" dirty="0">
                <a:solidFill>
                  <a:srgbClr val="3295A7"/>
                </a:solidFill>
              </a:endParaRPr>
            </a:p>
          </p:txBody>
        </p:sp>
        <p:sp>
          <p:nvSpPr>
            <p:cNvPr id="737" name="CaixaDeTexto 736">
              <a:extLst>
                <a:ext uri="{FF2B5EF4-FFF2-40B4-BE49-F238E27FC236}">
                  <a16:creationId xmlns:a16="http://schemas.microsoft.com/office/drawing/2014/main" xmlns="" id="{BAFF82E8-2FE0-C245-B1D7-BBD84146ECC3}"/>
                </a:ext>
              </a:extLst>
            </p:cNvPr>
            <p:cNvSpPr txBox="1"/>
            <p:nvPr/>
          </p:nvSpPr>
          <p:spPr>
            <a:xfrm>
              <a:off x="4011819" y="4275875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rgbClr val="3295A7"/>
                  </a:solidFill>
                </a:rPr>
                <a:t>T</a:t>
              </a:r>
              <a:endParaRPr lang="pt-BR" b="1" dirty="0">
                <a:solidFill>
                  <a:srgbClr val="3295A7"/>
                </a:solidFill>
              </a:endParaRPr>
            </a:p>
          </p:txBody>
        </p:sp>
        <p:sp>
          <p:nvSpPr>
            <p:cNvPr id="738" name="CaixaDeTexto 737">
              <a:extLst>
                <a:ext uri="{FF2B5EF4-FFF2-40B4-BE49-F238E27FC236}">
                  <a16:creationId xmlns:a16="http://schemas.microsoft.com/office/drawing/2014/main" xmlns="" id="{6F587641-36A9-CB48-A7C0-4FDF7E150FBC}"/>
                </a:ext>
              </a:extLst>
            </p:cNvPr>
            <p:cNvSpPr txBox="1"/>
            <p:nvPr/>
          </p:nvSpPr>
          <p:spPr>
            <a:xfrm>
              <a:off x="4877501" y="4275875"/>
              <a:ext cx="370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>
                  <a:solidFill>
                    <a:srgbClr val="3295A7"/>
                  </a:solidFill>
                </a:rPr>
                <a:t>T</a:t>
              </a:r>
              <a:endParaRPr lang="pt-BR" b="1" dirty="0">
                <a:solidFill>
                  <a:srgbClr val="3295A7"/>
                </a:solidFill>
              </a:endParaRPr>
            </a:p>
          </p:txBody>
        </p:sp>
        <p:sp>
          <p:nvSpPr>
            <p:cNvPr id="739" name="CaixaDeTexto 738">
              <a:extLst>
                <a:ext uri="{FF2B5EF4-FFF2-40B4-BE49-F238E27FC236}">
                  <a16:creationId xmlns:a16="http://schemas.microsoft.com/office/drawing/2014/main" xmlns="" id="{018EB702-ECC4-2341-9BE4-D2C2EA50920F}"/>
                </a:ext>
              </a:extLst>
            </p:cNvPr>
            <p:cNvSpPr txBox="1"/>
            <p:nvPr/>
          </p:nvSpPr>
          <p:spPr>
            <a:xfrm>
              <a:off x="3098503" y="429849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err="1">
                  <a:solidFill>
                    <a:srgbClr val="3295A7"/>
                  </a:solidFill>
                </a:rPr>
                <a:t>T</a:t>
              </a:r>
              <a:endParaRPr lang="pt-BR" b="1" dirty="0">
                <a:solidFill>
                  <a:srgbClr val="3295A7"/>
                </a:solidFill>
              </a:endParaRPr>
            </a:p>
          </p:txBody>
        </p:sp>
        <p:sp>
          <p:nvSpPr>
            <p:cNvPr id="741" name="CaixaDeTexto 740">
              <a:extLst>
                <a:ext uri="{FF2B5EF4-FFF2-40B4-BE49-F238E27FC236}">
                  <a16:creationId xmlns:a16="http://schemas.microsoft.com/office/drawing/2014/main" xmlns="" id="{BD05478E-5645-0E4E-85BA-A04E7083003E}"/>
                </a:ext>
              </a:extLst>
            </p:cNvPr>
            <p:cNvSpPr txBox="1"/>
            <p:nvPr/>
          </p:nvSpPr>
          <p:spPr>
            <a:xfrm>
              <a:off x="4587556" y="4268395"/>
              <a:ext cx="39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C</a:t>
              </a:r>
            </a:p>
          </p:txBody>
        </p:sp>
        <p:sp>
          <p:nvSpPr>
            <p:cNvPr id="742" name="CaixaDeTexto 741">
              <a:extLst>
                <a:ext uri="{FF2B5EF4-FFF2-40B4-BE49-F238E27FC236}">
                  <a16:creationId xmlns:a16="http://schemas.microsoft.com/office/drawing/2014/main" xmlns="" id="{140869FD-F006-044A-9727-C8C471F37575}"/>
                </a:ext>
              </a:extLst>
            </p:cNvPr>
            <p:cNvSpPr txBox="1"/>
            <p:nvPr/>
          </p:nvSpPr>
          <p:spPr>
            <a:xfrm>
              <a:off x="8635816" y="428457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C</a:t>
              </a:r>
            </a:p>
          </p:txBody>
        </p:sp>
        <p:sp>
          <p:nvSpPr>
            <p:cNvPr id="743" name="CaixaDeTexto 742">
              <a:extLst>
                <a:ext uri="{FF2B5EF4-FFF2-40B4-BE49-F238E27FC236}">
                  <a16:creationId xmlns:a16="http://schemas.microsoft.com/office/drawing/2014/main" xmlns="" id="{3E4A6832-32A5-DE49-B415-C87CA5682A20}"/>
                </a:ext>
              </a:extLst>
            </p:cNvPr>
            <p:cNvSpPr txBox="1"/>
            <p:nvPr/>
          </p:nvSpPr>
          <p:spPr>
            <a:xfrm>
              <a:off x="7401121" y="428585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C</a:t>
              </a:r>
            </a:p>
          </p:txBody>
        </p:sp>
        <p:sp>
          <p:nvSpPr>
            <p:cNvPr id="744" name="CaixaDeTexto 743">
              <a:extLst>
                <a:ext uri="{FF2B5EF4-FFF2-40B4-BE49-F238E27FC236}">
                  <a16:creationId xmlns:a16="http://schemas.microsoft.com/office/drawing/2014/main" xmlns="" id="{E0E3D83F-3605-1741-B2A4-661D160D0682}"/>
                </a:ext>
              </a:extLst>
            </p:cNvPr>
            <p:cNvSpPr txBox="1"/>
            <p:nvPr/>
          </p:nvSpPr>
          <p:spPr>
            <a:xfrm>
              <a:off x="6132595" y="4268395"/>
              <a:ext cx="39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C</a:t>
              </a:r>
            </a:p>
          </p:txBody>
        </p:sp>
        <p:sp>
          <p:nvSpPr>
            <p:cNvPr id="745" name="CaixaDeTexto 744">
              <a:extLst>
                <a:ext uri="{FF2B5EF4-FFF2-40B4-BE49-F238E27FC236}">
                  <a16:creationId xmlns:a16="http://schemas.microsoft.com/office/drawing/2014/main" xmlns="" id="{055B45E1-1F9A-A64E-BA5F-3232FF9B61DA}"/>
                </a:ext>
              </a:extLst>
            </p:cNvPr>
            <p:cNvSpPr txBox="1"/>
            <p:nvPr/>
          </p:nvSpPr>
          <p:spPr>
            <a:xfrm>
              <a:off x="7101956" y="428263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C</a:t>
              </a:r>
            </a:p>
          </p:txBody>
        </p:sp>
        <p:sp>
          <p:nvSpPr>
            <p:cNvPr id="747" name="CaixaDeTexto 746">
              <a:extLst>
                <a:ext uri="{FF2B5EF4-FFF2-40B4-BE49-F238E27FC236}">
                  <a16:creationId xmlns:a16="http://schemas.microsoft.com/office/drawing/2014/main" xmlns="" id="{7B0F3752-7E40-CD43-8D82-220BA34E2CF8}"/>
                </a:ext>
              </a:extLst>
            </p:cNvPr>
            <p:cNvSpPr txBox="1"/>
            <p:nvPr/>
          </p:nvSpPr>
          <p:spPr>
            <a:xfrm>
              <a:off x="3371389" y="4268395"/>
              <a:ext cx="39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C</a:t>
              </a:r>
            </a:p>
          </p:txBody>
        </p:sp>
        <p:sp>
          <p:nvSpPr>
            <p:cNvPr id="748" name="CaixaDeTexto 747">
              <a:extLst>
                <a:ext uri="{FF2B5EF4-FFF2-40B4-BE49-F238E27FC236}">
                  <a16:creationId xmlns:a16="http://schemas.microsoft.com/office/drawing/2014/main" xmlns="" id="{071B14B6-98C5-2949-9B43-49295BC5095F}"/>
                </a:ext>
              </a:extLst>
            </p:cNvPr>
            <p:cNvSpPr txBox="1"/>
            <p:nvPr/>
          </p:nvSpPr>
          <p:spPr>
            <a:xfrm>
              <a:off x="9218521" y="4292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G</a:t>
              </a:r>
            </a:p>
          </p:txBody>
        </p:sp>
        <p:sp>
          <p:nvSpPr>
            <p:cNvPr id="749" name="CaixaDeTexto 748">
              <a:extLst>
                <a:ext uri="{FF2B5EF4-FFF2-40B4-BE49-F238E27FC236}">
                  <a16:creationId xmlns:a16="http://schemas.microsoft.com/office/drawing/2014/main" xmlns="" id="{E4874FD6-378E-9248-BA90-0D53F89EF2E6}"/>
                </a:ext>
              </a:extLst>
            </p:cNvPr>
            <p:cNvSpPr txBox="1"/>
            <p:nvPr/>
          </p:nvSpPr>
          <p:spPr>
            <a:xfrm>
              <a:off x="9538355" y="428627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G</a:t>
              </a:r>
            </a:p>
          </p:txBody>
        </p:sp>
        <p:sp>
          <p:nvSpPr>
            <p:cNvPr id="750" name="CaixaDeTexto 749">
              <a:extLst>
                <a:ext uri="{FF2B5EF4-FFF2-40B4-BE49-F238E27FC236}">
                  <a16:creationId xmlns:a16="http://schemas.microsoft.com/office/drawing/2014/main" xmlns="" id="{916C189F-24BE-2E45-BE4C-793B6AAF7E29}"/>
                </a:ext>
              </a:extLst>
            </p:cNvPr>
            <p:cNvSpPr txBox="1"/>
            <p:nvPr/>
          </p:nvSpPr>
          <p:spPr>
            <a:xfrm>
              <a:off x="4268497" y="4275875"/>
              <a:ext cx="41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G</a:t>
              </a:r>
            </a:p>
          </p:txBody>
        </p:sp>
        <p:sp>
          <p:nvSpPr>
            <p:cNvPr id="751" name="CaixaDeTexto 750">
              <a:extLst>
                <a:ext uri="{FF2B5EF4-FFF2-40B4-BE49-F238E27FC236}">
                  <a16:creationId xmlns:a16="http://schemas.microsoft.com/office/drawing/2014/main" xmlns="" id="{8AF60E22-5EB9-C642-AA93-52D57F3DD2EE}"/>
                </a:ext>
              </a:extLst>
            </p:cNvPr>
            <p:cNvSpPr txBox="1"/>
            <p:nvPr/>
          </p:nvSpPr>
          <p:spPr>
            <a:xfrm>
              <a:off x="6744077" y="4268395"/>
              <a:ext cx="41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G</a:t>
              </a:r>
            </a:p>
          </p:txBody>
        </p:sp>
        <p:sp>
          <p:nvSpPr>
            <p:cNvPr id="755" name="CaixaDeTexto 754">
              <a:extLst>
                <a:ext uri="{FF2B5EF4-FFF2-40B4-BE49-F238E27FC236}">
                  <a16:creationId xmlns:a16="http://schemas.microsoft.com/office/drawing/2014/main" xmlns="" id="{DB7BE46B-1AB9-9F43-B307-8C37DB20C183}"/>
                </a:ext>
              </a:extLst>
            </p:cNvPr>
            <p:cNvSpPr txBox="1"/>
            <p:nvPr/>
          </p:nvSpPr>
          <p:spPr>
            <a:xfrm>
              <a:off x="9876186" y="424635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A</a:t>
              </a:r>
            </a:p>
          </p:txBody>
        </p:sp>
        <p:sp>
          <p:nvSpPr>
            <p:cNvPr id="756" name="CaixaDeTexto 755">
              <a:extLst>
                <a:ext uri="{FF2B5EF4-FFF2-40B4-BE49-F238E27FC236}">
                  <a16:creationId xmlns:a16="http://schemas.microsoft.com/office/drawing/2014/main" xmlns="" id="{885FE24D-D7BC-714C-BFA2-605C4B7994B2}"/>
                </a:ext>
              </a:extLst>
            </p:cNvPr>
            <p:cNvSpPr txBox="1"/>
            <p:nvPr/>
          </p:nvSpPr>
          <p:spPr>
            <a:xfrm>
              <a:off x="10182874" y="425549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err="1">
                  <a:solidFill>
                    <a:srgbClr val="3295A7"/>
                  </a:solidFill>
                </a:rPr>
                <a:t>T</a:t>
              </a:r>
              <a:endParaRPr lang="pt-BR" b="1" dirty="0">
                <a:solidFill>
                  <a:srgbClr val="3295A7"/>
                </a:solidFill>
              </a:endParaRPr>
            </a:p>
          </p:txBody>
        </p:sp>
        <p:sp>
          <p:nvSpPr>
            <p:cNvPr id="757" name="CaixaDeTexto 756">
              <a:extLst>
                <a:ext uri="{FF2B5EF4-FFF2-40B4-BE49-F238E27FC236}">
                  <a16:creationId xmlns:a16="http://schemas.microsoft.com/office/drawing/2014/main" xmlns="" id="{D52B1C60-DEC5-A14A-A7DA-11B6A2D14968}"/>
                </a:ext>
              </a:extLst>
            </p:cNvPr>
            <p:cNvSpPr txBox="1"/>
            <p:nvPr/>
          </p:nvSpPr>
          <p:spPr>
            <a:xfrm>
              <a:off x="10494334" y="425549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C</a:t>
              </a:r>
            </a:p>
          </p:txBody>
        </p:sp>
        <p:sp>
          <p:nvSpPr>
            <p:cNvPr id="758" name="CaixaDeTexto 757">
              <a:extLst>
                <a:ext uri="{FF2B5EF4-FFF2-40B4-BE49-F238E27FC236}">
                  <a16:creationId xmlns:a16="http://schemas.microsoft.com/office/drawing/2014/main" xmlns="" id="{E3F495D0-3C86-924A-AD26-BC2F12E8566F}"/>
                </a:ext>
              </a:extLst>
            </p:cNvPr>
            <p:cNvSpPr txBox="1"/>
            <p:nvPr/>
          </p:nvSpPr>
          <p:spPr>
            <a:xfrm>
              <a:off x="10779572" y="425549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G</a:t>
              </a:r>
            </a:p>
          </p:txBody>
        </p:sp>
        <p:sp>
          <p:nvSpPr>
            <p:cNvPr id="759" name="CaixaDeTexto 758">
              <a:extLst>
                <a:ext uri="{FF2B5EF4-FFF2-40B4-BE49-F238E27FC236}">
                  <a16:creationId xmlns:a16="http://schemas.microsoft.com/office/drawing/2014/main" xmlns="" id="{16B5E217-4A86-7D42-8021-84D0EA672A12}"/>
                </a:ext>
              </a:extLst>
            </p:cNvPr>
            <p:cNvSpPr txBox="1"/>
            <p:nvPr/>
          </p:nvSpPr>
          <p:spPr>
            <a:xfrm>
              <a:off x="11112482" y="425549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3295A7"/>
                  </a:solidFill>
                </a:rPr>
                <a:t>G</a:t>
              </a:r>
            </a:p>
          </p:txBody>
        </p:sp>
      </p:grpSp>
      <p:sp>
        <p:nvSpPr>
          <p:cNvPr id="760" name="CaixaDeTexto 759">
            <a:extLst>
              <a:ext uri="{FF2B5EF4-FFF2-40B4-BE49-F238E27FC236}">
                <a16:creationId xmlns:a16="http://schemas.microsoft.com/office/drawing/2014/main" xmlns="" id="{C2D5A05C-42D2-754C-971A-663C505383EB}"/>
              </a:ext>
            </a:extLst>
          </p:cNvPr>
          <p:cNvSpPr txBox="1"/>
          <p:nvPr/>
        </p:nvSpPr>
        <p:spPr>
          <a:xfrm rot="10800000">
            <a:off x="5541465" y="59596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61" name="CaixaDeTexto 760">
            <a:extLst>
              <a:ext uri="{FF2B5EF4-FFF2-40B4-BE49-F238E27FC236}">
                <a16:creationId xmlns:a16="http://schemas.microsoft.com/office/drawing/2014/main" xmlns="" id="{C22D3627-BBED-4941-972F-0D655A5DA24E}"/>
              </a:ext>
            </a:extLst>
          </p:cNvPr>
          <p:cNvSpPr txBox="1"/>
          <p:nvPr/>
        </p:nvSpPr>
        <p:spPr>
          <a:xfrm rot="10800000">
            <a:off x="8982550" y="59793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62" name="CaixaDeTexto 761">
            <a:extLst>
              <a:ext uri="{FF2B5EF4-FFF2-40B4-BE49-F238E27FC236}">
                <a16:creationId xmlns:a16="http://schemas.microsoft.com/office/drawing/2014/main" xmlns="" id="{4F9987B9-2195-4747-943E-CC0E81DCAF69}"/>
              </a:ext>
            </a:extLst>
          </p:cNvPr>
          <p:cNvSpPr txBox="1"/>
          <p:nvPr/>
        </p:nvSpPr>
        <p:spPr>
          <a:xfrm rot="10800000">
            <a:off x="6425475" y="5958236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63" name="CaixaDeTexto 762">
            <a:extLst>
              <a:ext uri="{FF2B5EF4-FFF2-40B4-BE49-F238E27FC236}">
                <a16:creationId xmlns:a16="http://schemas.microsoft.com/office/drawing/2014/main" xmlns="" id="{323B4131-0866-6744-BBE6-0B7798114D5D}"/>
              </a:ext>
            </a:extLst>
          </p:cNvPr>
          <p:cNvSpPr txBox="1"/>
          <p:nvPr/>
        </p:nvSpPr>
        <p:spPr>
          <a:xfrm rot="10800000">
            <a:off x="10222717" y="59863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64" name="CaixaDeTexto 763">
            <a:extLst>
              <a:ext uri="{FF2B5EF4-FFF2-40B4-BE49-F238E27FC236}">
                <a16:creationId xmlns:a16="http://schemas.microsoft.com/office/drawing/2014/main" xmlns="" id="{7DCEC751-5866-A54B-8ACE-0DF17A205833}"/>
              </a:ext>
            </a:extLst>
          </p:cNvPr>
          <p:cNvSpPr txBox="1"/>
          <p:nvPr/>
        </p:nvSpPr>
        <p:spPr>
          <a:xfrm rot="10800000">
            <a:off x="4851017" y="5952535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65" name="CaixaDeTexto 764">
            <a:extLst>
              <a:ext uri="{FF2B5EF4-FFF2-40B4-BE49-F238E27FC236}">
                <a16:creationId xmlns:a16="http://schemas.microsoft.com/office/drawing/2014/main" xmlns="" id="{B517A3EA-FB80-C647-BBD9-BD9D671CA232}"/>
              </a:ext>
            </a:extLst>
          </p:cNvPr>
          <p:cNvSpPr txBox="1"/>
          <p:nvPr/>
        </p:nvSpPr>
        <p:spPr>
          <a:xfrm rot="10800000">
            <a:off x="8405483" y="597565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766" name="CaixaDeTexto 765">
            <a:extLst>
              <a:ext uri="{FF2B5EF4-FFF2-40B4-BE49-F238E27FC236}">
                <a16:creationId xmlns:a16="http://schemas.microsoft.com/office/drawing/2014/main" xmlns="" id="{0F6B041A-DC12-9A4F-A93E-F59386BACF23}"/>
              </a:ext>
            </a:extLst>
          </p:cNvPr>
          <p:cNvSpPr txBox="1"/>
          <p:nvPr/>
        </p:nvSpPr>
        <p:spPr>
          <a:xfrm rot="10800000">
            <a:off x="7996994" y="5977889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767" name="CaixaDeTexto 766">
            <a:extLst>
              <a:ext uri="{FF2B5EF4-FFF2-40B4-BE49-F238E27FC236}">
                <a16:creationId xmlns:a16="http://schemas.microsoft.com/office/drawing/2014/main" xmlns="" id="{76B12D03-D6F0-8E46-ACF9-ACB097592788}"/>
              </a:ext>
            </a:extLst>
          </p:cNvPr>
          <p:cNvSpPr txBox="1"/>
          <p:nvPr/>
        </p:nvSpPr>
        <p:spPr>
          <a:xfrm rot="10800000">
            <a:off x="7667686" y="5966030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768" name="CaixaDeTexto 767">
            <a:extLst>
              <a:ext uri="{FF2B5EF4-FFF2-40B4-BE49-F238E27FC236}">
                <a16:creationId xmlns:a16="http://schemas.microsoft.com/office/drawing/2014/main" xmlns="" id="{88685347-38E2-0F48-B7F4-9AE79633BD2F}"/>
              </a:ext>
            </a:extLst>
          </p:cNvPr>
          <p:cNvSpPr txBox="1"/>
          <p:nvPr/>
        </p:nvSpPr>
        <p:spPr>
          <a:xfrm rot="10800000">
            <a:off x="5168361" y="5959642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769" name="CaixaDeTexto 768">
            <a:extLst>
              <a:ext uri="{FF2B5EF4-FFF2-40B4-BE49-F238E27FC236}">
                <a16:creationId xmlns:a16="http://schemas.microsoft.com/office/drawing/2014/main" xmlns="" id="{309FA44F-C776-4942-BCB8-402226B9E9B2}"/>
              </a:ext>
            </a:extLst>
          </p:cNvPr>
          <p:cNvSpPr txBox="1"/>
          <p:nvPr/>
        </p:nvSpPr>
        <p:spPr>
          <a:xfrm rot="10800000">
            <a:off x="3673445" y="5975031"/>
            <a:ext cx="3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3295A7"/>
                </a:solidFill>
              </a:rPr>
              <a:t>T</a:t>
            </a:r>
            <a:endParaRPr lang="pt-BR" b="1" dirty="0">
              <a:solidFill>
                <a:srgbClr val="3295A7"/>
              </a:solidFill>
            </a:endParaRPr>
          </a:p>
        </p:txBody>
      </p:sp>
      <p:sp>
        <p:nvSpPr>
          <p:cNvPr id="770" name="CaixaDeTexto 769">
            <a:extLst>
              <a:ext uri="{FF2B5EF4-FFF2-40B4-BE49-F238E27FC236}">
                <a16:creationId xmlns:a16="http://schemas.microsoft.com/office/drawing/2014/main" xmlns="" id="{6EFC2C01-1077-2A41-8659-8136B19E3F1B}"/>
              </a:ext>
            </a:extLst>
          </p:cNvPr>
          <p:cNvSpPr txBox="1"/>
          <p:nvPr/>
        </p:nvSpPr>
        <p:spPr>
          <a:xfrm rot="10800000">
            <a:off x="4222150" y="5952535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71" name="CaixaDeTexto 770">
            <a:extLst>
              <a:ext uri="{FF2B5EF4-FFF2-40B4-BE49-F238E27FC236}">
                <a16:creationId xmlns:a16="http://schemas.microsoft.com/office/drawing/2014/main" xmlns="" id="{F0997B09-412F-1949-8B0D-73E42313A9FD}"/>
              </a:ext>
            </a:extLst>
          </p:cNvPr>
          <p:cNvSpPr txBox="1"/>
          <p:nvPr/>
        </p:nvSpPr>
        <p:spPr>
          <a:xfrm rot="10800000">
            <a:off x="9596237" y="60036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72" name="CaixaDeTexto 771">
            <a:extLst>
              <a:ext uri="{FF2B5EF4-FFF2-40B4-BE49-F238E27FC236}">
                <a16:creationId xmlns:a16="http://schemas.microsoft.com/office/drawing/2014/main" xmlns="" id="{F90D39B1-6213-C548-AE16-63F5CB93205D}"/>
              </a:ext>
            </a:extLst>
          </p:cNvPr>
          <p:cNvSpPr txBox="1"/>
          <p:nvPr/>
        </p:nvSpPr>
        <p:spPr>
          <a:xfrm rot="10800000">
            <a:off x="10801221" y="597503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73" name="CaixaDeTexto 772">
            <a:extLst>
              <a:ext uri="{FF2B5EF4-FFF2-40B4-BE49-F238E27FC236}">
                <a16:creationId xmlns:a16="http://schemas.microsoft.com/office/drawing/2014/main" xmlns="" id="{FD58877E-454A-F04F-AB14-A6540FBE3BDC}"/>
              </a:ext>
            </a:extLst>
          </p:cNvPr>
          <p:cNvSpPr txBox="1"/>
          <p:nvPr/>
        </p:nvSpPr>
        <p:spPr>
          <a:xfrm rot="10800000">
            <a:off x="6763596" y="5952535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74" name="CaixaDeTexto 773">
            <a:extLst>
              <a:ext uri="{FF2B5EF4-FFF2-40B4-BE49-F238E27FC236}">
                <a16:creationId xmlns:a16="http://schemas.microsoft.com/office/drawing/2014/main" xmlns="" id="{86A64132-1950-3E4C-ABB3-8860DFD59D82}"/>
              </a:ext>
            </a:extLst>
          </p:cNvPr>
          <p:cNvSpPr txBox="1"/>
          <p:nvPr/>
        </p:nvSpPr>
        <p:spPr>
          <a:xfrm rot="10800000">
            <a:off x="9278425" y="59946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75" name="CaixaDeTexto 774">
            <a:extLst>
              <a:ext uri="{FF2B5EF4-FFF2-40B4-BE49-F238E27FC236}">
                <a16:creationId xmlns:a16="http://schemas.microsoft.com/office/drawing/2014/main" xmlns="" id="{8CE1F80E-BB8E-E845-8A47-50E15D205A24}"/>
              </a:ext>
            </a:extLst>
          </p:cNvPr>
          <p:cNvSpPr txBox="1"/>
          <p:nvPr/>
        </p:nvSpPr>
        <p:spPr>
          <a:xfrm rot="10800000">
            <a:off x="2517387" y="59793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76" name="CaixaDeTexto 775">
            <a:extLst>
              <a:ext uri="{FF2B5EF4-FFF2-40B4-BE49-F238E27FC236}">
                <a16:creationId xmlns:a16="http://schemas.microsoft.com/office/drawing/2014/main" xmlns="" id="{D3537A85-832D-864B-ADCE-17EDEF577BFB}"/>
              </a:ext>
            </a:extLst>
          </p:cNvPr>
          <p:cNvSpPr txBox="1"/>
          <p:nvPr/>
        </p:nvSpPr>
        <p:spPr>
          <a:xfrm rot="10800000">
            <a:off x="2776932" y="5986306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77" name="CaixaDeTexto 776">
            <a:extLst>
              <a:ext uri="{FF2B5EF4-FFF2-40B4-BE49-F238E27FC236}">
                <a16:creationId xmlns:a16="http://schemas.microsoft.com/office/drawing/2014/main" xmlns="" id="{56F52035-2058-104C-B49D-15F8C9DC64BD}"/>
              </a:ext>
            </a:extLst>
          </p:cNvPr>
          <p:cNvSpPr txBox="1"/>
          <p:nvPr/>
        </p:nvSpPr>
        <p:spPr>
          <a:xfrm rot="10800000">
            <a:off x="7106689" y="595754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78" name="CaixaDeTexto 777">
            <a:extLst>
              <a:ext uri="{FF2B5EF4-FFF2-40B4-BE49-F238E27FC236}">
                <a16:creationId xmlns:a16="http://schemas.microsoft.com/office/drawing/2014/main" xmlns="" id="{1AA07CA6-B87E-AF45-8A7A-7344342CED8E}"/>
              </a:ext>
            </a:extLst>
          </p:cNvPr>
          <p:cNvSpPr txBox="1"/>
          <p:nvPr/>
        </p:nvSpPr>
        <p:spPr>
          <a:xfrm rot="10800000">
            <a:off x="7398869" y="595754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79" name="CaixaDeTexto 778">
            <a:extLst>
              <a:ext uri="{FF2B5EF4-FFF2-40B4-BE49-F238E27FC236}">
                <a16:creationId xmlns:a16="http://schemas.microsoft.com/office/drawing/2014/main" xmlns="" id="{91F02BED-1A1A-C74C-A5E0-7ABDEA9D08EC}"/>
              </a:ext>
            </a:extLst>
          </p:cNvPr>
          <p:cNvSpPr txBox="1"/>
          <p:nvPr/>
        </p:nvSpPr>
        <p:spPr>
          <a:xfrm rot="10800000">
            <a:off x="4551930" y="5957547"/>
            <a:ext cx="4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80" name="CaixaDeTexto 779">
            <a:extLst>
              <a:ext uri="{FF2B5EF4-FFF2-40B4-BE49-F238E27FC236}">
                <a16:creationId xmlns:a16="http://schemas.microsoft.com/office/drawing/2014/main" xmlns="" id="{B8574361-4A82-D44A-A7FC-9E248D744397}"/>
              </a:ext>
            </a:extLst>
          </p:cNvPr>
          <p:cNvSpPr txBox="1"/>
          <p:nvPr/>
        </p:nvSpPr>
        <p:spPr>
          <a:xfrm rot="10800000">
            <a:off x="6140268" y="5957547"/>
            <a:ext cx="41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81" name="CaixaDeTexto 780">
            <a:extLst>
              <a:ext uri="{FF2B5EF4-FFF2-40B4-BE49-F238E27FC236}">
                <a16:creationId xmlns:a16="http://schemas.microsoft.com/office/drawing/2014/main" xmlns="" id="{BE76C631-7BB6-2242-BA6E-A325C6B1823A}"/>
              </a:ext>
            </a:extLst>
          </p:cNvPr>
          <p:cNvSpPr txBox="1"/>
          <p:nvPr/>
        </p:nvSpPr>
        <p:spPr>
          <a:xfrm rot="10800000">
            <a:off x="2249586" y="598581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82" name="CaixaDeTexto 781">
            <a:extLst>
              <a:ext uri="{FF2B5EF4-FFF2-40B4-BE49-F238E27FC236}">
                <a16:creationId xmlns:a16="http://schemas.microsoft.com/office/drawing/2014/main" xmlns="" id="{3EF0D7E1-8D04-5C4C-A9FB-A7BC8B0A559E}"/>
              </a:ext>
            </a:extLst>
          </p:cNvPr>
          <p:cNvSpPr txBox="1"/>
          <p:nvPr/>
        </p:nvSpPr>
        <p:spPr>
          <a:xfrm rot="10800000">
            <a:off x="3370768" y="596509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83" name="CaixaDeTexto 782">
            <a:extLst>
              <a:ext uri="{FF2B5EF4-FFF2-40B4-BE49-F238E27FC236}">
                <a16:creationId xmlns:a16="http://schemas.microsoft.com/office/drawing/2014/main" xmlns="" id="{4D2B8EAC-F41A-7E48-AE64-9FDFD18A74AD}"/>
              </a:ext>
            </a:extLst>
          </p:cNvPr>
          <p:cNvSpPr txBox="1"/>
          <p:nvPr/>
        </p:nvSpPr>
        <p:spPr>
          <a:xfrm rot="10800000">
            <a:off x="5870920" y="594558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84" name="CaixaDeTexto 783">
            <a:extLst>
              <a:ext uri="{FF2B5EF4-FFF2-40B4-BE49-F238E27FC236}">
                <a16:creationId xmlns:a16="http://schemas.microsoft.com/office/drawing/2014/main" xmlns="" id="{86D8B439-4089-B94A-9535-0CD3E7EFCD1B}"/>
              </a:ext>
            </a:extLst>
          </p:cNvPr>
          <p:cNvSpPr txBox="1"/>
          <p:nvPr/>
        </p:nvSpPr>
        <p:spPr>
          <a:xfrm rot="10800000">
            <a:off x="9955084" y="598260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rgbClr val="3295A7"/>
                </a:solidFill>
              </a:rPr>
              <a:t>T</a:t>
            </a:r>
            <a:endParaRPr lang="pt-BR" sz="2000" b="1" dirty="0">
              <a:solidFill>
                <a:srgbClr val="3295A7"/>
              </a:solidFill>
            </a:endParaRPr>
          </a:p>
        </p:txBody>
      </p:sp>
      <p:sp>
        <p:nvSpPr>
          <p:cNvPr id="785" name="CaixaDeTexto 784">
            <a:extLst>
              <a:ext uri="{FF2B5EF4-FFF2-40B4-BE49-F238E27FC236}">
                <a16:creationId xmlns:a16="http://schemas.microsoft.com/office/drawing/2014/main" xmlns="" id="{D0816CC0-EBC1-D74F-A70E-791D2657331B}"/>
              </a:ext>
            </a:extLst>
          </p:cNvPr>
          <p:cNvSpPr txBox="1"/>
          <p:nvPr/>
        </p:nvSpPr>
        <p:spPr>
          <a:xfrm rot="10800000">
            <a:off x="11128379" y="595964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786" name="CaixaDeTexto 785">
            <a:extLst>
              <a:ext uri="{FF2B5EF4-FFF2-40B4-BE49-F238E27FC236}">
                <a16:creationId xmlns:a16="http://schemas.microsoft.com/office/drawing/2014/main" xmlns="" id="{287DC2BC-6C37-F842-9D04-E11CEB064A99}"/>
              </a:ext>
            </a:extLst>
          </p:cNvPr>
          <p:cNvSpPr txBox="1"/>
          <p:nvPr/>
        </p:nvSpPr>
        <p:spPr>
          <a:xfrm rot="10800000">
            <a:off x="8630003" y="596449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87" name="CaixaDeTexto 786">
            <a:extLst>
              <a:ext uri="{FF2B5EF4-FFF2-40B4-BE49-F238E27FC236}">
                <a16:creationId xmlns:a16="http://schemas.microsoft.com/office/drawing/2014/main" xmlns="" id="{BECB4048-BB59-BE4D-A6D5-45A4ACE3C39F}"/>
              </a:ext>
            </a:extLst>
          </p:cNvPr>
          <p:cNvSpPr txBox="1"/>
          <p:nvPr/>
        </p:nvSpPr>
        <p:spPr>
          <a:xfrm rot="10800000">
            <a:off x="10489089" y="597284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3295A7"/>
                </a:solidFill>
              </a:rPr>
              <a:t>G</a:t>
            </a:r>
          </a:p>
        </p:txBody>
      </p:sp>
      <p:sp>
        <p:nvSpPr>
          <p:cNvPr id="788" name="CaixaDeTexto 787">
            <a:extLst>
              <a:ext uri="{FF2B5EF4-FFF2-40B4-BE49-F238E27FC236}">
                <a16:creationId xmlns:a16="http://schemas.microsoft.com/office/drawing/2014/main" xmlns="" id="{5515521A-0E7F-D946-B454-BBABAF64C65B}"/>
              </a:ext>
            </a:extLst>
          </p:cNvPr>
          <p:cNvSpPr txBox="1"/>
          <p:nvPr/>
        </p:nvSpPr>
        <p:spPr>
          <a:xfrm rot="10800000">
            <a:off x="3065682" y="5966030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89" name="CaixaDeTexto 788">
            <a:extLst>
              <a:ext uri="{FF2B5EF4-FFF2-40B4-BE49-F238E27FC236}">
                <a16:creationId xmlns:a16="http://schemas.microsoft.com/office/drawing/2014/main" xmlns="" id="{F0D6B631-5F88-0A49-9D13-5C6FE3FB9B92}"/>
              </a:ext>
            </a:extLst>
          </p:cNvPr>
          <p:cNvSpPr txBox="1"/>
          <p:nvPr/>
        </p:nvSpPr>
        <p:spPr>
          <a:xfrm rot="10800000">
            <a:off x="3948016" y="5966030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90" name="CaixaDeTexto 789">
            <a:extLst>
              <a:ext uri="{FF2B5EF4-FFF2-40B4-BE49-F238E27FC236}">
                <a16:creationId xmlns:a16="http://schemas.microsoft.com/office/drawing/2014/main" xmlns="" id="{CB93BEC2-35A8-6747-8559-C913F936B35B}"/>
              </a:ext>
            </a:extLst>
          </p:cNvPr>
          <p:cNvSpPr txBox="1"/>
          <p:nvPr/>
        </p:nvSpPr>
        <p:spPr>
          <a:xfrm rot="10800000">
            <a:off x="1885039" y="5985818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A</a:t>
            </a:r>
          </a:p>
        </p:txBody>
      </p:sp>
      <p:sp>
        <p:nvSpPr>
          <p:cNvPr id="791" name="CaixaDeTexto 790">
            <a:extLst>
              <a:ext uri="{FF2B5EF4-FFF2-40B4-BE49-F238E27FC236}">
                <a16:creationId xmlns:a16="http://schemas.microsoft.com/office/drawing/2014/main" xmlns="" id="{F555F6F2-7792-BF4D-9B3A-541D655BCDF8}"/>
              </a:ext>
            </a:extLst>
          </p:cNvPr>
          <p:cNvSpPr txBox="1"/>
          <p:nvPr/>
        </p:nvSpPr>
        <p:spPr>
          <a:xfrm rot="10800000">
            <a:off x="1575668" y="5975030"/>
            <a:ext cx="3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295A7"/>
                </a:solidFill>
              </a:rPr>
              <a:t>C</a:t>
            </a:r>
          </a:p>
        </p:txBody>
      </p:sp>
      <p:sp>
        <p:nvSpPr>
          <p:cNvPr id="22" name="Pizza 21">
            <a:extLst>
              <a:ext uri="{FF2B5EF4-FFF2-40B4-BE49-F238E27FC236}">
                <a16:creationId xmlns:a16="http://schemas.microsoft.com/office/drawing/2014/main" xmlns="" id="{E4B97820-F1EE-6A46-8D21-CE879286257D}"/>
              </a:ext>
            </a:extLst>
          </p:cNvPr>
          <p:cNvSpPr/>
          <p:nvPr/>
        </p:nvSpPr>
        <p:spPr>
          <a:xfrm rot="13273103">
            <a:off x="9595026" y="1630456"/>
            <a:ext cx="1867083" cy="1785450"/>
          </a:xfrm>
          <a:prstGeom prst="pie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92" name="Pizza 791">
            <a:extLst>
              <a:ext uri="{FF2B5EF4-FFF2-40B4-BE49-F238E27FC236}">
                <a16:creationId xmlns:a16="http://schemas.microsoft.com/office/drawing/2014/main" xmlns="" id="{875EA21E-F4AE-BB44-B46E-3116239B816B}"/>
              </a:ext>
            </a:extLst>
          </p:cNvPr>
          <p:cNvSpPr/>
          <p:nvPr/>
        </p:nvSpPr>
        <p:spPr>
          <a:xfrm rot="2703541">
            <a:off x="1616490" y="4370358"/>
            <a:ext cx="1867083" cy="1785450"/>
          </a:xfrm>
          <a:prstGeom prst="pie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AF1F440A-80A2-9D42-A56D-67C4920E817B}"/>
              </a:ext>
            </a:extLst>
          </p:cNvPr>
          <p:cNvSpPr txBox="1"/>
          <p:nvPr/>
        </p:nvSpPr>
        <p:spPr>
          <a:xfrm>
            <a:off x="11280361" y="136619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3’</a:t>
            </a:r>
          </a:p>
        </p:txBody>
      </p:sp>
      <p:sp>
        <p:nvSpPr>
          <p:cNvPr id="793" name="CaixaDeTexto 792">
            <a:extLst>
              <a:ext uri="{FF2B5EF4-FFF2-40B4-BE49-F238E27FC236}">
                <a16:creationId xmlns:a16="http://schemas.microsoft.com/office/drawing/2014/main" xmlns="" id="{74627116-CFC1-3E45-B9F0-26C0D06D3B07}"/>
              </a:ext>
            </a:extLst>
          </p:cNvPr>
          <p:cNvSpPr txBox="1"/>
          <p:nvPr/>
        </p:nvSpPr>
        <p:spPr>
          <a:xfrm>
            <a:off x="1368649" y="343920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3’</a:t>
            </a:r>
          </a:p>
        </p:txBody>
      </p:sp>
      <p:sp>
        <p:nvSpPr>
          <p:cNvPr id="794" name="CaixaDeTexto 793">
            <a:extLst>
              <a:ext uri="{FF2B5EF4-FFF2-40B4-BE49-F238E27FC236}">
                <a16:creationId xmlns:a16="http://schemas.microsoft.com/office/drawing/2014/main" xmlns="" id="{2C700BDD-DBDA-FD4C-BCD7-C25BB6203E00}"/>
              </a:ext>
            </a:extLst>
          </p:cNvPr>
          <p:cNvSpPr txBox="1"/>
          <p:nvPr/>
        </p:nvSpPr>
        <p:spPr>
          <a:xfrm>
            <a:off x="11378894" y="4119129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3’</a:t>
            </a:r>
          </a:p>
        </p:txBody>
      </p:sp>
      <p:sp>
        <p:nvSpPr>
          <p:cNvPr id="795" name="CaixaDeTexto 794">
            <a:extLst>
              <a:ext uri="{FF2B5EF4-FFF2-40B4-BE49-F238E27FC236}">
                <a16:creationId xmlns:a16="http://schemas.microsoft.com/office/drawing/2014/main" xmlns="" id="{17744CF4-38AD-044B-9FEA-15B74D057F51}"/>
              </a:ext>
            </a:extLst>
          </p:cNvPr>
          <p:cNvSpPr txBox="1"/>
          <p:nvPr/>
        </p:nvSpPr>
        <p:spPr>
          <a:xfrm>
            <a:off x="1385963" y="615069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3’</a:t>
            </a:r>
          </a:p>
        </p:txBody>
      </p:sp>
      <p:sp>
        <p:nvSpPr>
          <p:cNvPr id="796" name="CaixaDeTexto 795">
            <a:extLst>
              <a:ext uri="{FF2B5EF4-FFF2-40B4-BE49-F238E27FC236}">
                <a16:creationId xmlns:a16="http://schemas.microsoft.com/office/drawing/2014/main" xmlns="" id="{73F6E921-6B5C-3949-814C-86870B1F8E40}"/>
              </a:ext>
            </a:extLst>
          </p:cNvPr>
          <p:cNvSpPr txBox="1"/>
          <p:nvPr/>
        </p:nvSpPr>
        <p:spPr>
          <a:xfrm>
            <a:off x="1423664" y="1412413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5’</a:t>
            </a:r>
          </a:p>
        </p:txBody>
      </p:sp>
      <p:sp>
        <p:nvSpPr>
          <p:cNvPr id="797" name="CaixaDeTexto 796">
            <a:extLst>
              <a:ext uri="{FF2B5EF4-FFF2-40B4-BE49-F238E27FC236}">
                <a16:creationId xmlns:a16="http://schemas.microsoft.com/office/drawing/2014/main" xmlns="" id="{669FB7BC-F9AF-3241-BFA5-F087814D1A22}"/>
              </a:ext>
            </a:extLst>
          </p:cNvPr>
          <p:cNvSpPr txBox="1"/>
          <p:nvPr/>
        </p:nvSpPr>
        <p:spPr>
          <a:xfrm>
            <a:off x="11320909" y="340535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5’</a:t>
            </a:r>
          </a:p>
        </p:txBody>
      </p:sp>
      <p:sp>
        <p:nvSpPr>
          <p:cNvPr id="798" name="CaixaDeTexto 797">
            <a:extLst>
              <a:ext uri="{FF2B5EF4-FFF2-40B4-BE49-F238E27FC236}">
                <a16:creationId xmlns:a16="http://schemas.microsoft.com/office/drawing/2014/main" xmlns="" id="{A0985DD1-8C35-0240-966A-B3E0C175C537}"/>
              </a:ext>
            </a:extLst>
          </p:cNvPr>
          <p:cNvSpPr txBox="1"/>
          <p:nvPr/>
        </p:nvSpPr>
        <p:spPr>
          <a:xfrm>
            <a:off x="1428000" y="410706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5’</a:t>
            </a:r>
          </a:p>
        </p:txBody>
      </p:sp>
      <p:sp>
        <p:nvSpPr>
          <p:cNvPr id="799" name="CaixaDeTexto 798">
            <a:extLst>
              <a:ext uri="{FF2B5EF4-FFF2-40B4-BE49-F238E27FC236}">
                <a16:creationId xmlns:a16="http://schemas.microsoft.com/office/drawing/2014/main" xmlns="" id="{8F614E6B-D701-C042-9312-EF0D8C60309E}"/>
              </a:ext>
            </a:extLst>
          </p:cNvPr>
          <p:cNvSpPr txBox="1"/>
          <p:nvPr/>
        </p:nvSpPr>
        <p:spPr>
          <a:xfrm>
            <a:off x="11471960" y="6141842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5’</a:t>
            </a:r>
          </a:p>
        </p:txBody>
      </p:sp>
    </p:spTree>
    <p:extLst>
      <p:ext uri="{BB962C8B-B14F-4D97-AF65-F5344CB8AC3E}">
        <p14:creationId xmlns:p14="http://schemas.microsoft.com/office/powerpoint/2010/main" val="33915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2161 0.00093 " pathEditMode="relative" ptsTypes="AA">
                                      <p:cBhvr>
                                        <p:cTn id="2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4245 0.00463 " pathEditMode="fixed" ptsTypes="AA">
                                      <p:cBhvr>
                                        <p:cTn id="31" dur="5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792" grpId="0" animBg="1"/>
      <p:bldP spid="792" grpId="1" animBg="1"/>
      <p:bldP spid="793" grpId="0"/>
      <p:bldP spid="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59D6F4-996C-4143-8832-56B071227105}"/>
              </a:ext>
            </a:extLst>
          </p:cNvPr>
          <p:cNvSpPr txBox="1"/>
          <p:nvPr/>
        </p:nvSpPr>
        <p:spPr>
          <a:xfrm>
            <a:off x="597052" y="392004"/>
            <a:ext cx="6191673" cy="7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altLang="ko-KR" sz="4000" b="1" dirty="0">
                <a:solidFill>
                  <a:schemeClr val="tx2"/>
                </a:solidFill>
                <a:latin typeface="Schoolbell" panose="02000000000000000000" pitchFamily="2" charset="0"/>
                <a:cs typeface="Arial" pitchFamily="34" charset="0"/>
              </a:rPr>
              <a:t>Ciclos da PCR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4561C9-4AC8-4C5F-9E6F-E5FF46551151}"/>
              </a:ext>
            </a:extLst>
          </p:cNvPr>
          <p:cNvSpPr txBox="1"/>
          <p:nvPr/>
        </p:nvSpPr>
        <p:spPr>
          <a:xfrm>
            <a:off x="636837" y="1150424"/>
            <a:ext cx="637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dirty="0">
                <a:cs typeface="Arial" pitchFamily="34" charset="0"/>
              </a:rPr>
              <a:t>Os 3 passos de variação da temperatura da reação se repetem em ciclos - 30 a 50 vezes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D40B49-A8B6-479B-9790-9FB953AAFA98}"/>
              </a:ext>
            </a:extLst>
          </p:cNvPr>
          <p:cNvSpPr txBox="1"/>
          <p:nvPr/>
        </p:nvSpPr>
        <p:spPr>
          <a:xfrm>
            <a:off x="409907" y="6329150"/>
            <a:ext cx="691481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/>
                </a:solidFill>
                <a:cs typeface="Arial" pitchFamily="34" charset="0"/>
              </a:rPr>
              <a:t>DNA alvo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BBBD728-E54A-4B4B-B1C7-BA597EB45273}"/>
              </a:ext>
            </a:extLst>
          </p:cNvPr>
          <p:cNvGrpSpPr/>
          <p:nvPr/>
        </p:nvGrpSpPr>
        <p:grpSpPr>
          <a:xfrm>
            <a:off x="521217" y="5905330"/>
            <a:ext cx="433023" cy="450946"/>
            <a:chOff x="6078081" y="1847059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C9B31188-7FC1-470C-92C6-756E7910A063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47D05A0D-4CA6-4C00-A87E-9CB19CF12C7E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sp>
        <p:nvSpPr>
          <p:cNvPr id="36" name="Text Placeholder 14">
            <a:extLst>
              <a:ext uri="{FF2B5EF4-FFF2-40B4-BE49-F238E27FC236}">
                <a16:creationId xmlns:a16="http://schemas.microsoft.com/office/drawing/2014/main" xmlns="" id="{F0101FEF-C4EA-49A9-A7CE-E500BA80334C}"/>
              </a:ext>
            </a:extLst>
          </p:cNvPr>
          <p:cNvSpPr txBox="1">
            <a:spLocks/>
          </p:cNvSpPr>
          <p:nvPr/>
        </p:nvSpPr>
        <p:spPr>
          <a:xfrm>
            <a:off x="489927" y="5905331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100" b="1" dirty="0">
                <a:solidFill>
                  <a:schemeClr val="bg1"/>
                </a:solidFill>
                <a:cs typeface="Arial" pitchFamily="34" charset="0"/>
              </a:rPr>
              <a:t>00</a:t>
            </a:r>
          </a:p>
        </p:txBody>
      </p:sp>
      <p:pic>
        <p:nvPicPr>
          <p:cNvPr id="257" name="Imagem 256">
            <a:extLst>
              <a:ext uri="{FF2B5EF4-FFF2-40B4-BE49-F238E27FC236}">
                <a16:creationId xmlns:a16="http://schemas.microsoft.com/office/drawing/2014/main" xmlns="" id="{B53B2385-456D-DB4E-8BC0-651965F23F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315832" y="3186537"/>
            <a:ext cx="1106936" cy="1588867"/>
          </a:xfrm>
          <a:prstGeom prst="rect">
            <a:avLst/>
          </a:prstGeom>
        </p:spPr>
      </p:pic>
      <p:pic>
        <p:nvPicPr>
          <p:cNvPr id="259" name="Imagem 258">
            <a:extLst>
              <a:ext uri="{FF2B5EF4-FFF2-40B4-BE49-F238E27FC236}">
                <a16:creationId xmlns:a16="http://schemas.microsoft.com/office/drawing/2014/main" xmlns="" id="{D63B7376-2F91-3947-A39B-B065D2F073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2119169" y="2612988"/>
            <a:ext cx="766579" cy="1100328"/>
          </a:xfrm>
          <a:prstGeom prst="rect">
            <a:avLst/>
          </a:prstGeom>
        </p:spPr>
      </p:pic>
      <p:pic>
        <p:nvPicPr>
          <p:cNvPr id="260" name="Imagem 259">
            <a:extLst>
              <a:ext uri="{FF2B5EF4-FFF2-40B4-BE49-F238E27FC236}">
                <a16:creationId xmlns:a16="http://schemas.microsoft.com/office/drawing/2014/main" xmlns="" id="{3431CDF7-CDE4-B046-916C-F0D7F1FA4B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2119169" y="4008136"/>
            <a:ext cx="766579" cy="1100328"/>
          </a:xfrm>
          <a:prstGeom prst="rect">
            <a:avLst/>
          </a:prstGeom>
        </p:spPr>
      </p:pic>
      <p:pic>
        <p:nvPicPr>
          <p:cNvPr id="261" name="Imagem 260">
            <a:extLst>
              <a:ext uri="{FF2B5EF4-FFF2-40B4-BE49-F238E27FC236}">
                <a16:creationId xmlns:a16="http://schemas.microsoft.com/office/drawing/2014/main" xmlns="" id="{62E205B4-8B8E-8246-BFFA-DC68BEDBB3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3746912" y="2590973"/>
            <a:ext cx="473243" cy="679281"/>
          </a:xfrm>
          <a:prstGeom prst="rect">
            <a:avLst/>
          </a:prstGeom>
        </p:spPr>
      </p:pic>
      <p:pic>
        <p:nvPicPr>
          <p:cNvPr id="262" name="Imagem 261">
            <a:extLst>
              <a:ext uri="{FF2B5EF4-FFF2-40B4-BE49-F238E27FC236}">
                <a16:creationId xmlns:a16="http://schemas.microsoft.com/office/drawing/2014/main" xmlns="" id="{5A47FFA4-7158-8540-B7CE-014086954C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3746913" y="3084997"/>
            <a:ext cx="473243" cy="679281"/>
          </a:xfrm>
          <a:prstGeom prst="rect">
            <a:avLst/>
          </a:prstGeom>
        </p:spPr>
      </p:pic>
      <p:pic>
        <p:nvPicPr>
          <p:cNvPr id="263" name="Imagem 262">
            <a:extLst>
              <a:ext uri="{FF2B5EF4-FFF2-40B4-BE49-F238E27FC236}">
                <a16:creationId xmlns:a16="http://schemas.microsoft.com/office/drawing/2014/main" xmlns="" id="{5D35F587-5165-4341-ADDA-C43C9AA5A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3746910" y="4043445"/>
            <a:ext cx="473243" cy="679281"/>
          </a:xfrm>
          <a:prstGeom prst="rect">
            <a:avLst/>
          </a:prstGeom>
        </p:spPr>
      </p:pic>
      <p:pic>
        <p:nvPicPr>
          <p:cNvPr id="264" name="Imagem 263">
            <a:extLst>
              <a:ext uri="{FF2B5EF4-FFF2-40B4-BE49-F238E27FC236}">
                <a16:creationId xmlns:a16="http://schemas.microsoft.com/office/drawing/2014/main" xmlns="" id="{FBF1ACFF-BDA9-DF45-820B-ED1BCD6E89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3746911" y="4537469"/>
            <a:ext cx="473243" cy="679281"/>
          </a:xfrm>
          <a:prstGeom prst="rect">
            <a:avLst/>
          </a:prstGeom>
        </p:spPr>
      </p:pic>
      <p:pic>
        <p:nvPicPr>
          <p:cNvPr id="265" name="Imagem 264">
            <a:extLst>
              <a:ext uri="{FF2B5EF4-FFF2-40B4-BE49-F238E27FC236}">
                <a16:creationId xmlns:a16="http://schemas.microsoft.com/office/drawing/2014/main" xmlns="" id="{FAC3D0DF-C639-034B-B49C-D01855B1F2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4903579" y="2629646"/>
            <a:ext cx="280729" cy="402951"/>
          </a:xfrm>
          <a:prstGeom prst="rect">
            <a:avLst/>
          </a:prstGeom>
        </p:spPr>
      </p:pic>
      <p:pic>
        <p:nvPicPr>
          <p:cNvPr id="266" name="Imagem 265">
            <a:extLst>
              <a:ext uri="{FF2B5EF4-FFF2-40B4-BE49-F238E27FC236}">
                <a16:creationId xmlns:a16="http://schemas.microsoft.com/office/drawing/2014/main" xmlns="" id="{20A2DED9-F2EE-BF4D-9FDB-8B08025532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4903581" y="2803048"/>
            <a:ext cx="280729" cy="402951"/>
          </a:xfrm>
          <a:prstGeom prst="rect">
            <a:avLst/>
          </a:prstGeom>
        </p:spPr>
      </p:pic>
      <p:pic>
        <p:nvPicPr>
          <p:cNvPr id="267" name="Imagem 266">
            <a:extLst>
              <a:ext uri="{FF2B5EF4-FFF2-40B4-BE49-F238E27FC236}">
                <a16:creationId xmlns:a16="http://schemas.microsoft.com/office/drawing/2014/main" xmlns="" id="{19B2EA4B-D590-8B4D-8F73-8110990E62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4900721" y="3182569"/>
            <a:ext cx="280729" cy="402951"/>
          </a:xfrm>
          <a:prstGeom prst="rect">
            <a:avLst/>
          </a:prstGeom>
        </p:spPr>
      </p:pic>
      <p:pic>
        <p:nvPicPr>
          <p:cNvPr id="268" name="Imagem 267">
            <a:extLst>
              <a:ext uri="{FF2B5EF4-FFF2-40B4-BE49-F238E27FC236}">
                <a16:creationId xmlns:a16="http://schemas.microsoft.com/office/drawing/2014/main" xmlns="" id="{CE57544E-1B80-FB4F-9C9D-1B2AACE437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4900723" y="3355971"/>
            <a:ext cx="280729" cy="402951"/>
          </a:xfrm>
          <a:prstGeom prst="rect">
            <a:avLst/>
          </a:prstGeom>
        </p:spPr>
      </p:pic>
      <p:pic>
        <p:nvPicPr>
          <p:cNvPr id="269" name="Imagem 268">
            <a:extLst>
              <a:ext uri="{FF2B5EF4-FFF2-40B4-BE49-F238E27FC236}">
                <a16:creationId xmlns:a16="http://schemas.microsoft.com/office/drawing/2014/main" xmlns="" id="{B7AB94A3-F472-CA4E-B029-5F1049BCA7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4903576" y="4012851"/>
            <a:ext cx="280729" cy="402951"/>
          </a:xfrm>
          <a:prstGeom prst="rect">
            <a:avLst/>
          </a:prstGeom>
        </p:spPr>
      </p:pic>
      <p:pic>
        <p:nvPicPr>
          <p:cNvPr id="270" name="Imagem 269">
            <a:extLst>
              <a:ext uri="{FF2B5EF4-FFF2-40B4-BE49-F238E27FC236}">
                <a16:creationId xmlns:a16="http://schemas.microsoft.com/office/drawing/2014/main" xmlns="" id="{8A6B493B-891E-CA49-B537-8EAF6FAF1C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4903578" y="4186253"/>
            <a:ext cx="280729" cy="402951"/>
          </a:xfrm>
          <a:prstGeom prst="rect">
            <a:avLst/>
          </a:prstGeom>
        </p:spPr>
      </p:pic>
      <p:pic>
        <p:nvPicPr>
          <p:cNvPr id="271" name="Imagem 270">
            <a:extLst>
              <a:ext uri="{FF2B5EF4-FFF2-40B4-BE49-F238E27FC236}">
                <a16:creationId xmlns:a16="http://schemas.microsoft.com/office/drawing/2014/main" xmlns="" id="{74425224-71D7-4C4C-9FBE-8E60DBC301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4900718" y="4565774"/>
            <a:ext cx="280729" cy="402951"/>
          </a:xfrm>
          <a:prstGeom prst="rect">
            <a:avLst/>
          </a:prstGeom>
        </p:spPr>
      </p:pic>
      <p:pic>
        <p:nvPicPr>
          <p:cNvPr id="272" name="Imagem 271">
            <a:extLst>
              <a:ext uri="{FF2B5EF4-FFF2-40B4-BE49-F238E27FC236}">
                <a16:creationId xmlns:a16="http://schemas.microsoft.com/office/drawing/2014/main" xmlns="" id="{70C0E650-AEA6-2148-8AD5-3ED6946D65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4900720" y="4739176"/>
            <a:ext cx="280729" cy="402951"/>
          </a:xfrm>
          <a:prstGeom prst="rect">
            <a:avLst/>
          </a:prstGeom>
        </p:spPr>
      </p:pic>
      <p:pic>
        <p:nvPicPr>
          <p:cNvPr id="273" name="Imagem 272">
            <a:extLst>
              <a:ext uri="{FF2B5EF4-FFF2-40B4-BE49-F238E27FC236}">
                <a16:creationId xmlns:a16="http://schemas.microsoft.com/office/drawing/2014/main" xmlns="" id="{B6DAAD04-E90D-4148-A24B-810AA222A5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71192" y="2456853"/>
            <a:ext cx="225208" cy="323257"/>
          </a:xfrm>
          <a:prstGeom prst="rect">
            <a:avLst/>
          </a:prstGeom>
        </p:spPr>
      </p:pic>
      <p:pic>
        <p:nvPicPr>
          <p:cNvPr id="274" name="Imagem 273">
            <a:extLst>
              <a:ext uri="{FF2B5EF4-FFF2-40B4-BE49-F238E27FC236}">
                <a16:creationId xmlns:a16="http://schemas.microsoft.com/office/drawing/2014/main" xmlns="" id="{DA3B117F-D493-B44D-8927-3EEE4393E4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71192" y="2572359"/>
            <a:ext cx="225208" cy="323257"/>
          </a:xfrm>
          <a:prstGeom prst="rect">
            <a:avLst/>
          </a:prstGeom>
        </p:spPr>
      </p:pic>
      <p:pic>
        <p:nvPicPr>
          <p:cNvPr id="275" name="Imagem 274">
            <a:extLst>
              <a:ext uri="{FF2B5EF4-FFF2-40B4-BE49-F238E27FC236}">
                <a16:creationId xmlns:a16="http://schemas.microsoft.com/office/drawing/2014/main" xmlns="" id="{10C6B0A0-BC6A-3C45-B3E8-2EFCEC1192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8331" y="2766946"/>
            <a:ext cx="225208" cy="323257"/>
          </a:xfrm>
          <a:prstGeom prst="rect">
            <a:avLst/>
          </a:prstGeom>
        </p:spPr>
      </p:pic>
      <p:pic>
        <p:nvPicPr>
          <p:cNvPr id="276" name="Imagem 275">
            <a:extLst>
              <a:ext uri="{FF2B5EF4-FFF2-40B4-BE49-F238E27FC236}">
                <a16:creationId xmlns:a16="http://schemas.microsoft.com/office/drawing/2014/main" xmlns="" id="{2B5A25E5-151F-2442-B17A-AD26F74806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8331" y="2882452"/>
            <a:ext cx="225208" cy="323257"/>
          </a:xfrm>
          <a:prstGeom prst="rect">
            <a:avLst/>
          </a:prstGeom>
        </p:spPr>
      </p:pic>
      <p:pic>
        <p:nvPicPr>
          <p:cNvPr id="277" name="Imagem 276">
            <a:extLst>
              <a:ext uri="{FF2B5EF4-FFF2-40B4-BE49-F238E27FC236}">
                <a16:creationId xmlns:a16="http://schemas.microsoft.com/office/drawing/2014/main" xmlns="" id="{028F45D0-C2EF-834B-9105-945C6D3F6F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71192" y="3177607"/>
            <a:ext cx="225208" cy="323257"/>
          </a:xfrm>
          <a:prstGeom prst="rect">
            <a:avLst/>
          </a:prstGeom>
        </p:spPr>
      </p:pic>
      <p:pic>
        <p:nvPicPr>
          <p:cNvPr id="278" name="Imagem 277">
            <a:extLst>
              <a:ext uri="{FF2B5EF4-FFF2-40B4-BE49-F238E27FC236}">
                <a16:creationId xmlns:a16="http://schemas.microsoft.com/office/drawing/2014/main" xmlns="" id="{5A6C6C51-7FCA-A843-A0FA-07324D75B8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71192" y="3293113"/>
            <a:ext cx="225208" cy="323257"/>
          </a:xfrm>
          <a:prstGeom prst="rect">
            <a:avLst/>
          </a:prstGeom>
        </p:spPr>
      </p:pic>
      <p:pic>
        <p:nvPicPr>
          <p:cNvPr id="279" name="Imagem 278">
            <a:extLst>
              <a:ext uri="{FF2B5EF4-FFF2-40B4-BE49-F238E27FC236}">
                <a16:creationId xmlns:a16="http://schemas.microsoft.com/office/drawing/2014/main" xmlns="" id="{4144380A-37D3-6F48-9AAA-1A369341BF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8331" y="3487700"/>
            <a:ext cx="225208" cy="323257"/>
          </a:xfrm>
          <a:prstGeom prst="rect">
            <a:avLst/>
          </a:prstGeom>
        </p:spPr>
      </p:pic>
      <p:pic>
        <p:nvPicPr>
          <p:cNvPr id="280" name="Imagem 279">
            <a:extLst>
              <a:ext uri="{FF2B5EF4-FFF2-40B4-BE49-F238E27FC236}">
                <a16:creationId xmlns:a16="http://schemas.microsoft.com/office/drawing/2014/main" xmlns="" id="{7E2A7012-0D34-E548-8DF1-8A3ACF17E3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8331" y="3603206"/>
            <a:ext cx="225208" cy="323257"/>
          </a:xfrm>
          <a:prstGeom prst="rect">
            <a:avLst/>
          </a:prstGeom>
        </p:spPr>
      </p:pic>
      <p:pic>
        <p:nvPicPr>
          <p:cNvPr id="282" name="Imagem 281">
            <a:extLst>
              <a:ext uri="{FF2B5EF4-FFF2-40B4-BE49-F238E27FC236}">
                <a16:creationId xmlns:a16="http://schemas.microsoft.com/office/drawing/2014/main" xmlns="" id="{7EF5A91B-3664-F04B-B8B3-28B6A57538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8331" y="3849644"/>
            <a:ext cx="225208" cy="323257"/>
          </a:xfrm>
          <a:prstGeom prst="rect">
            <a:avLst/>
          </a:prstGeom>
        </p:spPr>
      </p:pic>
      <p:pic>
        <p:nvPicPr>
          <p:cNvPr id="283" name="Imagem 282">
            <a:extLst>
              <a:ext uri="{FF2B5EF4-FFF2-40B4-BE49-F238E27FC236}">
                <a16:creationId xmlns:a16="http://schemas.microsoft.com/office/drawing/2014/main" xmlns="" id="{9980C0B2-C047-5448-9E04-C8934F55A1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8331" y="3965150"/>
            <a:ext cx="225208" cy="323257"/>
          </a:xfrm>
          <a:prstGeom prst="rect">
            <a:avLst/>
          </a:prstGeom>
        </p:spPr>
      </p:pic>
      <p:pic>
        <p:nvPicPr>
          <p:cNvPr id="284" name="Imagem 283">
            <a:extLst>
              <a:ext uri="{FF2B5EF4-FFF2-40B4-BE49-F238E27FC236}">
                <a16:creationId xmlns:a16="http://schemas.microsoft.com/office/drawing/2014/main" xmlns="" id="{9B9DD9E2-369A-6C43-8AED-97D7439A80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5470" y="4159737"/>
            <a:ext cx="225208" cy="323257"/>
          </a:xfrm>
          <a:prstGeom prst="rect">
            <a:avLst/>
          </a:prstGeom>
        </p:spPr>
      </p:pic>
      <p:pic>
        <p:nvPicPr>
          <p:cNvPr id="285" name="Imagem 284">
            <a:extLst>
              <a:ext uri="{FF2B5EF4-FFF2-40B4-BE49-F238E27FC236}">
                <a16:creationId xmlns:a16="http://schemas.microsoft.com/office/drawing/2014/main" xmlns="" id="{6922690E-3314-FC4E-8DF9-5FA3BB4091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5470" y="4275243"/>
            <a:ext cx="225208" cy="323257"/>
          </a:xfrm>
          <a:prstGeom prst="rect">
            <a:avLst/>
          </a:prstGeom>
        </p:spPr>
      </p:pic>
      <p:pic>
        <p:nvPicPr>
          <p:cNvPr id="286" name="Imagem 285">
            <a:extLst>
              <a:ext uri="{FF2B5EF4-FFF2-40B4-BE49-F238E27FC236}">
                <a16:creationId xmlns:a16="http://schemas.microsoft.com/office/drawing/2014/main" xmlns="" id="{D091F948-8205-3842-8B60-588B0B9304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8331" y="4570398"/>
            <a:ext cx="225208" cy="323257"/>
          </a:xfrm>
          <a:prstGeom prst="rect">
            <a:avLst/>
          </a:prstGeom>
        </p:spPr>
      </p:pic>
      <p:pic>
        <p:nvPicPr>
          <p:cNvPr id="287" name="Imagem 286">
            <a:extLst>
              <a:ext uri="{FF2B5EF4-FFF2-40B4-BE49-F238E27FC236}">
                <a16:creationId xmlns:a16="http://schemas.microsoft.com/office/drawing/2014/main" xmlns="" id="{E70B81C4-B08A-3547-B0A9-F5DEA29C13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8331" y="4685904"/>
            <a:ext cx="225208" cy="323257"/>
          </a:xfrm>
          <a:prstGeom prst="rect">
            <a:avLst/>
          </a:prstGeom>
        </p:spPr>
      </p:pic>
      <p:pic>
        <p:nvPicPr>
          <p:cNvPr id="288" name="Imagem 287">
            <a:extLst>
              <a:ext uri="{FF2B5EF4-FFF2-40B4-BE49-F238E27FC236}">
                <a16:creationId xmlns:a16="http://schemas.microsoft.com/office/drawing/2014/main" xmlns="" id="{063BBC6E-6D47-8C48-8943-D251AD9F23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5470" y="4880491"/>
            <a:ext cx="225208" cy="323257"/>
          </a:xfrm>
          <a:prstGeom prst="rect">
            <a:avLst/>
          </a:prstGeom>
        </p:spPr>
      </p:pic>
      <p:pic>
        <p:nvPicPr>
          <p:cNvPr id="289" name="Imagem 288">
            <a:extLst>
              <a:ext uri="{FF2B5EF4-FFF2-40B4-BE49-F238E27FC236}">
                <a16:creationId xmlns:a16="http://schemas.microsoft.com/office/drawing/2014/main" xmlns="" id="{C17B914D-10EB-CD43-8080-A09FB60955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5665470" y="4995997"/>
            <a:ext cx="225208" cy="323257"/>
          </a:xfrm>
          <a:prstGeom prst="rect">
            <a:avLst/>
          </a:prstGeom>
        </p:spPr>
      </p:pic>
      <p:pic>
        <p:nvPicPr>
          <p:cNvPr id="290" name="Imagem 289">
            <a:extLst>
              <a:ext uri="{FF2B5EF4-FFF2-40B4-BE49-F238E27FC236}">
                <a16:creationId xmlns:a16="http://schemas.microsoft.com/office/drawing/2014/main" xmlns="" id="{9E354485-1E1B-3D48-83D4-A3CB934634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0" y="2354624"/>
            <a:ext cx="140934" cy="202293"/>
          </a:xfrm>
          <a:prstGeom prst="rect">
            <a:avLst/>
          </a:prstGeom>
        </p:spPr>
      </p:pic>
      <p:pic>
        <p:nvPicPr>
          <p:cNvPr id="291" name="Imagem 290">
            <a:extLst>
              <a:ext uri="{FF2B5EF4-FFF2-40B4-BE49-F238E27FC236}">
                <a16:creationId xmlns:a16="http://schemas.microsoft.com/office/drawing/2014/main" xmlns="" id="{1EA9D20C-C9D6-4741-9ACA-1E0DF0EC43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1" y="2432822"/>
            <a:ext cx="140934" cy="202293"/>
          </a:xfrm>
          <a:prstGeom prst="rect">
            <a:avLst/>
          </a:prstGeom>
        </p:spPr>
      </p:pic>
      <p:pic>
        <p:nvPicPr>
          <p:cNvPr id="292" name="Imagem 291">
            <a:extLst>
              <a:ext uri="{FF2B5EF4-FFF2-40B4-BE49-F238E27FC236}">
                <a16:creationId xmlns:a16="http://schemas.microsoft.com/office/drawing/2014/main" xmlns="" id="{9A10172E-C4E2-9B43-A6B7-5069E86682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49" y="2552972"/>
            <a:ext cx="140934" cy="202293"/>
          </a:xfrm>
          <a:prstGeom prst="rect">
            <a:avLst/>
          </a:prstGeom>
        </p:spPr>
      </p:pic>
      <p:pic>
        <p:nvPicPr>
          <p:cNvPr id="293" name="Imagem 292">
            <a:extLst>
              <a:ext uri="{FF2B5EF4-FFF2-40B4-BE49-F238E27FC236}">
                <a16:creationId xmlns:a16="http://schemas.microsoft.com/office/drawing/2014/main" xmlns="" id="{A4B40829-79A4-5244-B22C-7552171D00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0" y="2631170"/>
            <a:ext cx="140934" cy="202293"/>
          </a:xfrm>
          <a:prstGeom prst="rect">
            <a:avLst/>
          </a:prstGeom>
        </p:spPr>
      </p:pic>
      <p:pic>
        <p:nvPicPr>
          <p:cNvPr id="294" name="Imagem 293">
            <a:extLst>
              <a:ext uri="{FF2B5EF4-FFF2-40B4-BE49-F238E27FC236}">
                <a16:creationId xmlns:a16="http://schemas.microsoft.com/office/drawing/2014/main" xmlns="" id="{5FC97054-2119-F746-A966-7AA2CB8D89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0" y="2738318"/>
            <a:ext cx="140934" cy="202293"/>
          </a:xfrm>
          <a:prstGeom prst="rect">
            <a:avLst/>
          </a:prstGeom>
        </p:spPr>
      </p:pic>
      <p:pic>
        <p:nvPicPr>
          <p:cNvPr id="295" name="Imagem 294">
            <a:extLst>
              <a:ext uri="{FF2B5EF4-FFF2-40B4-BE49-F238E27FC236}">
                <a16:creationId xmlns:a16="http://schemas.microsoft.com/office/drawing/2014/main" xmlns="" id="{7AD99BE6-42EF-9A48-80D8-80143001B1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1" y="2816516"/>
            <a:ext cx="140934" cy="202293"/>
          </a:xfrm>
          <a:prstGeom prst="rect">
            <a:avLst/>
          </a:prstGeom>
        </p:spPr>
      </p:pic>
      <p:pic>
        <p:nvPicPr>
          <p:cNvPr id="296" name="Imagem 295">
            <a:extLst>
              <a:ext uri="{FF2B5EF4-FFF2-40B4-BE49-F238E27FC236}">
                <a16:creationId xmlns:a16="http://schemas.microsoft.com/office/drawing/2014/main" xmlns="" id="{73A8B7BE-89FA-B54E-BDCB-44D5E58354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49" y="2936666"/>
            <a:ext cx="140934" cy="202293"/>
          </a:xfrm>
          <a:prstGeom prst="rect">
            <a:avLst/>
          </a:prstGeom>
        </p:spPr>
      </p:pic>
      <p:pic>
        <p:nvPicPr>
          <p:cNvPr id="297" name="Imagem 296">
            <a:extLst>
              <a:ext uri="{FF2B5EF4-FFF2-40B4-BE49-F238E27FC236}">
                <a16:creationId xmlns:a16="http://schemas.microsoft.com/office/drawing/2014/main" xmlns="" id="{607D4A88-38BA-594A-ABB0-5CF5E54276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0" y="3014864"/>
            <a:ext cx="140934" cy="202293"/>
          </a:xfrm>
          <a:prstGeom prst="rect">
            <a:avLst/>
          </a:prstGeom>
        </p:spPr>
      </p:pic>
      <p:pic>
        <p:nvPicPr>
          <p:cNvPr id="298" name="Imagem 297">
            <a:extLst>
              <a:ext uri="{FF2B5EF4-FFF2-40B4-BE49-F238E27FC236}">
                <a16:creationId xmlns:a16="http://schemas.microsoft.com/office/drawing/2014/main" xmlns="" id="{1B678457-5FEE-7A49-A2BC-7857398A6D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0" y="3129717"/>
            <a:ext cx="140934" cy="202293"/>
          </a:xfrm>
          <a:prstGeom prst="rect">
            <a:avLst/>
          </a:prstGeom>
        </p:spPr>
      </p:pic>
      <p:pic>
        <p:nvPicPr>
          <p:cNvPr id="299" name="Imagem 298">
            <a:extLst>
              <a:ext uri="{FF2B5EF4-FFF2-40B4-BE49-F238E27FC236}">
                <a16:creationId xmlns:a16="http://schemas.microsoft.com/office/drawing/2014/main" xmlns="" id="{B9065EC6-D12F-ED47-8277-09419525B2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1" y="3207915"/>
            <a:ext cx="140934" cy="202293"/>
          </a:xfrm>
          <a:prstGeom prst="rect">
            <a:avLst/>
          </a:prstGeom>
        </p:spPr>
      </p:pic>
      <p:pic>
        <p:nvPicPr>
          <p:cNvPr id="300" name="Imagem 299">
            <a:extLst>
              <a:ext uri="{FF2B5EF4-FFF2-40B4-BE49-F238E27FC236}">
                <a16:creationId xmlns:a16="http://schemas.microsoft.com/office/drawing/2014/main" xmlns="" id="{9C9C8219-8A28-BC43-80A5-277E701002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49" y="3328065"/>
            <a:ext cx="140934" cy="202293"/>
          </a:xfrm>
          <a:prstGeom prst="rect">
            <a:avLst/>
          </a:prstGeom>
        </p:spPr>
      </p:pic>
      <p:pic>
        <p:nvPicPr>
          <p:cNvPr id="301" name="Imagem 300">
            <a:extLst>
              <a:ext uri="{FF2B5EF4-FFF2-40B4-BE49-F238E27FC236}">
                <a16:creationId xmlns:a16="http://schemas.microsoft.com/office/drawing/2014/main" xmlns="" id="{40FA851D-004A-A945-834B-35634EBBEF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0" y="3406263"/>
            <a:ext cx="140934" cy="202293"/>
          </a:xfrm>
          <a:prstGeom prst="rect">
            <a:avLst/>
          </a:prstGeom>
        </p:spPr>
      </p:pic>
      <p:pic>
        <p:nvPicPr>
          <p:cNvPr id="302" name="Imagem 301">
            <a:extLst>
              <a:ext uri="{FF2B5EF4-FFF2-40B4-BE49-F238E27FC236}">
                <a16:creationId xmlns:a16="http://schemas.microsoft.com/office/drawing/2014/main" xmlns="" id="{7F058D61-7352-0045-8CC6-99E78F9DB6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0" y="3513411"/>
            <a:ext cx="140934" cy="202293"/>
          </a:xfrm>
          <a:prstGeom prst="rect">
            <a:avLst/>
          </a:prstGeom>
        </p:spPr>
      </p:pic>
      <p:pic>
        <p:nvPicPr>
          <p:cNvPr id="303" name="Imagem 302">
            <a:extLst>
              <a:ext uri="{FF2B5EF4-FFF2-40B4-BE49-F238E27FC236}">
                <a16:creationId xmlns:a16="http://schemas.microsoft.com/office/drawing/2014/main" xmlns="" id="{8552524E-76F0-7E40-9A25-F275145098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1" y="3591609"/>
            <a:ext cx="140934" cy="202293"/>
          </a:xfrm>
          <a:prstGeom prst="rect">
            <a:avLst/>
          </a:prstGeom>
        </p:spPr>
      </p:pic>
      <p:pic>
        <p:nvPicPr>
          <p:cNvPr id="304" name="Imagem 303">
            <a:extLst>
              <a:ext uri="{FF2B5EF4-FFF2-40B4-BE49-F238E27FC236}">
                <a16:creationId xmlns:a16="http://schemas.microsoft.com/office/drawing/2014/main" xmlns="" id="{37D4C5D2-BE77-0544-BAB4-48097B93DE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49" y="3711759"/>
            <a:ext cx="140934" cy="202293"/>
          </a:xfrm>
          <a:prstGeom prst="rect">
            <a:avLst/>
          </a:prstGeom>
        </p:spPr>
      </p:pic>
      <p:pic>
        <p:nvPicPr>
          <p:cNvPr id="305" name="Imagem 304">
            <a:extLst>
              <a:ext uri="{FF2B5EF4-FFF2-40B4-BE49-F238E27FC236}">
                <a16:creationId xmlns:a16="http://schemas.microsoft.com/office/drawing/2014/main" xmlns="" id="{E66E45A2-C06D-4649-B94D-C6221B2971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3150" y="3789957"/>
            <a:ext cx="140934" cy="202293"/>
          </a:xfrm>
          <a:prstGeom prst="rect">
            <a:avLst/>
          </a:prstGeom>
        </p:spPr>
      </p:pic>
      <p:pic>
        <p:nvPicPr>
          <p:cNvPr id="306" name="Imagem 305">
            <a:extLst>
              <a:ext uri="{FF2B5EF4-FFF2-40B4-BE49-F238E27FC236}">
                <a16:creationId xmlns:a16="http://schemas.microsoft.com/office/drawing/2014/main" xmlns="" id="{35A9BB62-CDE4-3744-AFCA-2515AC535F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1" y="3876049"/>
            <a:ext cx="140934" cy="202293"/>
          </a:xfrm>
          <a:prstGeom prst="rect">
            <a:avLst/>
          </a:prstGeom>
        </p:spPr>
      </p:pic>
      <p:pic>
        <p:nvPicPr>
          <p:cNvPr id="307" name="Imagem 306">
            <a:extLst>
              <a:ext uri="{FF2B5EF4-FFF2-40B4-BE49-F238E27FC236}">
                <a16:creationId xmlns:a16="http://schemas.microsoft.com/office/drawing/2014/main" xmlns="" id="{77F449D4-E2C0-C042-9B2C-2AA17F5490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2" y="3954247"/>
            <a:ext cx="140934" cy="202293"/>
          </a:xfrm>
          <a:prstGeom prst="rect">
            <a:avLst/>
          </a:prstGeom>
        </p:spPr>
      </p:pic>
      <p:pic>
        <p:nvPicPr>
          <p:cNvPr id="308" name="Imagem 307">
            <a:extLst>
              <a:ext uri="{FF2B5EF4-FFF2-40B4-BE49-F238E27FC236}">
                <a16:creationId xmlns:a16="http://schemas.microsoft.com/office/drawing/2014/main" xmlns="" id="{D3B2D6D9-3D09-AB44-B4C8-7DE8E035A6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0" y="4074397"/>
            <a:ext cx="140934" cy="202293"/>
          </a:xfrm>
          <a:prstGeom prst="rect">
            <a:avLst/>
          </a:prstGeom>
        </p:spPr>
      </p:pic>
      <p:pic>
        <p:nvPicPr>
          <p:cNvPr id="309" name="Imagem 308">
            <a:extLst>
              <a:ext uri="{FF2B5EF4-FFF2-40B4-BE49-F238E27FC236}">
                <a16:creationId xmlns:a16="http://schemas.microsoft.com/office/drawing/2014/main" xmlns="" id="{1C76DC7A-A171-914F-846F-BC6CACDF29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1" y="4152595"/>
            <a:ext cx="140934" cy="202293"/>
          </a:xfrm>
          <a:prstGeom prst="rect">
            <a:avLst/>
          </a:prstGeom>
        </p:spPr>
      </p:pic>
      <p:pic>
        <p:nvPicPr>
          <p:cNvPr id="310" name="Imagem 309">
            <a:extLst>
              <a:ext uri="{FF2B5EF4-FFF2-40B4-BE49-F238E27FC236}">
                <a16:creationId xmlns:a16="http://schemas.microsoft.com/office/drawing/2014/main" xmlns="" id="{D5B1C007-FAA4-A24B-A264-6B7BD3DA76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1" y="4259743"/>
            <a:ext cx="140934" cy="202293"/>
          </a:xfrm>
          <a:prstGeom prst="rect">
            <a:avLst/>
          </a:prstGeom>
        </p:spPr>
      </p:pic>
      <p:pic>
        <p:nvPicPr>
          <p:cNvPr id="311" name="Imagem 310">
            <a:extLst>
              <a:ext uri="{FF2B5EF4-FFF2-40B4-BE49-F238E27FC236}">
                <a16:creationId xmlns:a16="http://schemas.microsoft.com/office/drawing/2014/main" xmlns="" id="{A45DD119-9BCF-9B4B-8C4F-C97BA239D7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2" y="4337941"/>
            <a:ext cx="140934" cy="202293"/>
          </a:xfrm>
          <a:prstGeom prst="rect">
            <a:avLst/>
          </a:prstGeom>
        </p:spPr>
      </p:pic>
      <p:pic>
        <p:nvPicPr>
          <p:cNvPr id="312" name="Imagem 311">
            <a:extLst>
              <a:ext uri="{FF2B5EF4-FFF2-40B4-BE49-F238E27FC236}">
                <a16:creationId xmlns:a16="http://schemas.microsoft.com/office/drawing/2014/main" xmlns="" id="{38C907FC-5710-704D-BA4C-0C0758E6F7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0" y="4458091"/>
            <a:ext cx="140934" cy="202293"/>
          </a:xfrm>
          <a:prstGeom prst="rect">
            <a:avLst/>
          </a:prstGeom>
        </p:spPr>
      </p:pic>
      <p:pic>
        <p:nvPicPr>
          <p:cNvPr id="313" name="Imagem 312">
            <a:extLst>
              <a:ext uri="{FF2B5EF4-FFF2-40B4-BE49-F238E27FC236}">
                <a16:creationId xmlns:a16="http://schemas.microsoft.com/office/drawing/2014/main" xmlns="" id="{CEDDCB25-1ECB-CD49-A287-D865F180A2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1" y="4536289"/>
            <a:ext cx="140934" cy="202293"/>
          </a:xfrm>
          <a:prstGeom prst="rect">
            <a:avLst/>
          </a:prstGeom>
        </p:spPr>
      </p:pic>
      <p:pic>
        <p:nvPicPr>
          <p:cNvPr id="314" name="Imagem 313">
            <a:extLst>
              <a:ext uri="{FF2B5EF4-FFF2-40B4-BE49-F238E27FC236}">
                <a16:creationId xmlns:a16="http://schemas.microsoft.com/office/drawing/2014/main" xmlns="" id="{F5546A95-76CE-9F4F-8768-B8BEAE753D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1" y="4651142"/>
            <a:ext cx="140934" cy="202293"/>
          </a:xfrm>
          <a:prstGeom prst="rect">
            <a:avLst/>
          </a:prstGeom>
        </p:spPr>
      </p:pic>
      <p:pic>
        <p:nvPicPr>
          <p:cNvPr id="315" name="Imagem 314">
            <a:extLst>
              <a:ext uri="{FF2B5EF4-FFF2-40B4-BE49-F238E27FC236}">
                <a16:creationId xmlns:a16="http://schemas.microsoft.com/office/drawing/2014/main" xmlns="" id="{9C053122-CE66-B047-947C-8C6A232980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2" y="4729340"/>
            <a:ext cx="140934" cy="202293"/>
          </a:xfrm>
          <a:prstGeom prst="rect">
            <a:avLst/>
          </a:prstGeom>
        </p:spPr>
      </p:pic>
      <p:pic>
        <p:nvPicPr>
          <p:cNvPr id="316" name="Imagem 315">
            <a:extLst>
              <a:ext uri="{FF2B5EF4-FFF2-40B4-BE49-F238E27FC236}">
                <a16:creationId xmlns:a16="http://schemas.microsoft.com/office/drawing/2014/main" xmlns="" id="{6D08FF57-1062-C143-B25B-CCC3743D8F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0" y="4849490"/>
            <a:ext cx="140934" cy="202293"/>
          </a:xfrm>
          <a:prstGeom prst="rect">
            <a:avLst/>
          </a:prstGeom>
        </p:spPr>
      </p:pic>
      <p:pic>
        <p:nvPicPr>
          <p:cNvPr id="317" name="Imagem 316">
            <a:extLst>
              <a:ext uri="{FF2B5EF4-FFF2-40B4-BE49-F238E27FC236}">
                <a16:creationId xmlns:a16="http://schemas.microsoft.com/office/drawing/2014/main" xmlns="" id="{73C95505-2B7A-DA48-B58A-3540A38D22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1" y="4927688"/>
            <a:ext cx="140934" cy="202293"/>
          </a:xfrm>
          <a:prstGeom prst="rect">
            <a:avLst/>
          </a:prstGeom>
        </p:spPr>
      </p:pic>
      <p:pic>
        <p:nvPicPr>
          <p:cNvPr id="318" name="Imagem 317">
            <a:extLst>
              <a:ext uri="{FF2B5EF4-FFF2-40B4-BE49-F238E27FC236}">
                <a16:creationId xmlns:a16="http://schemas.microsoft.com/office/drawing/2014/main" xmlns="" id="{216DCB29-FF0A-3B48-A746-254405A2BB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1" y="5034836"/>
            <a:ext cx="140934" cy="202293"/>
          </a:xfrm>
          <a:prstGeom prst="rect">
            <a:avLst/>
          </a:prstGeom>
        </p:spPr>
      </p:pic>
      <p:pic>
        <p:nvPicPr>
          <p:cNvPr id="319" name="Imagem 318">
            <a:extLst>
              <a:ext uri="{FF2B5EF4-FFF2-40B4-BE49-F238E27FC236}">
                <a16:creationId xmlns:a16="http://schemas.microsoft.com/office/drawing/2014/main" xmlns="" id="{9D70A593-3489-3F45-B9A0-BAFF0B86AE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2" y="5113034"/>
            <a:ext cx="140934" cy="202293"/>
          </a:xfrm>
          <a:prstGeom prst="rect">
            <a:avLst/>
          </a:prstGeom>
        </p:spPr>
      </p:pic>
      <p:pic>
        <p:nvPicPr>
          <p:cNvPr id="320" name="Imagem 319">
            <a:extLst>
              <a:ext uri="{FF2B5EF4-FFF2-40B4-BE49-F238E27FC236}">
                <a16:creationId xmlns:a16="http://schemas.microsoft.com/office/drawing/2014/main" xmlns="" id="{FAF47E2B-0114-1E41-ACC5-5E584687E4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0" y="5233184"/>
            <a:ext cx="140934" cy="202293"/>
          </a:xfrm>
          <a:prstGeom prst="rect">
            <a:avLst/>
          </a:prstGeom>
        </p:spPr>
      </p:pic>
      <p:pic>
        <p:nvPicPr>
          <p:cNvPr id="321" name="Imagem 320">
            <a:extLst>
              <a:ext uri="{FF2B5EF4-FFF2-40B4-BE49-F238E27FC236}">
                <a16:creationId xmlns:a16="http://schemas.microsoft.com/office/drawing/2014/main" xmlns="" id="{E82910BF-5157-CB41-A48D-04696CD406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91840">
            <a:off x="6388871" y="5311382"/>
            <a:ext cx="140934" cy="202293"/>
          </a:xfrm>
          <a:prstGeom prst="rect">
            <a:avLst/>
          </a:prstGeom>
        </p:spPr>
      </p:pic>
      <p:sp>
        <p:nvSpPr>
          <p:cNvPr id="322" name="TextBox 30">
            <a:extLst>
              <a:ext uri="{FF2B5EF4-FFF2-40B4-BE49-F238E27FC236}">
                <a16:creationId xmlns:a16="http://schemas.microsoft.com/office/drawing/2014/main" xmlns="" id="{CE51E8C9-31DD-674F-B55A-B1ADCAD3F1E1}"/>
              </a:ext>
            </a:extLst>
          </p:cNvPr>
          <p:cNvSpPr txBox="1"/>
          <p:nvPr/>
        </p:nvSpPr>
        <p:spPr>
          <a:xfrm>
            <a:off x="2071394" y="6329150"/>
            <a:ext cx="69148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/>
                </a:solidFill>
                <a:cs typeface="Arial" pitchFamily="34" charset="0"/>
              </a:rPr>
              <a:t>2 cópias</a:t>
            </a:r>
          </a:p>
        </p:txBody>
      </p:sp>
      <p:grpSp>
        <p:nvGrpSpPr>
          <p:cNvPr id="323" name="Group 32">
            <a:extLst>
              <a:ext uri="{FF2B5EF4-FFF2-40B4-BE49-F238E27FC236}">
                <a16:creationId xmlns:a16="http://schemas.microsoft.com/office/drawing/2014/main" xmlns="" id="{AE34939F-45DC-384C-A873-E107FE9B5663}"/>
              </a:ext>
            </a:extLst>
          </p:cNvPr>
          <p:cNvGrpSpPr/>
          <p:nvPr/>
        </p:nvGrpSpPr>
        <p:grpSpPr>
          <a:xfrm>
            <a:off x="2195088" y="5905331"/>
            <a:ext cx="433023" cy="450946"/>
            <a:chOff x="6078081" y="1847059"/>
            <a:chExt cx="684000" cy="684000"/>
          </a:xfrm>
        </p:grpSpPr>
        <p:sp>
          <p:nvSpPr>
            <p:cNvPr id="324" name="Oval 323">
              <a:extLst>
                <a:ext uri="{FF2B5EF4-FFF2-40B4-BE49-F238E27FC236}">
                  <a16:creationId xmlns:a16="http://schemas.microsoft.com/office/drawing/2014/main" xmlns="" id="{2FE21EEB-D057-384F-8D32-6B6B51A42E50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xmlns="" id="{1EBBEA3C-474C-D74A-AAD2-7A472EC214C1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sp>
        <p:nvSpPr>
          <p:cNvPr id="326" name="Text Placeholder 14">
            <a:extLst>
              <a:ext uri="{FF2B5EF4-FFF2-40B4-BE49-F238E27FC236}">
                <a16:creationId xmlns:a16="http://schemas.microsoft.com/office/drawing/2014/main" xmlns="" id="{4D6BAE93-C704-8345-A840-42C902A0E5D7}"/>
              </a:ext>
            </a:extLst>
          </p:cNvPr>
          <p:cNvSpPr txBox="1">
            <a:spLocks/>
          </p:cNvSpPr>
          <p:nvPr/>
        </p:nvSpPr>
        <p:spPr>
          <a:xfrm>
            <a:off x="2163798" y="5905332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1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7" name="TextBox 30">
            <a:extLst>
              <a:ext uri="{FF2B5EF4-FFF2-40B4-BE49-F238E27FC236}">
                <a16:creationId xmlns:a16="http://schemas.microsoft.com/office/drawing/2014/main" xmlns="" id="{5553CC0D-C871-CE47-B1FA-7237651B521D}"/>
              </a:ext>
            </a:extLst>
          </p:cNvPr>
          <p:cNvSpPr txBox="1"/>
          <p:nvPr/>
        </p:nvSpPr>
        <p:spPr>
          <a:xfrm>
            <a:off x="3574174" y="6329150"/>
            <a:ext cx="69148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/>
                </a:solidFill>
                <a:cs typeface="Arial" pitchFamily="34" charset="0"/>
              </a:rPr>
              <a:t>4 cópias</a:t>
            </a:r>
          </a:p>
        </p:txBody>
      </p:sp>
      <p:grpSp>
        <p:nvGrpSpPr>
          <p:cNvPr id="328" name="Group 32">
            <a:extLst>
              <a:ext uri="{FF2B5EF4-FFF2-40B4-BE49-F238E27FC236}">
                <a16:creationId xmlns:a16="http://schemas.microsoft.com/office/drawing/2014/main" xmlns="" id="{7D2D1A2C-92EC-474C-B93B-E0C67C65C41A}"/>
              </a:ext>
            </a:extLst>
          </p:cNvPr>
          <p:cNvGrpSpPr/>
          <p:nvPr/>
        </p:nvGrpSpPr>
        <p:grpSpPr>
          <a:xfrm>
            <a:off x="3697868" y="5905331"/>
            <a:ext cx="433023" cy="450946"/>
            <a:chOff x="6078081" y="1847059"/>
            <a:chExt cx="684000" cy="684000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xmlns="" id="{0AA305D8-5C2C-8A43-AA40-E086D1900FF2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xmlns="" id="{8F8B5AED-8B09-7545-BDA0-41A1414D8C8E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sp>
        <p:nvSpPr>
          <p:cNvPr id="331" name="Text Placeholder 14">
            <a:extLst>
              <a:ext uri="{FF2B5EF4-FFF2-40B4-BE49-F238E27FC236}">
                <a16:creationId xmlns:a16="http://schemas.microsoft.com/office/drawing/2014/main" xmlns="" id="{258FDB15-8E33-4D47-AFF6-99B3217E0FFD}"/>
              </a:ext>
            </a:extLst>
          </p:cNvPr>
          <p:cNvSpPr txBox="1">
            <a:spLocks/>
          </p:cNvSpPr>
          <p:nvPr/>
        </p:nvSpPr>
        <p:spPr>
          <a:xfrm>
            <a:off x="3666578" y="5905332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1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332" name="TextBox 30">
            <a:extLst>
              <a:ext uri="{FF2B5EF4-FFF2-40B4-BE49-F238E27FC236}">
                <a16:creationId xmlns:a16="http://schemas.microsoft.com/office/drawing/2014/main" xmlns="" id="{E0871635-FED5-EA41-8106-18B15666DAE2}"/>
              </a:ext>
            </a:extLst>
          </p:cNvPr>
          <p:cNvSpPr txBox="1"/>
          <p:nvPr/>
        </p:nvSpPr>
        <p:spPr>
          <a:xfrm>
            <a:off x="4654278" y="6329150"/>
            <a:ext cx="69148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/>
                </a:solidFill>
                <a:cs typeface="Arial" pitchFamily="34" charset="0"/>
              </a:rPr>
              <a:t>8 cópias</a:t>
            </a:r>
          </a:p>
        </p:txBody>
      </p:sp>
      <p:grpSp>
        <p:nvGrpSpPr>
          <p:cNvPr id="333" name="Group 32">
            <a:extLst>
              <a:ext uri="{FF2B5EF4-FFF2-40B4-BE49-F238E27FC236}">
                <a16:creationId xmlns:a16="http://schemas.microsoft.com/office/drawing/2014/main" xmlns="" id="{F76D7E18-9F0B-C84D-9690-36F86B42D5F7}"/>
              </a:ext>
            </a:extLst>
          </p:cNvPr>
          <p:cNvGrpSpPr/>
          <p:nvPr/>
        </p:nvGrpSpPr>
        <p:grpSpPr>
          <a:xfrm>
            <a:off x="4777972" y="5905331"/>
            <a:ext cx="433023" cy="450946"/>
            <a:chOff x="6078081" y="1847059"/>
            <a:chExt cx="684000" cy="684000"/>
          </a:xfrm>
        </p:grpSpPr>
        <p:sp>
          <p:nvSpPr>
            <p:cNvPr id="334" name="Oval 333">
              <a:extLst>
                <a:ext uri="{FF2B5EF4-FFF2-40B4-BE49-F238E27FC236}">
                  <a16:creationId xmlns:a16="http://schemas.microsoft.com/office/drawing/2014/main" xmlns="" id="{CB2D27DA-DCF4-A248-B1AB-847811286EE3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xmlns="" id="{ACFFB92E-3445-1746-B9AE-1AD2435349AE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sp>
        <p:nvSpPr>
          <p:cNvPr id="336" name="Text Placeholder 14">
            <a:extLst>
              <a:ext uri="{FF2B5EF4-FFF2-40B4-BE49-F238E27FC236}">
                <a16:creationId xmlns:a16="http://schemas.microsoft.com/office/drawing/2014/main" xmlns="" id="{1A64006E-C0AE-6F46-8748-55559EDDC323}"/>
              </a:ext>
            </a:extLst>
          </p:cNvPr>
          <p:cNvSpPr txBox="1">
            <a:spLocks/>
          </p:cNvSpPr>
          <p:nvPr/>
        </p:nvSpPr>
        <p:spPr>
          <a:xfrm>
            <a:off x="4746682" y="5905332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1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37" name="TextBox 30">
            <a:extLst>
              <a:ext uri="{FF2B5EF4-FFF2-40B4-BE49-F238E27FC236}">
                <a16:creationId xmlns:a16="http://schemas.microsoft.com/office/drawing/2014/main" xmlns="" id="{04222FF5-8C33-9242-86FC-A40EE70FEA12}"/>
              </a:ext>
            </a:extLst>
          </p:cNvPr>
          <p:cNvSpPr txBox="1"/>
          <p:nvPr/>
        </p:nvSpPr>
        <p:spPr>
          <a:xfrm>
            <a:off x="5421341" y="6329150"/>
            <a:ext cx="69148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/>
                </a:solidFill>
                <a:cs typeface="Arial" pitchFamily="34" charset="0"/>
              </a:rPr>
              <a:t>16 cópias</a:t>
            </a:r>
          </a:p>
        </p:txBody>
      </p:sp>
      <p:grpSp>
        <p:nvGrpSpPr>
          <p:cNvPr id="338" name="Group 32">
            <a:extLst>
              <a:ext uri="{FF2B5EF4-FFF2-40B4-BE49-F238E27FC236}">
                <a16:creationId xmlns:a16="http://schemas.microsoft.com/office/drawing/2014/main" xmlns="" id="{D7A680C9-4F2B-0342-B1D0-A80797073CC8}"/>
              </a:ext>
            </a:extLst>
          </p:cNvPr>
          <p:cNvGrpSpPr/>
          <p:nvPr/>
        </p:nvGrpSpPr>
        <p:grpSpPr>
          <a:xfrm>
            <a:off x="5545035" y="5905331"/>
            <a:ext cx="433023" cy="450946"/>
            <a:chOff x="6078081" y="1847059"/>
            <a:chExt cx="684000" cy="684000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xmlns="" id="{C3BEEAB4-9A23-8F44-A25A-FB46072846F5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xmlns="" id="{FA5A850B-D782-9E4E-8335-3DBF56E3F954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sp>
        <p:nvSpPr>
          <p:cNvPr id="341" name="Text Placeholder 14">
            <a:extLst>
              <a:ext uri="{FF2B5EF4-FFF2-40B4-BE49-F238E27FC236}">
                <a16:creationId xmlns:a16="http://schemas.microsoft.com/office/drawing/2014/main" xmlns="" id="{382C47F2-D323-E143-9FFD-682EE22F368B}"/>
              </a:ext>
            </a:extLst>
          </p:cNvPr>
          <p:cNvSpPr txBox="1">
            <a:spLocks/>
          </p:cNvSpPr>
          <p:nvPr/>
        </p:nvSpPr>
        <p:spPr>
          <a:xfrm>
            <a:off x="5513745" y="5905332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1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342" name="TextBox 30">
            <a:extLst>
              <a:ext uri="{FF2B5EF4-FFF2-40B4-BE49-F238E27FC236}">
                <a16:creationId xmlns:a16="http://schemas.microsoft.com/office/drawing/2014/main" xmlns="" id="{0B71AF65-66E5-834D-8EA9-2F719B1137C2}"/>
              </a:ext>
            </a:extLst>
          </p:cNvPr>
          <p:cNvSpPr txBox="1"/>
          <p:nvPr/>
        </p:nvSpPr>
        <p:spPr>
          <a:xfrm>
            <a:off x="6154335" y="6329149"/>
            <a:ext cx="69148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/>
                </a:solidFill>
                <a:cs typeface="Arial" pitchFamily="34" charset="0"/>
              </a:rPr>
              <a:t>32 cópias</a:t>
            </a:r>
          </a:p>
        </p:txBody>
      </p:sp>
      <p:grpSp>
        <p:nvGrpSpPr>
          <p:cNvPr id="343" name="Group 32">
            <a:extLst>
              <a:ext uri="{FF2B5EF4-FFF2-40B4-BE49-F238E27FC236}">
                <a16:creationId xmlns:a16="http://schemas.microsoft.com/office/drawing/2014/main" xmlns="" id="{8135DA65-8EE2-7645-B811-FC962D1D4DD2}"/>
              </a:ext>
            </a:extLst>
          </p:cNvPr>
          <p:cNvGrpSpPr/>
          <p:nvPr/>
        </p:nvGrpSpPr>
        <p:grpSpPr>
          <a:xfrm>
            <a:off x="6278029" y="5905330"/>
            <a:ext cx="433023" cy="450946"/>
            <a:chOff x="6078081" y="1847059"/>
            <a:chExt cx="684000" cy="684000"/>
          </a:xfrm>
        </p:grpSpPr>
        <p:sp>
          <p:nvSpPr>
            <p:cNvPr id="344" name="Oval 343">
              <a:extLst>
                <a:ext uri="{FF2B5EF4-FFF2-40B4-BE49-F238E27FC236}">
                  <a16:creationId xmlns:a16="http://schemas.microsoft.com/office/drawing/2014/main" xmlns="" id="{D7E994A0-6392-1241-A20B-CD75BC595BDB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xmlns="" id="{1C3BD6E1-A25D-F349-AEAD-0E0FC390752D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sp>
        <p:nvSpPr>
          <p:cNvPr id="346" name="Text Placeholder 14">
            <a:extLst>
              <a:ext uri="{FF2B5EF4-FFF2-40B4-BE49-F238E27FC236}">
                <a16:creationId xmlns:a16="http://schemas.microsoft.com/office/drawing/2014/main" xmlns="" id="{50FD14D4-4BED-BF49-A011-8798B0FD0AA8}"/>
              </a:ext>
            </a:extLst>
          </p:cNvPr>
          <p:cNvSpPr txBox="1">
            <a:spLocks/>
          </p:cNvSpPr>
          <p:nvPr/>
        </p:nvSpPr>
        <p:spPr>
          <a:xfrm>
            <a:off x="6246739" y="5905331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1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348" name="Group 32">
            <a:extLst>
              <a:ext uri="{FF2B5EF4-FFF2-40B4-BE49-F238E27FC236}">
                <a16:creationId xmlns:a16="http://schemas.microsoft.com/office/drawing/2014/main" xmlns="" id="{F01F1340-B5FD-4E44-969D-6D0B500E787A}"/>
              </a:ext>
            </a:extLst>
          </p:cNvPr>
          <p:cNvGrpSpPr/>
          <p:nvPr/>
        </p:nvGrpSpPr>
        <p:grpSpPr>
          <a:xfrm>
            <a:off x="6993062" y="3775090"/>
            <a:ext cx="182880" cy="217933"/>
            <a:chOff x="6078081" y="1847059"/>
            <a:chExt cx="684000" cy="684000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xmlns="" id="{75ECD7A2-DBA4-914A-8372-43455BF1B2C7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xmlns="" id="{DEEEEBD1-4221-FE46-9A3D-D7E958B2E733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grpSp>
        <p:nvGrpSpPr>
          <p:cNvPr id="352" name="Group 32">
            <a:extLst>
              <a:ext uri="{FF2B5EF4-FFF2-40B4-BE49-F238E27FC236}">
                <a16:creationId xmlns:a16="http://schemas.microsoft.com/office/drawing/2014/main" xmlns="" id="{FBB9F5E2-4506-B447-946A-575680A2BD26}"/>
              </a:ext>
            </a:extLst>
          </p:cNvPr>
          <p:cNvGrpSpPr/>
          <p:nvPr/>
        </p:nvGrpSpPr>
        <p:grpSpPr>
          <a:xfrm>
            <a:off x="7346395" y="3775089"/>
            <a:ext cx="182880" cy="217933"/>
            <a:chOff x="6078081" y="1847059"/>
            <a:chExt cx="684000" cy="684000"/>
          </a:xfrm>
        </p:grpSpPr>
        <p:sp>
          <p:nvSpPr>
            <p:cNvPr id="353" name="Oval 352">
              <a:extLst>
                <a:ext uri="{FF2B5EF4-FFF2-40B4-BE49-F238E27FC236}">
                  <a16:creationId xmlns:a16="http://schemas.microsoft.com/office/drawing/2014/main" xmlns="" id="{A02E440A-7FE2-8B42-8DF1-BA99C21F2754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xmlns="" id="{99212F2E-3221-4B4A-A762-23D96B9C04F3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grpSp>
        <p:nvGrpSpPr>
          <p:cNvPr id="355" name="Group 32">
            <a:extLst>
              <a:ext uri="{FF2B5EF4-FFF2-40B4-BE49-F238E27FC236}">
                <a16:creationId xmlns:a16="http://schemas.microsoft.com/office/drawing/2014/main" xmlns="" id="{B967F4CD-7E61-3646-BFDF-47191C5C8F13}"/>
              </a:ext>
            </a:extLst>
          </p:cNvPr>
          <p:cNvGrpSpPr/>
          <p:nvPr/>
        </p:nvGrpSpPr>
        <p:grpSpPr>
          <a:xfrm>
            <a:off x="7699728" y="3779380"/>
            <a:ext cx="182880" cy="217933"/>
            <a:chOff x="6078081" y="1847059"/>
            <a:chExt cx="684000" cy="684000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xmlns="" id="{525249EE-E8F7-2345-B54D-A23D902DEB80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xmlns="" id="{11B32EC5-7572-B849-8C8B-04D15715E7C2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sp>
        <p:nvSpPr>
          <p:cNvPr id="358" name="TextBox 30">
            <a:extLst>
              <a:ext uri="{FF2B5EF4-FFF2-40B4-BE49-F238E27FC236}">
                <a16:creationId xmlns:a16="http://schemas.microsoft.com/office/drawing/2014/main" xmlns="" id="{CD873199-57B3-A643-B09F-1CF8ADCB8B48}"/>
              </a:ext>
            </a:extLst>
          </p:cNvPr>
          <p:cNvSpPr txBox="1"/>
          <p:nvPr/>
        </p:nvSpPr>
        <p:spPr>
          <a:xfrm>
            <a:off x="9551106" y="6329149"/>
            <a:ext cx="97369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accent6"/>
                </a:solidFill>
                <a:cs typeface="Arial" pitchFamily="34" charset="0"/>
              </a:rPr>
              <a:t>&gt; 2 trilhões de cópias</a:t>
            </a:r>
          </a:p>
        </p:txBody>
      </p:sp>
      <p:grpSp>
        <p:nvGrpSpPr>
          <p:cNvPr id="359" name="Group 32">
            <a:extLst>
              <a:ext uri="{FF2B5EF4-FFF2-40B4-BE49-F238E27FC236}">
                <a16:creationId xmlns:a16="http://schemas.microsoft.com/office/drawing/2014/main" xmlns="" id="{84774463-CB74-714D-8FB1-7C9BAFDE41D5}"/>
              </a:ext>
            </a:extLst>
          </p:cNvPr>
          <p:cNvGrpSpPr/>
          <p:nvPr/>
        </p:nvGrpSpPr>
        <p:grpSpPr>
          <a:xfrm>
            <a:off x="9821443" y="5905330"/>
            <a:ext cx="433023" cy="450946"/>
            <a:chOff x="6078081" y="1847059"/>
            <a:chExt cx="684000" cy="684000"/>
          </a:xfrm>
        </p:grpSpPr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B04BE48E-12AD-4849-B40C-55C62BB7A4A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8050EE93-DF91-BE4E-8DD7-4F583D47D488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altLang="ko-KR" sz="2700"/>
            </a:p>
          </p:txBody>
        </p:sp>
      </p:grpSp>
      <p:sp>
        <p:nvSpPr>
          <p:cNvPr id="362" name="Text Placeholder 14">
            <a:extLst>
              <a:ext uri="{FF2B5EF4-FFF2-40B4-BE49-F238E27FC236}">
                <a16:creationId xmlns:a16="http://schemas.microsoft.com/office/drawing/2014/main" xmlns="" id="{674FF980-0649-3B43-93D1-3DCC0B75AED2}"/>
              </a:ext>
            </a:extLst>
          </p:cNvPr>
          <p:cNvSpPr txBox="1">
            <a:spLocks/>
          </p:cNvSpPr>
          <p:nvPr/>
        </p:nvSpPr>
        <p:spPr>
          <a:xfrm>
            <a:off x="9790153" y="5905331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100" b="1" dirty="0">
                <a:solidFill>
                  <a:schemeClr val="bg1"/>
                </a:solidFill>
                <a:cs typeface="Arial" pitchFamily="34" charset="0"/>
              </a:rPr>
              <a:t>40</a:t>
            </a:r>
          </a:p>
        </p:txBody>
      </p:sp>
      <p:pic>
        <p:nvPicPr>
          <p:cNvPr id="414" name="Imagem 413">
            <a:extLst>
              <a:ext uri="{FF2B5EF4-FFF2-40B4-BE49-F238E27FC236}">
                <a16:creationId xmlns:a16="http://schemas.microsoft.com/office/drawing/2014/main" xmlns="" id="{C87B7140-C7B7-FB49-9AC8-D3F953A9D7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020" y="3135237"/>
            <a:ext cx="1622532" cy="2683682"/>
          </a:xfrm>
          <a:prstGeom prst="rect">
            <a:avLst/>
          </a:prstGeom>
        </p:spPr>
      </p:pic>
      <p:pic>
        <p:nvPicPr>
          <p:cNvPr id="415" name="Imagem 414">
            <a:extLst>
              <a:ext uri="{FF2B5EF4-FFF2-40B4-BE49-F238E27FC236}">
                <a16:creationId xmlns:a16="http://schemas.microsoft.com/office/drawing/2014/main" xmlns="" id="{7E58A14B-897E-2B45-961B-6C851E8F42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272" y="3144290"/>
            <a:ext cx="1622532" cy="2683682"/>
          </a:xfrm>
          <a:prstGeom prst="rect">
            <a:avLst/>
          </a:prstGeom>
        </p:spPr>
      </p:pic>
      <p:pic>
        <p:nvPicPr>
          <p:cNvPr id="416" name="Imagem 415">
            <a:extLst>
              <a:ext uri="{FF2B5EF4-FFF2-40B4-BE49-F238E27FC236}">
                <a16:creationId xmlns:a16="http://schemas.microsoft.com/office/drawing/2014/main" xmlns="" id="{183195C2-8C74-7145-8D48-8149202434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164" y="469842"/>
            <a:ext cx="1622532" cy="2683682"/>
          </a:xfrm>
          <a:prstGeom prst="rect">
            <a:avLst/>
          </a:prstGeom>
        </p:spPr>
      </p:pic>
      <p:pic>
        <p:nvPicPr>
          <p:cNvPr id="417" name="Imagem 416">
            <a:extLst>
              <a:ext uri="{FF2B5EF4-FFF2-40B4-BE49-F238E27FC236}">
                <a16:creationId xmlns:a16="http://schemas.microsoft.com/office/drawing/2014/main" xmlns="" id="{50524F74-19F4-FA46-A8A7-E0C18470E6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416" y="478895"/>
            <a:ext cx="1622532" cy="2683682"/>
          </a:xfrm>
          <a:prstGeom prst="rect">
            <a:avLst/>
          </a:prstGeom>
        </p:spPr>
      </p:pic>
      <p:cxnSp>
        <p:nvCxnSpPr>
          <p:cNvPr id="419" name="Conector Reto 418">
            <a:extLst>
              <a:ext uri="{FF2B5EF4-FFF2-40B4-BE49-F238E27FC236}">
                <a16:creationId xmlns:a16="http://schemas.microsoft.com/office/drawing/2014/main" xmlns="" id="{C04B93E7-9CFC-214A-ADF2-C80887562F4F}"/>
              </a:ext>
            </a:extLst>
          </p:cNvPr>
          <p:cNvCxnSpPr/>
          <p:nvPr/>
        </p:nvCxnSpPr>
        <p:spPr>
          <a:xfrm>
            <a:off x="1834224" y="2296833"/>
            <a:ext cx="0" cy="341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Conector Reto 419">
            <a:extLst>
              <a:ext uri="{FF2B5EF4-FFF2-40B4-BE49-F238E27FC236}">
                <a16:creationId xmlns:a16="http://schemas.microsoft.com/office/drawing/2014/main" xmlns="" id="{3247A325-4811-E748-AB1B-7537AFAB517F}"/>
              </a:ext>
            </a:extLst>
          </p:cNvPr>
          <p:cNvCxnSpPr/>
          <p:nvPr/>
        </p:nvCxnSpPr>
        <p:spPr>
          <a:xfrm>
            <a:off x="3367368" y="2307471"/>
            <a:ext cx="0" cy="341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Conector Reto 420">
            <a:extLst>
              <a:ext uri="{FF2B5EF4-FFF2-40B4-BE49-F238E27FC236}">
                <a16:creationId xmlns:a16="http://schemas.microsoft.com/office/drawing/2014/main" xmlns="" id="{CD449D5A-087D-F549-A3CA-93821D5094D7}"/>
              </a:ext>
            </a:extLst>
          </p:cNvPr>
          <p:cNvCxnSpPr/>
          <p:nvPr/>
        </p:nvCxnSpPr>
        <p:spPr>
          <a:xfrm>
            <a:off x="4629222" y="2302962"/>
            <a:ext cx="0" cy="341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Conector Reto 423">
            <a:extLst>
              <a:ext uri="{FF2B5EF4-FFF2-40B4-BE49-F238E27FC236}">
                <a16:creationId xmlns:a16="http://schemas.microsoft.com/office/drawing/2014/main" xmlns="" id="{2CEA2012-7BE9-7345-B477-DFAEF9EA8271}"/>
              </a:ext>
            </a:extLst>
          </p:cNvPr>
          <p:cNvCxnSpPr/>
          <p:nvPr/>
        </p:nvCxnSpPr>
        <p:spPr>
          <a:xfrm>
            <a:off x="5423699" y="2303067"/>
            <a:ext cx="0" cy="341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Conector Reto 424">
            <a:extLst>
              <a:ext uri="{FF2B5EF4-FFF2-40B4-BE49-F238E27FC236}">
                <a16:creationId xmlns:a16="http://schemas.microsoft.com/office/drawing/2014/main" xmlns="" id="{5A0C79E2-DDEA-B741-B408-3901E3CE5308}"/>
              </a:ext>
            </a:extLst>
          </p:cNvPr>
          <p:cNvCxnSpPr/>
          <p:nvPr/>
        </p:nvCxnSpPr>
        <p:spPr>
          <a:xfrm>
            <a:off x="6154335" y="2294932"/>
            <a:ext cx="0" cy="3411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  <p:bldP spid="326" grpId="0"/>
      <p:bldP spid="327" grpId="0"/>
      <p:bldP spid="331" grpId="0"/>
      <p:bldP spid="332" grpId="0"/>
      <p:bldP spid="336" grpId="0"/>
      <p:bldP spid="337" grpId="0"/>
      <p:bldP spid="341" grpId="0"/>
      <p:bldP spid="342" grpId="0"/>
      <p:bldP spid="346" grpId="0"/>
      <p:bldP spid="358" grpId="0"/>
      <p:bldP spid="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105988" y="3429000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Modern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CB9BCF-22DA-47B3-9A44-CE4A445753CD}"/>
              </a:ext>
            </a:extLst>
          </p:cNvPr>
          <p:cNvSpPr txBox="1"/>
          <p:nvPr/>
        </p:nvSpPr>
        <p:spPr>
          <a:xfrm>
            <a:off x="8002624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7A28C637-FBB1-6844-B971-293127CC13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327F86A-F122-7644-9902-D92D67CE0F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219" y="972749"/>
            <a:ext cx="4130294" cy="4005606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91A7CA84-6882-9E47-8FDA-8CB7304DA5C3}"/>
              </a:ext>
            </a:extLst>
          </p:cNvPr>
          <p:cNvSpPr txBox="1"/>
          <p:nvPr/>
        </p:nvSpPr>
        <p:spPr>
          <a:xfrm>
            <a:off x="3000163" y="496192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5400" dirty="0" err="1">
                <a:solidFill>
                  <a:schemeClr val="accent1"/>
                </a:solidFill>
                <a:cs typeface="Arial" pitchFamily="34" charset="0"/>
              </a:rPr>
              <a:t>Termociclador</a:t>
            </a:r>
            <a:endParaRPr lang="pt-BR" altLang="ko-KR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4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0" y="545433"/>
            <a:ext cx="11029616" cy="101380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alibri" panose="020F0502020204030204" pitchFamily="34" charset="0"/>
              </a:rPr>
              <a:t>Como extrair o DNA?</a:t>
            </a:r>
            <a:endParaRPr lang="es-MX" sz="3600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99" y="2049868"/>
            <a:ext cx="2724150" cy="3152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098" y="2049868"/>
            <a:ext cx="4395757" cy="448309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62406" y="2691503"/>
            <a:ext cx="30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Núcleo: DNA e proteínas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314059" y="4928212"/>
            <a:ext cx="346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Citoplasma: Organelas (proteínas)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387287" y="6266873"/>
            <a:ext cx="374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Parede celular: Celulose e proteínas </a:t>
            </a:r>
            <a:endParaRPr lang="es-MX" dirty="0"/>
          </a:p>
          <a:p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15296" y="5545919"/>
            <a:ext cx="398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Membrana celular: Lipídeos e proteínas</a:t>
            </a:r>
            <a:endParaRPr lang="es-MX" dirty="0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3213463" y="2230639"/>
            <a:ext cx="2377440" cy="12310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213463" y="3626255"/>
            <a:ext cx="2377440" cy="4837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8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81190" y="545433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>
                <a:latin typeface="Calibri" panose="020F0502020204030204" pitchFamily="34" charset="0"/>
              </a:rPr>
              <a:t>Solução de lise:</a:t>
            </a:r>
            <a:endParaRPr lang="es-MX" sz="3600" dirty="0">
              <a:latin typeface="Calibri" panose="020F0502020204030204" pitchFamily="34" charset="0"/>
            </a:endParaRPr>
          </a:p>
        </p:txBody>
      </p:sp>
      <p:sp>
        <p:nvSpPr>
          <p:cNvPr id="6" name="AutoShape 4" descr="http://www.biologyjunction.com/images/clip0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11" y="1938256"/>
            <a:ext cx="7774525" cy="232145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398885" y="3477875"/>
            <a:ext cx="168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</a:rPr>
              <a:t>Detergente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43771" y="3997953"/>
            <a:ext cx="146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Célula</a:t>
            </a:r>
          </a:p>
        </p:txBody>
      </p:sp>
      <p:pic>
        <p:nvPicPr>
          <p:cNvPr id="1026" name="Picture 2" descr="Beba 2 litros de água por dia! - Higa's Supermercado">
            <a:extLst>
              <a:ext uri="{FF2B5EF4-FFF2-40B4-BE49-F238E27FC236}">
                <a16:creationId xmlns:a16="http://schemas.microsoft.com/office/drawing/2014/main" xmlns="" id="{A263DE50-F3D1-4B70-9C5A-02E232721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9" y="4768737"/>
            <a:ext cx="2216984" cy="14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6">
            <a:extLst>
              <a:ext uri="{FF2B5EF4-FFF2-40B4-BE49-F238E27FC236}">
                <a16:creationId xmlns:a16="http://schemas.microsoft.com/office/drawing/2014/main" xmlns="" id="{5B4F185F-3C2C-4030-8886-D22E7F2357EF}"/>
              </a:ext>
            </a:extLst>
          </p:cNvPr>
          <p:cNvSpPr txBox="1"/>
          <p:nvPr/>
        </p:nvSpPr>
        <p:spPr>
          <a:xfrm>
            <a:off x="2415643" y="5147474"/>
            <a:ext cx="6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Calibri" panose="020F0502020204030204" pitchFamily="34" charset="0"/>
              </a:rPr>
              <a:t>+</a:t>
            </a:r>
          </a:p>
        </p:txBody>
      </p:sp>
      <p:pic>
        <p:nvPicPr>
          <p:cNvPr id="1028" name="Picture 4" descr="Guerra” ao sal de cozinha">
            <a:extLst>
              <a:ext uri="{FF2B5EF4-FFF2-40B4-BE49-F238E27FC236}">
                <a16:creationId xmlns:a16="http://schemas.microsoft.com/office/drawing/2014/main" xmlns="" id="{DEE016D9-A245-4D31-8E69-E0DA1C474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00" y="4762603"/>
            <a:ext cx="1802713" cy="14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16">
            <a:extLst>
              <a:ext uri="{FF2B5EF4-FFF2-40B4-BE49-F238E27FC236}">
                <a16:creationId xmlns:a16="http://schemas.microsoft.com/office/drawing/2014/main" xmlns="" id="{B6DDD928-234A-41CB-81D5-80940E96EA14}"/>
              </a:ext>
            </a:extLst>
          </p:cNvPr>
          <p:cNvSpPr txBox="1"/>
          <p:nvPr/>
        </p:nvSpPr>
        <p:spPr>
          <a:xfrm>
            <a:off x="4883827" y="5084083"/>
            <a:ext cx="69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Calibri" panose="020F0502020204030204" pitchFamily="34" charset="0"/>
              </a:rPr>
              <a:t>+</a:t>
            </a:r>
          </a:p>
        </p:txBody>
      </p:sp>
      <p:pic>
        <p:nvPicPr>
          <p:cNvPr id="1030" name="Picture 6" descr="Detergente Líquido Ypê 500ml Clear - Savegnago New">
            <a:extLst>
              <a:ext uri="{FF2B5EF4-FFF2-40B4-BE49-F238E27FC236}">
                <a16:creationId xmlns:a16="http://schemas.microsoft.com/office/drawing/2014/main" xmlns="" id="{60127D75-CD7A-4E81-9BAF-A0E2721DF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r="22816"/>
          <a:stretch/>
        </p:blipFill>
        <p:spPr bwMode="auto">
          <a:xfrm>
            <a:off x="5380333" y="4535929"/>
            <a:ext cx="1011128" cy="18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2855F88-0AED-42A8-BCFE-D673F093F710}"/>
              </a:ext>
            </a:extLst>
          </p:cNvPr>
          <p:cNvSpPr txBox="1"/>
          <p:nvPr/>
        </p:nvSpPr>
        <p:spPr>
          <a:xfrm>
            <a:off x="581347" y="6397160"/>
            <a:ext cx="146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900 </a:t>
            </a:r>
            <a:r>
              <a:rPr lang="pt-BR" dirty="0" err="1"/>
              <a:t>mL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DC70F84-9799-44F1-8C4B-5C08D3D98B8F}"/>
              </a:ext>
            </a:extLst>
          </p:cNvPr>
          <p:cNvSpPr txBox="1"/>
          <p:nvPr/>
        </p:nvSpPr>
        <p:spPr>
          <a:xfrm>
            <a:off x="3243929" y="6393688"/>
            <a:ext cx="146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15 g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3E28357-02E5-4D93-9C96-54D103EE6BD9}"/>
              </a:ext>
            </a:extLst>
          </p:cNvPr>
          <p:cNvSpPr txBox="1"/>
          <p:nvPr/>
        </p:nvSpPr>
        <p:spPr>
          <a:xfrm>
            <a:off x="5500629" y="6386778"/>
            <a:ext cx="86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50 </a:t>
            </a:r>
            <a:r>
              <a:rPr lang="pt-BR" dirty="0" err="1"/>
              <a:t>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464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81190" y="488283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>
                <a:latin typeface="Calibri" panose="020F0502020204030204" pitchFamily="34" charset="0"/>
              </a:rPr>
              <a:t>SOLUÇÃO DE LISE:</a:t>
            </a:r>
            <a:endParaRPr lang="es-MX" sz="3600" dirty="0">
              <a:latin typeface="Calibri" panose="020F0502020204030204" pitchFamily="34" charset="0"/>
            </a:endParaRPr>
          </a:p>
        </p:txBody>
      </p:sp>
      <p:sp>
        <p:nvSpPr>
          <p:cNvPr id="6" name="AutoShape 4" descr="http://www.biologyjunction.com/images/clip0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8759159" y="4725441"/>
            <a:ext cx="19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Sobrenadante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811255" y="5561758"/>
            <a:ext cx="19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Proteínas</a:t>
            </a:r>
          </a:p>
        </p:txBody>
      </p:sp>
      <p:pic>
        <p:nvPicPr>
          <p:cNvPr id="20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80" y="3171417"/>
            <a:ext cx="5545899" cy="3200497"/>
          </a:xfrm>
          <a:prstGeom prst="rect">
            <a:avLst/>
          </a:prstGeom>
        </p:spPr>
      </p:pic>
      <p:sp>
        <p:nvSpPr>
          <p:cNvPr id="21" name="CuadroTexto 17"/>
          <p:cNvSpPr txBox="1"/>
          <p:nvPr/>
        </p:nvSpPr>
        <p:spPr>
          <a:xfrm>
            <a:off x="8224923" y="5591337"/>
            <a:ext cx="19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Precipitado: Proteínas!!</a:t>
            </a:r>
          </a:p>
        </p:txBody>
      </p:sp>
      <p:sp>
        <p:nvSpPr>
          <p:cNvPr id="22" name="CuadroTexto 18"/>
          <p:cNvSpPr txBox="1"/>
          <p:nvPr/>
        </p:nvSpPr>
        <p:spPr>
          <a:xfrm>
            <a:off x="2791955" y="6247558"/>
            <a:ext cx="19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Proteínas</a:t>
            </a:r>
          </a:p>
        </p:txBody>
      </p:sp>
      <p:pic>
        <p:nvPicPr>
          <p:cNvPr id="23" name="Imagem 22" descr="sal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050" y="2157782"/>
            <a:ext cx="1104900" cy="1314080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1143000" y="26289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Sal de cozinha</a:t>
            </a:r>
          </a:p>
        </p:txBody>
      </p:sp>
    </p:spTree>
    <p:extLst>
      <p:ext uri="{BB962C8B-B14F-4D97-AF65-F5344CB8AC3E}">
        <p14:creationId xmlns:p14="http://schemas.microsoft.com/office/powerpoint/2010/main" val="303464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81190" y="488283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 err="1">
                <a:latin typeface="Calibri" panose="020F0502020204030204" pitchFamily="34" charset="0"/>
              </a:rPr>
              <a:t>Elevação</a:t>
            </a:r>
            <a:r>
              <a:rPr lang="es-MX" sz="3600" dirty="0">
                <a:latin typeface="Calibri" panose="020F0502020204030204" pitchFamily="34" charset="0"/>
              </a:rPr>
              <a:t> da temperatura: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5750" y="2038351"/>
            <a:ext cx="1116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Calibri" panose="020F0502020204030204" pitchFamily="34" charset="0"/>
              </a:rPr>
              <a:t>Aumento da eficiência de solubilização da membrana e desnaturação de </a:t>
            </a:r>
            <a:r>
              <a:rPr lang="pt-BR" sz="2600" dirty="0" err="1">
                <a:latin typeface="Calibri" panose="020F0502020204030204" pitchFamily="34" charset="0"/>
              </a:rPr>
              <a:t>DNAses</a:t>
            </a:r>
            <a:r>
              <a:rPr lang="pt-BR" sz="2600" dirty="0">
                <a:latin typeface="Calibri" panose="020F0502020204030204" pitchFamily="34" charset="0"/>
              </a:rPr>
              <a:t>. </a:t>
            </a:r>
            <a:endParaRPr lang="es-MX" sz="2600" dirty="0">
              <a:latin typeface="Calibri" panose="020F0502020204030204" pitchFamily="34" charset="0"/>
            </a:endParaRPr>
          </a:p>
          <a:p>
            <a:endParaRPr lang="es-MX" sz="2200" dirty="0">
              <a:latin typeface="Calibri" panose="020F0502020204030204" pitchFamily="34" charset="0"/>
            </a:endParaRPr>
          </a:p>
        </p:txBody>
      </p:sp>
      <p:sp>
        <p:nvSpPr>
          <p:cNvPr id="6" name="AutoShape 4" descr="http://www.biologyjunction.com/images/clip0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7" name="Imagem 26" descr="573dbfc7-9b32-43da-8edf-2405b90fec02.jpg"/>
          <p:cNvPicPr>
            <a:picLocks noChangeAspect="1"/>
          </p:cNvPicPr>
          <p:nvPr/>
        </p:nvPicPr>
        <p:blipFill>
          <a:blip r:embed="rId3"/>
          <a:srcRect l="45125" b="18844"/>
          <a:stretch>
            <a:fillRect/>
          </a:stretch>
        </p:blipFill>
        <p:spPr>
          <a:xfrm>
            <a:off x="3194145" y="3102266"/>
            <a:ext cx="1485900" cy="2565633"/>
          </a:xfrm>
          <a:prstGeom prst="rect">
            <a:avLst/>
          </a:prstGeom>
        </p:spPr>
      </p:pic>
      <p:pic>
        <p:nvPicPr>
          <p:cNvPr id="2050" name="Picture 2" descr="As proteínas podem desnaturar. Isto acontece quando, por ação de  substâncias químicas ou do calor as proteínas sofrem alteração. - ppt  carregar">
            <a:extLst>
              <a:ext uri="{FF2B5EF4-FFF2-40B4-BE49-F238E27FC236}">
                <a16:creationId xmlns:a16="http://schemas.microsoft.com/office/drawing/2014/main" xmlns="" id="{F0380D16-7788-4D2D-9DD5-4FB9D8BA2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4" t="43809" r="11361" b="12245"/>
          <a:stretch/>
        </p:blipFill>
        <p:spPr bwMode="auto">
          <a:xfrm>
            <a:off x="8989617" y="4385083"/>
            <a:ext cx="2169796" cy="18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s proteínas podem desnaturar. Isto acontece quando, por ação de  substâncias químicas ou do calor as proteínas sofrem alteração. - ppt  carregar">
            <a:extLst>
              <a:ext uri="{FF2B5EF4-FFF2-40B4-BE49-F238E27FC236}">
                <a16:creationId xmlns:a16="http://schemas.microsoft.com/office/drawing/2014/main" xmlns="" id="{AE757A05-4C27-4759-8350-D6BB31896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4037" r="64150" b="23310"/>
          <a:stretch/>
        </p:blipFill>
        <p:spPr bwMode="auto">
          <a:xfrm>
            <a:off x="5867400" y="2775766"/>
            <a:ext cx="2233407" cy="26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B194AF16-E62B-4457-A4F8-3A3983215A50}"/>
              </a:ext>
            </a:extLst>
          </p:cNvPr>
          <p:cNvCxnSpPr/>
          <p:nvPr/>
        </p:nvCxnSpPr>
        <p:spPr>
          <a:xfrm>
            <a:off x="8313576" y="4385083"/>
            <a:ext cx="718402" cy="728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4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81190" y="545433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>
                <a:latin typeface="Calibri" panose="020F0502020204030204" pitchFamily="34" charset="0"/>
              </a:rPr>
              <a:t>Precipitação do DNA</a:t>
            </a:r>
            <a:endParaRPr lang="es-MX" sz="3600" dirty="0">
              <a:latin typeface="Calibri" panose="020F0502020204030204" pitchFamily="34" charset="0"/>
            </a:endParaRPr>
          </a:p>
        </p:txBody>
      </p:sp>
      <p:sp>
        <p:nvSpPr>
          <p:cNvPr id="6" name="AutoShape 4" descr="http://www.biologyjunction.com/images/clip0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6" name="Picture 6" descr="http://hilaroad.com/camp/projects/DNA/dn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56444"/>
            <a:ext cx="2228850" cy="296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m 16" descr="573dbfc7-9b32-43da-8edf-2405b90fec02.jpg"/>
          <p:cNvPicPr>
            <a:picLocks noChangeAspect="1"/>
          </p:cNvPicPr>
          <p:nvPr/>
        </p:nvPicPr>
        <p:blipFill>
          <a:blip r:embed="rId4"/>
          <a:srcRect r="59750" b="5353"/>
          <a:stretch>
            <a:fillRect/>
          </a:stretch>
        </p:blipFill>
        <p:spPr>
          <a:xfrm>
            <a:off x="3308350" y="2133600"/>
            <a:ext cx="464915" cy="1276350"/>
          </a:xfrm>
          <a:prstGeom prst="rect">
            <a:avLst/>
          </a:prstGeom>
        </p:spPr>
      </p:pic>
      <p:pic>
        <p:nvPicPr>
          <p:cNvPr id="18" name="Imagem 17" descr="etano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8060" y="1790700"/>
            <a:ext cx="3012186" cy="192165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610350" y="2724150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Etanol gelado</a:t>
            </a:r>
          </a:p>
        </p:txBody>
      </p:sp>
    </p:spTree>
    <p:extLst>
      <p:ext uri="{BB962C8B-B14F-4D97-AF65-F5344CB8AC3E}">
        <p14:creationId xmlns:p14="http://schemas.microsoft.com/office/powerpoint/2010/main" val="303464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198" y="929441"/>
            <a:ext cx="11029616" cy="1013800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Calibri" panose="020F0502020204030204" pitchFamily="34" charset="0"/>
              </a:rPr>
              <a:t>O que é o DNA? </a:t>
            </a:r>
            <a:r>
              <a:rPr lang="es-MX" sz="3600" dirty="0">
                <a:latin typeface="Calibri" panose="020F0502020204030204" pitchFamily="34" charset="0"/>
              </a:rPr>
              <a:t/>
            </a:r>
            <a:br>
              <a:rPr lang="es-MX" sz="3600" dirty="0">
                <a:latin typeface="Calibri" panose="020F0502020204030204" pitchFamily="34" charset="0"/>
              </a:rPr>
            </a:br>
            <a:endParaRPr lang="es-MX" sz="36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113" y="2444464"/>
            <a:ext cx="3794865" cy="3678303"/>
          </a:xfrm>
        </p:spPr>
        <p:txBody>
          <a:bodyPr/>
          <a:lstStyle/>
          <a:p>
            <a:pPr marL="0" lvl="1" indent="0" algn="ctr">
              <a:buNone/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DNA é uma molécula orgânica que contêm as instruções que coordenam o funcionamento e desenvolvimentos dos organismos vivos.</a:t>
            </a:r>
          </a:p>
          <a:p>
            <a:pPr algn="ctr"/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2.bp.blogspot.com/-AODwBw0kWf8/UBfjQS7GEhI/AAAAAAAAADw/rg_IcnMGAcU/s1600/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" t="11736" r="-205" b="12200"/>
          <a:stretch/>
        </p:blipFill>
        <p:spPr bwMode="auto">
          <a:xfrm>
            <a:off x="4164978" y="2180496"/>
            <a:ext cx="744582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444137" y="2455818"/>
            <a:ext cx="3720841" cy="32918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46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81190" y="545433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600" dirty="0">
                <a:latin typeface="Calibri" panose="020F0502020204030204" pitchFamily="34" charset="0"/>
              </a:rPr>
              <a:t>Como extrair o DNA?</a:t>
            </a:r>
            <a:endParaRPr lang="es-MX" sz="3600" dirty="0">
              <a:latin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68337" y="4152900"/>
            <a:ext cx="59697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1"/>
                </a:solidFill>
                <a:latin typeface="Calibri" panose="020F0502020204030204" pitchFamily="34" charset="0"/>
              </a:rPr>
              <a:t>Agentes físicos:</a:t>
            </a:r>
            <a:endParaRPr lang="es-MX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pt-BR" sz="2200" dirty="0">
                <a:latin typeface="Calibri" panose="020F0502020204030204" pitchFamily="34" charset="0"/>
              </a:rPr>
              <a:t>Elevação da temperatura: aumento da eficiência de solubilização da membrana e desnaturação de </a:t>
            </a:r>
            <a:r>
              <a:rPr lang="pt-BR" sz="2200" dirty="0" err="1">
                <a:latin typeface="Calibri" panose="020F0502020204030204" pitchFamily="34" charset="0"/>
              </a:rPr>
              <a:t>DNAses</a:t>
            </a:r>
            <a:r>
              <a:rPr lang="pt-BR" sz="2200" dirty="0">
                <a:latin typeface="Calibri" panose="020F0502020204030204" pitchFamily="34" charset="0"/>
              </a:rPr>
              <a:t>. </a:t>
            </a:r>
            <a:endParaRPr lang="es-MX" sz="2200" dirty="0">
              <a:latin typeface="Calibri" panose="020F0502020204030204" pitchFamily="34" charset="0"/>
            </a:endParaRPr>
          </a:p>
          <a:p>
            <a:endParaRPr lang="es-MX" sz="2200" dirty="0">
              <a:latin typeface="Calibri" panose="020F0502020204030204" pitchFamily="34" charset="0"/>
            </a:endParaRPr>
          </a:p>
        </p:txBody>
      </p:sp>
      <p:sp>
        <p:nvSpPr>
          <p:cNvPr id="6" name="AutoShape 4" descr="http://www.biologyjunction.com/images/clip0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3448826" y="2115011"/>
            <a:ext cx="6393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</a:rPr>
              <a:t> </a:t>
            </a:r>
            <a:endParaRPr lang="es-MX" sz="2200" dirty="0">
              <a:latin typeface="Calibri" panose="020F0502020204030204" pitchFamily="34" charset="0"/>
            </a:endParaRPr>
          </a:p>
          <a:p>
            <a:r>
              <a:rPr lang="pt-BR" sz="2200" b="1" dirty="0">
                <a:solidFill>
                  <a:schemeClr val="accent1"/>
                </a:solidFill>
                <a:latin typeface="Calibri" panose="020F0502020204030204" pitchFamily="34" charset="0"/>
              </a:rPr>
              <a:t>Agentes químicos:</a:t>
            </a:r>
            <a:endParaRPr lang="es-MX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pt-BR" sz="2200" i="1" dirty="0">
                <a:latin typeface="Calibri" panose="020F0502020204030204" pitchFamily="34" charset="0"/>
              </a:rPr>
              <a:t>Detergente: </a:t>
            </a:r>
            <a:r>
              <a:rPr lang="pt-BR" sz="2200" dirty="0">
                <a:latin typeface="Calibri" panose="020F0502020204030204" pitchFamily="34" charset="0"/>
              </a:rPr>
              <a:t>Solubilização de membranas celulares.</a:t>
            </a:r>
            <a:endParaRPr lang="es-MX" sz="2200" dirty="0">
              <a:latin typeface="Calibri" panose="020F0502020204030204" pitchFamily="34" charset="0"/>
            </a:endParaRPr>
          </a:p>
          <a:p>
            <a:r>
              <a:rPr lang="pt-BR" sz="2200" i="1" dirty="0">
                <a:latin typeface="Calibri" panose="020F0502020204030204" pitchFamily="34" charset="0"/>
              </a:rPr>
              <a:t>Sal: </a:t>
            </a:r>
            <a:r>
              <a:rPr lang="pt-BR" sz="2200" dirty="0">
                <a:latin typeface="Calibri" panose="020F0502020204030204" pitchFamily="34" charset="0"/>
              </a:rPr>
              <a:t>Precipitação de proteínas.</a:t>
            </a:r>
            <a:endParaRPr lang="es-MX" sz="2200" dirty="0">
              <a:latin typeface="Calibri" panose="020F0502020204030204" pitchFamily="34" charset="0"/>
            </a:endParaRPr>
          </a:p>
          <a:p>
            <a:r>
              <a:rPr lang="pt-BR" sz="2200" i="1" dirty="0">
                <a:latin typeface="Calibri" panose="020F0502020204030204" pitchFamily="34" charset="0"/>
              </a:rPr>
              <a:t>Etanol gelado: </a:t>
            </a:r>
            <a:r>
              <a:rPr lang="pt-BR" sz="2200" dirty="0">
                <a:latin typeface="Calibri" panose="020F0502020204030204" pitchFamily="34" charset="0"/>
              </a:rPr>
              <a:t>Precipitação do DNA. </a:t>
            </a:r>
            <a:endParaRPr lang="es-MX" sz="2200" dirty="0">
              <a:latin typeface="Calibri" panose="020F0502020204030204" pitchFamily="34" charset="0"/>
            </a:endParaRPr>
          </a:p>
          <a:p>
            <a:r>
              <a:rPr lang="pt-BR" sz="2200" dirty="0">
                <a:latin typeface="Calibri" panose="020F0502020204030204" pitchFamily="34" charset="0"/>
              </a:rPr>
              <a:t> </a:t>
            </a:r>
            <a:endParaRPr lang="es-MX" sz="2200" dirty="0">
              <a:latin typeface="Calibri" panose="020F0502020204030204" pitchFamily="34" charset="0"/>
            </a:endParaRPr>
          </a:p>
        </p:txBody>
      </p:sp>
      <p:sp>
        <p:nvSpPr>
          <p:cNvPr id="8" name="Abrir llave 10"/>
          <p:cNvSpPr/>
          <p:nvPr/>
        </p:nvSpPr>
        <p:spPr>
          <a:xfrm>
            <a:off x="3067050" y="2546256"/>
            <a:ext cx="492930" cy="29686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have direita 6"/>
          <p:cNvSpPr/>
          <p:nvPr/>
        </p:nvSpPr>
        <p:spPr>
          <a:xfrm>
            <a:off x="9353550" y="2914650"/>
            <a:ext cx="9525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391650" y="28956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Dissociam complexo: </a:t>
            </a:r>
          </a:p>
          <a:p>
            <a:r>
              <a:rPr lang="pt-BR" dirty="0"/>
              <a:t>Ácido </a:t>
            </a:r>
            <a:r>
              <a:rPr lang="pt-BR" dirty="0" err="1"/>
              <a:t>nucléico</a:t>
            </a:r>
            <a:r>
              <a:rPr lang="pt-BR" dirty="0"/>
              <a:t> - proteínas</a:t>
            </a:r>
          </a:p>
        </p:txBody>
      </p:sp>
    </p:spTree>
    <p:extLst>
      <p:ext uri="{BB962C8B-B14F-4D97-AF65-F5344CB8AC3E}">
        <p14:creationId xmlns:p14="http://schemas.microsoft.com/office/powerpoint/2010/main" val="303464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grâncias naturais | Aromas Don Aire">
            <a:extLst>
              <a:ext uri="{FF2B5EF4-FFF2-40B4-BE49-F238E27FC236}">
                <a16:creationId xmlns:a16="http://schemas.microsoft.com/office/drawing/2014/main" xmlns="" id="{CBA0BD51-FF5C-4831-AD74-2D9B354E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04" y="2697856"/>
            <a:ext cx="2500011" cy="25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Procedimento: </a:t>
            </a:r>
            <a:endParaRPr lang="es-MX" sz="32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814" y="2143154"/>
            <a:ext cx="6802102" cy="766985"/>
          </a:xfrm>
        </p:spPr>
        <p:txBody>
          <a:bodyPr>
            <a:normAutofit/>
          </a:bodyPr>
          <a:lstStyle/>
          <a:p>
            <a:pPr lvl="0" algn="just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Colocar 2 morangos dentro de um almofariz e acrescentar 10 ml da solução de lise.</a:t>
            </a: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 descr="http://4.bp.blogspot.com/-EfUOqQEOh9g/Uicq_jVRpnI/AAAAAAAAACw/jR-MUjsFkaE/s1600/37.jpg">
            <a:extLst>
              <a:ext uri="{FF2B5EF4-FFF2-40B4-BE49-F238E27FC236}">
                <a16:creationId xmlns:a16="http://schemas.microsoft.com/office/drawing/2014/main" xmlns="" id="{14A43CBC-B74A-4F18-85DB-BA864E17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62" y="3163446"/>
            <a:ext cx="3650166" cy="27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4">
            <a:extLst>
              <a:ext uri="{FF2B5EF4-FFF2-40B4-BE49-F238E27FC236}">
                <a16:creationId xmlns:a16="http://schemas.microsoft.com/office/drawing/2014/main" xmlns="" id="{BDBCABE2-8498-4F6E-B7D6-8E34C68E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63"/>
          <a:stretch/>
        </p:blipFill>
        <p:spPr>
          <a:xfrm>
            <a:off x="7856037" y="1969263"/>
            <a:ext cx="2685432" cy="2933477"/>
          </a:xfrm>
          <a:prstGeom prst="rect">
            <a:avLst/>
          </a:prstGeom>
        </p:spPr>
      </p:pic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E8175B00-1EAD-4121-9DF5-771AE35873A4}"/>
              </a:ext>
            </a:extLst>
          </p:cNvPr>
          <p:cNvSpPr txBox="1">
            <a:spLocks/>
          </p:cNvSpPr>
          <p:nvPr/>
        </p:nvSpPr>
        <p:spPr>
          <a:xfrm>
            <a:off x="3912035" y="5981710"/>
            <a:ext cx="4043075" cy="6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7200" dirty="0">
                <a:solidFill>
                  <a:schemeClr val="tx1"/>
                </a:solidFill>
                <a:latin typeface="Calibri" panose="020F0502020204030204" pitchFamily="34" charset="0"/>
              </a:rPr>
              <a:t>Amassar os morangos com o pistilo.</a:t>
            </a:r>
            <a:endParaRPr lang="es-MX" sz="7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lecha curvada hacia abajo 5">
            <a:extLst>
              <a:ext uri="{FF2B5EF4-FFF2-40B4-BE49-F238E27FC236}">
                <a16:creationId xmlns:a16="http://schemas.microsoft.com/office/drawing/2014/main" xmlns="" id="{1FF50011-F260-45FF-A81A-B92C46688C88}"/>
              </a:ext>
            </a:extLst>
          </p:cNvPr>
          <p:cNvSpPr/>
          <p:nvPr/>
        </p:nvSpPr>
        <p:spPr>
          <a:xfrm rot="9810565">
            <a:off x="7765325" y="5228387"/>
            <a:ext cx="1664498" cy="5279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Procedimento: </a:t>
            </a:r>
            <a:endParaRPr lang="es-MX" sz="32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339" y="2179301"/>
            <a:ext cx="5225521" cy="1005001"/>
          </a:xfrm>
        </p:spPr>
        <p:txBody>
          <a:bodyPr>
            <a:normAutofit/>
          </a:bodyPr>
          <a:lstStyle/>
          <a:p>
            <a:pPr lvl="0" algn="just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Pressionar o morango macerado sobre uma peneira, que deve estar apoiada sobre uma placa de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petri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lecha curvada hacia abajo 5"/>
          <p:cNvSpPr/>
          <p:nvPr/>
        </p:nvSpPr>
        <p:spPr>
          <a:xfrm>
            <a:off x="5548967" y="2981721"/>
            <a:ext cx="1616927" cy="4051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787" y="3471117"/>
            <a:ext cx="1152525" cy="2571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50" y="3603144"/>
            <a:ext cx="2581275" cy="2552700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80C07A34-7A10-4BF0-B2C2-16D28115D04B}"/>
              </a:ext>
            </a:extLst>
          </p:cNvPr>
          <p:cNvSpPr txBox="1">
            <a:spLocks/>
          </p:cNvSpPr>
          <p:nvPr/>
        </p:nvSpPr>
        <p:spPr>
          <a:xfrm>
            <a:off x="6908260" y="6042866"/>
            <a:ext cx="4007795" cy="73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Transferir a solução para um tubo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Falcon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 de 50 ml.</a:t>
            </a: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Procedimento: </a:t>
            </a:r>
            <a:endParaRPr lang="es-MX" sz="32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422" y="2010287"/>
            <a:ext cx="6870194" cy="1013800"/>
          </a:xfrm>
        </p:spPr>
        <p:txBody>
          <a:bodyPr>
            <a:normAutofit/>
          </a:bodyPr>
          <a:lstStyle/>
          <a:p>
            <a:pPr lvl="0"/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Colocar a amostra em banho maria a 60°C por 10 minutos.</a:t>
            </a:r>
            <a:endParaRPr lang="es-MX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xmlns="" id="{66E06375-7209-4AFA-9B12-B57BFF12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456" y="2807683"/>
            <a:ext cx="951087" cy="212226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E2796163-4B5A-4E99-9153-AD6732BF97A2}"/>
              </a:ext>
            </a:extLst>
          </p:cNvPr>
          <p:cNvGrpSpPr/>
          <p:nvPr/>
        </p:nvGrpSpPr>
        <p:grpSpPr>
          <a:xfrm>
            <a:off x="6239530" y="2807683"/>
            <a:ext cx="4667250" cy="3619500"/>
            <a:chOff x="6239530" y="2807683"/>
            <a:chExt cx="4667250" cy="3619500"/>
          </a:xfrm>
        </p:grpSpPr>
        <p:pic>
          <p:nvPicPr>
            <p:cNvPr id="4098" name="Picture 2" descr="Banho Maria 9 Litros até 70°C p/ 105 Tubos de 12 mm - BM02 - Kacil">
              <a:extLst>
                <a:ext uri="{FF2B5EF4-FFF2-40B4-BE49-F238E27FC236}">
                  <a16:creationId xmlns:a16="http://schemas.microsoft.com/office/drawing/2014/main" xmlns="" id="{4E0C4EA7-B9A6-47F1-9BBB-9B19A34E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530" y="2807683"/>
              <a:ext cx="466725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F0A2E613-BE6F-440E-A663-CBB0A090F50A}"/>
                </a:ext>
              </a:extLst>
            </p:cNvPr>
            <p:cNvSpPr txBox="1"/>
            <p:nvPr/>
          </p:nvSpPr>
          <p:spPr>
            <a:xfrm rot="936026">
              <a:off x="7581618" y="4391751"/>
              <a:ext cx="54909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rgbClr val="FF0000"/>
                  </a:solidFill>
                </a:rPr>
                <a:t>60.0°</a:t>
              </a:r>
            </a:p>
          </p:txBody>
        </p:sp>
      </p:grpSp>
      <p:sp>
        <p:nvSpPr>
          <p:cNvPr id="12" name="Flecha curvada hacia abajo 5">
            <a:extLst>
              <a:ext uri="{FF2B5EF4-FFF2-40B4-BE49-F238E27FC236}">
                <a16:creationId xmlns:a16="http://schemas.microsoft.com/office/drawing/2014/main" xmlns="" id="{B23280C7-096C-46E7-B37D-9B0C028109A0}"/>
              </a:ext>
            </a:extLst>
          </p:cNvPr>
          <p:cNvSpPr/>
          <p:nvPr/>
        </p:nvSpPr>
        <p:spPr>
          <a:xfrm>
            <a:off x="6382153" y="2687397"/>
            <a:ext cx="1616927" cy="4051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Procedimento: </a:t>
            </a:r>
            <a:endParaRPr lang="es-MX" sz="32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1923527"/>
            <a:ext cx="7534106" cy="1013800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Acrescentar 10 ml de álcool gelado e homogeneizar delicadamente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 a formação de uma “nuvem” branca (DNA) na fase alcoólica. </a:t>
            </a:r>
          </a:p>
        </p:txBody>
      </p:sp>
      <p:pic>
        <p:nvPicPr>
          <p:cNvPr id="6148" name="Picture 4" descr="http://www.eduvaleavare.com.br/wp-content/uploads/2016/03/truednahele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22" y="2836473"/>
            <a:ext cx="3533874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638" y="2829022"/>
            <a:ext cx="2926762" cy="2434066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1DD58B55-1BC1-40BF-9EC4-C77B4741E185}"/>
              </a:ext>
            </a:extLst>
          </p:cNvPr>
          <p:cNvSpPr txBox="1">
            <a:spLocks/>
          </p:cNvSpPr>
          <p:nvPr/>
        </p:nvSpPr>
        <p:spPr>
          <a:xfrm>
            <a:off x="5812356" y="5600665"/>
            <a:ext cx="6505406" cy="101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Com o auxílio de uma alça de transferência enovelar o DNA e removê-lo. </a:t>
            </a:r>
          </a:p>
        </p:txBody>
      </p:sp>
    </p:spTree>
    <p:extLst>
      <p:ext uri="{BB962C8B-B14F-4D97-AF65-F5344CB8AC3E}">
        <p14:creationId xmlns:p14="http://schemas.microsoft.com/office/powerpoint/2010/main" val="26793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vídeo: </a:t>
            </a:r>
            <a:endParaRPr lang="es-MX" sz="3200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http://4.bp.blogspot.com/-EfUOqQEOh9g/Uicq_jVRpnI/AAAAAAAAACw/jR-MUjsFkaE/s1600/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34" y="2718511"/>
            <a:ext cx="2459374" cy="18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035" y="2565349"/>
            <a:ext cx="2590800" cy="2667000"/>
          </a:xfrm>
          <a:prstGeom prst="rect">
            <a:avLst/>
          </a:prstGeom>
        </p:spPr>
      </p:pic>
      <p:sp>
        <p:nvSpPr>
          <p:cNvPr id="6" name="Flecha curvada hacia abajo 5"/>
          <p:cNvSpPr/>
          <p:nvPr/>
        </p:nvSpPr>
        <p:spPr>
          <a:xfrm>
            <a:off x="7817005" y="2059257"/>
            <a:ext cx="1616927" cy="4051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215" y="2464420"/>
            <a:ext cx="1152525" cy="2571750"/>
          </a:xfrm>
          <a:prstGeom prst="rect">
            <a:avLst/>
          </a:prstGeom>
        </p:spPr>
      </p:pic>
      <p:pic>
        <p:nvPicPr>
          <p:cNvPr id="6148" name="Picture 4" descr="http://www.eduvaleavare.com.br/wp-content/uploads/2016/03/truednahelen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41" y="2915526"/>
            <a:ext cx="3007760" cy="22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343" y="2743297"/>
            <a:ext cx="2926762" cy="24340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5560" y="2807721"/>
            <a:ext cx="2581275" cy="25527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581650" y="1924050"/>
            <a:ext cx="6381750" cy="377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Mídia Online 6" title="Será que conseguimos ver o DNA? #InstanteBiotec 67">
            <a:hlinkClick r:id="" action="ppaction://media"/>
            <a:extLst>
              <a:ext uri="{FF2B5EF4-FFF2-40B4-BE49-F238E27FC236}">
                <a16:creationId xmlns:a16="http://schemas.microsoft.com/office/drawing/2014/main" xmlns="" id="{BFD740D0-2CFB-4BFF-AFEE-D0260A358D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2305455" y="1924050"/>
            <a:ext cx="8182404" cy="46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Perguntas??? </a:t>
            </a:r>
            <a:endParaRPr lang="es-MX" sz="3200" dirty="0">
              <a:latin typeface="Calibri" panose="020F0502020204030204" pitchFamily="34" charset="0"/>
            </a:endParaRPr>
          </a:p>
        </p:txBody>
      </p:sp>
      <p:pic>
        <p:nvPicPr>
          <p:cNvPr id="5124" name="Picture 4" descr="Ponto De Interrogação, Computação Gráfica 3d, Animação png transparente  grátis">
            <a:extLst>
              <a:ext uri="{FF2B5EF4-FFF2-40B4-BE49-F238E27FC236}">
                <a16:creationId xmlns:a16="http://schemas.microsoft.com/office/drawing/2014/main" xmlns="" id="{1137FB65-07DF-4A2F-BA61-34DBDDFD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89" y="2073275"/>
            <a:ext cx="4444422" cy="44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5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A0A73A61-33C8-8246-8CD5-121AE1DC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98" y="3578094"/>
            <a:ext cx="1132008" cy="10062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5607" y="656627"/>
            <a:ext cx="11573197" cy="724247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Estrutura da molécula de DNA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3F321F4D-B6B8-A946-BE36-583031C1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41" y="2465140"/>
            <a:ext cx="1984354" cy="152960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A2370019-BB55-0247-8150-6ADF5129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634" y="2657090"/>
            <a:ext cx="881621" cy="130144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9F8EF7A1-E67E-0040-87CC-6D6F594A8E25}"/>
              </a:ext>
            </a:extLst>
          </p:cNvPr>
          <p:cNvSpPr txBox="1"/>
          <p:nvPr/>
        </p:nvSpPr>
        <p:spPr>
          <a:xfrm>
            <a:off x="5129858" y="457148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3295A7"/>
                </a:solidFill>
                <a:cs typeface="Arial" pitchFamily="34" charset="0"/>
              </a:rPr>
              <a:t>Pentose</a:t>
            </a:r>
          </a:p>
          <a:p>
            <a:pPr algn="ctr"/>
            <a:r>
              <a:rPr lang="pt-BR" b="1" dirty="0">
                <a:solidFill>
                  <a:srgbClr val="3295A7"/>
                </a:solidFill>
                <a:cs typeface="Arial" pitchFamily="34" charset="0"/>
              </a:rPr>
              <a:t>(açúcar)</a:t>
            </a:r>
            <a:endParaRPr lang="pt-BR" dirty="0">
              <a:solidFill>
                <a:srgbClr val="3295A7"/>
              </a:solidFill>
            </a:endParaRP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xmlns="" id="{43C45642-DC7E-CC44-97B0-5437004BC178}"/>
              </a:ext>
            </a:extLst>
          </p:cNvPr>
          <p:cNvSpPr txBox="1"/>
          <p:nvPr/>
        </p:nvSpPr>
        <p:spPr>
          <a:xfrm>
            <a:off x="3333721" y="2741832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3295A7"/>
                </a:solidFill>
                <a:cs typeface="Arial" pitchFamily="34" charset="0"/>
              </a:rPr>
              <a:t>Fosfato</a:t>
            </a:r>
            <a:endParaRPr lang="pt-BR" dirty="0">
              <a:solidFill>
                <a:srgbClr val="3295A7"/>
              </a:solidFill>
            </a:endParaRP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xmlns="" id="{5B7D66E9-4505-004E-8642-350E6A1F56B8}"/>
              </a:ext>
            </a:extLst>
          </p:cNvPr>
          <p:cNvSpPr txBox="1"/>
          <p:nvPr/>
        </p:nvSpPr>
        <p:spPr>
          <a:xfrm>
            <a:off x="8186650" y="255069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3295A7"/>
                </a:solidFill>
                <a:cs typeface="Arial" pitchFamily="34" charset="0"/>
              </a:rPr>
              <a:t>Base</a:t>
            </a:r>
          </a:p>
          <a:p>
            <a:pPr algn="ctr"/>
            <a:r>
              <a:rPr lang="pt-BR" b="1" dirty="0">
                <a:solidFill>
                  <a:srgbClr val="3295A7"/>
                </a:solidFill>
                <a:cs typeface="Arial" pitchFamily="34" charset="0"/>
              </a:rPr>
              <a:t>nitrogenada</a:t>
            </a:r>
            <a:endParaRPr lang="pt-BR" dirty="0">
              <a:solidFill>
                <a:srgbClr val="3295A7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F2F49DC0-CD5C-CF41-B0A1-A801ECB25BDC}"/>
              </a:ext>
            </a:extLst>
          </p:cNvPr>
          <p:cNvSpPr/>
          <p:nvPr/>
        </p:nvSpPr>
        <p:spPr>
          <a:xfrm>
            <a:off x="3195873" y="2163778"/>
            <a:ext cx="6496317" cy="3277356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5" name="CaixaDeTexto 214">
            <a:extLst>
              <a:ext uri="{FF2B5EF4-FFF2-40B4-BE49-F238E27FC236}">
                <a16:creationId xmlns:a16="http://schemas.microsoft.com/office/drawing/2014/main" xmlns="" id="{79F3AD2A-2667-2840-81B2-22F12B7D7944}"/>
              </a:ext>
            </a:extLst>
          </p:cNvPr>
          <p:cNvSpPr txBox="1"/>
          <p:nvPr/>
        </p:nvSpPr>
        <p:spPr>
          <a:xfrm>
            <a:off x="5852345" y="561033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3295A7"/>
                </a:solidFill>
                <a:cs typeface="Arial" pitchFamily="34" charset="0"/>
              </a:rPr>
              <a:t>Nucleotídeo</a:t>
            </a:r>
            <a:endParaRPr lang="pt-BR" dirty="0">
              <a:solidFill>
                <a:srgbClr val="3295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9" grpId="0"/>
      <p:bldP spid="200" grpId="0"/>
      <p:bldP spid="24" grpId="0" animBg="1"/>
      <p:bldP spid="2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177" y="612998"/>
            <a:ext cx="11573197" cy="7242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Estrutura da molécula de DNA - nucleotídeos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197CB902-E026-584B-ACA6-C948D087450C}"/>
              </a:ext>
            </a:extLst>
          </p:cNvPr>
          <p:cNvGrpSpPr/>
          <p:nvPr/>
        </p:nvGrpSpPr>
        <p:grpSpPr>
          <a:xfrm>
            <a:off x="2379738" y="1695269"/>
            <a:ext cx="3493655" cy="1967993"/>
            <a:chOff x="4307634" y="2465140"/>
            <a:chExt cx="3843661" cy="2119182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xmlns="" id="{A0A73A61-33C8-8246-8CD5-121AE1DCC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198" y="3578094"/>
              <a:ext cx="1132008" cy="1006228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3F321F4D-B6B8-A946-BE36-583031C15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6941" y="2465140"/>
              <a:ext cx="1984354" cy="1529605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xmlns="" id="{A2370019-BB55-0247-8150-6ADF51293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7634" y="2657090"/>
              <a:ext cx="881621" cy="1301443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43E32A7-A156-7147-BB57-48623CA633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286" y="1337098"/>
            <a:ext cx="3493655" cy="23354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AC2B55-D3D8-7549-A4E2-FFA3881681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738" y="4115671"/>
            <a:ext cx="3691509" cy="19964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8BE394-7CB3-1C4B-AA35-DB3A5425A9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288" y="4257372"/>
            <a:ext cx="3540836" cy="192109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7612A63-50B6-FF49-8AC4-D74E28DAF7D4}"/>
              </a:ext>
            </a:extLst>
          </p:cNvPr>
          <p:cNvSpPr/>
          <p:nvPr/>
        </p:nvSpPr>
        <p:spPr>
          <a:xfrm>
            <a:off x="2276398" y="1470774"/>
            <a:ext cx="3691509" cy="2335445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3EBDF39D-3761-D644-8F47-78EACCF37D3E}"/>
              </a:ext>
            </a:extLst>
          </p:cNvPr>
          <p:cNvSpPr/>
          <p:nvPr/>
        </p:nvSpPr>
        <p:spPr>
          <a:xfrm>
            <a:off x="2264960" y="3948724"/>
            <a:ext cx="3691509" cy="2335445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A1AEFA80-7F0F-7440-A528-C7D1F073C6C2}"/>
              </a:ext>
            </a:extLst>
          </p:cNvPr>
          <p:cNvSpPr/>
          <p:nvPr/>
        </p:nvSpPr>
        <p:spPr>
          <a:xfrm>
            <a:off x="6502360" y="1476118"/>
            <a:ext cx="3691509" cy="2335445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10720563-4AAA-F74B-B47F-421544C97386}"/>
              </a:ext>
            </a:extLst>
          </p:cNvPr>
          <p:cNvSpPr/>
          <p:nvPr/>
        </p:nvSpPr>
        <p:spPr>
          <a:xfrm>
            <a:off x="6502358" y="3946162"/>
            <a:ext cx="3691509" cy="2335445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281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9051" y="431433"/>
            <a:ext cx="11573197" cy="7242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Estrutura da molécula de DNA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81327113-13A9-7C47-8090-FF8D3C50F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913" y="1036200"/>
            <a:ext cx="1955548" cy="5458306"/>
          </a:xfrm>
          <a:prstGeom prst="rect">
            <a:avLst/>
          </a:prstGeom>
        </p:spPr>
      </p:pic>
      <p:pic>
        <p:nvPicPr>
          <p:cNvPr id="196" name="Imagem 195">
            <a:extLst>
              <a:ext uri="{FF2B5EF4-FFF2-40B4-BE49-F238E27FC236}">
                <a16:creationId xmlns:a16="http://schemas.microsoft.com/office/drawing/2014/main" xmlns="" id="{773A9849-337D-BC43-9CEC-62DD94FD2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969" y="1036200"/>
            <a:ext cx="2257330" cy="54583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87CA0ED-AC86-F044-B9F7-B29B7E7AA6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462" y="2738436"/>
            <a:ext cx="941562" cy="375607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3EBFDBB-C40A-AA42-AD67-022B2FAD69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4406" y="1036200"/>
            <a:ext cx="941562" cy="1629808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11F716F4-09E8-5F4F-9277-335FE73807AB}"/>
              </a:ext>
            </a:extLst>
          </p:cNvPr>
          <p:cNvGrpSpPr/>
          <p:nvPr/>
        </p:nvGrpSpPr>
        <p:grpSpPr>
          <a:xfrm>
            <a:off x="1997899" y="2045917"/>
            <a:ext cx="1727875" cy="4295592"/>
            <a:chOff x="4093029" y="2198914"/>
            <a:chExt cx="1727875" cy="4295592"/>
          </a:xfrm>
          <a:solidFill>
            <a:schemeClr val="bg1"/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FDC30D90-1EBB-FF43-828D-40D902CE5976}"/>
                </a:ext>
              </a:extLst>
            </p:cNvPr>
            <p:cNvSpPr/>
            <p:nvPr/>
          </p:nvSpPr>
          <p:spPr>
            <a:xfrm>
              <a:off x="4093029" y="2351314"/>
              <a:ext cx="582634" cy="3933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FB72A7C2-9D38-D447-B591-300D349457F1}"/>
                </a:ext>
              </a:extLst>
            </p:cNvPr>
            <p:cNvSpPr/>
            <p:nvPr/>
          </p:nvSpPr>
          <p:spPr>
            <a:xfrm>
              <a:off x="4655636" y="2561134"/>
              <a:ext cx="582634" cy="3933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4B6BA5FA-96C8-B944-A50F-69700FDA217C}"/>
                </a:ext>
              </a:extLst>
            </p:cNvPr>
            <p:cNvSpPr/>
            <p:nvPr/>
          </p:nvSpPr>
          <p:spPr>
            <a:xfrm>
              <a:off x="5238270" y="2198914"/>
              <a:ext cx="582634" cy="39333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FC9AEEA-9744-1348-A54C-B57074A36859}"/>
              </a:ext>
            </a:extLst>
          </p:cNvPr>
          <p:cNvSpPr txBox="1"/>
          <p:nvPr/>
        </p:nvSpPr>
        <p:spPr>
          <a:xfrm>
            <a:off x="6952299" y="341141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68B45"/>
                </a:solidFill>
              </a:rPr>
              <a:t>=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95617CF-52BD-DD44-8C2D-CEDC9C89EF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84807" y="1549373"/>
            <a:ext cx="1040990" cy="46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760" y="476777"/>
            <a:ext cx="11573197" cy="7242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Estrutura da molécula de DNA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43415FC-8F70-4218-B912-AC6B1EA5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8" t="28369" r="64254" b="18458"/>
          <a:stretch/>
        </p:blipFill>
        <p:spPr>
          <a:xfrm>
            <a:off x="5099960" y="1604553"/>
            <a:ext cx="6870997" cy="502018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873F622-BFE3-4EE4-98A4-EA96B329A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48" t="32318" r="56895" b="35466"/>
          <a:stretch/>
        </p:blipFill>
        <p:spPr>
          <a:xfrm>
            <a:off x="1310249" y="4885672"/>
            <a:ext cx="2506070" cy="17390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AE1BF32-7698-48A5-8C01-DD1ED59BA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9" t="30896" r="70504" b="13253"/>
          <a:stretch/>
        </p:blipFill>
        <p:spPr>
          <a:xfrm>
            <a:off x="740177" y="1201024"/>
            <a:ext cx="3646215" cy="33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0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7760" y="476777"/>
            <a:ext cx="11573197" cy="7242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Estrutura da molécula de DNA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268B4F8F-CCCF-4B92-A909-B87A23B0C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7" t="23068" r="72918" b="28639"/>
          <a:stretch/>
        </p:blipFill>
        <p:spPr>
          <a:xfrm>
            <a:off x="221043" y="1201024"/>
            <a:ext cx="3609866" cy="28566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998E80E-89B8-4BEB-9EFF-DFC8C2863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1" t="12532" r="57443" b="8596"/>
          <a:stretch/>
        </p:blipFill>
        <p:spPr>
          <a:xfrm>
            <a:off x="4324350" y="1847096"/>
            <a:ext cx="7802863" cy="49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911161"/>
            <a:ext cx="11029616" cy="1013800"/>
          </a:xfrm>
        </p:spPr>
        <p:txBody>
          <a:bodyPr>
            <a:noAutofit/>
          </a:bodyPr>
          <a:lstStyle/>
          <a:p>
            <a:r>
              <a:rPr lang="pt-BR" sz="3600" dirty="0">
                <a:latin typeface="Calibri" panose="020F0502020204030204" pitchFamily="34" charset="0"/>
              </a:rPr>
              <a:t>Por que extrair o DNA? </a:t>
            </a:r>
            <a:r>
              <a:rPr lang="es-MX" sz="3600" dirty="0">
                <a:latin typeface="Calibri" panose="020F0502020204030204" pitchFamily="34" charset="0"/>
              </a:rPr>
              <a:t/>
            </a:r>
            <a:br>
              <a:rPr lang="es-MX" sz="3600" dirty="0">
                <a:latin typeface="Calibri" panose="020F0502020204030204" pitchFamily="34" charset="0"/>
              </a:rPr>
            </a:br>
            <a:endParaRPr lang="es-MX" sz="36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015" y="2971800"/>
            <a:ext cx="5440784" cy="3311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A extração e purificação do DNA é o primeiro passo para sua análise e manipulação. </a:t>
            </a:r>
          </a:p>
          <a:p>
            <a:pPr marL="0" indent="0">
              <a:buNone/>
            </a:pPr>
            <a:endParaRPr lang="es-MX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Testes de paternidade;</a:t>
            </a:r>
          </a:p>
          <a:p>
            <a:pPr lvl="1"/>
            <a:endParaRPr lang="es-MX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Análises forenses;</a:t>
            </a:r>
          </a:p>
          <a:p>
            <a:pPr lvl="1"/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Identificação de organismos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s-MX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s-MX" sz="2400" dirty="0"/>
          </a:p>
        </p:txBody>
      </p:sp>
      <p:pic>
        <p:nvPicPr>
          <p:cNvPr id="3074" name="Picture 2" descr="http://www.robsonpiresxerife.com/wp-content/uploads/2013/07/banco-dna-cri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0" r="29050" b="938"/>
          <a:stretch/>
        </p:blipFill>
        <p:spPr bwMode="auto">
          <a:xfrm>
            <a:off x="9693730" y="1879987"/>
            <a:ext cx="1528354" cy="2369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este_de_paternida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653" y="2138267"/>
            <a:ext cx="2806359" cy="1824133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76300" y="5467350"/>
            <a:ext cx="4076700" cy="1104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co 8"/>
          <p:cNvSpPr/>
          <p:nvPr/>
        </p:nvSpPr>
        <p:spPr>
          <a:xfrm rot="9704074">
            <a:off x="4805057" y="5617774"/>
            <a:ext cx="1434934" cy="7239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5655016" y="5886450"/>
            <a:ext cx="383834" cy="398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pcr_process[3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49" y="4195761"/>
            <a:ext cx="2628901" cy="230028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686550" y="633478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23203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3391" y="424463"/>
            <a:ext cx="11573197" cy="724247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2"/>
                </a:solidFill>
                <a:latin typeface="Schoolbell" panose="02000000000000000000" pitchFamily="2" charset="0"/>
              </a:rPr>
              <a:t>Condições favoráveis para replicação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xmlns="" id="{26F7F299-2EA6-4284-B246-B316E702B232}"/>
              </a:ext>
            </a:extLst>
          </p:cNvPr>
          <p:cNvSpPr/>
          <p:nvPr/>
        </p:nvSpPr>
        <p:spPr>
          <a:xfrm>
            <a:off x="3954487" y="2337585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ko-KR" sz="27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xmlns="" id="{806E6426-D684-4024-9A02-6D2C21F81ECF}"/>
              </a:ext>
            </a:extLst>
          </p:cNvPr>
          <p:cNvGrpSpPr/>
          <p:nvPr/>
        </p:nvGrpSpPr>
        <p:grpSpPr>
          <a:xfrm>
            <a:off x="608167" y="2071226"/>
            <a:ext cx="2998907" cy="2089083"/>
            <a:chOff x="1781953" y="2175681"/>
            <a:chExt cx="2372361" cy="20890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57155ED-43D2-4913-8190-407AAF86EDB3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200" b="1" i="0" u="none" strike="noStrike" kern="1200" cap="none" spc="0" normalizeH="0" baseline="0" dirty="0">
                  <a:ln>
                    <a:noFill/>
                  </a:ln>
                  <a:solidFill>
                    <a:srgbClr val="99A8EA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Ingredientes</a:t>
              </a: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 (reagentes) necessários para que uma ou mais moléculas alvo sirvam como </a:t>
              </a:r>
              <a:r>
                <a:rPr kumimoji="0" lang="pt-BR" altLang="ko-KR" sz="1200" b="1" i="0" u="none" strike="noStrike" kern="1200" cap="none" spc="0" normalizeH="0" baseline="0" dirty="0">
                  <a:ln>
                    <a:noFill/>
                  </a:ln>
                  <a:solidFill>
                    <a:srgbClr val="99A8EA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molde</a:t>
              </a: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 para no processo de </a:t>
              </a:r>
              <a:r>
                <a:rPr kumimoji="0" lang="pt-BR" altLang="ko-KR" sz="1200" b="1" i="0" u="none" strike="noStrike" kern="1200" cap="none" spc="0" normalizeH="0" baseline="0" dirty="0">
                  <a:ln>
                    <a:noFill/>
                  </a:ln>
                  <a:solidFill>
                    <a:srgbClr val="99A8EA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amplificação</a:t>
              </a: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.</a:t>
              </a:r>
            </a:p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</a:endParaRPr>
            </a:p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També</a:t>
              </a:r>
              <a:r>
                <a:rPr lang="pt-BR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m há condições, como </a:t>
              </a:r>
              <a:r>
                <a:rPr lang="pt-BR" altLang="ko-KR" sz="1200" b="1" dirty="0">
                  <a:solidFill>
                    <a:srgbClr val="99A8EA"/>
                  </a:solidFill>
                  <a:latin typeface="Arial"/>
                  <a:ea typeface="Arial Unicode MS"/>
                </a:rPr>
                <a:t>variação de temperatura</a:t>
              </a:r>
              <a:r>
                <a:rPr lang="pt-BR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, pH e concentração de sais que favorecem a manutenção da dinâmica da reação.</a:t>
              </a: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0CAC98F-84CD-4F3E-B3C3-ACF0135CDA39}"/>
                </a:ext>
              </a:extLst>
            </p:cNvPr>
            <p:cNvSpPr txBox="1"/>
            <p:nvPr/>
          </p:nvSpPr>
          <p:spPr>
            <a:xfrm>
              <a:off x="1781953" y="2175681"/>
              <a:ext cx="236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4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O que tem dentro do tubo?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8065ED0-9DFA-46BB-A215-9CD51E18A300}"/>
              </a:ext>
            </a:extLst>
          </p:cNvPr>
          <p:cNvCxnSpPr>
            <a:cxnSpLocks/>
          </p:cNvCxnSpPr>
          <p:nvPr/>
        </p:nvCxnSpPr>
        <p:spPr>
          <a:xfrm>
            <a:off x="873111" y="2392634"/>
            <a:ext cx="2914361" cy="0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FD7B58B-5CB3-4645-990F-1263644D062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87472" y="2392634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AD07AA-E735-4807-B2EB-59DAA4ADC600}"/>
              </a:ext>
            </a:extLst>
          </p:cNvPr>
          <p:cNvSpPr txBox="1"/>
          <p:nvPr/>
        </p:nvSpPr>
        <p:spPr>
          <a:xfrm>
            <a:off x="4660586" y="401030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2000" b="1" i="0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Reação de PCR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0F5E960-F5CC-4BDF-94DF-EC13FAF0CE36}"/>
              </a:ext>
            </a:extLst>
          </p:cNvPr>
          <p:cNvCxnSpPr>
            <a:cxnSpLocks/>
          </p:cNvCxnSpPr>
          <p:nvPr/>
        </p:nvCxnSpPr>
        <p:spPr>
          <a:xfrm>
            <a:off x="8073219" y="3744844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xmlns="" id="{E09A42E9-132D-4042-B305-8767B25582D6}"/>
              </a:ext>
            </a:extLst>
          </p:cNvPr>
          <p:cNvGrpSpPr/>
          <p:nvPr/>
        </p:nvGrpSpPr>
        <p:grpSpPr>
          <a:xfrm>
            <a:off x="8163515" y="3438867"/>
            <a:ext cx="2996190" cy="942785"/>
            <a:chOff x="8736091" y="4094174"/>
            <a:chExt cx="2493362" cy="9427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8711410-C4C1-438A-9418-6F7B4D9B876F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São as unidades utilizadas pela DNA polimerase no processo de síntese das novas fitas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EE9FE45-7D00-4CFB-8626-58379554D82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400" b="1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Nucleotídeos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2A8CB13-03A0-49E6-B427-D426E4CE7BBD}"/>
              </a:ext>
            </a:extLst>
          </p:cNvPr>
          <p:cNvCxnSpPr>
            <a:cxnSpLocks/>
          </p:cNvCxnSpPr>
          <p:nvPr/>
        </p:nvCxnSpPr>
        <p:spPr>
          <a:xfrm>
            <a:off x="6065680" y="1567036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xmlns="" id="{4B325B65-67D9-4F90-9ED9-98D80453686C}"/>
              </a:ext>
            </a:extLst>
          </p:cNvPr>
          <p:cNvGrpSpPr/>
          <p:nvPr/>
        </p:nvGrpSpPr>
        <p:grpSpPr>
          <a:xfrm>
            <a:off x="6096000" y="1264707"/>
            <a:ext cx="4063349" cy="573453"/>
            <a:chOff x="8306211" y="1865918"/>
            <a:chExt cx="2909365" cy="5734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E56D3BE-2024-40BC-9EF4-A3C425F872DD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É o DNA alvo que será copiado, replicado, amplificado.</a:t>
              </a:r>
              <a:endParaRPr kumimoji="0" lang="pt-BR" altLang="ko-KR" sz="12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F82CB77-F121-4560-90CA-5AD7A8B8F408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400" b="1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DNA molde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43B03EE-083E-41C7-B40E-8740AF99EA86}"/>
              </a:ext>
            </a:extLst>
          </p:cNvPr>
          <p:cNvCxnSpPr>
            <a:cxnSpLocks/>
          </p:cNvCxnSpPr>
          <p:nvPr/>
        </p:nvCxnSpPr>
        <p:spPr>
          <a:xfrm>
            <a:off x="7465720" y="4916592"/>
            <a:ext cx="4144619" cy="0"/>
          </a:xfrm>
          <a:prstGeom prst="line">
            <a:avLst/>
          </a:prstGeom>
          <a:ln w="12700">
            <a:solidFill>
              <a:schemeClr val="accent4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176058F1-B406-42FB-BFFB-FDCF0E305E2A}"/>
              </a:ext>
            </a:extLst>
          </p:cNvPr>
          <p:cNvGrpSpPr/>
          <p:nvPr/>
        </p:nvGrpSpPr>
        <p:grpSpPr>
          <a:xfrm>
            <a:off x="7496040" y="4606340"/>
            <a:ext cx="4063349" cy="952513"/>
            <a:chOff x="8306211" y="5374777"/>
            <a:chExt cx="2909365" cy="9525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06CA0EA-197D-4868-91E7-8489DD1C2B94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Pequenos </a:t>
              </a:r>
              <a:r>
                <a:rPr lang="pt-BR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fragmentos de DNA fita simples complementares e específicos às extremidades do fragmento alvo de DNA</a:t>
              </a:r>
              <a:endParaRPr kumimoji="0" lang="pt-BR" altLang="ko-KR" sz="12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979026A-0C22-4390-A599-A634AA911130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400" b="1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Primers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671904B-9B10-479E-9F45-62576C9D32C3}"/>
              </a:ext>
            </a:extLst>
          </p:cNvPr>
          <p:cNvCxnSpPr>
            <a:cxnSpLocks/>
          </p:cNvCxnSpPr>
          <p:nvPr/>
        </p:nvCxnSpPr>
        <p:spPr>
          <a:xfrm>
            <a:off x="7438604" y="2587446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xmlns="" id="{3390D829-FD19-452F-B404-BB790CD7E653}"/>
              </a:ext>
            </a:extLst>
          </p:cNvPr>
          <p:cNvGrpSpPr/>
          <p:nvPr/>
        </p:nvGrpSpPr>
        <p:grpSpPr>
          <a:xfrm>
            <a:off x="7509710" y="2285335"/>
            <a:ext cx="2996190" cy="952513"/>
            <a:chOff x="8697852" y="2990115"/>
            <a:chExt cx="2493362" cy="9525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E33B8A1-1336-493E-9F0E-9FA5A94F215C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É a enzima capaz de utilizar uma fita molde de DNA para </a:t>
              </a:r>
              <a:r>
                <a:rPr lang="pt-BR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sintetizar (gerar) uma nova fita complementar</a:t>
              </a:r>
              <a:endParaRPr kumimoji="0" lang="pt-BR" altLang="ko-KR" sz="12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B964F5E-FD48-4883-9D9E-6392C09CFEB7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400" b="1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DNA polimerase</a:t>
              </a:r>
            </a:p>
          </p:txBody>
        </p:sp>
      </p:grpSp>
      <p:cxnSp>
        <p:nvCxnSpPr>
          <p:cNvPr id="39" name="Straight Connector 20">
            <a:extLst>
              <a:ext uri="{FF2B5EF4-FFF2-40B4-BE49-F238E27FC236}">
                <a16:creationId xmlns:a16="http://schemas.microsoft.com/office/drawing/2014/main" xmlns="" id="{70F3F3BD-50EE-8F4B-9E68-62D606133B02}"/>
              </a:ext>
            </a:extLst>
          </p:cNvPr>
          <p:cNvCxnSpPr>
            <a:cxnSpLocks/>
          </p:cNvCxnSpPr>
          <p:nvPr/>
        </p:nvCxnSpPr>
        <p:spPr>
          <a:xfrm>
            <a:off x="6096000" y="6045601"/>
            <a:ext cx="4144619" cy="0"/>
          </a:xfrm>
          <a:prstGeom prst="line">
            <a:avLst/>
          </a:prstGeom>
          <a:ln w="12700">
            <a:solidFill>
              <a:schemeClr val="accent4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그룹 7">
            <a:extLst>
              <a:ext uri="{FF2B5EF4-FFF2-40B4-BE49-F238E27FC236}">
                <a16:creationId xmlns:a16="http://schemas.microsoft.com/office/drawing/2014/main" xmlns="" id="{0E19F404-168E-A146-B3E4-940141A912F8}"/>
              </a:ext>
            </a:extLst>
          </p:cNvPr>
          <p:cNvGrpSpPr/>
          <p:nvPr/>
        </p:nvGrpSpPr>
        <p:grpSpPr>
          <a:xfrm>
            <a:off x="6126320" y="5735349"/>
            <a:ext cx="4063349" cy="583181"/>
            <a:chOff x="8306211" y="5374777"/>
            <a:chExt cx="2909365" cy="583181"/>
          </a:xfrm>
        </p:grpSpPr>
        <p:sp>
          <p:nvSpPr>
            <p:cNvPr id="41" name="TextBox 22">
              <a:extLst>
                <a:ext uri="{FF2B5EF4-FFF2-40B4-BE49-F238E27FC236}">
                  <a16:creationId xmlns:a16="http://schemas.microsoft.com/office/drawing/2014/main" xmlns="" id="{CE08AB3E-2C3D-0E43-8DD3-C10064076AA7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2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Cofator da enzima DNA polimerase</a:t>
              </a:r>
            </a:p>
          </p:txBody>
        </p:sp>
        <p:sp>
          <p:nvSpPr>
            <p:cNvPr id="42" name="TextBox 23">
              <a:extLst>
                <a:ext uri="{FF2B5EF4-FFF2-40B4-BE49-F238E27FC236}">
                  <a16:creationId xmlns:a16="http://schemas.microsoft.com/office/drawing/2014/main" xmlns="" id="{DB6C4D66-7FFD-F64A-95FA-0EB42829FA56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400" b="1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Íon </a:t>
              </a:r>
              <a:r>
                <a:rPr lang="pt-BR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</a:rPr>
                <a:t>b</a:t>
              </a:r>
              <a:r>
                <a:rPr kumimoji="0" lang="pt-BR" altLang="ko-KR" sz="1400" b="1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ivalente (</a:t>
              </a:r>
              <a:r>
                <a:rPr kumimoji="0" lang="pt-BR" altLang="ko-KR" sz="1400" b="1" i="0" u="none" strike="noStrike" kern="1200" cap="none" spc="0" normalizeH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Mg</a:t>
              </a:r>
              <a:r>
                <a:rPr kumimoji="0" lang="pt-BR" altLang="ko-KR" sz="1400" b="1" i="0" u="none" strike="noStrike" kern="1200" cap="none" spc="0" normalizeH="0" baseline="3000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+2</a:t>
              </a:r>
              <a:r>
                <a:rPr kumimoji="0" lang="pt-BR" altLang="ko-KR" sz="1400" b="1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)</a:t>
              </a:r>
            </a:p>
          </p:txBody>
        </p:sp>
      </p:grpSp>
      <p:sp>
        <p:nvSpPr>
          <p:cNvPr id="43" name="Donut 66">
            <a:extLst>
              <a:ext uri="{FF2B5EF4-FFF2-40B4-BE49-F238E27FC236}">
                <a16:creationId xmlns:a16="http://schemas.microsoft.com/office/drawing/2014/main" xmlns="" id="{C8E3A2C6-AD55-DF48-9FC4-5A15C736F117}"/>
              </a:ext>
            </a:extLst>
          </p:cNvPr>
          <p:cNvSpPr/>
          <p:nvPr/>
        </p:nvSpPr>
        <p:spPr>
          <a:xfrm>
            <a:off x="7372189" y="3394330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ko-KR" sz="2700" b="0" i="0" u="none" strike="noStrike" kern="1200" cap="none" spc="0" normalizeH="0" baseline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Donut 59">
            <a:extLst>
              <a:ext uri="{FF2B5EF4-FFF2-40B4-BE49-F238E27FC236}">
                <a16:creationId xmlns:a16="http://schemas.microsoft.com/office/drawing/2014/main" xmlns="" id="{D30C359D-BA9D-A840-A78C-52E3F81A56C9}"/>
              </a:ext>
            </a:extLst>
          </p:cNvPr>
          <p:cNvSpPr/>
          <p:nvPr/>
        </p:nvSpPr>
        <p:spPr>
          <a:xfrm>
            <a:off x="5364650" y="1216521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ko-KR" sz="2700" b="0" i="0" u="none" strike="noStrike" kern="1200" cap="none" spc="0" normalizeH="0" baseline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9" name="Donut 60">
            <a:extLst>
              <a:ext uri="{FF2B5EF4-FFF2-40B4-BE49-F238E27FC236}">
                <a16:creationId xmlns:a16="http://schemas.microsoft.com/office/drawing/2014/main" xmlns="" id="{0C0DBC6C-A5E1-7141-8136-6B2CB38E1FE3}"/>
              </a:ext>
            </a:extLst>
          </p:cNvPr>
          <p:cNvSpPr/>
          <p:nvPr/>
        </p:nvSpPr>
        <p:spPr>
          <a:xfrm>
            <a:off x="6764690" y="4566077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ko-KR" sz="2700" b="0" i="0" u="none" strike="noStrike" kern="1200" cap="none" spc="0" normalizeH="0" baseline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1" name="Donut 61">
            <a:extLst>
              <a:ext uri="{FF2B5EF4-FFF2-40B4-BE49-F238E27FC236}">
                <a16:creationId xmlns:a16="http://schemas.microsoft.com/office/drawing/2014/main" xmlns="" id="{43426FCA-3406-EB47-878C-2E3BAC562A51}"/>
              </a:ext>
            </a:extLst>
          </p:cNvPr>
          <p:cNvSpPr/>
          <p:nvPr/>
        </p:nvSpPr>
        <p:spPr>
          <a:xfrm>
            <a:off x="6737574" y="2236930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ko-KR" sz="2700" b="0" i="0" u="none" strike="noStrike" kern="1200" cap="none" spc="0" normalizeH="0" baseline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xmlns="" id="{7B0634BD-2E56-5A42-8BF5-0C0B8224B1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215" y="2946631"/>
            <a:ext cx="1160138" cy="1160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Donut 60">
            <a:extLst>
              <a:ext uri="{FF2B5EF4-FFF2-40B4-BE49-F238E27FC236}">
                <a16:creationId xmlns:a16="http://schemas.microsoft.com/office/drawing/2014/main" xmlns="" id="{B3A0D993-9752-EF4D-8696-ECD2F1D4A77C}"/>
              </a:ext>
            </a:extLst>
          </p:cNvPr>
          <p:cNvSpPr/>
          <p:nvPr/>
        </p:nvSpPr>
        <p:spPr>
          <a:xfrm>
            <a:off x="5394970" y="5695086"/>
            <a:ext cx="701030" cy="701030"/>
          </a:xfrm>
          <a:prstGeom prst="donut">
            <a:avLst>
              <a:gd name="adj" fmla="val 8736"/>
            </a:avLst>
          </a:prstGeom>
          <a:solidFill>
            <a:srgbClr val="82D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ko-KR" sz="2700" b="0" i="0" u="none" strike="noStrike" kern="1200" cap="none" spc="0" normalizeH="0" baseline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xmlns="" id="{9F42F034-3EA5-B242-875C-32F3977A7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943" y="2379003"/>
            <a:ext cx="429974" cy="426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3468C5F3-7838-2349-831C-0FFDFD783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604" y="3526700"/>
            <a:ext cx="559949" cy="450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8A3CF0B2-B6F2-7F4F-9C99-EB0378D400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845" y="4668629"/>
            <a:ext cx="440415" cy="50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xmlns="" id="{FCA98422-CF3C-E04E-A51B-8A5F90081F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073" y="5753455"/>
            <a:ext cx="526717" cy="531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xmlns="" id="{CC1584E7-6BFB-1E49-9E89-A70D7C4435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073" y="1351570"/>
            <a:ext cx="430938" cy="430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5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9" grpId="0" animBg="1"/>
      <p:bldP spid="51" grpId="0" animBg="1"/>
      <p:bldP spid="53" grpId="0" animBg="1"/>
    </p:bldLst>
  </p:timing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2121</TotalTime>
  <Words>1026</Words>
  <Application>Microsoft Office PowerPoint</Application>
  <PresentationFormat>Personalizar</PresentationFormat>
  <Paragraphs>306</Paragraphs>
  <Slides>26</Slides>
  <Notes>13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Dividendo</vt:lpstr>
      <vt:lpstr>Aula Prática 2: Extração de DNA  </vt:lpstr>
      <vt:lpstr>O que é o DNA?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 que extrair o DNA?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extrair o DNA?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Procedimento: </vt:lpstr>
      <vt:lpstr>Procedimento: </vt:lpstr>
      <vt:lpstr>Procedimento: </vt:lpstr>
      <vt:lpstr>Procedimento: </vt:lpstr>
      <vt:lpstr>vídeo: </vt:lpstr>
      <vt:lpstr>Perguntas???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Villa</dc:creator>
  <cp:lastModifiedBy>user1</cp:lastModifiedBy>
  <cp:revision>40</cp:revision>
  <dcterms:created xsi:type="dcterms:W3CDTF">2016-08-17T17:50:17Z</dcterms:created>
  <dcterms:modified xsi:type="dcterms:W3CDTF">2020-09-21T12:13:38Z</dcterms:modified>
</cp:coreProperties>
</file>