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258" r:id="rId5"/>
    <p:sldId id="259" r:id="rId6"/>
    <p:sldId id="265" r:id="rId7"/>
    <p:sldId id="263" r:id="rId8"/>
    <p:sldId id="264" r:id="rId9"/>
    <p:sldId id="260" r:id="rId10"/>
    <p:sldId id="26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5076B92-3142-4A1C-85CD-E5F5BEAF353E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3915B1-4EF9-48D2-833B-B1572DC73C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0712682_351798951660220_8528027245610187274_o.jpg"/>
          <p:cNvPicPr>
            <a:picLocks noChangeAspect="1"/>
          </p:cNvPicPr>
          <p:nvPr/>
        </p:nvPicPr>
        <p:blipFill>
          <a:blip r:embed="rId2" cstate="print"/>
          <a:srcRect l="8452" t="9274" r="18293" b="10428"/>
          <a:stretch>
            <a:fillRect/>
          </a:stretch>
        </p:blipFill>
        <p:spPr>
          <a:xfrm>
            <a:off x="1115616" y="0"/>
            <a:ext cx="2135240" cy="3284985"/>
          </a:xfrm>
          <a:prstGeom prst="rect">
            <a:avLst/>
          </a:prstGeom>
        </p:spPr>
      </p:pic>
      <p:pic>
        <p:nvPicPr>
          <p:cNvPr id="6" name="Imagem 5" descr="1484204_351799904993458_7172610190153884579_n.jpg"/>
          <p:cNvPicPr>
            <a:picLocks noChangeAspect="1"/>
          </p:cNvPicPr>
          <p:nvPr/>
        </p:nvPicPr>
        <p:blipFill>
          <a:blip r:embed="rId3" cstate="print"/>
          <a:srcRect l="6401" t="8780" r="7179" b="12125"/>
          <a:stretch>
            <a:fillRect/>
          </a:stretch>
        </p:blipFill>
        <p:spPr>
          <a:xfrm>
            <a:off x="6804248" y="0"/>
            <a:ext cx="2088232" cy="3218948"/>
          </a:xfrm>
          <a:prstGeom prst="rect">
            <a:avLst/>
          </a:prstGeom>
        </p:spPr>
      </p:pic>
      <p:pic>
        <p:nvPicPr>
          <p:cNvPr id="1026" name="Picture 2" descr="C:\Users\bia\Desktop\ca.jpg"/>
          <p:cNvPicPr>
            <a:picLocks noChangeAspect="1" noChangeArrowheads="1"/>
          </p:cNvPicPr>
          <p:nvPr/>
        </p:nvPicPr>
        <p:blipFill>
          <a:blip r:embed="rId4" cstate="print"/>
          <a:srcRect l="5971" t="9509" r="7443" b="12579"/>
          <a:stretch>
            <a:fillRect/>
          </a:stretch>
        </p:blipFill>
        <p:spPr bwMode="auto">
          <a:xfrm>
            <a:off x="6444208" y="3429000"/>
            <a:ext cx="2425390" cy="3429000"/>
          </a:xfrm>
          <a:prstGeom prst="rect">
            <a:avLst/>
          </a:prstGeom>
          <a:noFill/>
        </p:spPr>
      </p:pic>
      <p:pic>
        <p:nvPicPr>
          <p:cNvPr id="7" name="Imagem 6" descr="1017527_351799961660119_7750392441469060681_n.jpg"/>
          <p:cNvPicPr>
            <a:picLocks noChangeAspect="1"/>
          </p:cNvPicPr>
          <p:nvPr/>
        </p:nvPicPr>
        <p:blipFill>
          <a:blip r:embed="rId5" cstate="print"/>
          <a:srcRect l="15485" t="8468" r="16348" b="10985"/>
          <a:stretch>
            <a:fillRect/>
          </a:stretch>
        </p:blipFill>
        <p:spPr>
          <a:xfrm>
            <a:off x="1187624" y="3434929"/>
            <a:ext cx="2088232" cy="34230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3768" y="2420888"/>
            <a:ext cx="4680520" cy="1656184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>Etnografia</a:t>
            </a:r>
            <a:br>
              <a:rPr lang="pt-BR" sz="5400" dirty="0" smtClean="0"/>
            </a:br>
            <a:r>
              <a:rPr lang="pt-BR" sz="5400" dirty="0" smtClean="0"/>
              <a:t>Grupo Claretá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31840" y="260648"/>
            <a:ext cx="4824536" cy="17526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Professor responsável:  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Marcos Câmara de Castro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Discente: Guilherme </a:t>
            </a:r>
            <a:r>
              <a:rPr lang="pt-BR" sz="2400" dirty="0" err="1" smtClean="0">
                <a:solidFill>
                  <a:schemeClr val="tx1"/>
                </a:solidFill>
              </a:rPr>
              <a:t>Ennes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764704"/>
            <a:ext cx="749808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/>
              <a:t> Pessoas da cidade cantam a música dos sertão – migrações internas no próprio território e mídia;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“ queria levantar para dançar” – espetacularização;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Encontro de culturas – perdas de algumas características ou repensar o locar do fazer musical;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etnografia da mudança - fenômenos recentes, inclusive os que revelam diferentes formas de sincretismo e de hibridação derivados do encontro entre culturas.  (Aubert).</a:t>
            </a:r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730911_796338537071557_6918637790825504458_n.jpg"/>
          <p:cNvPicPr>
            <a:picLocks noChangeAspect="1"/>
          </p:cNvPicPr>
          <p:nvPr/>
        </p:nvPicPr>
        <p:blipFill>
          <a:blip r:embed="rId2" cstate="print"/>
          <a:srcRect l="12600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335688" y="623731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Karen </a:t>
            </a:r>
            <a:r>
              <a:rPr lang="pt-BR" sz="2000" b="1" dirty="0" err="1" smtClean="0"/>
              <a:t>Fagu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Depoimentos de integrantes do grupo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BOUËT, JACQUES </a:t>
            </a:r>
            <a:r>
              <a:rPr lang="pt-BR" sz="2400" dirty="0" err="1" smtClean="0"/>
              <a:t>et</a:t>
            </a:r>
            <a:r>
              <a:rPr lang="pt-BR" sz="2400" dirty="0" smtClean="0"/>
              <a:t> SOLOMOS, MAKIS,</a:t>
            </a:r>
            <a:r>
              <a:rPr lang="pt-BR" sz="2400" i="1" dirty="0" smtClean="0"/>
              <a:t> dir.: Musique </a:t>
            </a:r>
            <a:r>
              <a:rPr lang="pt-BR" sz="2400" i="1" dirty="0" err="1" smtClean="0"/>
              <a:t>et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globalisation</a:t>
            </a:r>
            <a:r>
              <a:rPr lang="pt-BR" sz="2400" i="1" dirty="0" smtClean="0"/>
              <a:t> : </a:t>
            </a:r>
            <a:r>
              <a:rPr lang="pt-BR" sz="2400" i="1" dirty="0" err="1" smtClean="0"/>
              <a:t>musicologie</a:t>
            </a:r>
            <a:r>
              <a:rPr lang="pt-BR" sz="2400" i="1" dirty="0" smtClean="0"/>
              <a:t>, </a:t>
            </a:r>
            <a:r>
              <a:rPr lang="pt-BR" sz="2400" i="1" dirty="0" err="1" smtClean="0"/>
              <a:t>ethnomusicologie</a:t>
            </a:r>
            <a:r>
              <a:rPr lang="pt-BR" sz="2400" i="1" dirty="0" smtClean="0"/>
              <a:t>, </a:t>
            </a:r>
            <a:r>
              <a:rPr lang="pt-BR" sz="2400" dirty="0" smtClean="0"/>
              <a:t>Paris : </a:t>
            </a:r>
            <a:r>
              <a:rPr lang="pt-BR" sz="2400" dirty="0" err="1" smtClean="0"/>
              <a:t>L’Harmattan</a:t>
            </a:r>
            <a:r>
              <a:rPr lang="pt-BR" sz="2400" dirty="0" smtClean="0"/>
              <a:t>, 2011, 286 p.</a:t>
            </a:r>
          </a:p>
          <a:p>
            <a:pPr>
              <a:buNone/>
            </a:pPr>
            <a:r>
              <a:rPr lang="pt-BR" sz="2400" dirty="0" smtClean="0"/>
              <a:t>FERRAZ, ISA GRINSPUM. </a:t>
            </a:r>
            <a:r>
              <a:rPr lang="pt-BR" sz="2400" i="1" dirty="0" smtClean="0"/>
              <a:t>O povo brasileiro</a:t>
            </a:r>
            <a:r>
              <a:rPr lang="pt-BR" sz="2400" dirty="0" smtClean="0"/>
              <a:t>. Brasil, TV Cultura/ GNT/ FUNDAR, 2000</a:t>
            </a:r>
          </a:p>
          <a:p>
            <a:pPr>
              <a:buNone/>
            </a:pPr>
            <a:r>
              <a:rPr lang="pt-BR" sz="2400" dirty="0" smtClean="0"/>
              <a:t>PINTO, TIAGO DE OLIVEIRA. </a:t>
            </a:r>
            <a:r>
              <a:rPr lang="pt-BR" sz="2400" i="1" dirty="0" smtClean="0"/>
              <a:t>Etnomusicologia: da música brasileira à música mundial.</a:t>
            </a:r>
            <a:r>
              <a:rPr lang="pt-BR" sz="2400" dirty="0" smtClean="0"/>
              <a:t> REVISTA USP, São Paulo, n.77, p. 6-11, março/maio 2008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Me leva – domínio público;</a:t>
            </a:r>
          </a:p>
          <a:p>
            <a:r>
              <a:rPr lang="pt-BR" dirty="0" smtClean="0"/>
              <a:t>Enfeites da cabocla – </a:t>
            </a:r>
            <a:r>
              <a:rPr lang="pt-BR" dirty="0" err="1" smtClean="0"/>
              <a:t>Juraildes</a:t>
            </a:r>
            <a:r>
              <a:rPr lang="pt-BR" dirty="0" smtClean="0"/>
              <a:t> da Cruz;</a:t>
            </a:r>
          </a:p>
          <a:p>
            <a:pPr lvl="0"/>
            <a:r>
              <a:rPr lang="pt-BR" dirty="0" smtClean="0"/>
              <a:t> Mortal Loucura - Poema de Gregório de Matos musicada pelo José Miguel </a:t>
            </a:r>
            <a:r>
              <a:rPr lang="pt-BR" dirty="0" err="1" smtClean="0"/>
              <a:t>Wisnik</a:t>
            </a:r>
            <a:r>
              <a:rPr lang="pt-BR" dirty="0" smtClean="0"/>
              <a:t>;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Armorial</a:t>
            </a:r>
            <a:r>
              <a:rPr lang="pt-BR" dirty="0" smtClean="0"/>
              <a:t> </a:t>
            </a:r>
            <a:r>
              <a:rPr lang="pt-BR" dirty="0" smtClean="0"/>
              <a:t>-</a:t>
            </a:r>
            <a:r>
              <a:rPr lang="pt-BR" b="1" dirty="0" smtClean="0"/>
              <a:t> </a:t>
            </a:r>
            <a:r>
              <a:rPr lang="pt-BR" dirty="0" smtClean="0"/>
              <a:t>Ivan Vilela</a:t>
            </a:r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0377070_351799981660117_2355819301858061800_n.jpg"/>
          <p:cNvPicPr>
            <a:picLocks noChangeAspect="1"/>
          </p:cNvPicPr>
          <p:nvPr/>
        </p:nvPicPr>
        <p:blipFill>
          <a:blip r:embed="rId2" cstate="print"/>
          <a:srcRect l="14781" t="10391" r="13665" b="12697"/>
          <a:stretch>
            <a:fillRect/>
          </a:stretch>
        </p:blipFill>
        <p:spPr>
          <a:xfrm>
            <a:off x="6804248" y="-1"/>
            <a:ext cx="2339752" cy="33719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3640448" cy="1143000"/>
          </a:xfrm>
        </p:spPr>
        <p:txBody>
          <a:bodyPr/>
          <a:lstStyle/>
          <a:p>
            <a:r>
              <a:rPr lang="pt-BR" dirty="0" smtClean="0"/>
              <a:t>Grupo Claretá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628800"/>
            <a:ext cx="6088720" cy="5229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pt-BR" sz="4400" dirty="0" smtClean="0"/>
              <a:t>Formação:  Violonista – Marco Papa </a:t>
            </a:r>
            <a:endParaRPr lang="pt-BR" sz="4400" dirty="0" smtClean="0"/>
          </a:p>
          <a:p>
            <a:pPr>
              <a:lnSpc>
                <a:spcPct val="150000"/>
              </a:lnSpc>
              <a:buNone/>
            </a:pPr>
            <a:r>
              <a:rPr lang="pt-BR" sz="4400" dirty="0" smtClean="0"/>
              <a:t>	</a:t>
            </a:r>
            <a:r>
              <a:rPr lang="pt-BR" sz="4400" dirty="0" smtClean="0"/>
              <a:t>Violeiro </a:t>
            </a:r>
            <a:r>
              <a:rPr lang="pt-BR" sz="4400" dirty="0" smtClean="0"/>
              <a:t>– Zé Guerreiro </a:t>
            </a:r>
            <a:endParaRPr lang="pt-BR" sz="4400" dirty="0" smtClean="0"/>
          </a:p>
          <a:p>
            <a:pPr>
              <a:lnSpc>
                <a:spcPct val="150000"/>
              </a:lnSpc>
              <a:buNone/>
            </a:pPr>
            <a:r>
              <a:rPr lang="pt-BR" sz="4400" dirty="0" smtClean="0"/>
              <a:t>	</a:t>
            </a:r>
            <a:r>
              <a:rPr lang="pt-BR" sz="4400" dirty="0" smtClean="0"/>
              <a:t>Violinista</a:t>
            </a:r>
            <a:r>
              <a:rPr lang="pt-BR" sz="4400" dirty="0" smtClean="0"/>
              <a:t>/ </a:t>
            </a:r>
            <a:r>
              <a:rPr lang="pt-BR" sz="4400" dirty="0" err="1" smtClean="0"/>
              <a:t>Rabequeira</a:t>
            </a:r>
            <a:r>
              <a:rPr lang="pt-BR" sz="4400" dirty="0" smtClean="0"/>
              <a:t> – Camila </a:t>
            </a:r>
            <a:r>
              <a:rPr lang="pt-BR" sz="4400" dirty="0" smtClean="0"/>
              <a:t>Santana</a:t>
            </a:r>
          </a:p>
          <a:p>
            <a:pPr>
              <a:lnSpc>
                <a:spcPct val="150000"/>
              </a:lnSpc>
              <a:buNone/>
            </a:pPr>
            <a:r>
              <a:rPr lang="pt-BR" sz="4400" dirty="0" smtClean="0"/>
              <a:t>	</a:t>
            </a:r>
            <a:r>
              <a:rPr lang="pt-BR" sz="4400" dirty="0" smtClean="0"/>
              <a:t>Cantora </a:t>
            </a:r>
            <a:r>
              <a:rPr lang="pt-BR" sz="4400" dirty="0" smtClean="0"/>
              <a:t>– Claire </a:t>
            </a:r>
            <a:r>
              <a:rPr lang="pt-BR" sz="4400" dirty="0" err="1" smtClean="0"/>
              <a:t>Jézéquel</a:t>
            </a:r>
            <a:endParaRPr lang="pt-BR" sz="4400" dirty="0" smtClean="0"/>
          </a:p>
          <a:p>
            <a:pPr>
              <a:lnSpc>
                <a:spcPct val="150000"/>
              </a:lnSpc>
              <a:buNone/>
            </a:pPr>
            <a:endParaRPr lang="pt-BR" sz="4400" dirty="0" smtClean="0"/>
          </a:p>
          <a:p>
            <a:pPr>
              <a:lnSpc>
                <a:spcPct val="150000"/>
              </a:lnSpc>
            </a:pPr>
            <a:r>
              <a:rPr lang="pt-BR" sz="4400" dirty="0" smtClean="0"/>
              <a:t>Junção de dois grupos:  Trio </a:t>
            </a:r>
            <a:r>
              <a:rPr lang="pt-BR" sz="4400" dirty="0" err="1" smtClean="0"/>
              <a:t>Etá</a:t>
            </a:r>
            <a:r>
              <a:rPr lang="pt-BR" sz="4400" dirty="0" smtClean="0"/>
              <a:t> + Claire;</a:t>
            </a:r>
          </a:p>
          <a:p>
            <a:pPr>
              <a:lnSpc>
                <a:spcPct val="150000"/>
              </a:lnSpc>
            </a:pPr>
            <a:endParaRPr lang="pt-BR" sz="4400" dirty="0" smtClean="0"/>
          </a:p>
          <a:p>
            <a:pPr>
              <a:lnSpc>
                <a:spcPct val="150000"/>
              </a:lnSpc>
            </a:pPr>
            <a:r>
              <a:rPr lang="pt-BR" sz="4400" dirty="0" smtClean="0"/>
              <a:t> Músicos convidados: Percussão e Violão.</a:t>
            </a:r>
          </a:p>
          <a:p>
            <a:pPr>
              <a:lnSpc>
                <a:spcPct val="150000"/>
              </a:lnSpc>
            </a:pPr>
            <a:endParaRPr lang="pt-BR" sz="2800" dirty="0" smtClean="0"/>
          </a:p>
          <a:p>
            <a:pPr>
              <a:lnSpc>
                <a:spcPct val="150000"/>
              </a:lnSpc>
              <a:buNone/>
            </a:pPr>
            <a:r>
              <a:rPr lang="pt-BR" sz="2400" dirty="0" smtClean="0"/>
              <a:t>  </a:t>
            </a:r>
          </a:p>
          <a:p>
            <a:pPr>
              <a:lnSpc>
                <a:spcPct val="150000"/>
              </a:lnSpc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tá - renata bu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508104" y="6453336"/>
            <a:ext cx="363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Renata Bueno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Manifesto Sertão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 Interesse pela temática do homem sertanejo e as historias que permeiam o seu mundo;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 foco não foi necessariamente um estilo musical, mas um estilo poético que engloba textos e histórias expressados musicalmente;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 Luiz Gonzaga, </a:t>
            </a:r>
            <a:r>
              <a:rPr lang="pt-BR" sz="2400" dirty="0" err="1" smtClean="0"/>
              <a:t>Elomar</a:t>
            </a:r>
            <a:r>
              <a:rPr lang="pt-BR" sz="2400" dirty="0" smtClean="0"/>
              <a:t> Figueira Melo, Dominguinhos, </a:t>
            </a:r>
            <a:r>
              <a:rPr lang="pt-BR" sz="2400" dirty="0" err="1" smtClean="0"/>
              <a:t>Juraildes</a:t>
            </a:r>
            <a:r>
              <a:rPr lang="pt-BR" sz="2400" dirty="0" smtClean="0"/>
              <a:t> da Cruz e também cantos anônimos das lavadeiras e vaqueiros </a:t>
            </a:r>
            <a:r>
              <a:rPr lang="pt-BR" sz="2400" dirty="0" err="1" smtClean="0"/>
              <a:t>aboiadores</a:t>
            </a:r>
            <a:r>
              <a:rPr lang="pt-BR" sz="24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 todos do grupo pesquisam músicas tradicionais de folguedos e festas brasileiras.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0632569_351799984993450_2623379486031831422_n.jpg"/>
          <p:cNvPicPr>
            <a:picLocks noChangeAspect="1"/>
          </p:cNvPicPr>
          <p:nvPr/>
        </p:nvPicPr>
        <p:blipFill>
          <a:blip r:embed="rId2" cstate="print"/>
          <a:srcRect t="9375" b="12415"/>
          <a:stretch>
            <a:fillRect/>
          </a:stretch>
        </p:blipFill>
        <p:spPr>
          <a:xfrm>
            <a:off x="5908014" y="3501008"/>
            <a:ext cx="3094692" cy="332885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476672"/>
            <a:ext cx="7498080" cy="4800600"/>
          </a:xfrm>
        </p:spPr>
        <p:txBody>
          <a:bodyPr/>
          <a:lstStyle/>
          <a:p>
            <a:pPr algn="just"/>
            <a:r>
              <a:rPr lang="pt-BR" sz="2400" dirty="0" smtClean="0"/>
              <a:t> Apresentação auditório Meira Junior – “amigos da casa”;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cada integrante não </a:t>
            </a:r>
            <a:r>
              <a:rPr lang="pt-BR" sz="2400" dirty="0" smtClean="0"/>
              <a:t>ficou </a:t>
            </a:r>
            <a:r>
              <a:rPr lang="pt-BR" sz="2400" dirty="0" smtClean="0"/>
              <a:t>restrito apenas ao seu instrumento ou apenas em cantar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sz="2400" dirty="0" smtClean="0"/>
              <a:t> Roupas pretas – clássico x popular / seco e </a:t>
            </a:r>
            <a:r>
              <a:rPr lang="pt-BR" sz="2400" dirty="0" smtClean="0"/>
              <a:t>quente;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Cantora dialogava com o público; </a:t>
            </a:r>
          </a:p>
          <a:p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404333_1491667851083541_65511234463596844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7216" y="0"/>
            <a:ext cx="7056784" cy="3090582"/>
          </a:xfrm>
          <a:prstGeom prst="rect">
            <a:avLst/>
          </a:prstGeom>
        </p:spPr>
      </p:pic>
      <p:pic>
        <p:nvPicPr>
          <p:cNvPr id="3" name="Imagem 2" descr="10801904_1491667881083538_389682821279386343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273637"/>
            <a:ext cx="6372200" cy="3584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G_5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4613131" cy="3096344"/>
          </a:xfrm>
          <a:prstGeom prst="rect">
            <a:avLst/>
          </a:prstGeom>
        </p:spPr>
      </p:pic>
      <p:pic>
        <p:nvPicPr>
          <p:cNvPr id="4" name="Imagem 3" descr="IMG_5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29000"/>
            <a:ext cx="4788024" cy="319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5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4788024" cy="3192016"/>
          </a:xfrm>
          <a:prstGeom prst="rect">
            <a:avLst/>
          </a:prstGeom>
        </p:spPr>
      </p:pic>
      <p:pic>
        <p:nvPicPr>
          <p:cNvPr id="3" name="Imagem 2" descr="10822476_855722927795053_42297688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211960" cy="314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 Encontro de diversas culturas – encontros e desencontros  e colcha </a:t>
            </a:r>
            <a:r>
              <a:rPr lang="pt-BR" sz="2400" smtClean="0"/>
              <a:t>de </a:t>
            </a:r>
            <a:r>
              <a:rPr lang="pt-BR" sz="2400" smtClean="0"/>
              <a:t>retalhos (</a:t>
            </a:r>
            <a:r>
              <a:rPr lang="pt-BR" sz="2400" dirty="0" smtClean="0"/>
              <a:t>Darcy Ribeiro);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Globalização das culturas;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A cantora é franco-brasileira e possui em seu repertório particular canções francesas; o violeiro desfruta de músicas pertencentes ao universo caipira; o violonista estuda choro, samba e também peças ditas eruditas, como as de Heitor Villa-Lobos; a violinista desenvolve músicas ciganas e do populário nordestino em seu repertório;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193</TotalTime>
  <Words>354</Words>
  <Application>Microsoft Office PowerPoint</Application>
  <PresentationFormat>Apresentação na tela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Solstício</vt:lpstr>
      <vt:lpstr>Etnografia Grupo Claretá</vt:lpstr>
      <vt:lpstr>Grupo Claretá</vt:lpstr>
      <vt:lpstr>Slide 3</vt:lpstr>
      <vt:lpstr>Manifesto Sertão</vt:lpstr>
      <vt:lpstr>Slide 5</vt:lpstr>
      <vt:lpstr>Slide 6</vt:lpstr>
      <vt:lpstr>Slide 7</vt:lpstr>
      <vt:lpstr>Slide 8</vt:lpstr>
      <vt:lpstr>Discussão</vt:lpstr>
      <vt:lpstr>Slide 10</vt:lpstr>
      <vt:lpstr>Slide 11</vt:lpstr>
      <vt:lpstr> Referências Bibliográficas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Etnografia Grupo Claretá</dc:title>
  <dc:creator>Bia</dc:creator>
  <cp:lastModifiedBy>Bia</cp:lastModifiedBy>
  <cp:revision>19</cp:revision>
  <dcterms:created xsi:type="dcterms:W3CDTF">2014-12-03T19:37:29Z</dcterms:created>
  <dcterms:modified xsi:type="dcterms:W3CDTF">2014-12-03T23:57:33Z</dcterms:modified>
</cp:coreProperties>
</file>