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13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83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5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91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3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0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6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50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05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29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48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2341E-6F86-4C35-BA61-CBB10D3171D3}" type="datetimeFigureOut">
              <a:rPr lang="pt-BR" smtClean="0"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85DD3-B1D6-4A1E-A609-C5F696D2F3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68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de mercado e plano de marketing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28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25" y="252412"/>
            <a:ext cx="9220200" cy="633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3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4" y="261937"/>
            <a:ext cx="8353425" cy="612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8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4" y="361950"/>
            <a:ext cx="8772525" cy="628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9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3209925" cy="4854575"/>
          </a:xfrm>
        </p:spPr>
        <p:txBody>
          <a:bodyPr>
            <a:normAutofit/>
          </a:bodyPr>
          <a:lstStyle/>
          <a:p>
            <a:r>
              <a:rPr lang="pt-BR" dirty="0" smtClean="0"/>
              <a:t>Os 4 Os do Marketing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552" y="365124"/>
            <a:ext cx="7775123" cy="60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927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58525" cy="1325563"/>
          </a:xfrm>
        </p:spPr>
        <p:txBody>
          <a:bodyPr/>
          <a:lstStyle/>
          <a:p>
            <a:r>
              <a:rPr lang="pt-BR" dirty="0" smtClean="0"/>
              <a:t>Desenvolvimento das estratégias de marketing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457324"/>
            <a:ext cx="9386888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8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Análise de mercado e plano de marketing</vt:lpstr>
      <vt:lpstr>Apresentação do PowerPoint</vt:lpstr>
      <vt:lpstr>Apresentação do PowerPoint</vt:lpstr>
      <vt:lpstr>Apresentação do PowerPoint</vt:lpstr>
      <vt:lpstr>Os 4 Os do Marketing</vt:lpstr>
      <vt:lpstr>Desenvolvimento das estratégias de marketing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</dc:creator>
  <cp:lastModifiedBy>c</cp:lastModifiedBy>
  <cp:revision>2</cp:revision>
  <dcterms:created xsi:type="dcterms:W3CDTF">2017-09-14T14:58:25Z</dcterms:created>
  <dcterms:modified xsi:type="dcterms:W3CDTF">2017-09-14T15:16:33Z</dcterms:modified>
</cp:coreProperties>
</file>