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y="6858000" cx="12192000"/>
  <p:notesSz cx="6858000" cy="91440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6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8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7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0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79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10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9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5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0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85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5505-B0F5-4A5F-AD39-AB4F9A93F25F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7018-0B9D-499A-AE7F-F88114A0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0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lo.br/scielo.php?script=sci_arttext&amp;pid=S0034-7701200100010000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900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ALISON LOPES CARNEIRO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USP: 9912104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MEMES II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PROFESSOR: MARCOS CÂMARA 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4749" y="2725713"/>
            <a:ext cx="1141068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PINTO, TIAGO DE OLIVEIRA. “</a:t>
            </a:r>
            <a:r>
              <a:rPr lang="pt-BR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e música. Questões de uma Antropologia Sonora”. Disponível em: </a:t>
            </a:r>
            <a:r>
              <a:rPr lang="pt-BR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https://www.scielo.br/scielo.php?script=sci_arttext&amp;pid=S0034-77012001000100007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14/10/2020.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4748" y="3984132"/>
            <a:ext cx="1081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VOYAGER, </a:t>
            </a:r>
            <a:r>
              <a:rPr lang="pt-BR" b="0" spc="-5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Mission</a:t>
            </a:r>
            <a:r>
              <a:rPr lang="pt-BR" b="0" spc="-5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Status - </a:t>
            </a:r>
            <a:r>
              <a:rPr lang="pt-BR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NASA. Disponível em:  &lt;https://voyager.jpl.nasa.gov/mission/status/&gt;. </a:t>
            </a:r>
          </a:p>
          <a:p>
            <a:pPr fontAlgn="base">
              <a:spcAft>
                <a:spcPts val="0"/>
              </a:spcAft>
            </a:pPr>
            <a:r>
              <a:rPr lang="pt-BR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Acesso em: 14/10/2020</a:t>
            </a:r>
            <a:endParaRPr lang="pt-BR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4747" y="4950681"/>
            <a:ext cx="1141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HUMMES, Júlia Maria. “Por que é importante o ensino de música: Considerações sobre as funções da música na sociedade e na escola - Revista da ABEM, n. 11, setembro 2004. pp 17-25</a:t>
            </a:r>
            <a:endParaRPr lang="pt-BR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8" y="22685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é importante o ensino de música? Considerações sobre as funções da música na sociedade e na escola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0665" y="4774016"/>
            <a:ext cx="9144000" cy="1655762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JÚLIA MARIA HUMMES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204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música está em todos os lugares:</a:t>
            </a:r>
            <a:b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/>
              <a:t>	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Terra, Mar, Céu e Espaço com a sonda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Voyager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(levando música á 22.620.939.264 KM de distancia da terra)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Locais variados, funções variadas!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3" y="3670478"/>
            <a:ext cx="5270496" cy="28669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3951556"/>
            <a:ext cx="3515934" cy="29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989" y="1459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chegada de um novo mundo, trouxe também uma nova abordagem pedagógica musical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4000" dirty="0" err="1" smtClean="0">
                <a:latin typeface="Algerian" panose="04020705040A02060702" pitchFamily="82" charset="0"/>
              </a:rPr>
              <a:t>Merriam</a:t>
            </a:r>
            <a:r>
              <a:rPr lang="pt-BR" sz="4000" dirty="0" smtClean="0">
                <a:latin typeface="Algerian" panose="04020705040A02060702" pitchFamily="82" charset="0"/>
              </a:rPr>
              <a:t>: “USO” É DIFERENTE DE “FUNÇÃO”</a:t>
            </a:r>
            <a:endParaRPr lang="pt-BR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Allan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Merriam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(1923 – 1980)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1" y="1993531"/>
            <a:ext cx="4656518" cy="4656518"/>
          </a:xfrm>
        </p:spPr>
      </p:pic>
    </p:spTree>
    <p:extLst>
      <p:ext uri="{BB962C8B-B14F-4D97-AF65-F5344CB8AC3E}">
        <p14:creationId xmlns:p14="http://schemas.microsoft.com/office/powerpoint/2010/main" val="2673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046" y="3108325"/>
            <a:ext cx="11443953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10 Funções da Música, por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Merriam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1º Expressão Emocional;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2º Prazer Estético;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3º Divertimento e entretenimento;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4º Comunicação;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5º representação Simbólica;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21" y="29022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6º Reação Física;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7º Impor conformidade às normas sociais;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8º Validação das Instituições Sociais e dos Rituais Religiosos;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9º Contribuição para continuidade e estabilidade da cultura.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10º Contribuição para a integração da sociedade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3521" y="0"/>
            <a:ext cx="8864958" cy="919408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Análises de outros autores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4479" y="1532943"/>
            <a:ext cx="9144000" cy="433839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Freire;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Swanwick</a:t>
            </a:r>
            <a:endParaRPr lang="pt-B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9301" y="1830701"/>
            <a:ext cx="9745014" cy="2664026"/>
          </a:xfrm>
        </p:spPr>
        <p:txBody>
          <a:bodyPr>
            <a:normAutofit/>
          </a:bodyPr>
          <a:lstStyle/>
          <a:p>
            <a:r>
              <a:rPr lang="pt-B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escola: funções atribuídas à música</a:t>
            </a:r>
            <a:endParaRPr lang="pt-B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