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4" r:id="rId5"/>
    <p:sldId id="263" r:id="rId6"/>
    <p:sldId id="257" r:id="rId7"/>
    <p:sldId id="258" r:id="rId8"/>
    <p:sldId id="261" r:id="rId9"/>
    <p:sldId id="262" r:id="rId10"/>
    <p:sldId id="260" r:id="rId11"/>
    <p:sldId id="26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86EC-94A9-495C-B720-F0152473AF17}" type="datetimeFigureOut">
              <a:rPr lang="pt-BR" smtClean="0"/>
              <a:t>17/05/2017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C9C2-3AF6-4151-9805-E7C775FDE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61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86EC-94A9-495C-B720-F0152473AF17}" type="datetimeFigureOut">
              <a:rPr lang="pt-BR" smtClean="0"/>
              <a:t>17/05/2017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C9C2-3AF6-4151-9805-E7C775FDE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16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86EC-94A9-495C-B720-F0152473AF17}" type="datetimeFigureOut">
              <a:rPr lang="pt-BR" smtClean="0"/>
              <a:t>17/05/2017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C9C2-3AF6-4151-9805-E7C775FDE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6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86EC-94A9-495C-B720-F0152473AF17}" type="datetimeFigureOut">
              <a:rPr lang="pt-BR" smtClean="0"/>
              <a:t>17/05/2017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C9C2-3AF6-4151-9805-E7C775FDE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1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86EC-94A9-495C-B720-F0152473AF17}" type="datetimeFigureOut">
              <a:rPr lang="pt-BR" smtClean="0"/>
              <a:t>17/05/2017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C9C2-3AF6-4151-9805-E7C775FDE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3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86EC-94A9-495C-B720-F0152473AF17}" type="datetimeFigureOut">
              <a:rPr lang="pt-BR" smtClean="0"/>
              <a:t>17/05/2017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C9C2-3AF6-4151-9805-E7C775FDE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43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86EC-94A9-495C-B720-F0152473AF17}" type="datetimeFigureOut">
              <a:rPr lang="pt-BR" smtClean="0"/>
              <a:t>17/05/2017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C9C2-3AF6-4151-9805-E7C775FDE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81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86EC-94A9-495C-B720-F0152473AF17}" type="datetimeFigureOut">
              <a:rPr lang="pt-BR" smtClean="0"/>
              <a:t>17/05/2017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C9C2-3AF6-4151-9805-E7C775FDE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0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86EC-94A9-495C-B720-F0152473AF17}" type="datetimeFigureOut">
              <a:rPr lang="pt-BR" smtClean="0"/>
              <a:t>17/05/2017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C9C2-3AF6-4151-9805-E7C775FDE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08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86EC-94A9-495C-B720-F0152473AF17}" type="datetimeFigureOut">
              <a:rPr lang="pt-BR" smtClean="0"/>
              <a:t>17/05/2017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C9C2-3AF6-4151-9805-E7C775FDE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68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86EC-94A9-495C-B720-F0152473AF17}" type="datetimeFigureOut">
              <a:rPr lang="pt-BR" smtClean="0"/>
              <a:t>17/05/2017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C9C2-3AF6-4151-9805-E7C775FDE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27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386EC-94A9-495C-B720-F0152473AF17}" type="datetimeFigureOut">
              <a:rPr lang="pt-BR" smtClean="0"/>
              <a:t>17/05/2017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C9C2-3AF6-4151-9805-E7C775FDE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29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lo.mec.pt/scielo.php?script=sci_abstract&amp;pid=S1646-706X2016000300003&amp;lng=pt&amp;nrm=iso&amp;tlng=pt" TargetMode="External"/><Relationship Id="rId2" Type="http://schemas.openxmlformats.org/officeDocument/2006/relationships/hyperlink" Target="http://www.scielo.br/scielo.php?script=sci_abstract&amp;pid=S2179-975X2017000100301&amp;lng=pt&amp;nrm=iso&amp;tlng=p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ielo.org/php/index.php" TargetMode="External"/><Relationship Id="rId4" Type="http://schemas.openxmlformats.org/officeDocument/2006/relationships/hyperlink" Target="http://www.scielo.br/scielo.php?script=sci_arttext&amp;pid=S0100-19652011000100006&amp;lang=p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Exemplos de resumos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4316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VD Noites de Torme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0136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71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Links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200" dirty="0" smtClean="0">
                <a:hlinkClick r:id="rId2"/>
              </a:rPr>
              <a:t>http://www.scielo.br/scielo.php?script=sci_abstract&amp;pid=S2179-975X2017000100301&amp;lng=pt&amp;nrm=iso&amp;tlng=pt</a:t>
            </a:r>
            <a:endParaRPr lang="pt-BR" sz="1200" dirty="0" smtClean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r>
              <a:rPr lang="pt-BR" sz="1200" dirty="0" smtClean="0">
                <a:hlinkClick r:id="rId3"/>
              </a:rPr>
              <a:t>http://www.scielo.mec.pt/scielo.php?script=sci_abstract&amp;pid=S1646-706X2016000300003&amp;lng=pt&amp;nrm=iso&amp;tlng=pt</a:t>
            </a:r>
            <a:endParaRPr lang="pt-BR" sz="1200" dirty="0" smtClean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r>
              <a:rPr lang="pt-BR" sz="1200" dirty="0" smtClean="0">
                <a:hlinkClick r:id="rId4"/>
              </a:rPr>
              <a:t>http://www.scielo.br/scielo.php?script=sci_arttext&amp;pid=S0100-19652011000100006&amp;lang=pt</a:t>
            </a:r>
            <a:endParaRPr lang="pt-BR" sz="1200" dirty="0" smtClean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endParaRPr lang="pt-BR" sz="1200" dirty="0" smtClean="0"/>
          </a:p>
          <a:p>
            <a:pPr marL="0" indent="0">
              <a:buNone/>
            </a:pPr>
            <a:r>
              <a:rPr lang="pt-BR" sz="1200" dirty="0" smtClean="0">
                <a:hlinkClick r:id="rId5"/>
              </a:rPr>
              <a:t>http://www.scielo.org/php/index.php</a:t>
            </a:r>
            <a:endParaRPr lang="pt-BR" sz="1200" dirty="0" smtClean="0"/>
          </a:p>
          <a:p>
            <a:pPr marL="0" indent="0">
              <a:buNone/>
            </a:pPr>
            <a:endParaRPr lang="pt-BR" sz="1200"/>
          </a:p>
          <a:p>
            <a:pPr marL="0" indent="0">
              <a:buNone/>
            </a:pPr>
            <a:endParaRPr lang="pt-BR" sz="1200" dirty="0" smtClean="0"/>
          </a:p>
          <a:p>
            <a:pPr marL="0" indent="0">
              <a:buNone/>
            </a:pP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74953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resumo estrutur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68" y="1124744"/>
            <a:ext cx="6624736" cy="496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4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Resumo – área exata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2" t="24603" r="24821" b="22224"/>
          <a:stretch/>
        </p:blipFill>
        <p:spPr bwMode="auto">
          <a:xfrm>
            <a:off x="830896" y="1484784"/>
            <a:ext cx="7629535" cy="48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97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Resumo – área humana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2" t="23576" r="24487" b="28009"/>
          <a:stretch/>
        </p:blipFill>
        <p:spPr bwMode="auto">
          <a:xfrm>
            <a:off x="755576" y="1844824"/>
            <a:ext cx="7704856" cy="43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17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Resumo – área agrícola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0" t="7618" r="26443" b="20075"/>
          <a:stretch/>
        </p:blipFill>
        <p:spPr bwMode="auto">
          <a:xfrm>
            <a:off x="179512" y="1303850"/>
            <a:ext cx="7812128" cy="538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77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resumo estrutur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49" y="836712"/>
            <a:ext cx="700877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899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resumo estrutur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7036054" cy="528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654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Resumo estruturado – área da saúde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95536" y="6165304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http://www.scielo.br/scielo.php?script=sci_abstract&amp;pid=S1413-78522017000100011&amp;lng=pt&amp;nrm=iso&amp;tlng=pt</a:t>
            </a:r>
            <a:endParaRPr lang="pt-BR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8" t="14228" r="26299" b="12900"/>
          <a:stretch/>
        </p:blipFill>
        <p:spPr bwMode="auto">
          <a:xfrm>
            <a:off x="395535" y="1196752"/>
            <a:ext cx="609229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51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1143000"/>
          </a:xfrm>
        </p:spPr>
        <p:txBody>
          <a:bodyPr/>
          <a:lstStyle/>
          <a:p>
            <a:r>
              <a:rPr lang="pt-BR" dirty="0" smtClean="0"/>
              <a:t>Sinopse de Filme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35698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40</Words>
  <Application>Microsoft Office PowerPoint</Application>
  <PresentationFormat>Apresentação na tela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Exemplos de resumos</vt:lpstr>
      <vt:lpstr>Apresentação do PowerPoint</vt:lpstr>
      <vt:lpstr>Resumo – área exata</vt:lpstr>
      <vt:lpstr>Resumo – área humana</vt:lpstr>
      <vt:lpstr>Resumo – área agrícola</vt:lpstr>
      <vt:lpstr>Apresentação do PowerPoint</vt:lpstr>
      <vt:lpstr>Apresentação do PowerPoint</vt:lpstr>
      <vt:lpstr>Resumo estruturado – área da saúde</vt:lpstr>
      <vt:lpstr>Sinopse de Filme</vt:lpstr>
      <vt:lpstr>Apresentação do PowerPoint</vt:lpstr>
      <vt:lpstr>Links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Exemplos de resumos</dc:title>
  <dc:creator>admcbd</dc:creator>
  <cp:lastModifiedBy>admcbd</cp:lastModifiedBy>
  <cp:revision>4</cp:revision>
  <dcterms:created xsi:type="dcterms:W3CDTF">2017-05-17T21:57:22Z</dcterms:created>
  <dcterms:modified xsi:type="dcterms:W3CDTF">2017-05-17T22:31:41Z</dcterms:modified>
</cp:coreProperties>
</file>