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67" r:id="rId2"/>
    <p:sldId id="286" r:id="rId3"/>
    <p:sldId id="282" r:id="rId4"/>
    <p:sldId id="270" r:id="rId5"/>
    <p:sldId id="258" r:id="rId6"/>
    <p:sldId id="294" r:id="rId7"/>
    <p:sldId id="273" r:id="rId8"/>
    <p:sldId id="298" r:id="rId9"/>
    <p:sldId id="299" r:id="rId10"/>
    <p:sldId id="297" r:id="rId11"/>
    <p:sldId id="289" r:id="rId12"/>
    <p:sldId id="291" r:id="rId13"/>
    <p:sldId id="288" r:id="rId14"/>
    <p:sldId id="295" r:id="rId15"/>
    <p:sldId id="280" r:id="rId16"/>
    <p:sldId id="290" r:id="rId17"/>
    <p:sldId id="277" r:id="rId18"/>
    <p:sldId id="292" r:id="rId19"/>
    <p:sldId id="278" r:id="rId20"/>
    <p:sldId id="296" r:id="rId21"/>
    <p:sldId id="301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15" autoAdjust="0"/>
    <p:restoredTop sz="94660"/>
  </p:normalViewPr>
  <p:slideViewPr>
    <p:cSldViewPr>
      <p:cViewPr varScale="1">
        <p:scale>
          <a:sx n="64" d="100"/>
          <a:sy n="64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86610-47EE-467D-8474-A98FFE7094F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B258DE4-DE1B-43A9-A784-1AC5CC8F3A6D}">
      <dgm:prSet phldrT="[Texto]"/>
      <dgm:spPr/>
      <dgm:t>
        <a:bodyPr/>
        <a:lstStyle/>
        <a:p>
          <a:r>
            <a:rPr lang="pt-BR" dirty="0" err="1"/>
            <a:t>Inatismo</a:t>
          </a:r>
          <a:endParaRPr lang="pt-BR" dirty="0"/>
        </a:p>
      </dgm:t>
    </dgm:pt>
    <dgm:pt modelId="{3DDFC810-4A94-4FF4-AB26-58F622AD27C3}" type="parTrans" cxnId="{B43219C3-80DD-40B3-A00D-8F5B5DADD47A}">
      <dgm:prSet/>
      <dgm:spPr/>
      <dgm:t>
        <a:bodyPr/>
        <a:lstStyle/>
        <a:p>
          <a:endParaRPr lang="pt-BR"/>
        </a:p>
      </dgm:t>
    </dgm:pt>
    <dgm:pt modelId="{BE6AADC4-3B9C-4755-B066-4718386A7A7F}" type="sibTrans" cxnId="{B43219C3-80DD-40B3-A00D-8F5B5DADD47A}">
      <dgm:prSet/>
      <dgm:spPr/>
      <dgm:t>
        <a:bodyPr/>
        <a:lstStyle/>
        <a:p>
          <a:endParaRPr lang="pt-BR"/>
        </a:p>
      </dgm:t>
    </dgm:pt>
    <dgm:pt modelId="{C09C4FE0-97F1-4F5D-8F0B-DCDBDA489840}">
      <dgm:prSet phldrT="[Texto]"/>
      <dgm:spPr/>
      <dgm:t>
        <a:bodyPr/>
        <a:lstStyle/>
        <a:p>
          <a:pPr algn="just"/>
          <a:r>
            <a:rPr lang="pt-BR" dirty="0"/>
            <a:t>Determinismo genético/hereditário</a:t>
          </a:r>
        </a:p>
      </dgm:t>
    </dgm:pt>
    <dgm:pt modelId="{6CD092C4-774F-4D62-B079-FBE952E5B34B}" type="parTrans" cxnId="{90F7E7E0-9533-4C6B-826E-D514E97E3840}">
      <dgm:prSet/>
      <dgm:spPr/>
      <dgm:t>
        <a:bodyPr/>
        <a:lstStyle/>
        <a:p>
          <a:endParaRPr lang="pt-BR"/>
        </a:p>
      </dgm:t>
    </dgm:pt>
    <dgm:pt modelId="{587AE7CC-F7AD-4597-BA3C-66C86123D423}" type="sibTrans" cxnId="{90F7E7E0-9533-4C6B-826E-D514E97E3840}">
      <dgm:prSet/>
      <dgm:spPr/>
      <dgm:t>
        <a:bodyPr/>
        <a:lstStyle/>
        <a:p>
          <a:endParaRPr lang="pt-BR"/>
        </a:p>
      </dgm:t>
    </dgm:pt>
    <dgm:pt modelId="{AFE831BA-9373-4DB8-B318-C65C53755441}">
      <dgm:prSet phldrT="[Texto]"/>
      <dgm:spPr/>
      <dgm:t>
        <a:bodyPr/>
        <a:lstStyle/>
        <a:p>
          <a:r>
            <a:rPr lang="pt-BR" dirty="0" err="1"/>
            <a:t>Ambientalismo</a:t>
          </a:r>
          <a:endParaRPr lang="pt-BR" dirty="0"/>
        </a:p>
      </dgm:t>
    </dgm:pt>
    <dgm:pt modelId="{416439A1-A40F-465B-AE0F-BB15FA5F78BB}" type="parTrans" cxnId="{0DB1B9C4-F9FD-4F4F-AD49-304037801E95}">
      <dgm:prSet/>
      <dgm:spPr/>
      <dgm:t>
        <a:bodyPr/>
        <a:lstStyle/>
        <a:p>
          <a:endParaRPr lang="pt-BR"/>
        </a:p>
      </dgm:t>
    </dgm:pt>
    <dgm:pt modelId="{44DB8731-1DCF-4E2A-AAC4-C8B3F9C4D711}" type="sibTrans" cxnId="{0DB1B9C4-F9FD-4F4F-AD49-304037801E95}">
      <dgm:prSet/>
      <dgm:spPr/>
      <dgm:t>
        <a:bodyPr/>
        <a:lstStyle/>
        <a:p>
          <a:endParaRPr lang="pt-BR"/>
        </a:p>
      </dgm:t>
    </dgm:pt>
    <dgm:pt modelId="{F47D1EC2-FD29-4E08-AEA4-04107C01AD68}">
      <dgm:prSet phldrT="[Texto]"/>
      <dgm:spPr/>
      <dgm:t>
        <a:bodyPr anchor="ctr"/>
        <a:lstStyle/>
        <a:p>
          <a:pPr algn="just"/>
          <a:r>
            <a:rPr lang="pt-BR" dirty="0"/>
            <a:t>O meio determina/molda o indivíduo</a:t>
          </a:r>
        </a:p>
      </dgm:t>
    </dgm:pt>
    <dgm:pt modelId="{B398AAF2-0942-4593-9F8D-1608A377F65B}" type="parTrans" cxnId="{D80727F3-A243-4DA7-87D8-CD51D15B906A}">
      <dgm:prSet/>
      <dgm:spPr/>
      <dgm:t>
        <a:bodyPr/>
        <a:lstStyle/>
        <a:p>
          <a:endParaRPr lang="pt-BR"/>
        </a:p>
      </dgm:t>
    </dgm:pt>
    <dgm:pt modelId="{37ADC5B4-560D-4A91-A949-DAB1C4537782}" type="sibTrans" cxnId="{D80727F3-A243-4DA7-87D8-CD51D15B906A}">
      <dgm:prSet/>
      <dgm:spPr/>
      <dgm:t>
        <a:bodyPr/>
        <a:lstStyle/>
        <a:p>
          <a:endParaRPr lang="pt-BR"/>
        </a:p>
      </dgm:t>
    </dgm:pt>
    <dgm:pt modelId="{50012A00-4FB5-41F4-AB79-9C31446170A8}">
      <dgm:prSet phldrT="[Texto]"/>
      <dgm:spPr/>
      <dgm:t>
        <a:bodyPr/>
        <a:lstStyle/>
        <a:p>
          <a:r>
            <a:rPr lang="pt-BR" dirty="0" err="1"/>
            <a:t>Interacionismo</a:t>
          </a:r>
          <a:endParaRPr lang="pt-BR" dirty="0"/>
        </a:p>
      </dgm:t>
    </dgm:pt>
    <dgm:pt modelId="{A630FEF2-150A-4A4B-86F2-B49C5F25546B}" type="parTrans" cxnId="{20753F3D-613E-4723-9CEE-7B8472BF01E8}">
      <dgm:prSet/>
      <dgm:spPr/>
      <dgm:t>
        <a:bodyPr/>
        <a:lstStyle/>
        <a:p>
          <a:endParaRPr lang="pt-BR"/>
        </a:p>
      </dgm:t>
    </dgm:pt>
    <dgm:pt modelId="{6C24512C-8ABE-4A04-9A17-79C399A02971}" type="sibTrans" cxnId="{20753F3D-613E-4723-9CEE-7B8472BF01E8}">
      <dgm:prSet/>
      <dgm:spPr/>
      <dgm:t>
        <a:bodyPr/>
        <a:lstStyle/>
        <a:p>
          <a:endParaRPr lang="pt-BR"/>
        </a:p>
      </dgm:t>
    </dgm:pt>
    <dgm:pt modelId="{2F9FA351-AC1E-411E-BEB4-676816E6D311}">
      <dgm:prSet phldrT="[Texto]"/>
      <dgm:spPr/>
      <dgm:t>
        <a:bodyPr/>
        <a:lstStyle/>
        <a:p>
          <a:pPr algn="just"/>
          <a:r>
            <a:rPr lang="pt-BR" dirty="0"/>
            <a:t>O desenvolvimento ocorre por meio da interação entre indivíduo e aspectos do meio </a:t>
          </a:r>
        </a:p>
      </dgm:t>
    </dgm:pt>
    <dgm:pt modelId="{E7FA2F0A-C23B-4B13-8F9D-87A8425BCD25}" type="parTrans" cxnId="{D1F23736-06BB-41F2-BF91-DC44769964D5}">
      <dgm:prSet/>
      <dgm:spPr/>
      <dgm:t>
        <a:bodyPr/>
        <a:lstStyle/>
        <a:p>
          <a:endParaRPr lang="pt-BR"/>
        </a:p>
      </dgm:t>
    </dgm:pt>
    <dgm:pt modelId="{6BF38744-9423-4C58-8F57-952EF81F1D42}" type="sibTrans" cxnId="{D1F23736-06BB-41F2-BF91-DC44769964D5}">
      <dgm:prSet/>
      <dgm:spPr/>
      <dgm:t>
        <a:bodyPr/>
        <a:lstStyle/>
        <a:p>
          <a:endParaRPr lang="pt-BR"/>
        </a:p>
      </dgm:t>
    </dgm:pt>
    <dgm:pt modelId="{920480E0-53EF-4316-A8B4-5502D6DF5D4F}" type="pres">
      <dgm:prSet presAssocID="{7AF86610-47EE-467D-8474-A98FFE7094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C0445DD-C1C9-47C5-9A50-5446B6BFDFE4}" type="pres">
      <dgm:prSet presAssocID="{CB258DE4-DE1B-43A9-A784-1AC5CC8F3A6D}" presName="linNode" presStyleCnt="0"/>
      <dgm:spPr/>
    </dgm:pt>
    <dgm:pt modelId="{C69D85BC-8092-46DE-9CC7-83DB60919605}" type="pres">
      <dgm:prSet presAssocID="{CB258DE4-DE1B-43A9-A784-1AC5CC8F3A6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9B11B8-7942-4017-972C-010E8792896D}" type="pres">
      <dgm:prSet presAssocID="{CB258DE4-DE1B-43A9-A784-1AC5CC8F3A6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90C536-B903-42A3-A238-69505BEEAEC3}" type="pres">
      <dgm:prSet presAssocID="{BE6AADC4-3B9C-4755-B066-4718386A7A7F}" presName="sp" presStyleCnt="0"/>
      <dgm:spPr/>
    </dgm:pt>
    <dgm:pt modelId="{D3B7C82A-AD1D-4C9B-9671-EF277A4DDC63}" type="pres">
      <dgm:prSet presAssocID="{AFE831BA-9373-4DB8-B318-C65C53755441}" presName="linNode" presStyleCnt="0"/>
      <dgm:spPr/>
    </dgm:pt>
    <dgm:pt modelId="{1757068F-1D31-4A24-B0B7-047780EA9547}" type="pres">
      <dgm:prSet presAssocID="{AFE831BA-9373-4DB8-B318-C65C53755441}" presName="parentText" presStyleLbl="node1" presStyleIdx="1" presStyleCnt="3" custLinFactNeighborX="-19202" custLinFactNeighborY="-225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F3E17-891B-4855-8A2E-258F252EA085}" type="pres">
      <dgm:prSet presAssocID="{AFE831BA-9373-4DB8-B318-C65C537554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B7673B-60DD-4859-9D0D-EAE8612369C7}" type="pres">
      <dgm:prSet presAssocID="{44DB8731-1DCF-4E2A-AAC4-C8B3F9C4D711}" presName="sp" presStyleCnt="0"/>
      <dgm:spPr/>
    </dgm:pt>
    <dgm:pt modelId="{7F38C39F-56B2-430B-A424-A5C5615F2FC3}" type="pres">
      <dgm:prSet presAssocID="{50012A00-4FB5-41F4-AB79-9C31446170A8}" presName="linNode" presStyleCnt="0"/>
      <dgm:spPr/>
    </dgm:pt>
    <dgm:pt modelId="{A29ED583-A698-43F7-A5BB-472C2C4953FF}" type="pres">
      <dgm:prSet presAssocID="{50012A00-4FB5-41F4-AB79-9C31446170A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4E7BE3-D6F2-48F0-B81B-58F5F129270F}" type="pres">
      <dgm:prSet presAssocID="{50012A00-4FB5-41F4-AB79-9C31446170A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50CA68A-0985-43FD-A5D6-201C4BB41835}" type="presOf" srcId="{7AF86610-47EE-467D-8474-A98FFE7094F4}" destId="{920480E0-53EF-4316-A8B4-5502D6DF5D4F}" srcOrd="0" destOrd="0" presId="urn:microsoft.com/office/officeart/2005/8/layout/vList5"/>
    <dgm:cxn modelId="{0DB1B9C4-F9FD-4F4F-AD49-304037801E95}" srcId="{7AF86610-47EE-467D-8474-A98FFE7094F4}" destId="{AFE831BA-9373-4DB8-B318-C65C53755441}" srcOrd="1" destOrd="0" parTransId="{416439A1-A40F-465B-AE0F-BB15FA5F78BB}" sibTransId="{44DB8731-1DCF-4E2A-AAC4-C8B3F9C4D711}"/>
    <dgm:cxn modelId="{20753F3D-613E-4723-9CEE-7B8472BF01E8}" srcId="{7AF86610-47EE-467D-8474-A98FFE7094F4}" destId="{50012A00-4FB5-41F4-AB79-9C31446170A8}" srcOrd="2" destOrd="0" parTransId="{A630FEF2-150A-4A4B-86F2-B49C5F25546B}" sibTransId="{6C24512C-8ABE-4A04-9A17-79C399A02971}"/>
    <dgm:cxn modelId="{7208AA90-97C5-4F94-BBCF-39555CCA20AF}" type="presOf" srcId="{F47D1EC2-FD29-4E08-AEA4-04107C01AD68}" destId="{0D6F3E17-891B-4855-8A2E-258F252EA085}" srcOrd="0" destOrd="0" presId="urn:microsoft.com/office/officeart/2005/8/layout/vList5"/>
    <dgm:cxn modelId="{69E90D06-3D16-425A-BA22-F887D2C49576}" type="presOf" srcId="{2F9FA351-AC1E-411E-BEB4-676816E6D311}" destId="{D04E7BE3-D6F2-48F0-B81B-58F5F129270F}" srcOrd="0" destOrd="0" presId="urn:microsoft.com/office/officeart/2005/8/layout/vList5"/>
    <dgm:cxn modelId="{77D47A9E-CA21-4D34-B134-692CF9A5A624}" type="presOf" srcId="{C09C4FE0-97F1-4F5D-8F0B-DCDBDA489840}" destId="{7F9B11B8-7942-4017-972C-010E8792896D}" srcOrd="0" destOrd="0" presId="urn:microsoft.com/office/officeart/2005/8/layout/vList5"/>
    <dgm:cxn modelId="{D1F23736-06BB-41F2-BF91-DC44769964D5}" srcId="{50012A00-4FB5-41F4-AB79-9C31446170A8}" destId="{2F9FA351-AC1E-411E-BEB4-676816E6D311}" srcOrd="0" destOrd="0" parTransId="{E7FA2F0A-C23B-4B13-8F9D-87A8425BCD25}" sibTransId="{6BF38744-9423-4C58-8F57-952EF81F1D42}"/>
    <dgm:cxn modelId="{90F7E7E0-9533-4C6B-826E-D514E97E3840}" srcId="{CB258DE4-DE1B-43A9-A784-1AC5CC8F3A6D}" destId="{C09C4FE0-97F1-4F5D-8F0B-DCDBDA489840}" srcOrd="0" destOrd="0" parTransId="{6CD092C4-774F-4D62-B079-FBE952E5B34B}" sibTransId="{587AE7CC-F7AD-4597-BA3C-66C86123D423}"/>
    <dgm:cxn modelId="{B43219C3-80DD-40B3-A00D-8F5B5DADD47A}" srcId="{7AF86610-47EE-467D-8474-A98FFE7094F4}" destId="{CB258DE4-DE1B-43A9-A784-1AC5CC8F3A6D}" srcOrd="0" destOrd="0" parTransId="{3DDFC810-4A94-4FF4-AB26-58F622AD27C3}" sibTransId="{BE6AADC4-3B9C-4755-B066-4718386A7A7F}"/>
    <dgm:cxn modelId="{6B64AA2A-1DF0-4491-91B0-D012FF2DC7F0}" type="presOf" srcId="{50012A00-4FB5-41F4-AB79-9C31446170A8}" destId="{A29ED583-A698-43F7-A5BB-472C2C4953FF}" srcOrd="0" destOrd="0" presId="urn:microsoft.com/office/officeart/2005/8/layout/vList5"/>
    <dgm:cxn modelId="{3DFED3EF-2921-494D-9451-13B5F444D0DF}" type="presOf" srcId="{AFE831BA-9373-4DB8-B318-C65C53755441}" destId="{1757068F-1D31-4A24-B0B7-047780EA9547}" srcOrd="0" destOrd="0" presId="urn:microsoft.com/office/officeart/2005/8/layout/vList5"/>
    <dgm:cxn modelId="{1D684F43-835B-4935-AFF1-8CAF0986D2B0}" type="presOf" srcId="{CB258DE4-DE1B-43A9-A784-1AC5CC8F3A6D}" destId="{C69D85BC-8092-46DE-9CC7-83DB60919605}" srcOrd="0" destOrd="0" presId="urn:microsoft.com/office/officeart/2005/8/layout/vList5"/>
    <dgm:cxn modelId="{D80727F3-A243-4DA7-87D8-CD51D15B906A}" srcId="{AFE831BA-9373-4DB8-B318-C65C53755441}" destId="{F47D1EC2-FD29-4E08-AEA4-04107C01AD68}" srcOrd="0" destOrd="0" parTransId="{B398AAF2-0942-4593-9F8D-1608A377F65B}" sibTransId="{37ADC5B4-560D-4A91-A949-DAB1C4537782}"/>
    <dgm:cxn modelId="{193CA0F8-15C2-488E-8DDA-286FFFF727F9}" type="presParOf" srcId="{920480E0-53EF-4316-A8B4-5502D6DF5D4F}" destId="{3C0445DD-C1C9-47C5-9A50-5446B6BFDFE4}" srcOrd="0" destOrd="0" presId="urn:microsoft.com/office/officeart/2005/8/layout/vList5"/>
    <dgm:cxn modelId="{2DC56947-3643-403D-AAE0-097F22683C1D}" type="presParOf" srcId="{3C0445DD-C1C9-47C5-9A50-5446B6BFDFE4}" destId="{C69D85BC-8092-46DE-9CC7-83DB60919605}" srcOrd="0" destOrd="0" presId="urn:microsoft.com/office/officeart/2005/8/layout/vList5"/>
    <dgm:cxn modelId="{0001B616-8B99-449D-A913-D2F9F60DFC77}" type="presParOf" srcId="{3C0445DD-C1C9-47C5-9A50-5446B6BFDFE4}" destId="{7F9B11B8-7942-4017-972C-010E8792896D}" srcOrd="1" destOrd="0" presId="urn:microsoft.com/office/officeart/2005/8/layout/vList5"/>
    <dgm:cxn modelId="{ECB180B4-565D-42ED-943A-4D2B444B3901}" type="presParOf" srcId="{920480E0-53EF-4316-A8B4-5502D6DF5D4F}" destId="{8490C536-B903-42A3-A238-69505BEEAEC3}" srcOrd="1" destOrd="0" presId="urn:microsoft.com/office/officeart/2005/8/layout/vList5"/>
    <dgm:cxn modelId="{72195F0F-B8B6-476A-ADD9-0DB04DD7098D}" type="presParOf" srcId="{920480E0-53EF-4316-A8B4-5502D6DF5D4F}" destId="{D3B7C82A-AD1D-4C9B-9671-EF277A4DDC63}" srcOrd="2" destOrd="0" presId="urn:microsoft.com/office/officeart/2005/8/layout/vList5"/>
    <dgm:cxn modelId="{FECAEA5B-69B2-4A71-BBDB-1F714F3127A6}" type="presParOf" srcId="{D3B7C82A-AD1D-4C9B-9671-EF277A4DDC63}" destId="{1757068F-1D31-4A24-B0B7-047780EA9547}" srcOrd="0" destOrd="0" presId="urn:microsoft.com/office/officeart/2005/8/layout/vList5"/>
    <dgm:cxn modelId="{47F65730-3CDE-4758-8AE9-93AB5D8F8E91}" type="presParOf" srcId="{D3B7C82A-AD1D-4C9B-9671-EF277A4DDC63}" destId="{0D6F3E17-891B-4855-8A2E-258F252EA085}" srcOrd="1" destOrd="0" presId="urn:microsoft.com/office/officeart/2005/8/layout/vList5"/>
    <dgm:cxn modelId="{94F30A7E-1DC8-4049-8A6D-9A2AA6B10CC9}" type="presParOf" srcId="{920480E0-53EF-4316-A8B4-5502D6DF5D4F}" destId="{F5B7673B-60DD-4859-9D0D-EAE8612369C7}" srcOrd="3" destOrd="0" presId="urn:microsoft.com/office/officeart/2005/8/layout/vList5"/>
    <dgm:cxn modelId="{FC21122C-5998-4F0E-B8D4-91088D3EF61A}" type="presParOf" srcId="{920480E0-53EF-4316-A8B4-5502D6DF5D4F}" destId="{7F38C39F-56B2-430B-A424-A5C5615F2FC3}" srcOrd="4" destOrd="0" presId="urn:microsoft.com/office/officeart/2005/8/layout/vList5"/>
    <dgm:cxn modelId="{2C00C560-2449-40BA-A8FE-A1F0E9624495}" type="presParOf" srcId="{7F38C39F-56B2-430B-A424-A5C5615F2FC3}" destId="{A29ED583-A698-43F7-A5BB-472C2C4953FF}" srcOrd="0" destOrd="0" presId="urn:microsoft.com/office/officeart/2005/8/layout/vList5"/>
    <dgm:cxn modelId="{8469BB2E-187B-4EC5-B3F5-FE3B6AE7CB70}" type="presParOf" srcId="{7F38C39F-56B2-430B-A424-A5C5615F2FC3}" destId="{D04E7BE3-D6F2-48F0-B81B-58F5F12927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28119-34C6-4A5F-B91B-6F7B7E3076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A8EF510-ED4B-49BA-A0CF-F45377642B94}">
      <dgm:prSet phldrT="[Texto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0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0 a 2 anos</a:t>
          </a:r>
        </a:p>
        <a:p>
          <a:pPr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dirty="0">
            <a:solidFill>
              <a:schemeClr val="tx1"/>
            </a:solidFill>
          </a:endParaRPr>
        </a:p>
      </dgm:t>
    </dgm:pt>
    <dgm:pt modelId="{314D89B7-8E06-4A58-A9C9-79DFFE9F7EB9}" type="parTrans" cxnId="{43B63159-4D9B-49D5-8554-8005208A8CD5}">
      <dgm:prSet/>
      <dgm:spPr/>
      <dgm:t>
        <a:bodyPr/>
        <a:lstStyle/>
        <a:p>
          <a:endParaRPr lang="pt-BR"/>
        </a:p>
      </dgm:t>
    </dgm:pt>
    <dgm:pt modelId="{A0372F2C-6512-4940-9A4D-4AC7F7EE521F}" type="sibTrans" cxnId="{43B63159-4D9B-49D5-8554-8005208A8CD5}">
      <dgm:prSet/>
      <dgm:spPr/>
      <dgm:t>
        <a:bodyPr/>
        <a:lstStyle/>
        <a:p>
          <a:endParaRPr lang="pt-BR"/>
        </a:p>
      </dgm:t>
    </dgm:pt>
    <dgm:pt modelId="{6610D016-7F90-45A9-9A11-FDD12C6AE7AD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BR" sz="2000" dirty="0" smtClean="0"/>
            <a:t>SENSORIOMOTOR</a:t>
          </a:r>
          <a:endParaRPr lang="pt-BR" sz="2000" dirty="0"/>
        </a:p>
      </dgm:t>
    </dgm:pt>
    <dgm:pt modelId="{156E8C85-BCC3-4138-90E0-773717EBCCD2}" type="parTrans" cxnId="{F59E2CFB-950E-4289-ACD2-C151A2AF4959}">
      <dgm:prSet/>
      <dgm:spPr/>
      <dgm:t>
        <a:bodyPr/>
        <a:lstStyle/>
        <a:p>
          <a:endParaRPr lang="pt-BR"/>
        </a:p>
      </dgm:t>
    </dgm:pt>
    <dgm:pt modelId="{34E9F243-EF84-4E33-A70C-DF88E03803A3}" type="sibTrans" cxnId="{F59E2CFB-950E-4289-ACD2-C151A2AF4959}">
      <dgm:prSet/>
      <dgm:spPr/>
      <dgm:t>
        <a:bodyPr/>
        <a:lstStyle/>
        <a:p>
          <a:endParaRPr lang="pt-BR"/>
        </a:p>
      </dgm:t>
    </dgm:pt>
    <dgm:pt modelId="{4A2B6CB9-0E9C-4576-ABCA-4E5103231530}">
      <dgm:prSet phldrT="[Texto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0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solidFill>
                <a:schemeClr val="tx1"/>
              </a:solidFill>
            </a:rPr>
            <a:t>7 a 12 anos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dirty="0">
            <a:solidFill>
              <a:schemeClr val="tx1"/>
            </a:solidFill>
          </a:endParaRPr>
        </a:p>
      </dgm:t>
    </dgm:pt>
    <dgm:pt modelId="{C46BAC8C-8CD4-4D08-9891-52299A6E5BDD}" type="parTrans" cxnId="{ACCD6FE7-7448-48EE-A523-93423F462272}">
      <dgm:prSet/>
      <dgm:spPr/>
      <dgm:t>
        <a:bodyPr/>
        <a:lstStyle/>
        <a:p>
          <a:endParaRPr lang="pt-BR"/>
        </a:p>
      </dgm:t>
    </dgm:pt>
    <dgm:pt modelId="{256C5785-F807-4C80-88A6-E5BF5699B97E}" type="sibTrans" cxnId="{ACCD6FE7-7448-48EE-A523-93423F462272}">
      <dgm:prSet/>
      <dgm:spPr/>
      <dgm:t>
        <a:bodyPr/>
        <a:lstStyle/>
        <a:p>
          <a:endParaRPr lang="pt-BR"/>
        </a:p>
      </dgm:t>
    </dgm:pt>
    <dgm:pt modelId="{41AA66B1-CD2A-4192-8599-9E1CDC271A5E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BR" sz="2000" dirty="0" smtClean="0"/>
            <a:t>OPERATÓRIO CONCRETO</a:t>
          </a:r>
          <a:endParaRPr lang="pt-BR" sz="2000" dirty="0"/>
        </a:p>
      </dgm:t>
    </dgm:pt>
    <dgm:pt modelId="{733A12F3-A9EB-4E5F-B22B-7F874468E1DD}" type="parTrans" cxnId="{9E279872-6951-4B97-82F0-A273D74F1F77}">
      <dgm:prSet/>
      <dgm:spPr/>
      <dgm:t>
        <a:bodyPr/>
        <a:lstStyle/>
        <a:p>
          <a:endParaRPr lang="pt-BR"/>
        </a:p>
      </dgm:t>
    </dgm:pt>
    <dgm:pt modelId="{B1C4713D-A61D-4648-84A8-2A1DD1D1C0CA}" type="sibTrans" cxnId="{9E279872-6951-4B97-82F0-A273D74F1F77}">
      <dgm:prSet/>
      <dgm:spPr/>
      <dgm:t>
        <a:bodyPr/>
        <a:lstStyle/>
        <a:p>
          <a:endParaRPr lang="pt-BR"/>
        </a:p>
      </dgm:t>
    </dgm:pt>
    <dgm:pt modelId="{B69E3736-A1F0-42A4-A03B-3C79BBE792EB}">
      <dgm:prSet phldrT="[Texto]"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A partir de 13 anos</a:t>
          </a:r>
          <a:endParaRPr lang="pt-BR" sz="2000" dirty="0">
            <a:solidFill>
              <a:schemeClr val="tx1"/>
            </a:solidFill>
          </a:endParaRPr>
        </a:p>
      </dgm:t>
    </dgm:pt>
    <dgm:pt modelId="{852E6428-FB3A-47A5-8AB4-58D0AA72FEFB}" type="parTrans" cxnId="{DB4F14C1-7E4E-40C9-B8A2-DE8E6435EECD}">
      <dgm:prSet/>
      <dgm:spPr/>
      <dgm:t>
        <a:bodyPr/>
        <a:lstStyle/>
        <a:p>
          <a:endParaRPr lang="pt-BR"/>
        </a:p>
      </dgm:t>
    </dgm:pt>
    <dgm:pt modelId="{D8F847A0-EE62-491A-8AE1-93B5FE3230E3}" type="sibTrans" cxnId="{DB4F14C1-7E4E-40C9-B8A2-DE8E6435EECD}">
      <dgm:prSet/>
      <dgm:spPr/>
      <dgm:t>
        <a:bodyPr/>
        <a:lstStyle/>
        <a:p>
          <a:endParaRPr lang="pt-BR"/>
        </a:p>
      </dgm:t>
    </dgm:pt>
    <dgm:pt modelId="{482C5FB6-4510-4184-B0F8-54C5BEB4143C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BR" sz="2000" dirty="0" smtClean="0"/>
            <a:t>OPERATÓRIO FORMAL</a:t>
          </a:r>
          <a:endParaRPr lang="pt-BR" sz="2000" dirty="0"/>
        </a:p>
      </dgm:t>
    </dgm:pt>
    <dgm:pt modelId="{754CEE27-BCB2-4151-A35E-967F7D4100AC}" type="parTrans" cxnId="{FB68BB3F-57ED-4516-8405-2D159AB6A502}">
      <dgm:prSet/>
      <dgm:spPr/>
      <dgm:t>
        <a:bodyPr/>
        <a:lstStyle/>
        <a:p>
          <a:endParaRPr lang="pt-BR"/>
        </a:p>
      </dgm:t>
    </dgm:pt>
    <dgm:pt modelId="{3642163D-347C-4B62-9D6C-24B65EDD2796}" type="sibTrans" cxnId="{FB68BB3F-57ED-4516-8405-2D159AB6A502}">
      <dgm:prSet/>
      <dgm:spPr/>
      <dgm:t>
        <a:bodyPr/>
        <a:lstStyle/>
        <a:p>
          <a:endParaRPr lang="pt-BR"/>
        </a:p>
      </dgm:t>
    </dgm:pt>
    <dgm:pt modelId="{EB6B8D8A-C072-4124-A62E-4C62003AEEE6}">
      <dgm:prSet custT="1"/>
      <dgm:spPr>
        <a:solidFill>
          <a:schemeClr val="tx2">
            <a:lumMod val="25000"/>
            <a:lumOff val="75000"/>
          </a:schemeClr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2 a 7 anos</a:t>
          </a:r>
          <a:endParaRPr lang="pt-BR" sz="2000" dirty="0">
            <a:solidFill>
              <a:schemeClr val="tx1"/>
            </a:solidFill>
          </a:endParaRPr>
        </a:p>
      </dgm:t>
    </dgm:pt>
    <dgm:pt modelId="{A41113E6-ABDF-4F5A-9EBC-DECC0A540C45}" type="parTrans" cxnId="{1518E302-D065-40B6-A244-E758958EFA6A}">
      <dgm:prSet/>
      <dgm:spPr/>
      <dgm:t>
        <a:bodyPr/>
        <a:lstStyle/>
        <a:p>
          <a:endParaRPr lang="pt-BR"/>
        </a:p>
      </dgm:t>
    </dgm:pt>
    <dgm:pt modelId="{C7B9BA4E-5E49-4E83-9C5C-7F8658E02994}" type="sibTrans" cxnId="{1518E302-D065-40B6-A244-E758958EFA6A}">
      <dgm:prSet/>
      <dgm:spPr/>
      <dgm:t>
        <a:bodyPr/>
        <a:lstStyle/>
        <a:p>
          <a:endParaRPr lang="pt-BR"/>
        </a:p>
      </dgm:t>
    </dgm:pt>
    <dgm:pt modelId="{F29B6650-B5FF-4561-A604-D2F900B77C61}">
      <dgm:prSet custT="1"/>
      <dgm:spPr>
        <a:solidFill>
          <a:schemeClr val="accent1"/>
        </a:solidFill>
      </dgm:spPr>
      <dgm:t>
        <a:bodyPr/>
        <a:lstStyle/>
        <a:p>
          <a:r>
            <a:rPr lang="pt-BR" sz="2000" dirty="0" smtClean="0"/>
            <a:t>PRÉ-OPERATÓRIO</a:t>
          </a:r>
          <a:endParaRPr lang="pt-BR" sz="2000" dirty="0"/>
        </a:p>
      </dgm:t>
    </dgm:pt>
    <dgm:pt modelId="{3ADC1AAD-0449-411B-8C6D-856BC9374C18}" type="parTrans" cxnId="{94C85C91-1F64-4EF1-B7DA-49608ACD28B8}">
      <dgm:prSet/>
      <dgm:spPr/>
      <dgm:t>
        <a:bodyPr/>
        <a:lstStyle/>
        <a:p>
          <a:endParaRPr lang="pt-BR"/>
        </a:p>
      </dgm:t>
    </dgm:pt>
    <dgm:pt modelId="{3640D412-A5ED-479A-ABAD-338D24214CD4}" type="sibTrans" cxnId="{94C85C91-1F64-4EF1-B7DA-49608ACD28B8}">
      <dgm:prSet/>
      <dgm:spPr/>
      <dgm:t>
        <a:bodyPr/>
        <a:lstStyle/>
        <a:p>
          <a:endParaRPr lang="pt-BR"/>
        </a:p>
      </dgm:t>
    </dgm:pt>
    <dgm:pt modelId="{BEB536AE-F91F-49C8-8406-88C8188B732C}" type="pres">
      <dgm:prSet presAssocID="{34B28119-34C6-4A5F-B91B-6F7B7E3076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67A1FCC-5677-402C-A885-221720CC5240}" type="pres">
      <dgm:prSet presAssocID="{4A8EF510-ED4B-49BA-A0CF-F45377642B94}" presName="linNode" presStyleCnt="0"/>
      <dgm:spPr/>
    </dgm:pt>
    <dgm:pt modelId="{EC8D4ADA-0693-4AB2-A1B4-3AEAC6AD36E8}" type="pres">
      <dgm:prSet presAssocID="{4A8EF510-ED4B-49BA-A0CF-F45377642B94}" presName="parentText" presStyleLbl="node1" presStyleIdx="0" presStyleCnt="4" custScaleY="47504" custLinFactNeighborX="96489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ED80CF-A92D-4A12-AC60-051584B0183A}" type="pres">
      <dgm:prSet presAssocID="{4A8EF510-ED4B-49BA-A0CF-F45377642B94}" presName="descendantText" presStyleLbl="alignAccFollowNode1" presStyleIdx="0" presStyleCnt="4" custLinFactNeighborX="-90637" custLinFactNeighborY="2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DE7ABA-0EC6-43D5-95C8-ACEBC120A2F9}" type="pres">
      <dgm:prSet presAssocID="{A0372F2C-6512-4940-9A4D-4AC7F7EE521F}" presName="sp" presStyleCnt="0"/>
      <dgm:spPr/>
    </dgm:pt>
    <dgm:pt modelId="{F0E401C0-5CC1-45EC-AE8D-C21DB0711ADB}" type="pres">
      <dgm:prSet presAssocID="{EB6B8D8A-C072-4124-A62E-4C62003AEEE6}" presName="linNode" presStyleCnt="0"/>
      <dgm:spPr/>
    </dgm:pt>
    <dgm:pt modelId="{7D90BE79-106E-41CA-9687-4D468D888E48}" type="pres">
      <dgm:prSet presAssocID="{EB6B8D8A-C072-4124-A62E-4C62003AEEE6}" presName="parentText" presStyleLbl="node1" presStyleIdx="1" presStyleCnt="4" custScaleY="47504" custLinFactNeighborX="9648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139E70-24A9-47C4-BF50-4068D02EF732}" type="pres">
      <dgm:prSet presAssocID="{EB6B8D8A-C072-4124-A62E-4C62003AEEE6}" presName="descendantText" presStyleLbl="alignAccFollowNode1" presStyleIdx="1" presStyleCnt="4" custLinFactNeighborX="-90637" custLinFactNeighborY="2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CA82DF-A663-492C-9FC1-EE1323865269}" type="pres">
      <dgm:prSet presAssocID="{C7B9BA4E-5E49-4E83-9C5C-7F8658E02994}" presName="sp" presStyleCnt="0"/>
      <dgm:spPr/>
    </dgm:pt>
    <dgm:pt modelId="{325975C7-53E5-446D-9678-A252F8B1408F}" type="pres">
      <dgm:prSet presAssocID="{4A2B6CB9-0E9C-4576-ABCA-4E5103231530}" presName="linNode" presStyleCnt="0"/>
      <dgm:spPr/>
    </dgm:pt>
    <dgm:pt modelId="{C9746641-8EC9-48C0-ACC3-FC93DA493DEB}" type="pres">
      <dgm:prSet presAssocID="{4A2B6CB9-0E9C-4576-ABCA-4E5103231530}" presName="parentText" presStyleLbl="node1" presStyleIdx="2" presStyleCnt="4" custScaleY="47504" custLinFactNeighborX="9648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D711B6-7B19-46BF-88DB-5ACB3A09DEE0}" type="pres">
      <dgm:prSet presAssocID="{4A2B6CB9-0E9C-4576-ABCA-4E5103231530}" presName="descendantText" presStyleLbl="alignAccFollowNode1" presStyleIdx="2" presStyleCnt="4" custLinFactNeighborX="-90637" custLinFactNeighborY="2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DF2B31-3F45-4368-807C-E56CD2F7D6DF}" type="pres">
      <dgm:prSet presAssocID="{256C5785-F807-4C80-88A6-E5BF5699B97E}" presName="sp" presStyleCnt="0"/>
      <dgm:spPr/>
    </dgm:pt>
    <dgm:pt modelId="{7B8904DC-4591-488E-AB60-AB75C1968B9D}" type="pres">
      <dgm:prSet presAssocID="{B69E3736-A1F0-42A4-A03B-3C79BBE792EB}" presName="linNode" presStyleCnt="0"/>
      <dgm:spPr/>
    </dgm:pt>
    <dgm:pt modelId="{15418E14-005E-4F95-9527-65368D3476C4}" type="pres">
      <dgm:prSet presAssocID="{B69E3736-A1F0-42A4-A03B-3C79BBE792EB}" presName="parentText" presStyleLbl="node1" presStyleIdx="3" presStyleCnt="4" custScaleY="47504" custLinFactNeighborX="9648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BEE921-E87B-474B-A717-BBBD8BA627B0}" type="pres">
      <dgm:prSet presAssocID="{B69E3736-A1F0-42A4-A03B-3C79BBE792EB}" presName="descendantText" presStyleLbl="alignAccFollowNode1" presStyleIdx="3" presStyleCnt="4" custLinFactNeighborX="-90637" custLinFactNeighborY="2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3983F6-FAFC-4809-8E26-E0D7E382ACCC}" type="presOf" srcId="{4A2B6CB9-0E9C-4576-ABCA-4E5103231530}" destId="{C9746641-8EC9-48C0-ACC3-FC93DA493DEB}" srcOrd="0" destOrd="0" presId="urn:microsoft.com/office/officeart/2005/8/layout/vList5"/>
    <dgm:cxn modelId="{1518E302-D065-40B6-A244-E758958EFA6A}" srcId="{34B28119-34C6-4A5F-B91B-6F7B7E30765C}" destId="{EB6B8D8A-C072-4124-A62E-4C62003AEEE6}" srcOrd="1" destOrd="0" parTransId="{A41113E6-ABDF-4F5A-9EBC-DECC0A540C45}" sibTransId="{C7B9BA4E-5E49-4E83-9C5C-7F8658E02994}"/>
    <dgm:cxn modelId="{43B63159-4D9B-49D5-8554-8005208A8CD5}" srcId="{34B28119-34C6-4A5F-B91B-6F7B7E30765C}" destId="{4A8EF510-ED4B-49BA-A0CF-F45377642B94}" srcOrd="0" destOrd="0" parTransId="{314D89B7-8E06-4A58-A9C9-79DFFE9F7EB9}" sibTransId="{A0372F2C-6512-4940-9A4D-4AC7F7EE521F}"/>
    <dgm:cxn modelId="{C755D894-0774-4AE9-9F21-E24730D9FF15}" type="presOf" srcId="{482C5FB6-4510-4184-B0F8-54C5BEB4143C}" destId="{73BEE921-E87B-474B-A717-BBBD8BA627B0}" srcOrd="0" destOrd="0" presId="urn:microsoft.com/office/officeart/2005/8/layout/vList5"/>
    <dgm:cxn modelId="{DA7F83E5-16A6-4702-BA04-639DDC80D42A}" type="presOf" srcId="{F29B6650-B5FF-4561-A604-D2F900B77C61}" destId="{75139E70-24A9-47C4-BF50-4068D02EF732}" srcOrd="0" destOrd="0" presId="urn:microsoft.com/office/officeart/2005/8/layout/vList5"/>
    <dgm:cxn modelId="{C0F12C29-0E90-4CA7-B27E-BBB7E3E76493}" type="presOf" srcId="{6610D016-7F90-45A9-9A11-FDD12C6AE7AD}" destId="{73ED80CF-A92D-4A12-AC60-051584B0183A}" srcOrd="0" destOrd="0" presId="urn:microsoft.com/office/officeart/2005/8/layout/vList5"/>
    <dgm:cxn modelId="{A81B6A5B-F392-46E8-9F1F-7B4621890136}" type="presOf" srcId="{4A8EF510-ED4B-49BA-A0CF-F45377642B94}" destId="{EC8D4ADA-0693-4AB2-A1B4-3AEAC6AD36E8}" srcOrd="0" destOrd="0" presId="urn:microsoft.com/office/officeart/2005/8/layout/vList5"/>
    <dgm:cxn modelId="{29B8B755-A573-41CC-A71E-BEC51EA8D1B5}" type="presOf" srcId="{41AA66B1-CD2A-4192-8599-9E1CDC271A5E}" destId="{ADD711B6-7B19-46BF-88DB-5ACB3A09DEE0}" srcOrd="0" destOrd="0" presId="urn:microsoft.com/office/officeart/2005/8/layout/vList5"/>
    <dgm:cxn modelId="{94C85C91-1F64-4EF1-B7DA-49608ACD28B8}" srcId="{EB6B8D8A-C072-4124-A62E-4C62003AEEE6}" destId="{F29B6650-B5FF-4561-A604-D2F900B77C61}" srcOrd="0" destOrd="0" parTransId="{3ADC1AAD-0449-411B-8C6D-856BC9374C18}" sibTransId="{3640D412-A5ED-479A-ABAD-338D24214CD4}"/>
    <dgm:cxn modelId="{9E279872-6951-4B97-82F0-A273D74F1F77}" srcId="{4A2B6CB9-0E9C-4576-ABCA-4E5103231530}" destId="{41AA66B1-CD2A-4192-8599-9E1CDC271A5E}" srcOrd="0" destOrd="0" parTransId="{733A12F3-A9EB-4E5F-B22B-7F874468E1DD}" sibTransId="{B1C4713D-A61D-4648-84A8-2A1DD1D1C0CA}"/>
    <dgm:cxn modelId="{DB4F14C1-7E4E-40C9-B8A2-DE8E6435EECD}" srcId="{34B28119-34C6-4A5F-B91B-6F7B7E30765C}" destId="{B69E3736-A1F0-42A4-A03B-3C79BBE792EB}" srcOrd="3" destOrd="0" parTransId="{852E6428-FB3A-47A5-8AB4-58D0AA72FEFB}" sibTransId="{D8F847A0-EE62-491A-8AE1-93B5FE3230E3}"/>
    <dgm:cxn modelId="{FB68BB3F-57ED-4516-8405-2D159AB6A502}" srcId="{B69E3736-A1F0-42A4-A03B-3C79BBE792EB}" destId="{482C5FB6-4510-4184-B0F8-54C5BEB4143C}" srcOrd="0" destOrd="0" parTransId="{754CEE27-BCB2-4151-A35E-967F7D4100AC}" sibTransId="{3642163D-347C-4B62-9D6C-24B65EDD2796}"/>
    <dgm:cxn modelId="{ACCD6FE7-7448-48EE-A523-93423F462272}" srcId="{34B28119-34C6-4A5F-B91B-6F7B7E30765C}" destId="{4A2B6CB9-0E9C-4576-ABCA-4E5103231530}" srcOrd="2" destOrd="0" parTransId="{C46BAC8C-8CD4-4D08-9891-52299A6E5BDD}" sibTransId="{256C5785-F807-4C80-88A6-E5BF5699B97E}"/>
    <dgm:cxn modelId="{A99B7B4B-6809-4E1F-89BB-6E7734A1DABC}" type="presOf" srcId="{B69E3736-A1F0-42A4-A03B-3C79BBE792EB}" destId="{15418E14-005E-4F95-9527-65368D3476C4}" srcOrd="0" destOrd="0" presId="urn:microsoft.com/office/officeart/2005/8/layout/vList5"/>
    <dgm:cxn modelId="{F59E2CFB-950E-4289-ACD2-C151A2AF4959}" srcId="{4A8EF510-ED4B-49BA-A0CF-F45377642B94}" destId="{6610D016-7F90-45A9-9A11-FDD12C6AE7AD}" srcOrd="0" destOrd="0" parTransId="{156E8C85-BCC3-4138-90E0-773717EBCCD2}" sibTransId="{34E9F243-EF84-4E33-A70C-DF88E03803A3}"/>
    <dgm:cxn modelId="{BB650D10-BB2C-4DBB-A96A-5A4B8561A634}" type="presOf" srcId="{34B28119-34C6-4A5F-B91B-6F7B7E30765C}" destId="{BEB536AE-F91F-49C8-8406-88C8188B732C}" srcOrd="0" destOrd="0" presId="urn:microsoft.com/office/officeart/2005/8/layout/vList5"/>
    <dgm:cxn modelId="{E5BAC737-C4CF-461C-8DC2-6687DF162D07}" type="presOf" srcId="{EB6B8D8A-C072-4124-A62E-4C62003AEEE6}" destId="{7D90BE79-106E-41CA-9687-4D468D888E48}" srcOrd="0" destOrd="0" presId="urn:microsoft.com/office/officeart/2005/8/layout/vList5"/>
    <dgm:cxn modelId="{6178AE04-E714-4532-B601-BEF568D0FEFD}" type="presParOf" srcId="{BEB536AE-F91F-49C8-8406-88C8188B732C}" destId="{367A1FCC-5677-402C-A885-221720CC5240}" srcOrd="0" destOrd="0" presId="urn:microsoft.com/office/officeart/2005/8/layout/vList5"/>
    <dgm:cxn modelId="{0A659D35-986A-49E3-9687-BC7300845255}" type="presParOf" srcId="{367A1FCC-5677-402C-A885-221720CC5240}" destId="{EC8D4ADA-0693-4AB2-A1B4-3AEAC6AD36E8}" srcOrd="0" destOrd="0" presId="urn:microsoft.com/office/officeart/2005/8/layout/vList5"/>
    <dgm:cxn modelId="{6A9E333B-A424-482A-8B56-3CE0A8D7F361}" type="presParOf" srcId="{367A1FCC-5677-402C-A885-221720CC5240}" destId="{73ED80CF-A92D-4A12-AC60-051584B0183A}" srcOrd="1" destOrd="0" presId="urn:microsoft.com/office/officeart/2005/8/layout/vList5"/>
    <dgm:cxn modelId="{4BAF43B7-A39C-4DAB-9A6D-0EA4D74C5EE5}" type="presParOf" srcId="{BEB536AE-F91F-49C8-8406-88C8188B732C}" destId="{8FDE7ABA-0EC6-43D5-95C8-ACEBC120A2F9}" srcOrd="1" destOrd="0" presId="urn:microsoft.com/office/officeart/2005/8/layout/vList5"/>
    <dgm:cxn modelId="{BBEDBB70-3E6D-49C4-9A72-CDA2FEE6C691}" type="presParOf" srcId="{BEB536AE-F91F-49C8-8406-88C8188B732C}" destId="{F0E401C0-5CC1-45EC-AE8D-C21DB0711ADB}" srcOrd="2" destOrd="0" presId="urn:microsoft.com/office/officeart/2005/8/layout/vList5"/>
    <dgm:cxn modelId="{B6F30B5D-EE64-43E2-9244-FB2C6C937A70}" type="presParOf" srcId="{F0E401C0-5CC1-45EC-AE8D-C21DB0711ADB}" destId="{7D90BE79-106E-41CA-9687-4D468D888E48}" srcOrd="0" destOrd="0" presId="urn:microsoft.com/office/officeart/2005/8/layout/vList5"/>
    <dgm:cxn modelId="{50F14B3F-E911-471C-A2BF-030B28FAC33F}" type="presParOf" srcId="{F0E401C0-5CC1-45EC-AE8D-C21DB0711ADB}" destId="{75139E70-24A9-47C4-BF50-4068D02EF732}" srcOrd="1" destOrd="0" presId="urn:microsoft.com/office/officeart/2005/8/layout/vList5"/>
    <dgm:cxn modelId="{05B52CF4-03C9-4A7E-9CFC-4D37B07D6A69}" type="presParOf" srcId="{BEB536AE-F91F-49C8-8406-88C8188B732C}" destId="{C7CA82DF-A663-492C-9FC1-EE1323865269}" srcOrd="3" destOrd="0" presId="urn:microsoft.com/office/officeart/2005/8/layout/vList5"/>
    <dgm:cxn modelId="{B6F20846-1746-424F-8D92-17F7F575CBB4}" type="presParOf" srcId="{BEB536AE-F91F-49C8-8406-88C8188B732C}" destId="{325975C7-53E5-446D-9678-A252F8B1408F}" srcOrd="4" destOrd="0" presId="urn:microsoft.com/office/officeart/2005/8/layout/vList5"/>
    <dgm:cxn modelId="{BB86A030-10C6-4107-8CDA-5455FC00C1B7}" type="presParOf" srcId="{325975C7-53E5-446D-9678-A252F8B1408F}" destId="{C9746641-8EC9-48C0-ACC3-FC93DA493DEB}" srcOrd="0" destOrd="0" presId="urn:microsoft.com/office/officeart/2005/8/layout/vList5"/>
    <dgm:cxn modelId="{36615347-3FC7-4732-887D-E8D364A8788F}" type="presParOf" srcId="{325975C7-53E5-446D-9678-A252F8B1408F}" destId="{ADD711B6-7B19-46BF-88DB-5ACB3A09DEE0}" srcOrd="1" destOrd="0" presId="urn:microsoft.com/office/officeart/2005/8/layout/vList5"/>
    <dgm:cxn modelId="{9CD4FB03-4870-4933-B7D9-DC315AB8BCDD}" type="presParOf" srcId="{BEB536AE-F91F-49C8-8406-88C8188B732C}" destId="{02DF2B31-3F45-4368-807C-E56CD2F7D6DF}" srcOrd="5" destOrd="0" presId="urn:microsoft.com/office/officeart/2005/8/layout/vList5"/>
    <dgm:cxn modelId="{CBD954EC-86AC-4100-8A0A-A04BA22B53ED}" type="presParOf" srcId="{BEB536AE-F91F-49C8-8406-88C8188B732C}" destId="{7B8904DC-4591-488E-AB60-AB75C1968B9D}" srcOrd="6" destOrd="0" presId="urn:microsoft.com/office/officeart/2005/8/layout/vList5"/>
    <dgm:cxn modelId="{3DDEBE5F-C933-4A1C-BF23-9F41EBD768CC}" type="presParOf" srcId="{7B8904DC-4591-488E-AB60-AB75C1968B9D}" destId="{15418E14-005E-4F95-9527-65368D3476C4}" srcOrd="0" destOrd="0" presId="urn:microsoft.com/office/officeart/2005/8/layout/vList5"/>
    <dgm:cxn modelId="{35D4E680-DBCD-4E9D-ABFD-22012F08D517}" type="presParOf" srcId="{7B8904DC-4591-488E-AB60-AB75C1968B9D}" destId="{73BEE921-E87B-474B-A717-BBBD8BA627B0}" srcOrd="1" destOrd="0" presId="urn:microsoft.com/office/officeart/2005/8/layout/vList5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B11B8-7942-4017-972C-010E8792896D}">
      <dsp:nvSpPr>
        <dsp:cNvPr id="0" name=""/>
        <dsp:cNvSpPr/>
      </dsp:nvSpPr>
      <dsp:spPr>
        <a:xfrm rot="5400000">
          <a:off x="4635925" y="-1746631"/>
          <a:ext cx="1110778" cy="48859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Determinismo genético/hereditário</a:t>
          </a:r>
        </a:p>
      </dsp:txBody>
      <dsp:txXfrm rot="-5400000">
        <a:off x="2748343" y="195175"/>
        <a:ext cx="4831719" cy="1002330"/>
      </dsp:txXfrm>
    </dsp:sp>
    <dsp:sp modelId="{C69D85BC-8092-46DE-9CC7-83DB60919605}">
      <dsp:nvSpPr>
        <dsp:cNvPr id="0" name=""/>
        <dsp:cNvSpPr/>
      </dsp:nvSpPr>
      <dsp:spPr>
        <a:xfrm>
          <a:off x="0" y="2103"/>
          <a:ext cx="2748343" cy="1388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 err="1"/>
            <a:t>Inatismo</a:t>
          </a:r>
          <a:endParaRPr lang="pt-BR" sz="2900" kern="1200" dirty="0"/>
        </a:p>
      </dsp:txBody>
      <dsp:txXfrm>
        <a:off x="67780" y="69883"/>
        <a:ext cx="2612783" cy="1252913"/>
      </dsp:txXfrm>
    </dsp:sp>
    <dsp:sp modelId="{0D6F3E17-891B-4855-8A2E-258F252EA085}">
      <dsp:nvSpPr>
        <dsp:cNvPr id="0" name=""/>
        <dsp:cNvSpPr/>
      </dsp:nvSpPr>
      <dsp:spPr>
        <a:xfrm rot="5400000">
          <a:off x="4635925" y="-288734"/>
          <a:ext cx="1110778" cy="48859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O meio determina/molda o indivíduo</a:t>
          </a:r>
        </a:p>
      </dsp:txBody>
      <dsp:txXfrm rot="-5400000">
        <a:off x="2748343" y="1653072"/>
        <a:ext cx="4831719" cy="1002330"/>
      </dsp:txXfrm>
    </dsp:sp>
    <dsp:sp modelId="{1757068F-1D31-4A24-B0B7-047780EA9547}">
      <dsp:nvSpPr>
        <dsp:cNvPr id="0" name=""/>
        <dsp:cNvSpPr/>
      </dsp:nvSpPr>
      <dsp:spPr>
        <a:xfrm>
          <a:off x="0" y="1428746"/>
          <a:ext cx="2748343" cy="1388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 err="1"/>
            <a:t>Ambientalismo</a:t>
          </a:r>
          <a:endParaRPr lang="pt-BR" sz="2900" kern="1200" dirty="0"/>
        </a:p>
      </dsp:txBody>
      <dsp:txXfrm>
        <a:off x="67780" y="1496526"/>
        <a:ext cx="2612783" cy="1252913"/>
      </dsp:txXfrm>
    </dsp:sp>
    <dsp:sp modelId="{D04E7BE3-D6F2-48F0-B81B-58F5F129270F}">
      <dsp:nvSpPr>
        <dsp:cNvPr id="0" name=""/>
        <dsp:cNvSpPr/>
      </dsp:nvSpPr>
      <dsp:spPr>
        <a:xfrm rot="5400000">
          <a:off x="4635925" y="1169162"/>
          <a:ext cx="1110778" cy="48859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/>
            <a:t>O desenvolvimento ocorre por meio da interação entre indivíduo e aspectos do meio </a:t>
          </a:r>
        </a:p>
      </dsp:txBody>
      <dsp:txXfrm rot="-5400000">
        <a:off x="2748343" y="3110968"/>
        <a:ext cx="4831719" cy="1002330"/>
      </dsp:txXfrm>
    </dsp:sp>
    <dsp:sp modelId="{A29ED583-A698-43F7-A5BB-472C2C4953FF}">
      <dsp:nvSpPr>
        <dsp:cNvPr id="0" name=""/>
        <dsp:cNvSpPr/>
      </dsp:nvSpPr>
      <dsp:spPr>
        <a:xfrm>
          <a:off x="0" y="2917897"/>
          <a:ext cx="2748343" cy="1388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 err="1"/>
            <a:t>Interacionismo</a:t>
          </a:r>
          <a:endParaRPr lang="pt-BR" sz="2900" kern="1200" dirty="0"/>
        </a:p>
      </dsp:txBody>
      <dsp:txXfrm>
        <a:off x="67780" y="2985677"/>
        <a:ext cx="2612783" cy="125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2667000" y="630238"/>
            <a:ext cx="3927475" cy="5229225"/>
          </a:xfrm>
          <a:custGeom>
            <a:avLst/>
            <a:gdLst>
              <a:gd name="T0" fmla="*/ 1802 w 3298"/>
              <a:gd name="T1" fmla="*/ 55 h 3294"/>
              <a:gd name="T2" fmla="*/ 1984 w 3298"/>
              <a:gd name="T3" fmla="*/ 129 h 3294"/>
              <a:gd name="T4" fmla="*/ 2187 w 3298"/>
              <a:gd name="T5" fmla="*/ 111 h 3294"/>
              <a:gd name="T6" fmla="*/ 2350 w 3298"/>
              <a:gd name="T7" fmla="*/ 175 h 3294"/>
              <a:gd name="T8" fmla="*/ 2467 w 3298"/>
              <a:gd name="T9" fmla="*/ 319 h 3294"/>
              <a:gd name="T10" fmla="*/ 2623 w 3298"/>
              <a:gd name="T11" fmla="*/ 402 h 3294"/>
              <a:gd name="T12" fmla="*/ 2793 w 3298"/>
              <a:gd name="T13" fmla="*/ 464 h 3294"/>
              <a:gd name="T14" fmla="*/ 2879 w 3298"/>
              <a:gd name="T15" fmla="*/ 613 h 3294"/>
              <a:gd name="T16" fmla="*/ 2940 w 3298"/>
              <a:gd name="T17" fmla="*/ 785 h 3294"/>
              <a:gd name="T18" fmla="*/ 3076 w 3298"/>
              <a:gd name="T19" fmla="*/ 907 h 3294"/>
              <a:gd name="T20" fmla="*/ 3182 w 3298"/>
              <a:gd name="T21" fmla="*/ 1047 h 3294"/>
              <a:gd name="T22" fmla="*/ 3171 w 3298"/>
              <a:gd name="T23" fmla="*/ 1246 h 3294"/>
              <a:gd name="T24" fmla="*/ 3209 w 3298"/>
              <a:gd name="T25" fmla="*/ 1434 h 3294"/>
              <a:gd name="T26" fmla="*/ 3295 w 3298"/>
              <a:gd name="T27" fmla="*/ 1615 h 3294"/>
              <a:gd name="T28" fmla="*/ 3243 w 3298"/>
              <a:gd name="T29" fmla="*/ 1800 h 3294"/>
              <a:gd name="T30" fmla="*/ 3169 w 3298"/>
              <a:gd name="T31" fmla="*/ 1981 h 3294"/>
              <a:gd name="T32" fmla="*/ 3187 w 3298"/>
              <a:gd name="T33" fmla="*/ 2184 h 3294"/>
              <a:gd name="T34" fmla="*/ 3123 w 3298"/>
              <a:gd name="T35" fmla="*/ 2347 h 3294"/>
              <a:gd name="T36" fmla="*/ 2978 w 3298"/>
              <a:gd name="T37" fmla="*/ 2464 h 3294"/>
              <a:gd name="T38" fmla="*/ 2895 w 3298"/>
              <a:gd name="T39" fmla="*/ 2620 h 3294"/>
              <a:gd name="T40" fmla="*/ 2833 w 3298"/>
              <a:gd name="T41" fmla="*/ 2790 h 3294"/>
              <a:gd name="T42" fmla="*/ 2684 w 3298"/>
              <a:gd name="T43" fmla="*/ 2876 h 3294"/>
              <a:gd name="T44" fmla="*/ 2512 w 3298"/>
              <a:gd name="T45" fmla="*/ 2937 h 3294"/>
              <a:gd name="T46" fmla="*/ 2390 w 3298"/>
              <a:gd name="T47" fmla="*/ 3072 h 3294"/>
              <a:gd name="T48" fmla="*/ 2250 w 3298"/>
              <a:gd name="T49" fmla="*/ 3178 h 3294"/>
              <a:gd name="T50" fmla="*/ 2051 w 3298"/>
              <a:gd name="T51" fmla="*/ 3167 h 3294"/>
              <a:gd name="T52" fmla="*/ 1862 w 3298"/>
              <a:gd name="T53" fmla="*/ 3205 h 3294"/>
              <a:gd name="T54" fmla="*/ 1681 w 3298"/>
              <a:gd name="T55" fmla="*/ 3291 h 3294"/>
              <a:gd name="T56" fmla="*/ 1496 w 3298"/>
              <a:gd name="T57" fmla="*/ 3239 h 3294"/>
              <a:gd name="T58" fmla="*/ 1314 w 3298"/>
              <a:gd name="T59" fmla="*/ 3165 h 3294"/>
              <a:gd name="T60" fmla="*/ 1111 w 3298"/>
              <a:gd name="T61" fmla="*/ 3183 h 3294"/>
              <a:gd name="T62" fmla="*/ 948 w 3298"/>
              <a:gd name="T63" fmla="*/ 3119 h 3294"/>
              <a:gd name="T64" fmla="*/ 831 w 3298"/>
              <a:gd name="T65" fmla="*/ 2975 h 3294"/>
              <a:gd name="T66" fmla="*/ 675 w 3298"/>
              <a:gd name="T67" fmla="*/ 2892 h 3294"/>
              <a:gd name="T68" fmla="*/ 505 w 3298"/>
              <a:gd name="T69" fmla="*/ 2830 h 3294"/>
              <a:gd name="T70" fmla="*/ 419 w 3298"/>
              <a:gd name="T71" fmla="*/ 2681 h 3294"/>
              <a:gd name="T72" fmla="*/ 358 w 3298"/>
              <a:gd name="T73" fmla="*/ 2509 h 3294"/>
              <a:gd name="T74" fmla="*/ 222 w 3298"/>
              <a:gd name="T75" fmla="*/ 2387 h 3294"/>
              <a:gd name="T76" fmla="*/ 116 w 3298"/>
              <a:gd name="T77" fmla="*/ 2247 h 3294"/>
              <a:gd name="T78" fmla="*/ 127 w 3298"/>
              <a:gd name="T79" fmla="*/ 2048 h 3294"/>
              <a:gd name="T80" fmla="*/ 90 w 3298"/>
              <a:gd name="T81" fmla="*/ 1860 h 3294"/>
              <a:gd name="T82" fmla="*/ 3 w 3298"/>
              <a:gd name="T83" fmla="*/ 1679 h 3294"/>
              <a:gd name="T84" fmla="*/ 55 w 3298"/>
              <a:gd name="T85" fmla="*/ 1494 h 3294"/>
              <a:gd name="T86" fmla="*/ 129 w 3298"/>
              <a:gd name="T87" fmla="*/ 1313 h 3294"/>
              <a:gd name="T88" fmla="*/ 111 w 3298"/>
              <a:gd name="T89" fmla="*/ 1110 h 3294"/>
              <a:gd name="T90" fmla="*/ 175 w 3298"/>
              <a:gd name="T91" fmla="*/ 947 h 3294"/>
              <a:gd name="T92" fmla="*/ 320 w 3298"/>
              <a:gd name="T93" fmla="*/ 830 h 3294"/>
              <a:gd name="T94" fmla="*/ 403 w 3298"/>
              <a:gd name="T95" fmla="*/ 674 h 3294"/>
              <a:gd name="T96" fmla="*/ 465 w 3298"/>
              <a:gd name="T97" fmla="*/ 504 h 3294"/>
              <a:gd name="T98" fmla="*/ 614 w 3298"/>
              <a:gd name="T99" fmla="*/ 418 h 3294"/>
              <a:gd name="T100" fmla="*/ 786 w 3298"/>
              <a:gd name="T101" fmla="*/ 357 h 3294"/>
              <a:gd name="T102" fmla="*/ 908 w 3298"/>
              <a:gd name="T103" fmla="*/ 222 h 3294"/>
              <a:gd name="T104" fmla="*/ 1048 w 3298"/>
              <a:gd name="T105" fmla="*/ 116 h 3294"/>
              <a:gd name="T106" fmla="*/ 1247 w 3298"/>
              <a:gd name="T107" fmla="*/ 127 h 3294"/>
              <a:gd name="T108" fmla="*/ 1436 w 3298"/>
              <a:gd name="T109" fmla="*/ 89 h 3294"/>
              <a:gd name="T110" fmla="*/ 1617 w 3298"/>
              <a:gd name="T111" fmla="*/ 3 h 3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09625" y="6375400"/>
            <a:ext cx="1746250" cy="349250"/>
          </a:xfrm>
        </p:spPr>
        <p:txBody>
          <a:bodyPr/>
          <a:lstStyle>
            <a:lvl1pPr>
              <a:defRPr baseline="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C240861-1FF6-4BE2-8B75-B907B78924F9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313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850" y="6375400"/>
            <a:ext cx="1746250" cy="346075"/>
          </a:xfrm>
        </p:spPr>
        <p:txBody>
          <a:bodyPr/>
          <a:lstStyle>
            <a:lvl1pPr>
              <a:defRPr baseline="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7D36C64-7C7B-4CEA-8A23-F2DF4E1B07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C89D-7984-4971-BC48-7A467543BD0F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1F1A-3801-41AA-896C-6C6F190ADE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382386"/>
            <a:ext cx="1119099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82386"/>
            <a:ext cx="6294439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28F06-DD29-4270-A495-259B184C293B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E344-8276-4DC0-B638-2855FED636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82A05-D1CD-45D1-A9E2-560E7F0C9297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76E-7A26-4D2E-AD1B-30A8296C0C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2111375" cy="6858000"/>
            <a:chOff x="0" y="0"/>
            <a:chExt cx="2814638" cy="6858000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>
                <a:gd name="T0" fmla="*/ 891 w 1773"/>
                <a:gd name="T1" fmla="*/ 0 h 4320"/>
                <a:gd name="T2" fmla="*/ 921 w 1773"/>
                <a:gd name="T3" fmla="*/ 111 h 4320"/>
                <a:gd name="T4" fmla="*/ 957 w 1773"/>
                <a:gd name="T5" fmla="*/ 217 h 4320"/>
                <a:gd name="T6" fmla="*/ 1007 w 1773"/>
                <a:gd name="T7" fmla="*/ 312 h 4320"/>
                <a:gd name="T8" fmla="*/ 1069 w 1773"/>
                <a:gd name="T9" fmla="*/ 387 h 4320"/>
                <a:gd name="T10" fmla="*/ 1145 w 1773"/>
                <a:gd name="T11" fmla="*/ 456 h 4320"/>
                <a:gd name="T12" fmla="*/ 1227 w 1773"/>
                <a:gd name="T13" fmla="*/ 520 h 4320"/>
                <a:gd name="T14" fmla="*/ 1311 w 1773"/>
                <a:gd name="T15" fmla="*/ 584 h 4320"/>
                <a:gd name="T16" fmla="*/ 1390 w 1773"/>
                <a:gd name="T17" fmla="*/ 651 h 4320"/>
                <a:gd name="T18" fmla="*/ 1456 w 1773"/>
                <a:gd name="T19" fmla="*/ 725 h 4320"/>
                <a:gd name="T20" fmla="*/ 1505 w 1773"/>
                <a:gd name="T21" fmla="*/ 808 h 4320"/>
                <a:gd name="T22" fmla="*/ 1530 w 1773"/>
                <a:gd name="T23" fmla="*/ 907 h 4320"/>
                <a:gd name="T24" fmla="*/ 1534 w 1773"/>
                <a:gd name="T25" fmla="*/ 1013 h 4320"/>
                <a:gd name="T26" fmla="*/ 1523 w 1773"/>
                <a:gd name="T27" fmla="*/ 1125 h 4320"/>
                <a:gd name="T28" fmla="*/ 1508 w 1773"/>
                <a:gd name="T29" fmla="*/ 1237 h 4320"/>
                <a:gd name="T30" fmla="*/ 1496 w 1773"/>
                <a:gd name="T31" fmla="*/ 1350 h 4320"/>
                <a:gd name="T32" fmla="*/ 1497 w 1773"/>
                <a:gd name="T33" fmla="*/ 1458 h 4320"/>
                <a:gd name="T34" fmla="*/ 1517 w 1773"/>
                <a:gd name="T35" fmla="*/ 1560 h 4320"/>
                <a:gd name="T36" fmla="*/ 1557 w 1773"/>
                <a:gd name="T37" fmla="*/ 1659 h 4320"/>
                <a:gd name="T38" fmla="*/ 1611 w 1773"/>
                <a:gd name="T39" fmla="*/ 1757 h 4320"/>
                <a:gd name="T40" fmla="*/ 1669 w 1773"/>
                <a:gd name="T41" fmla="*/ 1855 h 4320"/>
                <a:gd name="T42" fmla="*/ 1721 w 1773"/>
                <a:gd name="T43" fmla="*/ 1954 h 4320"/>
                <a:gd name="T44" fmla="*/ 1759 w 1773"/>
                <a:gd name="T45" fmla="*/ 2057 h 4320"/>
                <a:gd name="T46" fmla="*/ 1773 w 1773"/>
                <a:gd name="T47" fmla="*/ 2160 h 4320"/>
                <a:gd name="T48" fmla="*/ 1759 w 1773"/>
                <a:gd name="T49" fmla="*/ 2263 h 4320"/>
                <a:gd name="T50" fmla="*/ 1721 w 1773"/>
                <a:gd name="T51" fmla="*/ 2366 h 4320"/>
                <a:gd name="T52" fmla="*/ 1669 w 1773"/>
                <a:gd name="T53" fmla="*/ 2465 h 4320"/>
                <a:gd name="T54" fmla="*/ 1611 w 1773"/>
                <a:gd name="T55" fmla="*/ 2563 h 4320"/>
                <a:gd name="T56" fmla="*/ 1557 w 1773"/>
                <a:gd name="T57" fmla="*/ 2661 h 4320"/>
                <a:gd name="T58" fmla="*/ 1517 w 1773"/>
                <a:gd name="T59" fmla="*/ 2760 h 4320"/>
                <a:gd name="T60" fmla="*/ 1497 w 1773"/>
                <a:gd name="T61" fmla="*/ 2862 h 4320"/>
                <a:gd name="T62" fmla="*/ 1496 w 1773"/>
                <a:gd name="T63" fmla="*/ 2970 h 4320"/>
                <a:gd name="T64" fmla="*/ 1508 w 1773"/>
                <a:gd name="T65" fmla="*/ 3083 h 4320"/>
                <a:gd name="T66" fmla="*/ 1523 w 1773"/>
                <a:gd name="T67" fmla="*/ 3195 h 4320"/>
                <a:gd name="T68" fmla="*/ 1534 w 1773"/>
                <a:gd name="T69" fmla="*/ 3307 h 4320"/>
                <a:gd name="T70" fmla="*/ 1530 w 1773"/>
                <a:gd name="T71" fmla="*/ 3413 h 4320"/>
                <a:gd name="T72" fmla="*/ 1505 w 1773"/>
                <a:gd name="T73" fmla="*/ 3512 h 4320"/>
                <a:gd name="T74" fmla="*/ 1456 w 1773"/>
                <a:gd name="T75" fmla="*/ 3595 h 4320"/>
                <a:gd name="T76" fmla="*/ 1390 w 1773"/>
                <a:gd name="T77" fmla="*/ 3669 h 4320"/>
                <a:gd name="T78" fmla="*/ 1311 w 1773"/>
                <a:gd name="T79" fmla="*/ 3736 h 4320"/>
                <a:gd name="T80" fmla="*/ 1227 w 1773"/>
                <a:gd name="T81" fmla="*/ 3800 h 4320"/>
                <a:gd name="T82" fmla="*/ 1145 w 1773"/>
                <a:gd name="T83" fmla="*/ 3864 h 4320"/>
                <a:gd name="T84" fmla="*/ 1069 w 1773"/>
                <a:gd name="T85" fmla="*/ 3933 h 4320"/>
                <a:gd name="T86" fmla="*/ 1007 w 1773"/>
                <a:gd name="T87" fmla="*/ 4008 h 4320"/>
                <a:gd name="T88" fmla="*/ 957 w 1773"/>
                <a:gd name="T89" fmla="*/ 4103 h 4320"/>
                <a:gd name="T90" fmla="*/ 921 w 1773"/>
                <a:gd name="T91" fmla="*/ 4209 h 4320"/>
                <a:gd name="T92" fmla="*/ 891 w 1773"/>
                <a:gd name="T93" fmla="*/ 4320 h 4320"/>
                <a:gd name="T94" fmla="*/ 0 w 1773"/>
                <a:gd name="T9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874020" y="0"/>
              <a:ext cx="1646457" cy="6858000"/>
            </a:xfrm>
            <a:custGeom>
              <a:avLst/>
              <a:gdLst>
                <a:gd name="T0" fmla="*/ 188 w 1037"/>
                <a:gd name="T1" fmla="*/ 55 h 4320"/>
                <a:gd name="T2" fmla="*/ 234 w 1037"/>
                <a:gd name="T3" fmla="*/ 223 h 4320"/>
                <a:gd name="T4" fmla="*/ 292 w 1037"/>
                <a:gd name="T5" fmla="*/ 381 h 4320"/>
                <a:gd name="T6" fmla="*/ 382 w 1037"/>
                <a:gd name="T7" fmla="*/ 503 h 4320"/>
                <a:gd name="T8" fmla="*/ 502 w 1037"/>
                <a:gd name="T9" fmla="*/ 603 h 4320"/>
                <a:gd name="T10" fmla="*/ 628 w 1037"/>
                <a:gd name="T11" fmla="*/ 700 h 4320"/>
                <a:gd name="T12" fmla="*/ 736 w 1037"/>
                <a:gd name="T13" fmla="*/ 808 h 4320"/>
                <a:gd name="T14" fmla="*/ 800 w 1037"/>
                <a:gd name="T15" fmla="*/ 937 h 4320"/>
                <a:gd name="T16" fmla="*/ 812 w 1037"/>
                <a:gd name="T17" fmla="*/ 1085 h 4320"/>
                <a:gd name="T18" fmla="*/ 796 w 1037"/>
                <a:gd name="T19" fmla="*/ 1242 h 4320"/>
                <a:gd name="T20" fmla="*/ 778 w 1037"/>
                <a:gd name="T21" fmla="*/ 1401 h 4320"/>
                <a:gd name="T22" fmla="*/ 784 w 1037"/>
                <a:gd name="T23" fmla="*/ 1551 h 4320"/>
                <a:gd name="T24" fmla="*/ 841 w 1037"/>
                <a:gd name="T25" fmla="*/ 1702 h 4320"/>
                <a:gd name="T26" fmla="*/ 926 w 1037"/>
                <a:gd name="T27" fmla="*/ 1851 h 4320"/>
                <a:gd name="T28" fmla="*/ 1003 w 1037"/>
                <a:gd name="T29" fmla="*/ 2003 h 4320"/>
                <a:gd name="T30" fmla="*/ 1037 w 1037"/>
                <a:gd name="T31" fmla="*/ 2160 h 4320"/>
                <a:gd name="T32" fmla="*/ 1003 w 1037"/>
                <a:gd name="T33" fmla="*/ 2317 h 4320"/>
                <a:gd name="T34" fmla="*/ 926 w 1037"/>
                <a:gd name="T35" fmla="*/ 2469 h 4320"/>
                <a:gd name="T36" fmla="*/ 841 w 1037"/>
                <a:gd name="T37" fmla="*/ 2618 h 4320"/>
                <a:gd name="T38" fmla="*/ 784 w 1037"/>
                <a:gd name="T39" fmla="*/ 2769 h 4320"/>
                <a:gd name="T40" fmla="*/ 778 w 1037"/>
                <a:gd name="T41" fmla="*/ 2919 h 4320"/>
                <a:gd name="T42" fmla="*/ 796 w 1037"/>
                <a:gd name="T43" fmla="*/ 3078 h 4320"/>
                <a:gd name="T44" fmla="*/ 812 w 1037"/>
                <a:gd name="T45" fmla="*/ 3235 h 4320"/>
                <a:gd name="T46" fmla="*/ 800 w 1037"/>
                <a:gd name="T47" fmla="*/ 3383 h 4320"/>
                <a:gd name="T48" fmla="*/ 736 w 1037"/>
                <a:gd name="T49" fmla="*/ 3512 h 4320"/>
                <a:gd name="T50" fmla="*/ 628 w 1037"/>
                <a:gd name="T51" fmla="*/ 3620 h 4320"/>
                <a:gd name="T52" fmla="*/ 502 w 1037"/>
                <a:gd name="T53" fmla="*/ 3717 h 4320"/>
                <a:gd name="T54" fmla="*/ 382 w 1037"/>
                <a:gd name="T55" fmla="*/ 3817 h 4320"/>
                <a:gd name="T56" fmla="*/ 292 w 1037"/>
                <a:gd name="T57" fmla="*/ 3939 h 4320"/>
                <a:gd name="T58" fmla="*/ 234 w 1037"/>
                <a:gd name="T59" fmla="*/ 4097 h 4320"/>
                <a:gd name="T60" fmla="*/ 188 w 1037"/>
                <a:gd name="T61" fmla="*/ 4265 h 4320"/>
                <a:gd name="T62" fmla="*/ 17 w 1037"/>
                <a:gd name="T63" fmla="*/ 4278 h 4320"/>
                <a:gd name="T64" fmla="*/ 60 w 1037"/>
                <a:gd name="T65" fmla="*/ 4131 h 4320"/>
                <a:gd name="T66" fmla="*/ 109 w 1037"/>
                <a:gd name="T67" fmla="*/ 3964 h 4320"/>
                <a:gd name="T68" fmla="*/ 186 w 1037"/>
                <a:gd name="T69" fmla="*/ 3804 h 4320"/>
                <a:gd name="T70" fmla="*/ 303 w 1037"/>
                <a:gd name="T71" fmla="*/ 3672 h 4320"/>
                <a:gd name="T72" fmla="*/ 438 w 1037"/>
                <a:gd name="T73" fmla="*/ 3565 h 4320"/>
                <a:gd name="T74" fmla="*/ 561 w 1037"/>
                <a:gd name="T75" fmla="*/ 3466 h 4320"/>
                <a:gd name="T76" fmla="*/ 638 w 1037"/>
                <a:gd name="T77" fmla="*/ 3367 h 4320"/>
                <a:gd name="T78" fmla="*/ 654 w 1037"/>
                <a:gd name="T79" fmla="*/ 3265 h 4320"/>
                <a:gd name="T80" fmla="*/ 642 w 1037"/>
                <a:gd name="T81" fmla="*/ 3137 h 4320"/>
                <a:gd name="T82" fmla="*/ 620 w 1037"/>
                <a:gd name="T83" fmla="*/ 2952 h 4320"/>
                <a:gd name="T84" fmla="*/ 628 w 1037"/>
                <a:gd name="T85" fmla="*/ 2737 h 4320"/>
                <a:gd name="T86" fmla="*/ 685 w 1037"/>
                <a:gd name="T87" fmla="*/ 2574 h 4320"/>
                <a:gd name="T88" fmla="*/ 767 w 1037"/>
                <a:gd name="T89" fmla="*/ 2423 h 4320"/>
                <a:gd name="T90" fmla="*/ 834 w 1037"/>
                <a:gd name="T91" fmla="*/ 2303 h 4320"/>
                <a:gd name="T92" fmla="*/ 873 w 1037"/>
                <a:gd name="T93" fmla="*/ 2194 h 4320"/>
                <a:gd name="T94" fmla="*/ 864 w 1037"/>
                <a:gd name="T95" fmla="*/ 2092 h 4320"/>
                <a:gd name="T96" fmla="*/ 813 w 1037"/>
                <a:gd name="T97" fmla="*/ 1978 h 4320"/>
                <a:gd name="T98" fmla="*/ 739 w 1037"/>
                <a:gd name="T99" fmla="*/ 1848 h 4320"/>
                <a:gd name="T100" fmla="*/ 661 w 1037"/>
                <a:gd name="T101" fmla="*/ 1694 h 4320"/>
                <a:gd name="T102" fmla="*/ 618 w 1037"/>
                <a:gd name="T103" fmla="*/ 1511 h 4320"/>
                <a:gd name="T104" fmla="*/ 626 w 1037"/>
                <a:gd name="T105" fmla="*/ 1299 h 4320"/>
                <a:gd name="T106" fmla="*/ 647 w 1037"/>
                <a:gd name="T107" fmla="*/ 1139 h 4320"/>
                <a:gd name="T108" fmla="*/ 652 w 1037"/>
                <a:gd name="T109" fmla="*/ 1018 h 4320"/>
                <a:gd name="T110" fmla="*/ 620 w 1037"/>
                <a:gd name="T111" fmla="*/ 920 h 4320"/>
                <a:gd name="T112" fmla="*/ 523 w 1037"/>
                <a:gd name="T113" fmla="*/ 822 h 4320"/>
                <a:gd name="T114" fmla="*/ 392 w 1037"/>
                <a:gd name="T115" fmla="*/ 721 h 4320"/>
                <a:gd name="T116" fmla="*/ 261 w 1037"/>
                <a:gd name="T117" fmla="*/ 607 h 4320"/>
                <a:gd name="T118" fmla="*/ 156 w 1037"/>
                <a:gd name="T119" fmla="*/ 465 h 4320"/>
                <a:gd name="T120" fmla="*/ 90 w 1037"/>
                <a:gd name="T121" fmla="*/ 301 h 4320"/>
                <a:gd name="T122" fmla="*/ 46 w 1037"/>
                <a:gd name="T123" fmla="*/ 137 h 4320"/>
                <a:gd name="T124" fmla="*/ 0 w 1037"/>
                <a:gd name="T12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288" y="6375400"/>
            <a:ext cx="1120775" cy="349250"/>
          </a:xfrm>
        </p:spPr>
        <p:txBody>
          <a:bodyPr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29D3BC-4282-42EE-A3A9-42F395680087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488" y="6375400"/>
            <a:ext cx="1116012" cy="346075"/>
          </a:xfrm>
        </p:spPr>
        <p:txBody>
          <a:bodyPr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95AC08-4A10-4EB1-BF96-EAF0C68DF2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60045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2286000"/>
            <a:ext cx="360045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23B72-AE49-41A7-BBEE-645499C8DBCA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69CD3-8252-4FD3-8529-AD7CB39A98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909102"/>
            <a:ext cx="360045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0045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5DB3D-7C07-4CD5-A8CF-57C271C83D59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7856-3C0B-4469-A0E6-829C314F83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738A6-AB33-459E-B5B3-8910B77D95D3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80E4-84EB-4EE5-9A6A-D44778D525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E5761-4BED-4EC1-9F26-9E24D522AC87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FB447-7B42-4B38-A650-075639107D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5541963" y="0"/>
            <a:ext cx="3602037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573088" y="6375400"/>
            <a:ext cx="925512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62815-282F-409A-8C55-D5EAB1F82EAD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788" y="6375400"/>
            <a:ext cx="92392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9916-74FB-420A-B081-795E068635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5541963" y="0"/>
            <a:ext cx="3602037" cy="6858000"/>
          </a:xfrm>
          <a:custGeom>
            <a:avLst/>
            <a:gdLst>
              <a:gd name="T0" fmla="*/ 3025 w 3025"/>
              <a:gd name="T1" fmla="*/ 4320 h 4320"/>
              <a:gd name="T2" fmla="*/ 8 w 3025"/>
              <a:gd name="T3" fmla="*/ 4243 h 4320"/>
              <a:gd name="T4" fmla="*/ 34 w 3025"/>
              <a:gd name="T5" fmla="*/ 4156 h 4320"/>
              <a:gd name="T6" fmla="*/ 69 w 3025"/>
              <a:gd name="T7" fmla="*/ 4087 h 4320"/>
              <a:gd name="T8" fmla="*/ 99 w 3025"/>
              <a:gd name="T9" fmla="*/ 4007 h 4320"/>
              <a:gd name="T10" fmla="*/ 113 w 3025"/>
              <a:gd name="T11" fmla="*/ 3895 h 4320"/>
              <a:gd name="T12" fmla="*/ 99 w 3025"/>
              <a:gd name="T13" fmla="*/ 3782 h 4320"/>
              <a:gd name="T14" fmla="*/ 68 w 3025"/>
              <a:gd name="T15" fmla="*/ 3702 h 4320"/>
              <a:gd name="T16" fmla="*/ 33 w 3025"/>
              <a:gd name="T17" fmla="*/ 3630 h 4320"/>
              <a:gd name="T18" fmla="*/ 7 w 3025"/>
              <a:gd name="T19" fmla="*/ 3542 h 4320"/>
              <a:gd name="T20" fmla="*/ 1 w 3025"/>
              <a:gd name="T21" fmla="*/ 3418 h 4320"/>
              <a:gd name="T22" fmla="*/ 22 w 3025"/>
              <a:gd name="T23" fmla="*/ 3319 h 4320"/>
              <a:gd name="T24" fmla="*/ 56 w 3025"/>
              <a:gd name="T25" fmla="*/ 3244 h 4320"/>
              <a:gd name="T26" fmla="*/ 90 w 3025"/>
              <a:gd name="T27" fmla="*/ 3171 h 4320"/>
              <a:gd name="T28" fmla="*/ 111 w 3025"/>
              <a:gd name="T29" fmla="*/ 3071 h 4320"/>
              <a:gd name="T30" fmla="*/ 106 w 3025"/>
              <a:gd name="T31" fmla="*/ 2947 h 4320"/>
              <a:gd name="T32" fmla="*/ 80 w 3025"/>
              <a:gd name="T33" fmla="*/ 2858 h 4320"/>
              <a:gd name="T34" fmla="*/ 33 w 3025"/>
              <a:gd name="T35" fmla="*/ 2763 h 4320"/>
              <a:gd name="T36" fmla="*/ 7 w 3025"/>
              <a:gd name="T37" fmla="*/ 2674 h 4320"/>
              <a:gd name="T38" fmla="*/ 1 w 3025"/>
              <a:gd name="T39" fmla="*/ 2550 h 4320"/>
              <a:gd name="T40" fmla="*/ 22 w 3025"/>
              <a:gd name="T41" fmla="*/ 2451 h 4320"/>
              <a:gd name="T42" fmla="*/ 68 w 3025"/>
              <a:gd name="T43" fmla="*/ 2354 h 4320"/>
              <a:gd name="T44" fmla="*/ 99 w 3025"/>
              <a:gd name="T45" fmla="*/ 2274 h 4320"/>
              <a:gd name="T46" fmla="*/ 113 w 3025"/>
              <a:gd name="T47" fmla="*/ 2159 h 4320"/>
              <a:gd name="T48" fmla="*/ 99 w 3025"/>
              <a:gd name="T49" fmla="*/ 2046 h 4320"/>
              <a:gd name="T50" fmla="*/ 68 w 3025"/>
              <a:gd name="T51" fmla="*/ 1966 h 4320"/>
              <a:gd name="T52" fmla="*/ 33 w 3025"/>
              <a:gd name="T53" fmla="*/ 1896 h 4320"/>
              <a:gd name="T54" fmla="*/ 7 w 3025"/>
              <a:gd name="T55" fmla="*/ 1807 h 4320"/>
              <a:gd name="T56" fmla="*/ 1 w 3025"/>
              <a:gd name="T57" fmla="*/ 1683 h 4320"/>
              <a:gd name="T58" fmla="*/ 22 w 3025"/>
              <a:gd name="T59" fmla="*/ 1583 h 4320"/>
              <a:gd name="T60" fmla="*/ 56 w 3025"/>
              <a:gd name="T61" fmla="*/ 1509 h 4320"/>
              <a:gd name="T62" fmla="*/ 90 w 3025"/>
              <a:gd name="T63" fmla="*/ 1435 h 4320"/>
              <a:gd name="T64" fmla="*/ 111 w 3025"/>
              <a:gd name="T65" fmla="*/ 1335 h 4320"/>
              <a:gd name="T66" fmla="*/ 106 w 3025"/>
              <a:gd name="T67" fmla="*/ 1211 h 4320"/>
              <a:gd name="T68" fmla="*/ 80 w 3025"/>
              <a:gd name="T69" fmla="*/ 1123 h 4320"/>
              <a:gd name="T70" fmla="*/ 44 w 3025"/>
              <a:gd name="T71" fmla="*/ 1053 h 4320"/>
              <a:gd name="T72" fmla="*/ 13 w 3025"/>
              <a:gd name="T73" fmla="*/ 973 h 4320"/>
              <a:gd name="T74" fmla="*/ 0 w 3025"/>
              <a:gd name="T75" fmla="*/ 859 h 4320"/>
              <a:gd name="T76" fmla="*/ 13 w 3025"/>
              <a:gd name="T77" fmla="*/ 745 h 4320"/>
              <a:gd name="T78" fmla="*/ 44 w 3025"/>
              <a:gd name="T79" fmla="*/ 665 h 4320"/>
              <a:gd name="T80" fmla="*/ 80 w 3025"/>
              <a:gd name="T81" fmla="*/ 594 h 4320"/>
              <a:gd name="T82" fmla="*/ 106 w 3025"/>
              <a:gd name="T83" fmla="*/ 505 h 4320"/>
              <a:gd name="T84" fmla="*/ 111 w 3025"/>
              <a:gd name="T85" fmla="*/ 382 h 4320"/>
              <a:gd name="T86" fmla="*/ 90 w 3025"/>
              <a:gd name="T87" fmla="*/ 284 h 4320"/>
              <a:gd name="T88" fmla="*/ 58 w 3025"/>
              <a:gd name="T89" fmla="*/ 211 h 4320"/>
              <a:gd name="T90" fmla="*/ 24 w 3025"/>
              <a:gd name="T91" fmla="*/ 137 h 4320"/>
              <a:gd name="T92" fmla="*/ 3 w 3025"/>
              <a:gd name="T93" fmla="*/ 42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574675" y="6375400"/>
            <a:ext cx="923925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38DAC-16D6-4CBA-B5F5-B98DE3575B51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13" y="6375400"/>
            <a:ext cx="925512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70830-BD6B-4177-ABD2-041E3755AF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8213" y="2286000"/>
            <a:ext cx="763428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7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ADC67C2-51AC-44E3-98EC-5A5463595A51}" type="datetimeFigureOut">
              <a:rPr lang="pt-BR"/>
              <a:pPr>
                <a:defRPr/>
              </a:pPr>
              <a:t>02/07/2017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1640115-7998-4A60-A92F-67EB9BDBC3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665163" cy="6858000"/>
          </a:xfrm>
          <a:custGeom>
            <a:avLst/>
            <a:gdLst>
              <a:gd name="T0" fmla="*/ 448 w 558"/>
              <a:gd name="T1" fmla="*/ 43 h 4320"/>
              <a:gd name="T2" fmla="*/ 469 w 558"/>
              <a:gd name="T3" fmla="*/ 143 h 4320"/>
              <a:gd name="T4" fmla="*/ 503 w 558"/>
              <a:gd name="T5" fmla="*/ 216 h 4320"/>
              <a:gd name="T6" fmla="*/ 535 w 558"/>
              <a:gd name="T7" fmla="*/ 289 h 4320"/>
              <a:gd name="T8" fmla="*/ 556 w 558"/>
              <a:gd name="T9" fmla="*/ 389 h 4320"/>
              <a:gd name="T10" fmla="*/ 552 w 558"/>
              <a:gd name="T11" fmla="*/ 513 h 4320"/>
              <a:gd name="T12" fmla="*/ 525 w 558"/>
              <a:gd name="T13" fmla="*/ 601 h 4320"/>
              <a:gd name="T14" fmla="*/ 491 w 558"/>
              <a:gd name="T15" fmla="*/ 672 h 4320"/>
              <a:gd name="T16" fmla="*/ 460 w 558"/>
              <a:gd name="T17" fmla="*/ 750 h 4320"/>
              <a:gd name="T18" fmla="*/ 447 w 558"/>
              <a:gd name="T19" fmla="*/ 864 h 4320"/>
              <a:gd name="T20" fmla="*/ 460 w 558"/>
              <a:gd name="T21" fmla="*/ 978 h 4320"/>
              <a:gd name="T22" fmla="*/ 491 w 558"/>
              <a:gd name="T23" fmla="*/ 1056 h 4320"/>
              <a:gd name="T24" fmla="*/ 525 w 558"/>
              <a:gd name="T25" fmla="*/ 1127 h 4320"/>
              <a:gd name="T26" fmla="*/ 552 w 558"/>
              <a:gd name="T27" fmla="*/ 1215 h 4320"/>
              <a:gd name="T28" fmla="*/ 556 w 558"/>
              <a:gd name="T29" fmla="*/ 1339 h 4320"/>
              <a:gd name="T30" fmla="*/ 535 w 558"/>
              <a:gd name="T31" fmla="*/ 1439 h 4320"/>
              <a:gd name="T32" fmla="*/ 503 w 558"/>
              <a:gd name="T33" fmla="*/ 1512 h 4320"/>
              <a:gd name="T34" fmla="*/ 469 w 558"/>
              <a:gd name="T35" fmla="*/ 1585 h 4320"/>
              <a:gd name="T36" fmla="*/ 448 w 558"/>
              <a:gd name="T37" fmla="*/ 1685 h 4320"/>
              <a:gd name="T38" fmla="*/ 453 w 558"/>
              <a:gd name="T39" fmla="*/ 1809 h 4320"/>
              <a:gd name="T40" fmla="*/ 479 w 558"/>
              <a:gd name="T41" fmla="*/ 1897 h 4320"/>
              <a:gd name="T42" fmla="*/ 515 w 558"/>
              <a:gd name="T43" fmla="*/ 1968 h 4320"/>
              <a:gd name="T44" fmla="*/ 545 w 558"/>
              <a:gd name="T45" fmla="*/ 2046 h 4320"/>
              <a:gd name="T46" fmla="*/ 558 w 558"/>
              <a:gd name="T47" fmla="*/ 2159 h 4320"/>
              <a:gd name="T48" fmla="*/ 545 w 558"/>
              <a:gd name="T49" fmla="*/ 2274 h 4320"/>
              <a:gd name="T50" fmla="*/ 515 w 558"/>
              <a:gd name="T51" fmla="*/ 2352 h 4320"/>
              <a:gd name="T52" fmla="*/ 479 w 558"/>
              <a:gd name="T53" fmla="*/ 2423 h 4320"/>
              <a:gd name="T54" fmla="*/ 453 w 558"/>
              <a:gd name="T55" fmla="*/ 2511 h 4320"/>
              <a:gd name="T56" fmla="*/ 448 w 558"/>
              <a:gd name="T57" fmla="*/ 2635 h 4320"/>
              <a:gd name="T58" fmla="*/ 469 w 558"/>
              <a:gd name="T59" fmla="*/ 2735 h 4320"/>
              <a:gd name="T60" fmla="*/ 515 w 558"/>
              <a:gd name="T61" fmla="*/ 2832 h 4320"/>
              <a:gd name="T62" fmla="*/ 545 w 558"/>
              <a:gd name="T63" fmla="*/ 2910 h 4320"/>
              <a:gd name="T64" fmla="*/ 558 w 558"/>
              <a:gd name="T65" fmla="*/ 3024 h 4320"/>
              <a:gd name="T66" fmla="*/ 545 w 558"/>
              <a:gd name="T67" fmla="*/ 3138 h 4320"/>
              <a:gd name="T68" fmla="*/ 515 w 558"/>
              <a:gd name="T69" fmla="*/ 3216 h 4320"/>
              <a:gd name="T70" fmla="*/ 479 w 558"/>
              <a:gd name="T71" fmla="*/ 3287 h 4320"/>
              <a:gd name="T72" fmla="*/ 453 w 558"/>
              <a:gd name="T73" fmla="*/ 3375 h 4320"/>
              <a:gd name="T74" fmla="*/ 448 w 558"/>
              <a:gd name="T75" fmla="*/ 3499 h 4320"/>
              <a:gd name="T76" fmla="*/ 469 w 558"/>
              <a:gd name="T77" fmla="*/ 3599 h 4320"/>
              <a:gd name="T78" fmla="*/ 503 w 558"/>
              <a:gd name="T79" fmla="*/ 3672 h 4320"/>
              <a:gd name="T80" fmla="*/ 535 w 558"/>
              <a:gd name="T81" fmla="*/ 3745 h 4320"/>
              <a:gd name="T82" fmla="*/ 556 w 558"/>
              <a:gd name="T83" fmla="*/ 3845 h 4320"/>
              <a:gd name="T84" fmla="*/ 552 w 558"/>
              <a:gd name="T85" fmla="*/ 3969 h 4320"/>
              <a:gd name="T86" fmla="*/ 525 w 558"/>
              <a:gd name="T87" fmla="*/ 4057 h 4320"/>
              <a:gd name="T88" fmla="*/ 491 w 558"/>
              <a:gd name="T89" fmla="*/ 4128 h 4320"/>
              <a:gd name="T90" fmla="*/ 460 w 558"/>
              <a:gd name="T91" fmla="*/ 4206 h 4320"/>
              <a:gd name="T92" fmla="*/ 447 w 558"/>
              <a:gd name="T93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1" r:id="rId2"/>
    <p:sldLayoutId id="2147483883" r:id="rId3"/>
    <p:sldLayoutId id="2147483880" r:id="rId4"/>
    <p:sldLayoutId id="2147483879" r:id="rId5"/>
    <p:sldLayoutId id="2147483878" r:id="rId6"/>
    <p:sldLayoutId id="2147483877" r:id="rId7"/>
    <p:sldLayoutId id="2147483884" r:id="rId8"/>
    <p:sldLayoutId id="2147483885" r:id="rId9"/>
    <p:sldLayoutId id="2147483876" r:id="rId10"/>
    <p:sldLayoutId id="214748387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5100" kern="1200" cap="all" spc="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9pPr>
    </p:titleStyle>
    <p:bodyStyle>
      <a:lvl1pPr marL="2286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itchFamily="34" charset="0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itchFamily="34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isciplina%20FSP\Perman&#234;ncia%20do%20objeto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isciplina%20FSP\mancha_reconhecimento%20no%20espelho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isciplina%20FSP\Piaget%20-%202&#186;%20est&#225;gio%20-%20Pr&#233;-operat&#243;rio.mp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isciplina%20FSP\Piaget%20-%203&#186;%20est&#225;gio%20-%20Operat&#243;rio%20Concreto.mp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Disciplina%20FSP\Piaget%20-%204&#170;%20est&#225;gio%20-%20Operat&#243;rio%20Formal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ocarlos.usp.br/crech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285985" y="1428736"/>
            <a:ext cx="6286516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800" dirty="0"/>
              <a:t>DESENVOLVIMENTO COGNITIVO NA PERSPECTIVA PIAGETIANA</a:t>
            </a:r>
            <a:r>
              <a:rPr lang="pt-BR" sz="7200" dirty="0"/>
              <a:t/>
            </a:r>
            <a:br>
              <a:rPr lang="pt-BR" sz="7200" dirty="0"/>
            </a:br>
            <a:endParaRPr lang="pt-BR" sz="7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0" y="621508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Junho de 2017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72132" y="507207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Lígia Perez Paschoal</a:t>
            </a:r>
          </a:p>
          <a:p>
            <a:pPr algn="r"/>
            <a:r>
              <a:rPr lang="pt-BR" dirty="0" smtClean="0"/>
              <a:t>ligiapaschoal@usp.br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928670"/>
            <a:ext cx="7634287" cy="459424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Aos poucos, começa a ocorrer a interiorização de seus esquemas de ação e a criança é capaz de planejar suas ações e coordenar os movimentos</a:t>
            </a: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4852DEA-7BD7-8A4C-94E1-EBB9A6C3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4" y="214290"/>
            <a:ext cx="7420000" cy="73732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SENSORIOMOTOR </a:t>
            </a:r>
            <a:r>
              <a:rPr lang="pt-BR" sz="4400" cap="none" dirty="0"/>
              <a:t>(0 a 2 anos)</a:t>
            </a:r>
            <a:r>
              <a:rPr lang="pt-BR" cap="none" dirty="0"/>
              <a:t>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57356" y="2714620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Fotos 8, 9, 10 e 11 (bebês / chaves / portãozinho)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852DEA-7BD7-8A4C-94E1-EBB9A6C3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4" y="262787"/>
            <a:ext cx="7420000" cy="73732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SENSORIOMOTOR </a:t>
            </a:r>
            <a:r>
              <a:rPr lang="pt-BR" sz="4400" cap="none" dirty="0"/>
              <a:t>(0 a 2 anos)</a:t>
            </a:r>
            <a:r>
              <a:rPr lang="pt-BR" cap="none" dirty="0"/>
              <a:t>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5B646CB-54C6-0D4A-BE3E-565C37064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213" y="925238"/>
            <a:ext cx="7634287" cy="4575464"/>
          </a:xfrm>
        </p:spPr>
        <p:txBody>
          <a:bodyPr/>
          <a:lstStyle/>
          <a:p>
            <a:r>
              <a:rPr lang="pt-BR" dirty="0" smtClean="0"/>
              <a:t>Permanência do objeto: onipotência dá lugar à concepção </a:t>
            </a:r>
            <a:r>
              <a:rPr lang="pt-BR" dirty="0"/>
              <a:t>de uma realidade </a:t>
            </a:r>
            <a:r>
              <a:rPr lang="pt-BR" dirty="0" smtClean="0"/>
              <a:t>objetiva estável e que independe de sua percepção (por volta dos 9 </a:t>
            </a:r>
            <a:r>
              <a:rPr lang="pt-BR" smtClean="0"/>
              <a:t>meses)</a:t>
            </a:r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Permanência do objet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2000239"/>
            <a:ext cx="6286544" cy="471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239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5365" y="928670"/>
            <a:ext cx="7634287" cy="4522802"/>
          </a:xfrm>
        </p:spPr>
        <p:txBody>
          <a:bodyPr/>
          <a:lstStyle/>
          <a:p>
            <a:pPr algn="just"/>
            <a:r>
              <a:rPr lang="pt-BR" dirty="0" smtClean="0"/>
              <a:t>Construção da noção de eu: reconhecimento da imagem no espelho, implica pensar que essa imagem sou eu e não sou eu ao mesmo tempo (por volta de 1 ano)</a:t>
            </a:r>
          </a:p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04852DEA-7BD7-8A4C-94E1-EBB9A6C3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4" y="142852"/>
            <a:ext cx="7420000" cy="73732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SENSORIOMOTOR </a:t>
            </a:r>
            <a:r>
              <a:rPr lang="pt-BR" sz="4400" cap="none" dirty="0"/>
              <a:t>(0 a 2 anos)</a:t>
            </a:r>
            <a:r>
              <a:rPr lang="pt-BR" cap="none" dirty="0"/>
              <a:t> </a:t>
            </a:r>
            <a:endParaRPr lang="pt-BR" dirty="0"/>
          </a:p>
        </p:txBody>
      </p:sp>
      <p:pic>
        <p:nvPicPr>
          <p:cNvPr id="6" name="mancha_reconhecimento no espelh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2000239"/>
            <a:ext cx="6143668" cy="460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213" y="382588"/>
            <a:ext cx="7991505" cy="1492250"/>
          </a:xfrm>
        </p:spPr>
        <p:txBody>
          <a:bodyPr/>
          <a:lstStyle/>
          <a:p>
            <a:r>
              <a:rPr lang="pt-BR" sz="4600" b="1" dirty="0"/>
              <a:t>SENSORIOMOTOR</a:t>
            </a:r>
            <a:r>
              <a:rPr lang="pt-BR" b="1" dirty="0"/>
              <a:t> </a:t>
            </a:r>
            <a:r>
              <a:rPr lang="pt-BR" sz="4000" cap="none" dirty="0"/>
              <a:t>(0 a 2 anos) 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357298"/>
            <a:ext cx="7634287" cy="4522802"/>
          </a:xfrm>
        </p:spPr>
        <p:txBody>
          <a:bodyPr/>
          <a:lstStyle/>
          <a:p>
            <a:pPr algn="just"/>
            <a:r>
              <a:rPr lang="pt-BR" dirty="0"/>
              <a:t>Aquisição da </a:t>
            </a:r>
            <a:r>
              <a:rPr lang="pt-BR" dirty="0" smtClean="0"/>
              <a:t>função </a:t>
            </a:r>
            <a:r>
              <a:rPr lang="pt-BR" dirty="0"/>
              <a:t>simbólica: transição para esquemas de </a:t>
            </a:r>
            <a:r>
              <a:rPr lang="pt-BR" dirty="0" smtClean="0"/>
              <a:t>representação que permitem o aparecimento da linguagem oral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357554" y="2500306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Sequencia</a:t>
            </a:r>
            <a:r>
              <a:rPr lang="pt-BR" dirty="0" smtClean="0"/>
              <a:t> de fotos (bebê alimentando boneca)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477966"/>
            <a:ext cx="7634287" cy="4665678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Pensamento e linguagem:</a:t>
            </a:r>
          </a:p>
          <a:p>
            <a:pPr algn="just"/>
            <a:endParaRPr lang="pt-BR" dirty="0" smtClean="0"/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A inteligência começa a se estruturar muito antes da linguagem. Quando começa a falar, a criança só tem um mundo sobre o qual falar porque construiu esse mundo antes. Representação psíquica possibilita o aparecimento da linguagem oral.</a:t>
            </a:r>
          </a:p>
          <a:p>
            <a:pPr algn="just"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Para Piaget, portanto, o pensamento precede a linguagem, sendo esta apenas uma de suas formas de expressão.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930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 SENSORIOMOTOR </a:t>
            </a:r>
            <a:r>
              <a:rPr lang="pt-BR" sz="4400" cap="none" dirty="0"/>
              <a:t>(0 a 2 anos)</a:t>
            </a:r>
            <a:r>
              <a:rPr lang="pt-BR" cap="none" dirty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241" y="141271"/>
            <a:ext cx="7634287" cy="930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pré-operatório </a:t>
            </a:r>
            <a:r>
              <a:rPr lang="pt-BR" sz="4400" cap="none" dirty="0"/>
              <a:t>(2 a 7 anos)</a:t>
            </a:r>
            <a:r>
              <a:rPr lang="pt-BR" dirty="0"/>
              <a:t> </a:t>
            </a:r>
          </a:p>
        </p:txBody>
      </p:sp>
      <p:sp>
        <p:nvSpPr>
          <p:cNvPr id="4" name="Espaço Reservado para Conteúdo 5"/>
          <p:cNvSpPr txBox="1">
            <a:spLocks/>
          </p:cNvSpPr>
          <p:nvPr/>
        </p:nvSpPr>
        <p:spPr bwMode="auto">
          <a:xfrm>
            <a:off x="823913" y="785795"/>
            <a:ext cx="76327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algn="just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pt-BR" sz="1900" dirty="0">
                <a:solidFill>
                  <a:srgbClr val="595959"/>
                </a:solidFill>
                <a:latin typeface="+mn-lt"/>
                <a:sym typeface="Wingdings" pitchFamily="2" charset="2"/>
              </a:rPr>
              <a:t>Inteligência representativa e pré-lógica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pt-BR" sz="1900" dirty="0">
                <a:solidFill>
                  <a:srgbClr val="595959"/>
                </a:solidFill>
                <a:latin typeface="+mn-lt"/>
                <a:sym typeface="Wingdings" pitchFamily="2" charset="2"/>
              </a:rPr>
              <a:t>Esquemas representativos ou simbólicos: aparecimento da linguagem oral</a:t>
            </a:r>
          </a:p>
          <a:p>
            <a:pPr marL="228600" indent="-228600" algn="just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pt-BR" sz="1900" dirty="0" err="1" smtClean="0">
                <a:solidFill>
                  <a:srgbClr val="595959"/>
                </a:solidFill>
                <a:latin typeface="+mn-lt"/>
                <a:sym typeface="Wingdings" pitchFamily="2" charset="2"/>
              </a:rPr>
              <a:t>Faz-de-conta</a:t>
            </a:r>
            <a:r>
              <a:rPr lang="pt-BR" sz="1900" dirty="0" smtClean="0">
                <a:solidFill>
                  <a:srgbClr val="595959"/>
                </a:solidFill>
                <a:latin typeface="+mn-lt"/>
                <a:sym typeface="Wingdings" pitchFamily="2" charset="2"/>
              </a:rPr>
              <a:t> e desenhos</a:t>
            </a:r>
          </a:p>
          <a:p>
            <a:pPr marL="228600" indent="-228600" algn="just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pt-BR" sz="1900" dirty="0" smtClean="0">
                <a:solidFill>
                  <a:srgbClr val="595959"/>
                </a:solidFill>
                <a:latin typeface="+mn-lt"/>
                <a:sym typeface="Wingdings" pitchFamily="2" charset="2"/>
              </a:rPr>
              <a:t>Entrada no mundo da moralidade: regras, valores, “combinados”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pt-BR" sz="1900" dirty="0" smtClean="0">
                <a:solidFill>
                  <a:srgbClr val="595959"/>
                </a:solidFill>
                <a:latin typeface="+mn-lt"/>
                <a:sym typeface="Wingdings" pitchFamily="2" charset="2"/>
              </a:rPr>
              <a:t>Egocentrismo (ex. nascimento e mentira),  animismo e </a:t>
            </a:r>
            <a:r>
              <a:rPr lang="pt-BR" sz="1900" dirty="0" err="1" smtClean="0">
                <a:solidFill>
                  <a:srgbClr val="595959"/>
                </a:solidFill>
                <a:latin typeface="+mn-lt"/>
                <a:sym typeface="Wingdings" pitchFamily="2" charset="2"/>
              </a:rPr>
              <a:t>transdedutividade</a:t>
            </a:r>
            <a:endParaRPr lang="pt-BR" sz="1900" dirty="0" smtClean="0">
              <a:solidFill>
                <a:srgbClr val="595959"/>
              </a:solidFill>
              <a:latin typeface="+mn-lt"/>
              <a:sym typeface="Wingdings" pitchFamily="2" charset="2"/>
            </a:endParaRPr>
          </a:p>
        </p:txBody>
      </p:sp>
      <p:pic>
        <p:nvPicPr>
          <p:cNvPr id="1031" name="Picture 7" descr="DSC_040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007661"/>
            <a:ext cx="2217160" cy="1636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CaixaDeTexto 9"/>
          <p:cNvSpPr txBox="1"/>
          <p:nvPr/>
        </p:nvSpPr>
        <p:spPr>
          <a:xfrm>
            <a:off x="3500430" y="407194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5 fotos (faz de conta, simbolização)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1120784"/>
            <a:ext cx="7634287" cy="4522794"/>
          </a:xfrm>
        </p:spPr>
        <p:txBody>
          <a:bodyPr/>
          <a:lstStyle/>
          <a:p>
            <a:pPr lvl="0" algn="just">
              <a:buFont typeface="Wingdings" pitchFamily="2" charset="2"/>
              <a:buChar char="ü"/>
              <a:defRPr/>
            </a:pPr>
            <a:r>
              <a:rPr lang="pt-BR" dirty="0">
                <a:sym typeface="Wingdings" pitchFamily="2" charset="2"/>
              </a:rPr>
              <a:t>Ausência da noção de conservação e reversibilidade: criança ainda não sabe que é possível retornar mentalmente ao ponto de partida </a:t>
            </a:r>
          </a:p>
          <a:p>
            <a:pPr lvl="0" algn="just">
              <a:defRPr/>
            </a:pPr>
            <a:endParaRPr lang="pt-BR" sz="1800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38213" y="382588"/>
            <a:ext cx="7634287" cy="9302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100" b="1" i="0" u="none" strike="noStrike" kern="1200" cap="all" spc="20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pré-operatório </a:t>
            </a:r>
            <a:r>
              <a:rPr kumimoji="0" lang="pt-BR" sz="4400" i="0" u="none" strike="noStrike" kern="1200" cap="none" spc="20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 a 7 anos)</a:t>
            </a:r>
            <a:r>
              <a:rPr kumimoji="0" lang="pt-BR" sz="5100" i="0" u="none" strike="noStrike" kern="1200" cap="all" spc="20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5" name="Piaget - 2º estágio - Pré-operatóri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2071685"/>
            <a:ext cx="6096032" cy="457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6" y="71414"/>
            <a:ext cx="7929618" cy="930275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600" b="1" dirty="0"/>
              <a:t>operatório concreto </a:t>
            </a:r>
            <a:r>
              <a:rPr lang="pt-BR" sz="4400" cap="none" dirty="0" smtClean="0"/>
              <a:t>(</a:t>
            </a:r>
            <a:r>
              <a:rPr lang="pt-BR" sz="4400" cap="none" dirty="0"/>
              <a:t>7 a 12 anos)</a:t>
            </a:r>
            <a:endParaRPr lang="pt-BR" sz="4400" dirty="0"/>
          </a:p>
        </p:txBody>
      </p:sp>
      <p:sp>
        <p:nvSpPr>
          <p:cNvPr id="4" name="Espaço Reservado para Conteúdo 5"/>
          <p:cNvSpPr txBox="1">
            <a:spLocks/>
          </p:cNvSpPr>
          <p:nvPr/>
        </p:nvSpPr>
        <p:spPr bwMode="auto">
          <a:xfrm>
            <a:off x="823913" y="1182707"/>
            <a:ext cx="76327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pt-BR" sz="2000" baseline="0" dirty="0">
                <a:solidFill>
                  <a:srgbClr val="595959"/>
                </a:solidFill>
                <a:latin typeface="+mn-lt"/>
              </a:rPr>
              <a:t>Inteligência lógica</a:t>
            </a:r>
            <a:r>
              <a:rPr lang="pt-BR" sz="2000" dirty="0">
                <a:solidFill>
                  <a:srgbClr val="595959"/>
                </a:solidFill>
                <a:latin typeface="+mn-lt"/>
              </a:rPr>
              <a:t> e objetiva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Esquemas móveis e flexíveis, pensamento menos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egocêntrico</a:t>
            </a:r>
          </a:p>
          <a:p>
            <a:pPr marL="228600" lvl="0" indent="-228600" algn="just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pt-BR" sz="2000" dirty="0" smtClean="0">
                <a:solidFill>
                  <a:srgbClr val="595959"/>
                </a:solidFill>
                <a:latin typeface="+mn-lt"/>
              </a:rPr>
              <a:t>Operação é a ação interiorizada reversível: criança capaz de pensar a ação e a anulação dessa mesma ação com retorno ao ponto de partida</a:t>
            </a:r>
            <a:endParaRPr lang="pt-BR" sz="2000" dirty="0" smtClean="0"/>
          </a:p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pt-BR" sz="2000" dirty="0" smtClean="0">
                <a:solidFill>
                  <a:srgbClr val="595959"/>
                </a:solidFill>
                <a:latin typeface="+mn-lt"/>
              </a:rPr>
              <a:t>Nesta fase, a criança só consegue fazer estas operações apoiada em objetos que ela possa manipular concretamente ou em situações das quais ela possa lembrar de uma vivência pessoal.</a:t>
            </a:r>
          </a:p>
        </p:txBody>
      </p:sp>
      <p:pic>
        <p:nvPicPr>
          <p:cNvPr id="8" name="Imagem 7" descr="contagem concr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4286256"/>
            <a:ext cx="3643338" cy="24043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428736"/>
            <a:ext cx="7634287" cy="4451364"/>
          </a:xfrm>
        </p:spPr>
        <p:txBody>
          <a:bodyPr/>
          <a:lstStyle/>
          <a:p>
            <a:pPr lvl="0" algn="just">
              <a:buFont typeface="Wingdings" pitchFamily="2" charset="2"/>
              <a:buChar char="ü"/>
            </a:pPr>
            <a:r>
              <a:rPr lang="pt-BR" dirty="0" smtClean="0"/>
              <a:t>Reversibilidade e noção de conservação: preservação das características do objeto (quantidade, volume, etc.) mesmo com a mudança de sua aparência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86808" cy="930275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600" b="1" dirty="0"/>
              <a:t>operatório concreto </a:t>
            </a:r>
            <a:r>
              <a:rPr lang="pt-BR" sz="4400" cap="none" dirty="0"/>
              <a:t>(7 a 12 anos)</a:t>
            </a:r>
            <a:endParaRPr lang="pt-BR" sz="4400" dirty="0"/>
          </a:p>
        </p:txBody>
      </p:sp>
      <p:pic>
        <p:nvPicPr>
          <p:cNvPr id="6" name="Piaget - 3º estágio - Operatório Concret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85918" y="2500305"/>
            <a:ext cx="5572164" cy="4179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072494" cy="114300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/>
              <a:t>Operatório formal </a:t>
            </a:r>
            <a:r>
              <a:rPr lang="pt-BR" sz="4000" cap="none" dirty="0"/>
              <a:t>(a partir de 13 anos)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312863"/>
            <a:ext cx="7905750" cy="456723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spaço Reservado para Conteúdo 5"/>
          <p:cNvSpPr txBox="1">
            <a:spLocks/>
          </p:cNvSpPr>
          <p:nvPr/>
        </p:nvSpPr>
        <p:spPr bwMode="auto">
          <a:xfrm>
            <a:off x="857224" y="1214422"/>
            <a:ext cx="763270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pt-BR" sz="2000" baseline="0" dirty="0">
                <a:solidFill>
                  <a:srgbClr val="595959"/>
                </a:solidFill>
                <a:latin typeface="+mn-lt"/>
                <a:sym typeface="Wingdings" pitchFamily="2" charset="2"/>
              </a:rPr>
              <a:t>Inteligência abstrata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pt-BR" sz="2000" b="0" i="0" u="none" strike="noStrike" kern="1200" cap="none" spc="0" normalizeH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Raciocínio hipotético-dedutivo: </a:t>
            </a:r>
            <a:r>
              <a:rPr kumimoji="0" lang="pt-BR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crian</a:t>
            </a:r>
            <a:r>
              <a:rPr lang="pt-BR" sz="2000" dirty="0" err="1" smtClean="0">
                <a:solidFill>
                  <a:srgbClr val="595959"/>
                </a:solidFill>
                <a:latin typeface="+mn-lt"/>
                <a:sym typeface="Wingdings" pitchFamily="2" charset="2"/>
              </a:rPr>
              <a:t>ça</a:t>
            </a:r>
            <a:r>
              <a:rPr lang="pt-BR" sz="2000" dirty="0" smtClean="0">
                <a:solidFill>
                  <a:srgbClr val="595959"/>
                </a:solidFill>
                <a:latin typeface="+mn-lt"/>
                <a:sym typeface="Wingdings" pitchFamily="2" charset="2"/>
              </a:rPr>
              <a:t> já é capaz de trabalhar com hipóteses puras e totalmente estranhas à sua vivência</a:t>
            </a:r>
            <a:endParaRPr kumimoji="0" lang="pt-BR" sz="2000" b="0" i="0" u="none" strike="noStrike" kern="1200" cap="none" spc="0" normalizeH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28600" marR="0" lvl="0" indent="-228600" algn="just" defTabSz="9144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Arial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aget - 4ª estágio - Operatório Formal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85918" y="2428876"/>
            <a:ext cx="5619779" cy="4214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938213" y="1835169"/>
          <a:ext cx="7634287" cy="430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600" dirty="0"/>
              <a:t>Diferentes perspectivas para a compreensão do desenvolvimento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428736"/>
            <a:ext cx="7634287" cy="4929222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pt-BR" dirty="0" smtClean="0">
                <a:sym typeface="Wingdings" pitchFamily="2" charset="2"/>
              </a:rPr>
              <a:t>Reflexões sobre o mundo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Último estágio de desenvolvimento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Inteligência qualitativamente igual a dos adultos </a:t>
            </a:r>
            <a:endParaRPr lang="pt-BR" dirty="0"/>
          </a:p>
        </p:txBody>
      </p:sp>
      <p:pic>
        <p:nvPicPr>
          <p:cNvPr id="4" name="Picture 2" descr="Resultado de imagem para operatorio form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000240"/>
            <a:ext cx="3327919" cy="2214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4" descr="http://1.bp.blogspot.com/-iwln9qx384g/UvPp2o1AyZI/AAAAAAAAFr0/yJGO2uTV2BI/s1600/30-imagens-de-photoshop-incr%C3%ADveis-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357290" y="2000240"/>
            <a:ext cx="2803263" cy="2214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072494" cy="114300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600" b="1" dirty="0"/>
              <a:t>Operatório formal </a:t>
            </a:r>
            <a:r>
              <a:rPr lang="pt-BR" sz="4600" cap="none" dirty="0"/>
              <a:t>(a partir de 13 anos)</a:t>
            </a:r>
            <a:endParaRPr lang="pt-B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>
          <a:xfrm>
            <a:off x="938213" y="382588"/>
            <a:ext cx="7456487" cy="873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dirty="0"/>
              <a:t>Referências bibliográficas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225551"/>
            <a:ext cx="7634287" cy="548959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pt-BR" dirty="0" smtClean="0"/>
              <a:t>DAVIS, Claudia; OLIVEIRA, </a:t>
            </a:r>
            <a:r>
              <a:rPr lang="pt-BR" dirty="0" err="1" smtClean="0"/>
              <a:t>Zilma</a:t>
            </a:r>
            <a:r>
              <a:rPr lang="pt-BR" dirty="0" smtClean="0"/>
              <a:t>. </a:t>
            </a:r>
            <a:r>
              <a:rPr lang="pt-BR" i="1" dirty="0" smtClean="0"/>
              <a:t>Psicologia da educação</a:t>
            </a:r>
            <a:r>
              <a:rPr lang="pt-BR" dirty="0" smtClean="0"/>
              <a:t>. São Paulo: Cortez, 1990.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/>
              <a:t>FLAVELL, J. H. </a:t>
            </a:r>
            <a:r>
              <a:rPr lang="pt-BR" i="1" dirty="0"/>
              <a:t>A psicologia do desenvolvimento de Jean Piaget</a:t>
            </a:r>
            <a:r>
              <a:rPr lang="pt-BR" dirty="0"/>
              <a:t>. São Paulo: Pioneira,1988</a:t>
            </a:r>
            <a:r>
              <a:rPr lang="pt-BR" dirty="0" smtClean="0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i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/>
              <a:t>PIAGET, J. Os estágios do desenvolvimento intelectual da criança e do adolescente. In: Piaget. Rio de Janeiro: Forense, 1972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/>
              <a:t>PIAGET, J. Seis estudos de psicologia. Trad. Maria </a:t>
            </a:r>
            <a:r>
              <a:rPr lang="pt-BR" dirty="0" err="1" smtClean="0"/>
              <a:t>A.M.</a:t>
            </a:r>
            <a:r>
              <a:rPr lang="pt-BR" dirty="0" smtClean="0"/>
              <a:t> D’Amorim; Paulo </a:t>
            </a:r>
            <a:r>
              <a:rPr lang="pt-BR" dirty="0" err="1" smtClean="0"/>
              <a:t>S.L.</a:t>
            </a:r>
            <a:r>
              <a:rPr lang="pt-BR" dirty="0" smtClean="0"/>
              <a:t> Silva. Rio de Janeiro: Forense, 1967. 146p.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/>
              <a:t>Fotos: Creche São Carlos – SAS/USP: </a:t>
            </a:r>
            <a:r>
              <a:rPr lang="pt-BR" dirty="0" smtClean="0">
                <a:hlinkClick r:id="rId2"/>
              </a:rPr>
              <a:t>http://www.saocarlos.usp.br/creche</a:t>
            </a:r>
            <a:endParaRPr lang="pt-B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dirty="0" smtClean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7450138" algn="l"/>
              </a:tabLst>
            </a:pPr>
            <a:r>
              <a:rPr lang="pt-BR" dirty="0" smtClean="0"/>
              <a:t>ligiapaschoal@usp.br</a:t>
            </a:r>
            <a:endParaRPr lang="pt-B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60525" y="5848350"/>
            <a:ext cx="6034088" cy="8445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/>
              <a:t>JEAN PIAGET</a:t>
            </a:r>
            <a:endParaRPr lang="pt-B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(1896 – 1980)</a:t>
            </a:r>
          </a:p>
        </p:txBody>
      </p:sp>
      <p:pic>
        <p:nvPicPr>
          <p:cNvPr id="5" name="Imagem 4" descr="jean-piag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642918"/>
            <a:ext cx="5214974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213" y="382588"/>
            <a:ext cx="7445375" cy="860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Biografia </a:t>
            </a:r>
          </a:p>
        </p:txBody>
      </p:sp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382713"/>
            <a:ext cx="7634287" cy="4497387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pt-BR" dirty="0" smtClean="0"/>
              <a:t>Nasceu </a:t>
            </a:r>
            <a:r>
              <a:rPr lang="pt-BR" dirty="0"/>
              <a:t>na </a:t>
            </a:r>
            <a:r>
              <a:rPr lang="pt-BR" dirty="0" err="1"/>
              <a:t>Suiça</a:t>
            </a:r>
            <a:r>
              <a:rPr lang="pt-BR" dirty="0"/>
              <a:t> em 1896;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pt-BR" dirty="0"/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pt-BR" dirty="0" smtClean="0"/>
              <a:t>Formou-se </a:t>
            </a:r>
            <a:r>
              <a:rPr lang="pt-BR" dirty="0"/>
              <a:t>em Biologia;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pt-BR" dirty="0"/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pt-BR" dirty="0" smtClean="0"/>
              <a:t>Laboratório </a:t>
            </a:r>
            <a:r>
              <a:rPr lang="pt-BR" dirty="0"/>
              <a:t>Simon-Binet: análise dos testes de inteligência (regularidade das respostas e erros)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endParaRPr lang="pt-BR" dirty="0"/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pt-BR" dirty="0" smtClean="0"/>
              <a:t>Teoria </a:t>
            </a:r>
            <a:r>
              <a:rPr lang="pt-BR" dirty="0"/>
              <a:t>da Epistemologia Genética</a:t>
            </a:r>
          </a:p>
        </p:txBody>
      </p:sp>
      <p:sp>
        <p:nvSpPr>
          <p:cNvPr id="4" name="Seta dobrada para cima 3"/>
          <p:cNvSpPr/>
          <p:nvPr/>
        </p:nvSpPr>
        <p:spPr>
          <a:xfrm rot="5400000">
            <a:off x="2178827" y="4464851"/>
            <a:ext cx="1071570" cy="10001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71868" y="4643446"/>
            <a:ext cx="507209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929058" y="4643446"/>
            <a:ext cx="4357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Como os homens constroem o conhecimento?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4"/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919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err="1"/>
              <a:t>Epistemogia</a:t>
            </a:r>
            <a:r>
              <a:rPr lang="pt-BR" b="1" dirty="0"/>
              <a:t> </a:t>
            </a:r>
            <a:r>
              <a:rPr lang="pt-BR" b="1" dirty="0" err="1"/>
              <a:t>genetica</a:t>
            </a:r>
            <a:r>
              <a:rPr lang="pt-BR" b="1" dirty="0"/>
              <a:t> </a:t>
            </a:r>
          </a:p>
        </p:txBody>
      </p:sp>
      <p:sp>
        <p:nvSpPr>
          <p:cNvPr id="17410" name="Espaço Reservado para Conteúdo 5"/>
          <p:cNvSpPr>
            <a:spLocks noGrp="1"/>
          </p:cNvSpPr>
          <p:nvPr>
            <p:ph idx="1"/>
          </p:nvPr>
        </p:nvSpPr>
        <p:spPr>
          <a:xfrm>
            <a:off x="823913" y="1301750"/>
            <a:ext cx="7632700" cy="5032375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dirty="0">
                <a:sym typeface="Wingdings" pitchFamily="2" charset="2"/>
              </a:rPr>
              <a:t>Pensamento da criança é qualitativamente diferente do pensamento do adulto e obedece outro tipo de lógica.</a:t>
            </a:r>
          </a:p>
          <a:p>
            <a:pPr algn="just">
              <a:buFont typeface="Wingdings" pitchFamily="2" charset="2"/>
              <a:buChar char="ü"/>
            </a:pPr>
            <a:endParaRPr lang="pt-BR" dirty="0">
              <a:sym typeface="Wingdings" pitchFamily="2" charset="2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sym typeface="Wingdings" pitchFamily="2" charset="2"/>
              </a:rPr>
              <a:t>Desenvolvimento cognitivo </a:t>
            </a:r>
            <a:r>
              <a:rPr lang="pt-BR" dirty="0" smtClean="0">
                <a:sym typeface="Wingdings" pitchFamily="2" charset="2"/>
              </a:rPr>
              <a:t>é um processo dinâmico e se dá por constantes </a:t>
            </a:r>
            <a:r>
              <a:rPr lang="pt-BR" dirty="0">
                <a:sym typeface="Wingdings" pitchFamily="2" charset="2"/>
              </a:rPr>
              <a:t>desequilíbrios e </a:t>
            </a:r>
            <a:r>
              <a:rPr lang="pt-BR" dirty="0" err="1">
                <a:sym typeface="Wingdings" pitchFamily="2" charset="2"/>
              </a:rPr>
              <a:t>equilibrações</a:t>
            </a:r>
            <a:r>
              <a:rPr lang="pt-BR" dirty="0">
                <a:sym typeface="Wingdings" pitchFamily="2" charset="2"/>
              </a:rPr>
              <a:t> – mecanismos de assimilação e acomodação:</a:t>
            </a:r>
          </a:p>
          <a:p>
            <a:pPr marL="809625" indent="-809625" algn="just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809625" indent="0" algn="just">
              <a:buNone/>
            </a:pPr>
            <a:r>
              <a:rPr lang="pt-BR" i="1" dirty="0" smtClean="0"/>
              <a:t>“</a:t>
            </a:r>
            <a:r>
              <a:rPr lang="pt-BR" i="1" dirty="0"/>
              <a:t>A atividade inteligente é sempre um processo ativo e organizado de assimilação do novo ao velho e de acomodação do velho ao novo" </a:t>
            </a:r>
            <a:r>
              <a:rPr lang="pt-BR" dirty="0"/>
              <a:t>(</a:t>
            </a:r>
            <a:r>
              <a:rPr lang="pt-BR" dirty="0" err="1"/>
              <a:t>Flavell</a:t>
            </a:r>
            <a:r>
              <a:rPr lang="pt-BR" dirty="0"/>
              <a:t>, 1988, p. 17)</a:t>
            </a:r>
          </a:p>
          <a:p>
            <a:pPr marL="809625" indent="-809625" algn="just">
              <a:buNone/>
            </a:pPr>
            <a:endParaRPr lang="pt-BR" sz="1800" dirty="0"/>
          </a:p>
          <a:p>
            <a:pPr marL="809625" indent="-809625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293676"/>
            <a:ext cx="8215369" cy="1492250"/>
          </a:xfrm>
        </p:spPr>
        <p:txBody>
          <a:bodyPr>
            <a:normAutofit/>
          </a:bodyPr>
          <a:lstStyle/>
          <a:p>
            <a:r>
              <a:rPr lang="pt-BR" sz="4400" dirty="0" smtClean="0"/>
              <a:t>Estágios do desenvolvimento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071546"/>
            <a:ext cx="7634287" cy="4594240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sym typeface="Wingdings" pitchFamily="2" charset="2"/>
              </a:rPr>
              <a:t>Propõe a existência de quatro estágios do desenvolvimento cognitivo:</a:t>
            </a:r>
          </a:p>
          <a:p>
            <a:pPr algn="just">
              <a:buNone/>
            </a:pPr>
            <a:r>
              <a:rPr lang="pt-BR" dirty="0" smtClean="0">
                <a:sym typeface="Wingdings" pitchFamily="2" charset="2"/>
              </a:rPr>
              <a:t>	</a:t>
            </a:r>
          </a:p>
          <a:p>
            <a:pPr algn="just">
              <a:buNone/>
            </a:pPr>
            <a:endParaRPr lang="pt-BR" dirty="0" smtClean="0">
              <a:sym typeface="Wingdings" pitchFamily="2" charset="2"/>
            </a:endParaRPr>
          </a:p>
          <a:p>
            <a:pPr algn="just">
              <a:buNone/>
            </a:pPr>
            <a:endParaRPr lang="pt-BR" dirty="0" smtClean="0">
              <a:sym typeface="Wingdings" pitchFamily="2" charset="2"/>
            </a:endParaRPr>
          </a:p>
          <a:p>
            <a:pPr algn="just">
              <a:buNone/>
            </a:pPr>
            <a:endParaRPr lang="pt-BR" dirty="0" smtClean="0">
              <a:sym typeface="Wingdings" pitchFamily="2" charset="2"/>
            </a:endParaRPr>
          </a:p>
          <a:p>
            <a:endParaRPr lang="pt-BR" dirty="0"/>
          </a:p>
        </p:txBody>
      </p:sp>
      <p:graphicFrame>
        <p:nvGraphicFramePr>
          <p:cNvPr id="9" name="Diagrama 8"/>
          <p:cNvGraphicFramePr/>
          <p:nvPr/>
        </p:nvGraphicFramePr>
        <p:xfrm>
          <a:off x="1285852" y="1500174"/>
          <a:ext cx="6357982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928662" y="4500571"/>
            <a:ext cx="7858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A </a:t>
            </a:r>
            <a:r>
              <a:rPr lang="pt-B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sequência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do desenvolvimento passa necessariamente por esses estágios: nenhum deles pode ser pulado (padrão fixo e universal)</a:t>
            </a:r>
          </a:p>
          <a:p>
            <a:pPr lvl="0" algn="just">
              <a:buFont typeface="Arial" pitchFamily="34" charset="0"/>
              <a:buChar char="•"/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 desenvolvimento da inteligência não se dá de maneira linear, simplesmente por acúmulo de informação, mas por saltos e rupturas que representam mudanças na qualidade dessa inteligência, mudanças estruturais.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7" y="427023"/>
            <a:ext cx="7786714" cy="930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 SENSORIOMOTOR </a:t>
            </a:r>
            <a:r>
              <a:rPr lang="pt-BR" sz="4400" cap="none" dirty="0"/>
              <a:t>(0 a 2 anos)</a:t>
            </a:r>
            <a:r>
              <a:rPr lang="pt-BR" cap="none" dirty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219217"/>
            <a:ext cx="7905750" cy="4567237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Inteligência prática ou motora</a:t>
            </a: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Esquemas reflexos: 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primeiros meses, o contato com o meio seria direto e imediato, sem 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representação ou pensamento (instintos)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Bebê apreende o mundo através das sensações e do movimento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43636" y="407194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Foto 3 (bebê com tintas)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00430" y="4000504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Foto 2 (bebê com objeto na boca)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071538" y="400586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Foto 1 (bebê tocando a planta)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049338"/>
            <a:ext cx="7848629" cy="495143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O bebê se interessa, experimenta e observa os efeitos de suas ações sobre o objetos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85787" y="142852"/>
            <a:ext cx="7786714" cy="930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 SENSORIOMOTOR </a:t>
            </a:r>
            <a:r>
              <a:rPr lang="pt-BR" sz="4400" cap="none" dirty="0"/>
              <a:t>(0 a 2 anos)</a:t>
            </a:r>
            <a:r>
              <a:rPr lang="pt-BR" cap="none" dirty="0"/>
              <a:t> 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572264" y="631503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+mn-lt"/>
              </a:rPr>
              <a:t>e repete e repete...</a:t>
            </a:r>
            <a:endParaRPr lang="pt-BR" sz="2000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928794" y="250030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Sequencia</a:t>
            </a:r>
            <a:r>
              <a:rPr lang="pt-BR" dirty="0" smtClean="0"/>
              <a:t> fotos 4, 5 e 6 (bebê com carrinho)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8213" y="1000108"/>
            <a:ext cx="7991505" cy="473711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O bebê também se indaga sobre funcionamento do mundo e de seu corpo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85787" y="142852"/>
            <a:ext cx="7786714" cy="930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 SENSORIOMOTOR </a:t>
            </a:r>
            <a:r>
              <a:rPr lang="pt-BR" sz="4400" cap="none" dirty="0"/>
              <a:t>(0 a 2 anos)</a:t>
            </a:r>
            <a:r>
              <a:rPr lang="pt-BR" cap="none" dirty="0"/>
              <a:t>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86050" y="235743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Foto 7 (bebê e tartaruga)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Selo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Selo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860</Words>
  <Application>Microsoft Office PowerPoint</Application>
  <PresentationFormat>Apresentação na tela (4:3)</PresentationFormat>
  <Paragraphs>133</Paragraphs>
  <Slides>21</Slides>
  <Notes>0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Selo</vt:lpstr>
      <vt:lpstr>DESENVOLVIMENTO COGNITIVO NA PERSPECTIVA PIAGETIANA </vt:lpstr>
      <vt:lpstr>Diferentes perspectivas para a compreensão do desenvolvimento</vt:lpstr>
      <vt:lpstr>Slide 3</vt:lpstr>
      <vt:lpstr>Biografia </vt:lpstr>
      <vt:lpstr>Epistemogia genetica </vt:lpstr>
      <vt:lpstr>Estágios do desenvolvimento</vt:lpstr>
      <vt:lpstr> SENSORIOMOTOR (0 a 2 anos) </vt:lpstr>
      <vt:lpstr> SENSORIOMOTOR (0 a 2 anos) </vt:lpstr>
      <vt:lpstr> SENSORIOMOTOR (0 a 2 anos) </vt:lpstr>
      <vt:lpstr>SENSORIOMOTOR (0 a 2 anos) </vt:lpstr>
      <vt:lpstr>SENSORIOMOTOR (0 a 2 anos) </vt:lpstr>
      <vt:lpstr>SENSORIOMOTOR (0 a 2 anos) </vt:lpstr>
      <vt:lpstr>SENSORIOMOTOR (0 a 2 anos) </vt:lpstr>
      <vt:lpstr> SENSORIOMOTOR (0 a 2 anos) </vt:lpstr>
      <vt:lpstr>pré-operatório (2 a 7 anos) </vt:lpstr>
      <vt:lpstr>Slide 16</vt:lpstr>
      <vt:lpstr>operatório concreto (7 a 12 anos)</vt:lpstr>
      <vt:lpstr>operatório concreto (7 a 12 anos)</vt:lpstr>
      <vt:lpstr>Operatório formal (a partir de 13 anos)</vt:lpstr>
      <vt:lpstr>Operatório formal (a partir de 13 anos)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 WALLON</dc:title>
  <dc:creator>Usuario</dc:creator>
  <cp:lastModifiedBy>Ligia</cp:lastModifiedBy>
  <cp:revision>174</cp:revision>
  <dcterms:created xsi:type="dcterms:W3CDTF">2015-03-05T15:29:15Z</dcterms:created>
  <dcterms:modified xsi:type="dcterms:W3CDTF">2017-07-02T19:11:02Z</dcterms:modified>
</cp:coreProperties>
</file>