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548" r:id="rId2"/>
    <p:sldId id="353" r:id="rId3"/>
    <p:sldId id="351" r:id="rId4"/>
    <p:sldId id="352" r:id="rId5"/>
    <p:sldId id="291" r:id="rId6"/>
    <p:sldId id="341" r:id="rId7"/>
    <p:sldId id="299" r:id="rId8"/>
    <p:sldId id="306" r:id="rId9"/>
    <p:sldId id="307" r:id="rId10"/>
    <p:sldId id="308" r:id="rId11"/>
    <p:sldId id="311" r:id="rId12"/>
    <p:sldId id="348" r:id="rId13"/>
    <p:sldId id="312" r:id="rId14"/>
    <p:sldId id="549" r:id="rId15"/>
    <p:sldId id="550" r:id="rId16"/>
    <p:sldId id="551" r:id="rId17"/>
    <p:sldId id="350" r:id="rId18"/>
    <p:sldId id="322" r:id="rId19"/>
    <p:sldId id="340" r:id="rId20"/>
    <p:sldId id="321" r:id="rId21"/>
    <p:sldId id="320" r:id="rId22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70" autoAdjust="0"/>
    <p:restoredTop sz="86415" autoAdjust="0"/>
  </p:normalViewPr>
  <p:slideViewPr>
    <p:cSldViewPr>
      <p:cViewPr varScale="1">
        <p:scale>
          <a:sx n="114" d="100"/>
          <a:sy n="114" d="100"/>
        </p:scale>
        <p:origin x="304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A760F2-0611-48D7-A344-8E7EF2AFE6E1}" type="doc">
      <dgm:prSet loTypeId="urn:microsoft.com/office/officeart/2005/8/layout/hierarchy2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15A4D2A0-3B5D-48D2-905E-C95E854770A6}">
      <dgm:prSet phldrT="[Text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</a:rPr>
            <a:t>Fatores Imprevisíveis</a:t>
          </a:r>
        </a:p>
      </dgm:t>
    </dgm:pt>
    <dgm:pt modelId="{9317E703-8EC5-4904-9100-DCED0501DF84}" type="parTrans" cxnId="{8DB0B117-6C65-4035-9063-166E556F9B33}">
      <dgm:prSet/>
      <dgm:spPr/>
      <dgm:t>
        <a:bodyPr/>
        <a:lstStyle/>
        <a:p>
          <a:endParaRPr lang="pt-BR"/>
        </a:p>
      </dgm:t>
    </dgm:pt>
    <dgm:pt modelId="{A4AE1404-3561-4D88-8FBA-6C1268DE15DA}" type="sibTrans" cxnId="{8DB0B117-6C65-4035-9063-166E556F9B33}">
      <dgm:prSet/>
      <dgm:spPr/>
      <dgm:t>
        <a:bodyPr/>
        <a:lstStyle/>
        <a:p>
          <a:endParaRPr lang="pt-BR"/>
        </a:p>
      </dgm:t>
    </dgm:pt>
    <dgm:pt modelId="{09A4F3EB-FC2D-450C-BEA5-B47E1AD505B2}">
      <dgm:prSet phldrT="[Text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</a:rPr>
            <a:t>Fatores Técnicos</a:t>
          </a:r>
        </a:p>
      </dgm:t>
    </dgm:pt>
    <dgm:pt modelId="{38817B9F-7E73-427A-A8BE-0276684CB4AA}" type="parTrans" cxnId="{4A30CA1D-892D-459D-8411-828B23B1E5B9}">
      <dgm:prSet/>
      <dgm:spPr/>
      <dgm:t>
        <a:bodyPr/>
        <a:lstStyle/>
        <a:p>
          <a:endParaRPr lang="pt-BR"/>
        </a:p>
      </dgm:t>
    </dgm:pt>
    <dgm:pt modelId="{2BB9E361-9736-4906-A9D4-9E104611BA8B}" type="sibTrans" cxnId="{4A30CA1D-892D-459D-8411-828B23B1E5B9}">
      <dgm:prSet/>
      <dgm:spPr/>
      <dgm:t>
        <a:bodyPr/>
        <a:lstStyle/>
        <a:p>
          <a:endParaRPr lang="pt-BR"/>
        </a:p>
      </dgm:t>
    </dgm:pt>
    <dgm:pt modelId="{0DBBEBF2-6D5C-4E55-B1F6-DF301D8EA433}">
      <dgm:prSet phldrT="[Text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</a:rPr>
            <a:t>Fatores Fundamentais</a:t>
          </a:r>
        </a:p>
      </dgm:t>
    </dgm:pt>
    <dgm:pt modelId="{4559D44B-D27E-435C-BBF8-DEA1FA9294FB}" type="parTrans" cxnId="{12251D65-730E-4767-A6DE-A278773A1710}">
      <dgm:prSet/>
      <dgm:spPr/>
      <dgm:t>
        <a:bodyPr/>
        <a:lstStyle/>
        <a:p>
          <a:endParaRPr lang="pt-BR"/>
        </a:p>
      </dgm:t>
    </dgm:pt>
    <dgm:pt modelId="{D55EB48B-AAD8-4DE0-9571-3B8099E16662}" type="sibTrans" cxnId="{12251D65-730E-4767-A6DE-A278773A1710}">
      <dgm:prSet/>
      <dgm:spPr/>
      <dgm:t>
        <a:bodyPr/>
        <a:lstStyle/>
        <a:p>
          <a:endParaRPr lang="pt-BR"/>
        </a:p>
      </dgm:t>
    </dgm:pt>
    <dgm:pt modelId="{F00C8B9D-76D3-44CC-B39F-A47E66A6D36E}">
      <dgm:prSet phldrT="[Text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</a:rPr>
            <a:t>Fatores Previsíveis</a:t>
          </a:r>
        </a:p>
      </dgm:t>
    </dgm:pt>
    <dgm:pt modelId="{E009320E-3541-4540-9246-0766F1296F8E}" type="parTrans" cxnId="{2B214030-4BDA-41B5-BD8A-25463F60E940}">
      <dgm:prSet/>
      <dgm:spPr/>
      <dgm:t>
        <a:bodyPr/>
        <a:lstStyle/>
        <a:p>
          <a:endParaRPr lang="pt-BR"/>
        </a:p>
      </dgm:t>
    </dgm:pt>
    <dgm:pt modelId="{842D0244-2582-4315-B664-FA7AF6DDAA7D}" type="sibTrans" cxnId="{2B214030-4BDA-41B5-BD8A-25463F60E940}">
      <dgm:prSet/>
      <dgm:spPr/>
      <dgm:t>
        <a:bodyPr/>
        <a:lstStyle/>
        <a:p>
          <a:endParaRPr lang="pt-BR"/>
        </a:p>
      </dgm:t>
    </dgm:pt>
    <dgm:pt modelId="{3315ACD3-4E12-4B1C-91FB-7BB8318F3A3E}">
      <dgm:prSet phldrT="[Text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</a:rPr>
            <a:t>Análise Gráfica de Tendências Históricas</a:t>
          </a:r>
        </a:p>
      </dgm:t>
    </dgm:pt>
    <dgm:pt modelId="{FCE80427-2582-4EE5-9549-9716E6675A4B}" type="parTrans" cxnId="{5443476E-CC1F-49F5-8BDF-D6433FCFF46F}">
      <dgm:prSet/>
      <dgm:spPr/>
      <dgm:t>
        <a:bodyPr/>
        <a:lstStyle/>
        <a:p>
          <a:endParaRPr lang="pt-BR"/>
        </a:p>
      </dgm:t>
    </dgm:pt>
    <dgm:pt modelId="{FF6D43A1-20DA-4139-BB2E-60701DBF4DC7}" type="sibTrans" cxnId="{5443476E-CC1F-49F5-8BDF-D6433FCFF46F}">
      <dgm:prSet/>
      <dgm:spPr/>
      <dgm:t>
        <a:bodyPr/>
        <a:lstStyle/>
        <a:p>
          <a:endParaRPr lang="pt-BR"/>
        </a:p>
      </dgm:t>
    </dgm:pt>
    <dgm:pt modelId="{113CA93E-228E-4293-AD08-4C4A16C547C8}" type="pres">
      <dgm:prSet presAssocID="{9AA760F2-0611-48D7-A344-8E7EF2AFE6E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CA3F5C1-6975-420D-8B3F-333A7A0C6222}" type="pres">
      <dgm:prSet presAssocID="{15A4D2A0-3B5D-48D2-905E-C95E854770A6}" presName="root1" presStyleCnt="0"/>
      <dgm:spPr/>
    </dgm:pt>
    <dgm:pt modelId="{3B3484C1-4F0B-42E9-AFBE-F319F1E1E0A5}" type="pres">
      <dgm:prSet presAssocID="{15A4D2A0-3B5D-48D2-905E-C95E854770A6}" presName="LevelOneTextNode" presStyleLbl="node0" presStyleIdx="0" presStyleCnt="2">
        <dgm:presLayoutVars>
          <dgm:chPref val="3"/>
        </dgm:presLayoutVars>
      </dgm:prSet>
      <dgm:spPr/>
    </dgm:pt>
    <dgm:pt modelId="{671FF95C-5F87-480C-8044-C51AC8AD6B6B}" type="pres">
      <dgm:prSet presAssocID="{15A4D2A0-3B5D-48D2-905E-C95E854770A6}" presName="level2hierChild" presStyleCnt="0"/>
      <dgm:spPr/>
    </dgm:pt>
    <dgm:pt modelId="{D015914C-B61D-4F38-AF61-AB3024689D18}" type="pres">
      <dgm:prSet presAssocID="{F00C8B9D-76D3-44CC-B39F-A47E66A6D36E}" presName="root1" presStyleCnt="0"/>
      <dgm:spPr/>
    </dgm:pt>
    <dgm:pt modelId="{15557C06-0D49-46BD-A42D-2D01C78D43C4}" type="pres">
      <dgm:prSet presAssocID="{F00C8B9D-76D3-44CC-B39F-A47E66A6D36E}" presName="LevelOneTextNode" presStyleLbl="node0" presStyleIdx="1" presStyleCnt="2">
        <dgm:presLayoutVars>
          <dgm:chPref val="3"/>
        </dgm:presLayoutVars>
      </dgm:prSet>
      <dgm:spPr/>
    </dgm:pt>
    <dgm:pt modelId="{823C7BC3-1BBE-4DC7-B757-F3E173D70D7B}" type="pres">
      <dgm:prSet presAssocID="{F00C8B9D-76D3-44CC-B39F-A47E66A6D36E}" presName="level2hierChild" presStyleCnt="0"/>
      <dgm:spPr/>
    </dgm:pt>
    <dgm:pt modelId="{743C4C34-E8E3-4435-AD84-C0C1A1536586}" type="pres">
      <dgm:prSet presAssocID="{38817B9F-7E73-427A-A8BE-0276684CB4AA}" presName="conn2-1" presStyleLbl="parChTrans1D2" presStyleIdx="0" presStyleCnt="2"/>
      <dgm:spPr/>
    </dgm:pt>
    <dgm:pt modelId="{72846235-D999-4608-B460-3F803122046A}" type="pres">
      <dgm:prSet presAssocID="{38817B9F-7E73-427A-A8BE-0276684CB4AA}" presName="connTx" presStyleLbl="parChTrans1D2" presStyleIdx="0" presStyleCnt="2"/>
      <dgm:spPr/>
    </dgm:pt>
    <dgm:pt modelId="{A1BB3B73-1089-46EB-B9C1-12A5C374D993}" type="pres">
      <dgm:prSet presAssocID="{09A4F3EB-FC2D-450C-BEA5-B47E1AD505B2}" presName="root2" presStyleCnt="0"/>
      <dgm:spPr/>
    </dgm:pt>
    <dgm:pt modelId="{C7A35420-7CDB-4C5C-96C2-387C9E7A866C}" type="pres">
      <dgm:prSet presAssocID="{09A4F3EB-FC2D-450C-BEA5-B47E1AD505B2}" presName="LevelTwoTextNode" presStyleLbl="node2" presStyleIdx="0" presStyleCnt="2">
        <dgm:presLayoutVars>
          <dgm:chPref val="3"/>
        </dgm:presLayoutVars>
      </dgm:prSet>
      <dgm:spPr/>
    </dgm:pt>
    <dgm:pt modelId="{B15E5B27-6450-4E76-81B2-6FB1BB2BBA1C}" type="pres">
      <dgm:prSet presAssocID="{09A4F3EB-FC2D-450C-BEA5-B47E1AD505B2}" presName="level3hierChild" presStyleCnt="0"/>
      <dgm:spPr/>
    </dgm:pt>
    <dgm:pt modelId="{C420745A-928E-4083-844F-4DE57E151690}" type="pres">
      <dgm:prSet presAssocID="{FCE80427-2582-4EE5-9549-9716E6675A4B}" presName="conn2-1" presStyleLbl="parChTrans1D3" presStyleIdx="0" presStyleCnt="1"/>
      <dgm:spPr/>
    </dgm:pt>
    <dgm:pt modelId="{49A8C470-683F-4823-8D7E-00EA7B154DEB}" type="pres">
      <dgm:prSet presAssocID="{FCE80427-2582-4EE5-9549-9716E6675A4B}" presName="connTx" presStyleLbl="parChTrans1D3" presStyleIdx="0" presStyleCnt="1"/>
      <dgm:spPr/>
    </dgm:pt>
    <dgm:pt modelId="{D91307C8-F13B-4983-87F2-DA8AA8D5CBEF}" type="pres">
      <dgm:prSet presAssocID="{3315ACD3-4E12-4B1C-91FB-7BB8318F3A3E}" presName="root2" presStyleCnt="0"/>
      <dgm:spPr/>
    </dgm:pt>
    <dgm:pt modelId="{8D70B50B-3D06-44EB-8C7C-715DAB34428F}" type="pres">
      <dgm:prSet presAssocID="{3315ACD3-4E12-4B1C-91FB-7BB8318F3A3E}" presName="LevelTwoTextNode" presStyleLbl="node3" presStyleIdx="0" presStyleCnt="1">
        <dgm:presLayoutVars>
          <dgm:chPref val="3"/>
        </dgm:presLayoutVars>
      </dgm:prSet>
      <dgm:spPr/>
    </dgm:pt>
    <dgm:pt modelId="{4A957F20-F555-4DCB-8068-EDF94CFC0063}" type="pres">
      <dgm:prSet presAssocID="{3315ACD3-4E12-4B1C-91FB-7BB8318F3A3E}" presName="level3hierChild" presStyleCnt="0"/>
      <dgm:spPr/>
    </dgm:pt>
    <dgm:pt modelId="{4A795F2F-27ED-4085-A99A-0ADEA569F205}" type="pres">
      <dgm:prSet presAssocID="{4559D44B-D27E-435C-BBF8-DEA1FA9294FB}" presName="conn2-1" presStyleLbl="parChTrans1D2" presStyleIdx="1" presStyleCnt="2"/>
      <dgm:spPr/>
    </dgm:pt>
    <dgm:pt modelId="{94259FBE-C358-4204-8D17-948F1C14DE60}" type="pres">
      <dgm:prSet presAssocID="{4559D44B-D27E-435C-BBF8-DEA1FA9294FB}" presName="connTx" presStyleLbl="parChTrans1D2" presStyleIdx="1" presStyleCnt="2"/>
      <dgm:spPr/>
    </dgm:pt>
    <dgm:pt modelId="{61A5692F-807E-4A96-9907-0D71914E7C86}" type="pres">
      <dgm:prSet presAssocID="{0DBBEBF2-6D5C-4E55-B1F6-DF301D8EA433}" presName="root2" presStyleCnt="0"/>
      <dgm:spPr/>
    </dgm:pt>
    <dgm:pt modelId="{3F6311CA-73F9-4473-BEB3-C110FED45E69}" type="pres">
      <dgm:prSet presAssocID="{0DBBEBF2-6D5C-4E55-B1F6-DF301D8EA433}" presName="LevelTwoTextNode" presStyleLbl="node2" presStyleIdx="1" presStyleCnt="2">
        <dgm:presLayoutVars>
          <dgm:chPref val="3"/>
        </dgm:presLayoutVars>
      </dgm:prSet>
      <dgm:spPr/>
    </dgm:pt>
    <dgm:pt modelId="{F1F27D0D-AB8D-4DA9-9437-6CAA4E62D720}" type="pres">
      <dgm:prSet presAssocID="{0DBBEBF2-6D5C-4E55-B1F6-DF301D8EA433}" presName="level3hierChild" presStyleCnt="0"/>
      <dgm:spPr/>
    </dgm:pt>
  </dgm:ptLst>
  <dgm:cxnLst>
    <dgm:cxn modelId="{11564808-EC8F-4E01-8BEC-AB38954F520E}" type="presOf" srcId="{FCE80427-2582-4EE5-9549-9716E6675A4B}" destId="{C420745A-928E-4083-844F-4DE57E151690}" srcOrd="0" destOrd="0" presId="urn:microsoft.com/office/officeart/2005/8/layout/hierarchy2"/>
    <dgm:cxn modelId="{8DB0B117-6C65-4035-9063-166E556F9B33}" srcId="{9AA760F2-0611-48D7-A344-8E7EF2AFE6E1}" destId="{15A4D2A0-3B5D-48D2-905E-C95E854770A6}" srcOrd="0" destOrd="0" parTransId="{9317E703-8EC5-4904-9100-DCED0501DF84}" sibTransId="{A4AE1404-3561-4D88-8FBA-6C1268DE15DA}"/>
    <dgm:cxn modelId="{8A67ED17-C8EC-4040-A1A6-3D52FE1B173D}" type="presOf" srcId="{3315ACD3-4E12-4B1C-91FB-7BB8318F3A3E}" destId="{8D70B50B-3D06-44EB-8C7C-715DAB34428F}" srcOrd="0" destOrd="0" presId="urn:microsoft.com/office/officeart/2005/8/layout/hierarchy2"/>
    <dgm:cxn modelId="{4A30CA1D-892D-459D-8411-828B23B1E5B9}" srcId="{F00C8B9D-76D3-44CC-B39F-A47E66A6D36E}" destId="{09A4F3EB-FC2D-450C-BEA5-B47E1AD505B2}" srcOrd="0" destOrd="0" parTransId="{38817B9F-7E73-427A-A8BE-0276684CB4AA}" sibTransId="{2BB9E361-9736-4906-A9D4-9E104611BA8B}"/>
    <dgm:cxn modelId="{E54E262F-C8E9-44E3-8F47-18D10C230DF1}" type="presOf" srcId="{F00C8B9D-76D3-44CC-B39F-A47E66A6D36E}" destId="{15557C06-0D49-46BD-A42D-2D01C78D43C4}" srcOrd="0" destOrd="0" presId="urn:microsoft.com/office/officeart/2005/8/layout/hierarchy2"/>
    <dgm:cxn modelId="{2B214030-4BDA-41B5-BD8A-25463F60E940}" srcId="{9AA760F2-0611-48D7-A344-8E7EF2AFE6E1}" destId="{F00C8B9D-76D3-44CC-B39F-A47E66A6D36E}" srcOrd="1" destOrd="0" parTransId="{E009320E-3541-4540-9246-0766F1296F8E}" sibTransId="{842D0244-2582-4315-B664-FA7AF6DDAA7D}"/>
    <dgm:cxn modelId="{12251D65-730E-4767-A6DE-A278773A1710}" srcId="{F00C8B9D-76D3-44CC-B39F-A47E66A6D36E}" destId="{0DBBEBF2-6D5C-4E55-B1F6-DF301D8EA433}" srcOrd="1" destOrd="0" parTransId="{4559D44B-D27E-435C-BBF8-DEA1FA9294FB}" sibTransId="{D55EB48B-AAD8-4DE0-9571-3B8099E16662}"/>
    <dgm:cxn modelId="{5443476E-CC1F-49F5-8BDF-D6433FCFF46F}" srcId="{09A4F3EB-FC2D-450C-BEA5-B47E1AD505B2}" destId="{3315ACD3-4E12-4B1C-91FB-7BB8318F3A3E}" srcOrd="0" destOrd="0" parTransId="{FCE80427-2582-4EE5-9549-9716E6675A4B}" sibTransId="{FF6D43A1-20DA-4139-BB2E-60701DBF4DC7}"/>
    <dgm:cxn modelId="{897E3E73-16B0-4A9C-A5EE-E892D4627656}" type="presOf" srcId="{4559D44B-D27E-435C-BBF8-DEA1FA9294FB}" destId="{4A795F2F-27ED-4085-A99A-0ADEA569F205}" srcOrd="0" destOrd="0" presId="urn:microsoft.com/office/officeart/2005/8/layout/hierarchy2"/>
    <dgm:cxn modelId="{BF75C37B-CBDC-4C62-8985-64584E6D04E2}" type="presOf" srcId="{9AA760F2-0611-48D7-A344-8E7EF2AFE6E1}" destId="{113CA93E-228E-4293-AD08-4C4A16C547C8}" srcOrd="0" destOrd="0" presId="urn:microsoft.com/office/officeart/2005/8/layout/hierarchy2"/>
    <dgm:cxn modelId="{1E849686-7F3A-45F8-8D59-B5D265D2E51D}" type="presOf" srcId="{38817B9F-7E73-427A-A8BE-0276684CB4AA}" destId="{72846235-D999-4608-B460-3F803122046A}" srcOrd="1" destOrd="0" presId="urn:microsoft.com/office/officeart/2005/8/layout/hierarchy2"/>
    <dgm:cxn modelId="{A4FB7F8A-7109-411D-9CA0-54ACE338E18F}" type="presOf" srcId="{FCE80427-2582-4EE5-9549-9716E6675A4B}" destId="{49A8C470-683F-4823-8D7E-00EA7B154DEB}" srcOrd="1" destOrd="0" presId="urn:microsoft.com/office/officeart/2005/8/layout/hierarchy2"/>
    <dgm:cxn modelId="{543D6AA0-9E47-41C7-957D-3B0021174CA1}" type="presOf" srcId="{15A4D2A0-3B5D-48D2-905E-C95E854770A6}" destId="{3B3484C1-4F0B-42E9-AFBE-F319F1E1E0A5}" srcOrd="0" destOrd="0" presId="urn:microsoft.com/office/officeart/2005/8/layout/hierarchy2"/>
    <dgm:cxn modelId="{6C8BA9AC-D7FE-4126-9C1B-A457203ADEF0}" type="presOf" srcId="{09A4F3EB-FC2D-450C-BEA5-B47E1AD505B2}" destId="{C7A35420-7CDB-4C5C-96C2-387C9E7A866C}" srcOrd="0" destOrd="0" presId="urn:microsoft.com/office/officeart/2005/8/layout/hierarchy2"/>
    <dgm:cxn modelId="{7AD440C5-0105-40A1-9A52-227E34541D88}" type="presOf" srcId="{38817B9F-7E73-427A-A8BE-0276684CB4AA}" destId="{743C4C34-E8E3-4435-AD84-C0C1A1536586}" srcOrd="0" destOrd="0" presId="urn:microsoft.com/office/officeart/2005/8/layout/hierarchy2"/>
    <dgm:cxn modelId="{352706CB-EB75-4C49-9FDC-78D14A945CD0}" type="presOf" srcId="{4559D44B-D27E-435C-BBF8-DEA1FA9294FB}" destId="{94259FBE-C358-4204-8D17-948F1C14DE60}" srcOrd="1" destOrd="0" presId="urn:microsoft.com/office/officeart/2005/8/layout/hierarchy2"/>
    <dgm:cxn modelId="{B7458ADE-A57A-45F8-B3A1-3F344B705455}" type="presOf" srcId="{0DBBEBF2-6D5C-4E55-B1F6-DF301D8EA433}" destId="{3F6311CA-73F9-4473-BEB3-C110FED45E69}" srcOrd="0" destOrd="0" presId="urn:microsoft.com/office/officeart/2005/8/layout/hierarchy2"/>
    <dgm:cxn modelId="{72483A7E-1FD2-4BFA-AAAB-2D01E9F410D5}" type="presParOf" srcId="{113CA93E-228E-4293-AD08-4C4A16C547C8}" destId="{ECA3F5C1-6975-420D-8B3F-333A7A0C6222}" srcOrd="0" destOrd="0" presId="urn:microsoft.com/office/officeart/2005/8/layout/hierarchy2"/>
    <dgm:cxn modelId="{DB01901E-A861-4866-9B55-AA9262E460AF}" type="presParOf" srcId="{ECA3F5C1-6975-420D-8B3F-333A7A0C6222}" destId="{3B3484C1-4F0B-42E9-AFBE-F319F1E1E0A5}" srcOrd="0" destOrd="0" presId="urn:microsoft.com/office/officeart/2005/8/layout/hierarchy2"/>
    <dgm:cxn modelId="{A7516E0D-81A6-4A52-AAC1-73182806CA06}" type="presParOf" srcId="{ECA3F5C1-6975-420D-8B3F-333A7A0C6222}" destId="{671FF95C-5F87-480C-8044-C51AC8AD6B6B}" srcOrd="1" destOrd="0" presId="urn:microsoft.com/office/officeart/2005/8/layout/hierarchy2"/>
    <dgm:cxn modelId="{7C3608D0-853F-4D58-93C5-F93ED14140B3}" type="presParOf" srcId="{113CA93E-228E-4293-AD08-4C4A16C547C8}" destId="{D015914C-B61D-4F38-AF61-AB3024689D18}" srcOrd="1" destOrd="0" presId="urn:microsoft.com/office/officeart/2005/8/layout/hierarchy2"/>
    <dgm:cxn modelId="{1BD374CE-EA9D-4D1F-946B-85A10E641161}" type="presParOf" srcId="{D015914C-B61D-4F38-AF61-AB3024689D18}" destId="{15557C06-0D49-46BD-A42D-2D01C78D43C4}" srcOrd="0" destOrd="0" presId="urn:microsoft.com/office/officeart/2005/8/layout/hierarchy2"/>
    <dgm:cxn modelId="{CCFBFE8E-2245-4BE2-94DE-838FF07BA866}" type="presParOf" srcId="{D015914C-B61D-4F38-AF61-AB3024689D18}" destId="{823C7BC3-1BBE-4DC7-B757-F3E173D70D7B}" srcOrd="1" destOrd="0" presId="urn:microsoft.com/office/officeart/2005/8/layout/hierarchy2"/>
    <dgm:cxn modelId="{0531D6C8-F719-4E1E-AE20-2F5B249EDA78}" type="presParOf" srcId="{823C7BC3-1BBE-4DC7-B757-F3E173D70D7B}" destId="{743C4C34-E8E3-4435-AD84-C0C1A1536586}" srcOrd="0" destOrd="0" presId="urn:microsoft.com/office/officeart/2005/8/layout/hierarchy2"/>
    <dgm:cxn modelId="{BB67DBC0-DA81-4F3B-9762-E489BA35FBA2}" type="presParOf" srcId="{743C4C34-E8E3-4435-AD84-C0C1A1536586}" destId="{72846235-D999-4608-B460-3F803122046A}" srcOrd="0" destOrd="0" presId="urn:microsoft.com/office/officeart/2005/8/layout/hierarchy2"/>
    <dgm:cxn modelId="{FF889B9E-A279-4C40-BE39-1893C4519D23}" type="presParOf" srcId="{823C7BC3-1BBE-4DC7-B757-F3E173D70D7B}" destId="{A1BB3B73-1089-46EB-B9C1-12A5C374D993}" srcOrd="1" destOrd="0" presId="urn:microsoft.com/office/officeart/2005/8/layout/hierarchy2"/>
    <dgm:cxn modelId="{F9CC758B-31C4-4D75-885E-BCA836986C44}" type="presParOf" srcId="{A1BB3B73-1089-46EB-B9C1-12A5C374D993}" destId="{C7A35420-7CDB-4C5C-96C2-387C9E7A866C}" srcOrd="0" destOrd="0" presId="urn:microsoft.com/office/officeart/2005/8/layout/hierarchy2"/>
    <dgm:cxn modelId="{3E5715CA-BDEE-4CE0-A6AF-62BA562A184C}" type="presParOf" srcId="{A1BB3B73-1089-46EB-B9C1-12A5C374D993}" destId="{B15E5B27-6450-4E76-81B2-6FB1BB2BBA1C}" srcOrd="1" destOrd="0" presId="urn:microsoft.com/office/officeart/2005/8/layout/hierarchy2"/>
    <dgm:cxn modelId="{7B351AAC-8A0F-4EF2-BB0E-82B54E71AE1C}" type="presParOf" srcId="{B15E5B27-6450-4E76-81B2-6FB1BB2BBA1C}" destId="{C420745A-928E-4083-844F-4DE57E151690}" srcOrd="0" destOrd="0" presId="urn:microsoft.com/office/officeart/2005/8/layout/hierarchy2"/>
    <dgm:cxn modelId="{994F491B-CFFE-49BE-8764-E2C8FF6CB933}" type="presParOf" srcId="{C420745A-928E-4083-844F-4DE57E151690}" destId="{49A8C470-683F-4823-8D7E-00EA7B154DEB}" srcOrd="0" destOrd="0" presId="urn:microsoft.com/office/officeart/2005/8/layout/hierarchy2"/>
    <dgm:cxn modelId="{1AE54437-9DBA-4F77-99BE-6A50F2630199}" type="presParOf" srcId="{B15E5B27-6450-4E76-81B2-6FB1BB2BBA1C}" destId="{D91307C8-F13B-4983-87F2-DA8AA8D5CBEF}" srcOrd="1" destOrd="0" presId="urn:microsoft.com/office/officeart/2005/8/layout/hierarchy2"/>
    <dgm:cxn modelId="{81E710D9-0BE5-48B8-83CB-DCCEC40364D4}" type="presParOf" srcId="{D91307C8-F13B-4983-87F2-DA8AA8D5CBEF}" destId="{8D70B50B-3D06-44EB-8C7C-715DAB34428F}" srcOrd="0" destOrd="0" presId="urn:microsoft.com/office/officeart/2005/8/layout/hierarchy2"/>
    <dgm:cxn modelId="{FC803511-1B2A-4E5C-AEF2-97945594CE5E}" type="presParOf" srcId="{D91307C8-F13B-4983-87F2-DA8AA8D5CBEF}" destId="{4A957F20-F555-4DCB-8068-EDF94CFC0063}" srcOrd="1" destOrd="0" presId="urn:microsoft.com/office/officeart/2005/8/layout/hierarchy2"/>
    <dgm:cxn modelId="{DA864DE5-639A-4502-B48D-A7E1F1476A27}" type="presParOf" srcId="{823C7BC3-1BBE-4DC7-B757-F3E173D70D7B}" destId="{4A795F2F-27ED-4085-A99A-0ADEA569F205}" srcOrd="2" destOrd="0" presId="urn:microsoft.com/office/officeart/2005/8/layout/hierarchy2"/>
    <dgm:cxn modelId="{740C24DC-FE9C-4790-9214-ABF2115D8B4B}" type="presParOf" srcId="{4A795F2F-27ED-4085-A99A-0ADEA569F205}" destId="{94259FBE-C358-4204-8D17-948F1C14DE60}" srcOrd="0" destOrd="0" presId="urn:microsoft.com/office/officeart/2005/8/layout/hierarchy2"/>
    <dgm:cxn modelId="{9483A77D-295F-4D79-911C-C71BCCF54E96}" type="presParOf" srcId="{823C7BC3-1BBE-4DC7-B757-F3E173D70D7B}" destId="{61A5692F-807E-4A96-9907-0D71914E7C86}" srcOrd="3" destOrd="0" presId="urn:microsoft.com/office/officeart/2005/8/layout/hierarchy2"/>
    <dgm:cxn modelId="{73ADB40E-2A0C-44A4-86ED-B68D264451FE}" type="presParOf" srcId="{61A5692F-807E-4A96-9907-0D71914E7C86}" destId="{3F6311CA-73F9-4473-BEB3-C110FED45E69}" srcOrd="0" destOrd="0" presId="urn:microsoft.com/office/officeart/2005/8/layout/hierarchy2"/>
    <dgm:cxn modelId="{D2FA1237-E9FD-4FD1-A2D9-F2415BEFBC9E}" type="presParOf" srcId="{61A5692F-807E-4A96-9907-0D71914E7C86}" destId="{F1F27D0D-AB8D-4DA9-9437-6CAA4E62D7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C081A-3EA8-41D6-B568-185FA2171562}" type="doc">
      <dgm:prSet loTypeId="urn:microsoft.com/office/officeart/2005/8/layout/hierarchy3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0E4634E8-F390-4F29-A5EB-F740C53ADF2B}">
      <dgm:prSet phldrT="[Text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</a:rPr>
            <a:t>Fatores de Oferta</a:t>
          </a:r>
        </a:p>
      </dgm:t>
    </dgm:pt>
    <dgm:pt modelId="{7C1D81DA-E8AF-4642-A28C-6B6FAC4C6DB5}" type="parTrans" cxnId="{14AD06EE-9967-400F-A402-33EA8E9BB90F}">
      <dgm:prSet/>
      <dgm:spPr/>
      <dgm:t>
        <a:bodyPr/>
        <a:lstStyle/>
        <a:p>
          <a:endParaRPr lang="pt-BR"/>
        </a:p>
      </dgm:t>
    </dgm:pt>
    <dgm:pt modelId="{AE283878-301D-469E-A467-8646C30E32E5}" type="sibTrans" cxnId="{14AD06EE-9967-400F-A402-33EA8E9BB90F}">
      <dgm:prSet/>
      <dgm:spPr/>
      <dgm:t>
        <a:bodyPr/>
        <a:lstStyle/>
        <a:p>
          <a:endParaRPr lang="pt-BR"/>
        </a:p>
      </dgm:t>
    </dgm:pt>
    <dgm:pt modelId="{A4D100FF-7236-4F85-92DE-523F2D694CEE}">
      <dgm:prSet phldrT="[Text]" custT="1"/>
      <dgm:spPr/>
      <dgm:t>
        <a:bodyPr/>
        <a:lstStyle/>
        <a:p>
          <a:r>
            <a:rPr lang="pt-BR" sz="1000" dirty="0"/>
            <a:t>Clima</a:t>
          </a:r>
        </a:p>
      </dgm:t>
    </dgm:pt>
    <dgm:pt modelId="{62094A74-FD8A-4B5D-815C-452648E77CEF}" type="parTrans" cxnId="{AEC7FD23-D79D-4FDE-BB3B-9C9A6D4B66DF}">
      <dgm:prSet/>
      <dgm:spPr/>
      <dgm:t>
        <a:bodyPr/>
        <a:lstStyle/>
        <a:p>
          <a:endParaRPr lang="pt-BR"/>
        </a:p>
      </dgm:t>
    </dgm:pt>
    <dgm:pt modelId="{DC971003-378E-4069-9A4C-6D8563B161A9}" type="sibTrans" cxnId="{AEC7FD23-D79D-4FDE-BB3B-9C9A6D4B66DF}">
      <dgm:prSet/>
      <dgm:spPr/>
      <dgm:t>
        <a:bodyPr/>
        <a:lstStyle/>
        <a:p>
          <a:endParaRPr lang="pt-BR"/>
        </a:p>
      </dgm:t>
    </dgm:pt>
    <dgm:pt modelId="{40B08F2C-FF7E-40F2-B16B-50D9C9525F70}">
      <dgm:prSet phldrT="[Text]" custT="1"/>
      <dgm:spPr/>
      <dgm:t>
        <a:bodyPr/>
        <a:lstStyle/>
        <a:p>
          <a:r>
            <a:rPr lang="pt-BR" sz="1000" dirty="0"/>
            <a:t>Área Plantada</a:t>
          </a:r>
        </a:p>
      </dgm:t>
    </dgm:pt>
    <dgm:pt modelId="{18F1F334-264C-48F7-AC6D-FE5A92870909}" type="parTrans" cxnId="{9FF87BE7-2C4C-4D7C-B780-3FF154DDB477}">
      <dgm:prSet/>
      <dgm:spPr/>
      <dgm:t>
        <a:bodyPr/>
        <a:lstStyle/>
        <a:p>
          <a:endParaRPr lang="pt-BR"/>
        </a:p>
      </dgm:t>
    </dgm:pt>
    <dgm:pt modelId="{BE5E48E8-DDCF-4A0F-B160-ABA26592BBE5}" type="sibTrans" cxnId="{9FF87BE7-2C4C-4D7C-B780-3FF154DDB477}">
      <dgm:prSet/>
      <dgm:spPr/>
      <dgm:t>
        <a:bodyPr/>
        <a:lstStyle/>
        <a:p>
          <a:endParaRPr lang="pt-BR"/>
        </a:p>
      </dgm:t>
    </dgm:pt>
    <dgm:pt modelId="{55D47591-A32D-4073-A933-9B577542064D}">
      <dgm:prSet phldrT="[Text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</a:rPr>
            <a:t>Fatores de Demanda</a:t>
          </a:r>
        </a:p>
      </dgm:t>
    </dgm:pt>
    <dgm:pt modelId="{BFD3A8DA-49F8-4083-A52B-1F07B8E106F2}" type="parTrans" cxnId="{98B587DB-EC40-43C6-B47E-FF723BA3138D}">
      <dgm:prSet/>
      <dgm:spPr/>
      <dgm:t>
        <a:bodyPr/>
        <a:lstStyle/>
        <a:p>
          <a:endParaRPr lang="pt-BR"/>
        </a:p>
      </dgm:t>
    </dgm:pt>
    <dgm:pt modelId="{6420E620-C5ED-4945-A0BA-2B6A20D4034F}" type="sibTrans" cxnId="{98B587DB-EC40-43C6-B47E-FF723BA3138D}">
      <dgm:prSet/>
      <dgm:spPr/>
      <dgm:t>
        <a:bodyPr/>
        <a:lstStyle/>
        <a:p>
          <a:endParaRPr lang="pt-BR"/>
        </a:p>
      </dgm:t>
    </dgm:pt>
    <dgm:pt modelId="{4A3A8ADC-4A49-4D65-9027-691DE300434A}">
      <dgm:prSet phldrT="[Text]" custT="1"/>
      <dgm:spPr/>
      <dgm:t>
        <a:bodyPr/>
        <a:lstStyle/>
        <a:p>
          <a:r>
            <a:rPr lang="pt-BR" sz="1000" dirty="0"/>
            <a:t>Esmagamento</a:t>
          </a:r>
        </a:p>
      </dgm:t>
    </dgm:pt>
    <dgm:pt modelId="{886904B4-5E01-484A-80F9-0512FF29D4A4}" type="parTrans" cxnId="{3B1D643B-9238-4D2D-A348-AA94F22833C8}">
      <dgm:prSet/>
      <dgm:spPr/>
      <dgm:t>
        <a:bodyPr/>
        <a:lstStyle/>
        <a:p>
          <a:endParaRPr lang="pt-BR"/>
        </a:p>
      </dgm:t>
    </dgm:pt>
    <dgm:pt modelId="{F2760B58-9D8C-412E-A79C-4C4E4CFF579E}" type="sibTrans" cxnId="{3B1D643B-9238-4D2D-A348-AA94F22833C8}">
      <dgm:prSet/>
      <dgm:spPr/>
      <dgm:t>
        <a:bodyPr/>
        <a:lstStyle/>
        <a:p>
          <a:endParaRPr lang="pt-BR"/>
        </a:p>
      </dgm:t>
    </dgm:pt>
    <dgm:pt modelId="{D5CC7197-8C05-4BBF-8F0D-935C185B3AEC}">
      <dgm:prSet phldrT="[Text]" custT="1"/>
      <dgm:spPr/>
      <dgm:t>
        <a:bodyPr/>
        <a:lstStyle/>
        <a:p>
          <a:r>
            <a:rPr lang="pt-BR" sz="1000" dirty="0"/>
            <a:t>Exportação</a:t>
          </a:r>
        </a:p>
      </dgm:t>
    </dgm:pt>
    <dgm:pt modelId="{2F764E30-3C6C-4586-B0CD-EE1AF52007AF}" type="parTrans" cxnId="{65F9EAD3-7416-492B-B668-1F4659AC92A8}">
      <dgm:prSet/>
      <dgm:spPr/>
      <dgm:t>
        <a:bodyPr/>
        <a:lstStyle/>
        <a:p>
          <a:endParaRPr lang="pt-BR"/>
        </a:p>
      </dgm:t>
    </dgm:pt>
    <dgm:pt modelId="{8681BF77-7868-47D0-89F1-ECCF85C46854}" type="sibTrans" cxnId="{65F9EAD3-7416-492B-B668-1F4659AC92A8}">
      <dgm:prSet/>
      <dgm:spPr/>
      <dgm:t>
        <a:bodyPr/>
        <a:lstStyle/>
        <a:p>
          <a:endParaRPr lang="pt-BR"/>
        </a:p>
      </dgm:t>
    </dgm:pt>
    <dgm:pt modelId="{4A0B2A71-F2AB-4CAB-88D2-55225B13219D}">
      <dgm:prSet phldrT="[Text]" custT="1"/>
      <dgm:spPr/>
      <dgm:t>
        <a:bodyPr/>
        <a:lstStyle/>
        <a:p>
          <a:r>
            <a:rPr lang="pt-BR" sz="1000" dirty="0"/>
            <a:t>Produção</a:t>
          </a:r>
        </a:p>
      </dgm:t>
    </dgm:pt>
    <dgm:pt modelId="{06423175-C442-4200-8099-8B28C0877BE0}" type="parTrans" cxnId="{E0DE97C7-82F9-41A7-8D0F-B71FE4E108A7}">
      <dgm:prSet/>
      <dgm:spPr/>
      <dgm:t>
        <a:bodyPr/>
        <a:lstStyle/>
        <a:p>
          <a:endParaRPr lang="pt-BR"/>
        </a:p>
      </dgm:t>
    </dgm:pt>
    <dgm:pt modelId="{1FE4053F-6987-4502-9CC2-0F89267068DA}" type="sibTrans" cxnId="{E0DE97C7-82F9-41A7-8D0F-B71FE4E108A7}">
      <dgm:prSet/>
      <dgm:spPr/>
      <dgm:t>
        <a:bodyPr/>
        <a:lstStyle/>
        <a:p>
          <a:endParaRPr lang="pt-BR"/>
        </a:p>
      </dgm:t>
    </dgm:pt>
    <dgm:pt modelId="{BE44CF78-5472-4205-83F3-0F3BDF9BFF83}">
      <dgm:prSet phldrT="[Text]" custT="1"/>
      <dgm:spPr/>
      <dgm:t>
        <a:bodyPr/>
        <a:lstStyle/>
        <a:p>
          <a:r>
            <a:rPr lang="pt-BR" sz="1000" dirty="0"/>
            <a:t>Decisões Governamentais</a:t>
          </a:r>
        </a:p>
      </dgm:t>
    </dgm:pt>
    <dgm:pt modelId="{BD2C53A2-E0F4-41D8-A48E-789FC8B12CAC}" type="parTrans" cxnId="{92C07ACB-3468-4071-B17C-4F09B6E9C487}">
      <dgm:prSet/>
      <dgm:spPr/>
      <dgm:t>
        <a:bodyPr/>
        <a:lstStyle/>
        <a:p>
          <a:endParaRPr lang="pt-BR"/>
        </a:p>
      </dgm:t>
    </dgm:pt>
    <dgm:pt modelId="{A5AE76A3-6F90-4E6B-8EA4-8989B938DD62}" type="sibTrans" cxnId="{92C07ACB-3468-4071-B17C-4F09B6E9C487}">
      <dgm:prSet/>
      <dgm:spPr/>
      <dgm:t>
        <a:bodyPr/>
        <a:lstStyle/>
        <a:p>
          <a:endParaRPr lang="pt-BR"/>
        </a:p>
      </dgm:t>
    </dgm:pt>
    <dgm:pt modelId="{DB134750-5364-477D-8377-36420B57A121}">
      <dgm:prSet phldrT="[Text]" custT="1"/>
      <dgm:spPr/>
      <dgm:t>
        <a:bodyPr/>
        <a:lstStyle/>
        <a:p>
          <a:r>
            <a:rPr lang="pt-BR" sz="1000" dirty="0"/>
            <a:t>Transportes</a:t>
          </a:r>
        </a:p>
      </dgm:t>
    </dgm:pt>
    <dgm:pt modelId="{5A76F0E8-2DA0-482F-A395-4267CDDAEF95}" type="parTrans" cxnId="{B750DDC3-5ED5-43F9-8158-DAE29B0CD04E}">
      <dgm:prSet/>
      <dgm:spPr/>
      <dgm:t>
        <a:bodyPr/>
        <a:lstStyle/>
        <a:p>
          <a:endParaRPr lang="pt-BR"/>
        </a:p>
      </dgm:t>
    </dgm:pt>
    <dgm:pt modelId="{7361E5F7-A997-4A60-9CB8-8674BA758D8B}" type="sibTrans" cxnId="{B750DDC3-5ED5-43F9-8158-DAE29B0CD04E}">
      <dgm:prSet/>
      <dgm:spPr/>
      <dgm:t>
        <a:bodyPr/>
        <a:lstStyle/>
        <a:p>
          <a:endParaRPr lang="pt-BR"/>
        </a:p>
      </dgm:t>
    </dgm:pt>
    <dgm:pt modelId="{B505F077-0F0B-4593-9794-4C946F2B84CB}">
      <dgm:prSet phldrT="[Text]" custT="1"/>
      <dgm:spPr/>
      <dgm:t>
        <a:bodyPr/>
        <a:lstStyle/>
        <a:p>
          <a:r>
            <a:rPr lang="pt-BR" sz="1000" dirty="0"/>
            <a:t>Produtos Substitutos</a:t>
          </a:r>
        </a:p>
      </dgm:t>
    </dgm:pt>
    <dgm:pt modelId="{BAB69C62-7769-46E0-BC44-C87FCD2B148A}" type="parTrans" cxnId="{46041D52-C644-4E7E-AD13-3B7ED45B97B6}">
      <dgm:prSet/>
      <dgm:spPr/>
      <dgm:t>
        <a:bodyPr/>
        <a:lstStyle/>
        <a:p>
          <a:endParaRPr lang="pt-BR"/>
        </a:p>
      </dgm:t>
    </dgm:pt>
    <dgm:pt modelId="{DB1C5F40-CC09-48C1-8AC3-F6585EAB623B}" type="sibTrans" cxnId="{46041D52-C644-4E7E-AD13-3B7ED45B97B6}">
      <dgm:prSet/>
      <dgm:spPr/>
      <dgm:t>
        <a:bodyPr/>
        <a:lstStyle/>
        <a:p>
          <a:endParaRPr lang="pt-BR"/>
        </a:p>
      </dgm:t>
    </dgm:pt>
    <dgm:pt modelId="{16F41A1D-C4A2-492F-9C43-4DF518813BB0}">
      <dgm:prSet phldrT="[Text]" custT="1"/>
      <dgm:spPr/>
      <dgm:t>
        <a:bodyPr/>
        <a:lstStyle/>
        <a:p>
          <a:r>
            <a:rPr lang="pt-BR" sz="1000" dirty="0"/>
            <a:t>Fatores Econômicos</a:t>
          </a:r>
        </a:p>
      </dgm:t>
    </dgm:pt>
    <dgm:pt modelId="{B8CE69B9-A555-45EA-9A18-4DE030DBB2AF}" type="parTrans" cxnId="{A58ACFE3-105A-43CB-AC6A-E6A037706CA4}">
      <dgm:prSet/>
      <dgm:spPr/>
      <dgm:t>
        <a:bodyPr/>
        <a:lstStyle/>
        <a:p>
          <a:endParaRPr lang="pt-BR"/>
        </a:p>
      </dgm:t>
    </dgm:pt>
    <dgm:pt modelId="{7347428C-819A-41B5-B2AF-887806A80F27}" type="sibTrans" cxnId="{A58ACFE3-105A-43CB-AC6A-E6A037706CA4}">
      <dgm:prSet/>
      <dgm:spPr/>
      <dgm:t>
        <a:bodyPr/>
        <a:lstStyle/>
        <a:p>
          <a:endParaRPr lang="pt-BR"/>
        </a:p>
      </dgm:t>
    </dgm:pt>
    <dgm:pt modelId="{1538FCC9-6F33-4DFA-AC4D-16B7BA5BDF4F}">
      <dgm:prSet phldrT="[Text]" custT="1"/>
      <dgm:spPr/>
      <dgm:t>
        <a:bodyPr/>
        <a:lstStyle/>
        <a:p>
          <a:r>
            <a:rPr lang="pt-BR" sz="1000" dirty="0"/>
            <a:t>Estoques</a:t>
          </a:r>
        </a:p>
      </dgm:t>
    </dgm:pt>
    <dgm:pt modelId="{99ED4DA3-E070-4741-9717-30AE6EED7616}" type="parTrans" cxnId="{4C857E7C-C0F7-4E04-9E6E-D6242629FD31}">
      <dgm:prSet/>
      <dgm:spPr/>
      <dgm:t>
        <a:bodyPr/>
        <a:lstStyle/>
        <a:p>
          <a:endParaRPr lang="pt-BR"/>
        </a:p>
      </dgm:t>
    </dgm:pt>
    <dgm:pt modelId="{274132CA-454C-4A05-848B-F21DE5CF9260}" type="sibTrans" cxnId="{4C857E7C-C0F7-4E04-9E6E-D6242629FD31}">
      <dgm:prSet/>
      <dgm:spPr/>
      <dgm:t>
        <a:bodyPr/>
        <a:lstStyle/>
        <a:p>
          <a:endParaRPr lang="pt-BR"/>
        </a:p>
      </dgm:t>
    </dgm:pt>
    <dgm:pt modelId="{2F1A4071-06CE-4732-B182-B6B628CD22ED}">
      <dgm:prSet phldrT="[Text]" custT="1"/>
      <dgm:spPr/>
      <dgm:t>
        <a:bodyPr/>
        <a:lstStyle/>
        <a:p>
          <a:r>
            <a:rPr lang="pt-BR" sz="1000" dirty="0"/>
            <a:t>Produção de Carnes</a:t>
          </a:r>
        </a:p>
      </dgm:t>
    </dgm:pt>
    <dgm:pt modelId="{E00F0278-4010-4E1D-A2C2-544C962BF7F0}" type="parTrans" cxnId="{0904C5AF-DE80-436D-ADC7-6237AB286423}">
      <dgm:prSet/>
      <dgm:spPr/>
      <dgm:t>
        <a:bodyPr/>
        <a:lstStyle/>
        <a:p>
          <a:endParaRPr lang="pt-BR"/>
        </a:p>
      </dgm:t>
    </dgm:pt>
    <dgm:pt modelId="{CDAC2F7A-734D-4329-8999-F3F2F7B3697B}" type="sibTrans" cxnId="{0904C5AF-DE80-436D-ADC7-6237AB286423}">
      <dgm:prSet/>
      <dgm:spPr/>
      <dgm:t>
        <a:bodyPr/>
        <a:lstStyle/>
        <a:p>
          <a:endParaRPr lang="pt-BR"/>
        </a:p>
      </dgm:t>
    </dgm:pt>
    <dgm:pt modelId="{55BA50F4-FF41-4AF0-BCD7-E5CF53D0A7EF}">
      <dgm:prSet phldrT="[Text]" custT="1"/>
      <dgm:spPr/>
      <dgm:t>
        <a:bodyPr/>
        <a:lstStyle/>
        <a:p>
          <a:r>
            <a:rPr lang="pt-BR" sz="1000" dirty="0"/>
            <a:t>Fundos de Investimento</a:t>
          </a:r>
        </a:p>
      </dgm:t>
    </dgm:pt>
    <dgm:pt modelId="{6A7BD326-7A13-4C68-839D-96CBA0A5A87C}" type="parTrans" cxnId="{BE420E81-E7E3-412D-9D1D-069EFC90D751}">
      <dgm:prSet/>
      <dgm:spPr/>
      <dgm:t>
        <a:bodyPr/>
        <a:lstStyle/>
        <a:p>
          <a:endParaRPr lang="pt-BR"/>
        </a:p>
      </dgm:t>
    </dgm:pt>
    <dgm:pt modelId="{5A872B5F-477A-4D46-9860-E346FB3ABA53}" type="sibTrans" cxnId="{BE420E81-E7E3-412D-9D1D-069EFC90D751}">
      <dgm:prSet/>
      <dgm:spPr/>
      <dgm:t>
        <a:bodyPr/>
        <a:lstStyle/>
        <a:p>
          <a:endParaRPr lang="pt-BR"/>
        </a:p>
      </dgm:t>
    </dgm:pt>
    <dgm:pt modelId="{80442034-2303-4D9F-B864-B090CB4E3136}" type="pres">
      <dgm:prSet presAssocID="{F48C081A-3EA8-41D6-B568-185FA21715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C8EC67-D1DF-4247-8DDD-C8C3E61E4B79}" type="pres">
      <dgm:prSet presAssocID="{0E4634E8-F390-4F29-A5EB-F740C53ADF2B}" presName="root" presStyleCnt="0"/>
      <dgm:spPr/>
    </dgm:pt>
    <dgm:pt modelId="{ECE6A0D8-8639-4268-90C3-E92A3E74124F}" type="pres">
      <dgm:prSet presAssocID="{0E4634E8-F390-4F29-A5EB-F740C53ADF2B}" presName="rootComposite" presStyleCnt="0"/>
      <dgm:spPr/>
    </dgm:pt>
    <dgm:pt modelId="{743443B5-4FCE-40BE-8506-19BCB42568CC}" type="pres">
      <dgm:prSet presAssocID="{0E4634E8-F390-4F29-A5EB-F740C53ADF2B}" presName="rootText" presStyleLbl="node1" presStyleIdx="0" presStyleCnt="2"/>
      <dgm:spPr/>
    </dgm:pt>
    <dgm:pt modelId="{C19D17CA-91BE-4DA1-AB32-23B3F2E33717}" type="pres">
      <dgm:prSet presAssocID="{0E4634E8-F390-4F29-A5EB-F740C53ADF2B}" presName="rootConnector" presStyleLbl="node1" presStyleIdx="0" presStyleCnt="2"/>
      <dgm:spPr/>
    </dgm:pt>
    <dgm:pt modelId="{C5640051-1EC0-4A98-9DFA-A1E150DFE96E}" type="pres">
      <dgm:prSet presAssocID="{0E4634E8-F390-4F29-A5EB-F740C53ADF2B}" presName="childShape" presStyleCnt="0"/>
      <dgm:spPr/>
    </dgm:pt>
    <dgm:pt modelId="{8A30A082-3CA2-496C-B75F-A6D99445132B}" type="pres">
      <dgm:prSet presAssocID="{62094A74-FD8A-4B5D-815C-452648E77CEF}" presName="Name13" presStyleLbl="parChTrans1D2" presStyleIdx="0" presStyleCnt="12"/>
      <dgm:spPr/>
    </dgm:pt>
    <dgm:pt modelId="{04E9F60A-6310-44F2-811B-9ACC5D35869D}" type="pres">
      <dgm:prSet presAssocID="{A4D100FF-7236-4F85-92DE-523F2D694CEE}" presName="childText" presStyleLbl="bgAcc1" presStyleIdx="0" presStyleCnt="12" custScaleX="137754">
        <dgm:presLayoutVars>
          <dgm:bulletEnabled val="1"/>
        </dgm:presLayoutVars>
      </dgm:prSet>
      <dgm:spPr/>
    </dgm:pt>
    <dgm:pt modelId="{097BAD92-098B-47BD-9D9B-A1402E5FA883}" type="pres">
      <dgm:prSet presAssocID="{18F1F334-264C-48F7-AC6D-FE5A92870909}" presName="Name13" presStyleLbl="parChTrans1D2" presStyleIdx="1" presStyleCnt="12"/>
      <dgm:spPr/>
    </dgm:pt>
    <dgm:pt modelId="{38C60550-6A82-498C-904B-7A107F75AE91}" type="pres">
      <dgm:prSet presAssocID="{40B08F2C-FF7E-40F2-B16B-50D9C9525F70}" presName="childText" presStyleLbl="bgAcc1" presStyleIdx="1" presStyleCnt="12" custScaleX="137754">
        <dgm:presLayoutVars>
          <dgm:bulletEnabled val="1"/>
        </dgm:presLayoutVars>
      </dgm:prSet>
      <dgm:spPr/>
    </dgm:pt>
    <dgm:pt modelId="{44286AEC-015B-4B8A-9630-7F749CB06945}" type="pres">
      <dgm:prSet presAssocID="{06423175-C442-4200-8099-8B28C0877BE0}" presName="Name13" presStyleLbl="parChTrans1D2" presStyleIdx="2" presStyleCnt="12"/>
      <dgm:spPr/>
    </dgm:pt>
    <dgm:pt modelId="{B8242524-3CF4-4452-B64B-7301B2936E40}" type="pres">
      <dgm:prSet presAssocID="{4A0B2A71-F2AB-4CAB-88D2-55225B13219D}" presName="childText" presStyleLbl="bgAcc1" presStyleIdx="2" presStyleCnt="12" custScaleX="137754">
        <dgm:presLayoutVars>
          <dgm:bulletEnabled val="1"/>
        </dgm:presLayoutVars>
      </dgm:prSet>
      <dgm:spPr/>
    </dgm:pt>
    <dgm:pt modelId="{1DF6CECC-FD89-4607-B460-8EA79F06F167}" type="pres">
      <dgm:prSet presAssocID="{BD2C53A2-E0F4-41D8-A48E-789FC8B12CAC}" presName="Name13" presStyleLbl="parChTrans1D2" presStyleIdx="3" presStyleCnt="12"/>
      <dgm:spPr/>
    </dgm:pt>
    <dgm:pt modelId="{EC2CC39A-1A9D-48C7-B552-AECF2826CECA}" type="pres">
      <dgm:prSet presAssocID="{BE44CF78-5472-4205-83F3-0F3BDF9BFF83}" presName="childText" presStyleLbl="bgAcc1" presStyleIdx="3" presStyleCnt="12" custScaleX="137754">
        <dgm:presLayoutVars>
          <dgm:bulletEnabled val="1"/>
        </dgm:presLayoutVars>
      </dgm:prSet>
      <dgm:spPr/>
    </dgm:pt>
    <dgm:pt modelId="{B7C3ECAD-F146-4B25-A78A-9B2256D8E58B}" type="pres">
      <dgm:prSet presAssocID="{5A76F0E8-2DA0-482F-A395-4267CDDAEF95}" presName="Name13" presStyleLbl="parChTrans1D2" presStyleIdx="4" presStyleCnt="12"/>
      <dgm:spPr/>
    </dgm:pt>
    <dgm:pt modelId="{37EBEDEF-86D0-47A4-9A7B-B53E659BC0C5}" type="pres">
      <dgm:prSet presAssocID="{DB134750-5364-477D-8377-36420B57A121}" presName="childText" presStyleLbl="bgAcc1" presStyleIdx="4" presStyleCnt="12" custScaleX="137754">
        <dgm:presLayoutVars>
          <dgm:bulletEnabled val="1"/>
        </dgm:presLayoutVars>
      </dgm:prSet>
      <dgm:spPr/>
    </dgm:pt>
    <dgm:pt modelId="{AA374E78-5839-431E-9123-2D1B638A72E5}" type="pres">
      <dgm:prSet presAssocID="{BAB69C62-7769-46E0-BC44-C87FCD2B148A}" presName="Name13" presStyleLbl="parChTrans1D2" presStyleIdx="5" presStyleCnt="12"/>
      <dgm:spPr/>
    </dgm:pt>
    <dgm:pt modelId="{01D38395-B4DF-4146-B089-75EAFD24F75A}" type="pres">
      <dgm:prSet presAssocID="{B505F077-0F0B-4593-9794-4C946F2B84CB}" presName="childText" presStyleLbl="bgAcc1" presStyleIdx="5" presStyleCnt="12" custScaleX="137754">
        <dgm:presLayoutVars>
          <dgm:bulletEnabled val="1"/>
        </dgm:presLayoutVars>
      </dgm:prSet>
      <dgm:spPr/>
    </dgm:pt>
    <dgm:pt modelId="{B11D48F1-6B51-404B-A58E-B5151E3B143B}" type="pres">
      <dgm:prSet presAssocID="{55D47591-A32D-4073-A933-9B577542064D}" presName="root" presStyleCnt="0"/>
      <dgm:spPr/>
    </dgm:pt>
    <dgm:pt modelId="{F9AA085A-4526-4184-82CD-AD14BA5A7124}" type="pres">
      <dgm:prSet presAssocID="{55D47591-A32D-4073-A933-9B577542064D}" presName="rootComposite" presStyleCnt="0"/>
      <dgm:spPr/>
    </dgm:pt>
    <dgm:pt modelId="{E66224F8-EAF1-4D37-A4B1-B0F53C895666}" type="pres">
      <dgm:prSet presAssocID="{55D47591-A32D-4073-A933-9B577542064D}" presName="rootText" presStyleLbl="node1" presStyleIdx="1" presStyleCnt="2" custLinFactNeighborY="-2252"/>
      <dgm:spPr/>
    </dgm:pt>
    <dgm:pt modelId="{072BD897-F5E3-420A-A4A1-770A430DF5DC}" type="pres">
      <dgm:prSet presAssocID="{55D47591-A32D-4073-A933-9B577542064D}" presName="rootConnector" presStyleLbl="node1" presStyleIdx="1" presStyleCnt="2"/>
      <dgm:spPr/>
    </dgm:pt>
    <dgm:pt modelId="{5F529F1C-8F79-472F-BB77-5110BB826ECF}" type="pres">
      <dgm:prSet presAssocID="{55D47591-A32D-4073-A933-9B577542064D}" presName="childShape" presStyleCnt="0"/>
      <dgm:spPr/>
    </dgm:pt>
    <dgm:pt modelId="{503D5B07-FF7B-4C49-9D3B-884BC8D0E8DF}" type="pres">
      <dgm:prSet presAssocID="{886904B4-5E01-484A-80F9-0512FF29D4A4}" presName="Name13" presStyleLbl="parChTrans1D2" presStyleIdx="6" presStyleCnt="12"/>
      <dgm:spPr/>
    </dgm:pt>
    <dgm:pt modelId="{2BE129A3-CFB9-4953-A5F9-BFCA330154B5}" type="pres">
      <dgm:prSet presAssocID="{4A3A8ADC-4A49-4D65-9027-691DE300434A}" presName="childText" presStyleLbl="bgAcc1" presStyleIdx="6" presStyleCnt="12" custScaleX="137754">
        <dgm:presLayoutVars>
          <dgm:bulletEnabled val="1"/>
        </dgm:presLayoutVars>
      </dgm:prSet>
      <dgm:spPr/>
    </dgm:pt>
    <dgm:pt modelId="{8B7DA75C-F56F-4FA0-A8E9-8390633789C6}" type="pres">
      <dgm:prSet presAssocID="{2F764E30-3C6C-4586-B0CD-EE1AF52007AF}" presName="Name13" presStyleLbl="parChTrans1D2" presStyleIdx="7" presStyleCnt="12"/>
      <dgm:spPr/>
    </dgm:pt>
    <dgm:pt modelId="{2B98F345-BD8B-4E16-AF1C-EF5553725F7E}" type="pres">
      <dgm:prSet presAssocID="{D5CC7197-8C05-4BBF-8F0D-935C185B3AEC}" presName="childText" presStyleLbl="bgAcc1" presStyleIdx="7" presStyleCnt="12" custScaleX="137754">
        <dgm:presLayoutVars>
          <dgm:bulletEnabled val="1"/>
        </dgm:presLayoutVars>
      </dgm:prSet>
      <dgm:spPr/>
    </dgm:pt>
    <dgm:pt modelId="{773FC33D-B99F-408E-979E-40AABB3F58AD}" type="pres">
      <dgm:prSet presAssocID="{99ED4DA3-E070-4741-9717-30AE6EED7616}" presName="Name13" presStyleLbl="parChTrans1D2" presStyleIdx="8" presStyleCnt="12"/>
      <dgm:spPr/>
    </dgm:pt>
    <dgm:pt modelId="{93895BD1-DA9C-4128-8EA3-7A44AA30FB60}" type="pres">
      <dgm:prSet presAssocID="{1538FCC9-6F33-4DFA-AC4D-16B7BA5BDF4F}" presName="childText" presStyleLbl="bgAcc1" presStyleIdx="8" presStyleCnt="12" custScaleX="137754">
        <dgm:presLayoutVars>
          <dgm:bulletEnabled val="1"/>
        </dgm:presLayoutVars>
      </dgm:prSet>
      <dgm:spPr/>
    </dgm:pt>
    <dgm:pt modelId="{D626A9ED-B00B-4FF4-8846-943B71EDE573}" type="pres">
      <dgm:prSet presAssocID="{E00F0278-4010-4E1D-A2C2-544C962BF7F0}" presName="Name13" presStyleLbl="parChTrans1D2" presStyleIdx="9" presStyleCnt="12"/>
      <dgm:spPr/>
    </dgm:pt>
    <dgm:pt modelId="{F257F79C-B2BC-4D7B-87AE-3812099E6559}" type="pres">
      <dgm:prSet presAssocID="{2F1A4071-06CE-4732-B182-B6B628CD22ED}" presName="childText" presStyleLbl="bgAcc1" presStyleIdx="9" presStyleCnt="12" custScaleX="137754">
        <dgm:presLayoutVars>
          <dgm:bulletEnabled val="1"/>
        </dgm:presLayoutVars>
      </dgm:prSet>
      <dgm:spPr/>
    </dgm:pt>
    <dgm:pt modelId="{F0ABB3E0-5857-4C9B-AA95-89E99B3600C5}" type="pres">
      <dgm:prSet presAssocID="{6A7BD326-7A13-4C68-839D-96CBA0A5A87C}" presName="Name13" presStyleLbl="parChTrans1D2" presStyleIdx="10" presStyleCnt="12"/>
      <dgm:spPr/>
    </dgm:pt>
    <dgm:pt modelId="{9129939E-1E51-435D-8F31-3C6E9AA2BA7B}" type="pres">
      <dgm:prSet presAssocID="{55BA50F4-FF41-4AF0-BCD7-E5CF53D0A7EF}" presName="childText" presStyleLbl="bgAcc1" presStyleIdx="10" presStyleCnt="12" custScaleX="137754">
        <dgm:presLayoutVars>
          <dgm:bulletEnabled val="1"/>
        </dgm:presLayoutVars>
      </dgm:prSet>
      <dgm:spPr/>
    </dgm:pt>
    <dgm:pt modelId="{6F960857-C8F1-469F-95D0-8F2CF478844D}" type="pres">
      <dgm:prSet presAssocID="{B8CE69B9-A555-45EA-9A18-4DE030DBB2AF}" presName="Name13" presStyleLbl="parChTrans1D2" presStyleIdx="11" presStyleCnt="12"/>
      <dgm:spPr/>
    </dgm:pt>
    <dgm:pt modelId="{5E8FD2FC-64D6-4092-937A-ED86DBC39149}" type="pres">
      <dgm:prSet presAssocID="{16F41A1D-C4A2-492F-9C43-4DF518813BB0}" presName="childText" presStyleLbl="bgAcc1" presStyleIdx="11" presStyleCnt="12" custScaleX="137754">
        <dgm:presLayoutVars>
          <dgm:bulletEnabled val="1"/>
        </dgm:presLayoutVars>
      </dgm:prSet>
      <dgm:spPr/>
    </dgm:pt>
  </dgm:ptLst>
  <dgm:cxnLst>
    <dgm:cxn modelId="{D5AC2202-94E1-444B-9DDA-AAD9A7D70251}" type="presOf" srcId="{40B08F2C-FF7E-40F2-B16B-50D9C9525F70}" destId="{38C60550-6A82-498C-904B-7A107F75AE91}" srcOrd="0" destOrd="0" presId="urn:microsoft.com/office/officeart/2005/8/layout/hierarchy3"/>
    <dgm:cxn modelId="{3EC57D06-C028-4DAF-8888-185534E917E2}" type="presOf" srcId="{16F41A1D-C4A2-492F-9C43-4DF518813BB0}" destId="{5E8FD2FC-64D6-4092-937A-ED86DBC39149}" srcOrd="0" destOrd="0" presId="urn:microsoft.com/office/officeart/2005/8/layout/hierarchy3"/>
    <dgm:cxn modelId="{C9DA210B-5AD1-4CAF-9196-3B0194870228}" type="presOf" srcId="{0E4634E8-F390-4F29-A5EB-F740C53ADF2B}" destId="{743443B5-4FCE-40BE-8506-19BCB42568CC}" srcOrd="0" destOrd="0" presId="urn:microsoft.com/office/officeart/2005/8/layout/hierarchy3"/>
    <dgm:cxn modelId="{B54F2519-BBF7-400A-8E18-CDCC5FDE5B26}" type="presOf" srcId="{06423175-C442-4200-8099-8B28C0877BE0}" destId="{44286AEC-015B-4B8A-9630-7F749CB06945}" srcOrd="0" destOrd="0" presId="urn:microsoft.com/office/officeart/2005/8/layout/hierarchy3"/>
    <dgm:cxn modelId="{15E5A71A-9C89-4E56-A7EF-82CA7E1A5306}" type="presOf" srcId="{62094A74-FD8A-4B5D-815C-452648E77CEF}" destId="{8A30A082-3CA2-496C-B75F-A6D99445132B}" srcOrd="0" destOrd="0" presId="urn:microsoft.com/office/officeart/2005/8/layout/hierarchy3"/>
    <dgm:cxn modelId="{F7EC911F-3BC2-4BF9-923F-560EF21767BF}" type="presOf" srcId="{55D47591-A32D-4073-A933-9B577542064D}" destId="{072BD897-F5E3-420A-A4A1-770A430DF5DC}" srcOrd="1" destOrd="0" presId="urn:microsoft.com/office/officeart/2005/8/layout/hierarchy3"/>
    <dgm:cxn modelId="{8D444F23-B5AF-4058-8663-F3C722C26565}" type="presOf" srcId="{18F1F334-264C-48F7-AC6D-FE5A92870909}" destId="{097BAD92-098B-47BD-9D9B-A1402E5FA883}" srcOrd="0" destOrd="0" presId="urn:microsoft.com/office/officeart/2005/8/layout/hierarchy3"/>
    <dgm:cxn modelId="{AEC7FD23-D79D-4FDE-BB3B-9C9A6D4B66DF}" srcId="{0E4634E8-F390-4F29-A5EB-F740C53ADF2B}" destId="{A4D100FF-7236-4F85-92DE-523F2D694CEE}" srcOrd="0" destOrd="0" parTransId="{62094A74-FD8A-4B5D-815C-452648E77CEF}" sibTransId="{DC971003-378E-4069-9A4C-6D8563B161A9}"/>
    <dgm:cxn modelId="{F4301F2C-D5F9-4099-A5C4-80444E38E1BC}" type="presOf" srcId="{A4D100FF-7236-4F85-92DE-523F2D694CEE}" destId="{04E9F60A-6310-44F2-811B-9ACC5D35869D}" srcOrd="0" destOrd="0" presId="urn:microsoft.com/office/officeart/2005/8/layout/hierarchy3"/>
    <dgm:cxn modelId="{5F8A442C-91C9-4907-88DB-4EA90D512ECF}" type="presOf" srcId="{B8CE69B9-A555-45EA-9A18-4DE030DBB2AF}" destId="{6F960857-C8F1-469F-95D0-8F2CF478844D}" srcOrd="0" destOrd="0" presId="urn:microsoft.com/office/officeart/2005/8/layout/hierarchy3"/>
    <dgm:cxn modelId="{93B2733A-0BBC-4966-B85A-DD8A6A48BE7E}" type="presOf" srcId="{886904B4-5E01-484A-80F9-0512FF29D4A4}" destId="{503D5B07-FF7B-4C49-9D3B-884BC8D0E8DF}" srcOrd="0" destOrd="0" presId="urn:microsoft.com/office/officeart/2005/8/layout/hierarchy3"/>
    <dgm:cxn modelId="{3B1D643B-9238-4D2D-A348-AA94F22833C8}" srcId="{55D47591-A32D-4073-A933-9B577542064D}" destId="{4A3A8ADC-4A49-4D65-9027-691DE300434A}" srcOrd="0" destOrd="0" parTransId="{886904B4-5E01-484A-80F9-0512FF29D4A4}" sibTransId="{F2760B58-9D8C-412E-A79C-4C4E4CFF579E}"/>
    <dgm:cxn modelId="{ECB72B44-FB84-4FD1-9F7C-CC4F193FB036}" type="presOf" srcId="{4A3A8ADC-4A49-4D65-9027-691DE300434A}" destId="{2BE129A3-CFB9-4953-A5F9-BFCA330154B5}" srcOrd="0" destOrd="0" presId="urn:microsoft.com/office/officeart/2005/8/layout/hierarchy3"/>
    <dgm:cxn modelId="{27D67244-6D5B-48FA-BFF6-43B76305ECDE}" type="presOf" srcId="{F48C081A-3EA8-41D6-B568-185FA2171562}" destId="{80442034-2303-4D9F-B864-B090CB4E3136}" srcOrd="0" destOrd="0" presId="urn:microsoft.com/office/officeart/2005/8/layout/hierarchy3"/>
    <dgm:cxn modelId="{28DA7067-D93B-478B-AD90-1F5D6DA4F430}" type="presOf" srcId="{55BA50F4-FF41-4AF0-BCD7-E5CF53D0A7EF}" destId="{9129939E-1E51-435D-8F31-3C6E9AA2BA7B}" srcOrd="0" destOrd="0" presId="urn:microsoft.com/office/officeart/2005/8/layout/hierarchy3"/>
    <dgm:cxn modelId="{E1AF2968-EF1C-47AF-9D1A-B05E120CC713}" type="presOf" srcId="{BAB69C62-7769-46E0-BC44-C87FCD2B148A}" destId="{AA374E78-5839-431E-9123-2D1B638A72E5}" srcOrd="0" destOrd="0" presId="urn:microsoft.com/office/officeart/2005/8/layout/hierarchy3"/>
    <dgm:cxn modelId="{19B1F24D-8596-4405-A20F-89068BC59AC3}" type="presOf" srcId="{6A7BD326-7A13-4C68-839D-96CBA0A5A87C}" destId="{F0ABB3E0-5857-4C9B-AA95-89E99B3600C5}" srcOrd="0" destOrd="0" presId="urn:microsoft.com/office/officeart/2005/8/layout/hierarchy3"/>
    <dgm:cxn modelId="{46041D52-C644-4E7E-AD13-3B7ED45B97B6}" srcId="{0E4634E8-F390-4F29-A5EB-F740C53ADF2B}" destId="{B505F077-0F0B-4593-9794-4C946F2B84CB}" srcOrd="5" destOrd="0" parTransId="{BAB69C62-7769-46E0-BC44-C87FCD2B148A}" sibTransId="{DB1C5F40-CC09-48C1-8AC3-F6585EAB623B}"/>
    <dgm:cxn modelId="{4B17EB7A-190E-43AC-B5D0-FD0728B6B95D}" type="presOf" srcId="{E00F0278-4010-4E1D-A2C2-544C962BF7F0}" destId="{D626A9ED-B00B-4FF4-8846-943B71EDE573}" srcOrd="0" destOrd="0" presId="urn:microsoft.com/office/officeart/2005/8/layout/hierarchy3"/>
    <dgm:cxn modelId="{4C857E7C-C0F7-4E04-9E6E-D6242629FD31}" srcId="{55D47591-A32D-4073-A933-9B577542064D}" destId="{1538FCC9-6F33-4DFA-AC4D-16B7BA5BDF4F}" srcOrd="2" destOrd="0" parTransId="{99ED4DA3-E070-4741-9717-30AE6EED7616}" sibTransId="{274132CA-454C-4A05-848B-F21DE5CF9260}"/>
    <dgm:cxn modelId="{BE420E81-E7E3-412D-9D1D-069EFC90D751}" srcId="{55D47591-A32D-4073-A933-9B577542064D}" destId="{55BA50F4-FF41-4AF0-BCD7-E5CF53D0A7EF}" srcOrd="4" destOrd="0" parTransId="{6A7BD326-7A13-4C68-839D-96CBA0A5A87C}" sibTransId="{5A872B5F-477A-4D46-9860-E346FB3ABA53}"/>
    <dgm:cxn modelId="{E3012A8C-2A02-43BF-A469-12CC5268C675}" type="presOf" srcId="{B505F077-0F0B-4593-9794-4C946F2B84CB}" destId="{01D38395-B4DF-4146-B089-75EAFD24F75A}" srcOrd="0" destOrd="0" presId="urn:microsoft.com/office/officeart/2005/8/layout/hierarchy3"/>
    <dgm:cxn modelId="{D817258D-F54E-464B-9FB8-3E132A738BD9}" type="presOf" srcId="{4A0B2A71-F2AB-4CAB-88D2-55225B13219D}" destId="{B8242524-3CF4-4452-B64B-7301B2936E40}" srcOrd="0" destOrd="0" presId="urn:microsoft.com/office/officeart/2005/8/layout/hierarchy3"/>
    <dgm:cxn modelId="{3C848190-EFF0-4C7B-BC0D-6EFCC0AE3196}" type="presOf" srcId="{DB134750-5364-477D-8377-36420B57A121}" destId="{37EBEDEF-86D0-47A4-9A7B-B53E659BC0C5}" srcOrd="0" destOrd="0" presId="urn:microsoft.com/office/officeart/2005/8/layout/hierarchy3"/>
    <dgm:cxn modelId="{0EA3F193-0B5F-4038-A875-0BD8BF085339}" type="presOf" srcId="{BE44CF78-5472-4205-83F3-0F3BDF9BFF83}" destId="{EC2CC39A-1A9D-48C7-B552-AECF2826CECA}" srcOrd="0" destOrd="0" presId="urn:microsoft.com/office/officeart/2005/8/layout/hierarchy3"/>
    <dgm:cxn modelId="{6FAF2995-CEDD-49EF-8D52-D944FCF8696C}" type="presOf" srcId="{BD2C53A2-E0F4-41D8-A48E-789FC8B12CAC}" destId="{1DF6CECC-FD89-4607-B460-8EA79F06F167}" srcOrd="0" destOrd="0" presId="urn:microsoft.com/office/officeart/2005/8/layout/hierarchy3"/>
    <dgm:cxn modelId="{0DFB50A7-2D94-4A5C-AE2E-252B91D49136}" type="presOf" srcId="{D5CC7197-8C05-4BBF-8F0D-935C185B3AEC}" destId="{2B98F345-BD8B-4E16-AF1C-EF5553725F7E}" srcOrd="0" destOrd="0" presId="urn:microsoft.com/office/officeart/2005/8/layout/hierarchy3"/>
    <dgm:cxn modelId="{D40C8FAB-32BB-4401-BBDA-4DFADDA76DD4}" type="presOf" srcId="{5A76F0E8-2DA0-482F-A395-4267CDDAEF95}" destId="{B7C3ECAD-F146-4B25-A78A-9B2256D8E58B}" srcOrd="0" destOrd="0" presId="urn:microsoft.com/office/officeart/2005/8/layout/hierarchy3"/>
    <dgm:cxn modelId="{0904C5AF-DE80-436D-ADC7-6237AB286423}" srcId="{55D47591-A32D-4073-A933-9B577542064D}" destId="{2F1A4071-06CE-4732-B182-B6B628CD22ED}" srcOrd="3" destOrd="0" parTransId="{E00F0278-4010-4E1D-A2C2-544C962BF7F0}" sibTransId="{CDAC2F7A-734D-4329-8999-F3F2F7B3697B}"/>
    <dgm:cxn modelId="{3513B7BC-3572-4E84-9F21-4564A227BB2B}" type="presOf" srcId="{1538FCC9-6F33-4DFA-AC4D-16B7BA5BDF4F}" destId="{93895BD1-DA9C-4128-8EA3-7A44AA30FB60}" srcOrd="0" destOrd="0" presId="urn:microsoft.com/office/officeart/2005/8/layout/hierarchy3"/>
    <dgm:cxn modelId="{B750DDC3-5ED5-43F9-8158-DAE29B0CD04E}" srcId="{0E4634E8-F390-4F29-A5EB-F740C53ADF2B}" destId="{DB134750-5364-477D-8377-36420B57A121}" srcOrd="4" destOrd="0" parTransId="{5A76F0E8-2DA0-482F-A395-4267CDDAEF95}" sibTransId="{7361E5F7-A997-4A60-9CB8-8674BA758D8B}"/>
    <dgm:cxn modelId="{E0DE97C7-82F9-41A7-8D0F-B71FE4E108A7}" srcId="{0E4634E8-F390-4F29-A5EB-F740C53ADF2B}" destId="{4A0B2A71-F2AB-4CAB-88D2-55225B13219D}" srcOrd="2" destOrd="0" parTransId="{06423175-C442-4200-8099-8B28C0877BE0}" sibTransId="{1FE4053F-6987-4502-9CC2-0F89267068DA}"/>
    <dgm:cxn modelId="{5C03B2CA-CCD7-4906-8687-7BE9A320B1B1}" type="presOf" srcId="{2F1A4071-06CE-4732-B182-B6B628CD22ED}" destId="{F257F79C-B2BC-4D7B-87AE-3812099E6559}" srcOrd="0" destOrd="0" presId="urn:microsoft.com/office/officeart/2005/8/layout/hierarchy3"/>
    <dgm:cxn modelId="{92C07ACB-3468-4071-B17C-4F09B6E9C487}" srcId="{0E4634E8-F390-4F29-A5EB-F740C53ADF2B}" destId="{BE44CF78-5472-4205-83F3-0F3BDF9BFF83}" srcOrd="3" destOrd="0" parTransId="{BD2C53A2-E0F4-41D8-A48E-789FC8B12CAC}" sibTransId="{A5AE76A3-6F90-4E6B-8EA4-8989B938DD62}"/>
    <dgm:cxn modelId="{1DA8A8D3-B082-4CD1-976A-71F094304AAC}" type="presOf" srcId="{2F764E30-3C6C-4586-B0CD-EE1AF52007AF}" destId="{8B7DA75C-F56F-4FA0-A8E9-8390633789C6}" srcOrd="0" destOrd="0" presId="urn:microsoft.com/office/officeart/2005/8/layout/hierarchy3"/>
    <dgm:cxn modelId="{65F9EAD3-7416-492B-B668-1F4659AC92A8}" srcId="{55D47591-A32D-4073-A933-9B577542064D}" destId="{D5CC7197-8C05-4BBF-8F0D-935C185B3AEC}" srcOrd="1" destOrd="0" parTransId="{2F764E30-3C6C-4586-B0CD-EE1AF52007AF}" sibTransId="{8681BF77-7868-47D0-89F1-ECCF85C46854}"/>
    <dgm:cxn modelId="{2FF3BEDA-4DDB-426C-AD94-3E83849110D8}" type="presOf" srcId="{55D47591-A32D-4073-A933-9B577542064D}" destId="{E66224F8-EAF1-4D37-A4B1-B0F53C895666}" srcOrd="0" destOrd="0" presId="urn:microsoft.com/office/officeart/2005/8/layout/hierarchy3"/>
    <dgm:cxn modelId="{98B587DB-EC40-43C6-B47E-FF723BA3138D}" srcId="{F48C081A-3EA8-41D6-B568-185FA2171562}" destId="{55D47591-A32D-4073-A933-9B577542064D}" srcOrd="1" destOrd="0" parTransId="{BFD3A8DA-49F8-4083-A52B-1F07B8E106F2}" sibTransId="{6420E620-C5ED-4945-A0BA-2B6A20D4034F}"/>
    <dgm:cxn modelId="{A8BD98E1-F8BF-4CB9-910E-61E2720C02EE}" type="presOf" srcId="{99ED4DA3-E070-4741-9717-30AE6EED7616}" destId="{773FC33D-B99F-408E-979E-40AABB3F58AD}" srcOrd="0" destOrd="0" presId="urn:microsoft.com/office/officeart/2005/8/layout/hierarchy3"/>
    <dgm:cxn modelId="{A58ACFE3-105A-43CB-AC6A-E6A037706CA4}" srcId="{55D47591-A32D-4073-A933-9B577542064D}" destId="{16F41A1D-C4A2-492F-9C43-4DF518813BB0}" srcOrd="5" destOrd="0" parTransId="{B8CE69B9-A555-45EA-9A18-4DE030DBB2AF}" sibTransId="{7347428C-819A-41B5-B2AF-887806A80F27}"/>
    <dgm:cxn modelId="{9FF87BE7-2C4C-4D7C-B780-3FF154DDB477}" srcId="{0E4634E8-F390-4F29-A5EB-F740C53ADF2B}" destId="{40B08F2C-FF7E-40F2-B16B-50D9C9525F70}" srcOrd="1" destOrd="0" parTransId="{18F1F334-264C-48F7-AC6D-FE5A92870909}" sibTransId="{BE5E48E8-DDCF-4A0F-B160-ABA26592BBE5}"/>
    <dgm:cxn modelId="{14AD06EE-9967-400F-A402-33EA8E9BB90F}" srcId="{F48C081A-3EA8-41D6-B568-185FA2171562}" destId="{0E4634E8-F390-4F29-A5EB-F740C53ADF2B}" srcOrd="0" destOrd="0" parTransId="{7C1D81DA-E8AF-4642-A28C-6B6FAC4C6DB5}" sibTransId="{AE283878-301D-469E-A467-8646C30E32E5}"/>
    <dgm:cxn modelId="{983D9BFB-32DD-4597-B662-1D1A2B08003A}" type="presOf" srcId="{0E4634E8-F390-4F29-A5EB-F740C53ADF2B}" destId="{C19D17CA-91BE-4DA1-AB32-23B3F2E33717}" srcOrd="1" destOrd="0" presId="urn:microsoft.com/office/officeart/2005/8/layout/hierarchy3"/>
    <dgm:cxn modelId="{7816DBB7-E31F-461A-81CB-78B5EABAD8B9}" type="presParOf" srcId="{80442034-2303-4D9F-B864-B090CB4E3136}" destId="{D2C8EC67-D1DF-4247-8DDD-C8C3E61E4B79}" srcOrd="0" destOrd="0" presId="urn:microsoft.com/office/officeart/2005/8/layout/hierarchy3"/>
    <dgm:cxn modelId="{CF3FDAA6-A76B-4BCF-B82F-F68A118270DD}" type="presParOf" srcId="{D2C8EC67-D1DF-4247-8DDD-C8C3E61E4B79}" destId="{ECE6A0D8-8639-4268-90C3-E92A3E74124F}" srcOrd="0" destOrd="0" presId="urn:microsoft.com/office/officeart/2005/8/layout/hierarchy3"/>
    <dgm:cxn modelId="{6DFD6329-A412-477E-BF5F-1F0B50921896}" type="presParOf" srcId="{ECE6A0D8-8639-4268-90C3-E92A3E74124F}" destId="{743443B5-4FCE-40BE-8506-19BCB42568CC}" srcOrd="0" destOrd="0" presId="urn:microsoft.com/office/officeart/2005/8/layout/hierarchy3"/>
    <dgm:cxn modelId="{658C1294-FFFE-45F0-BD0F-1EF9223F6857}" type="presParOf" srcId="{ECE6A0D8-8639-4268-90C3-E92A3E74124F}" destId="{C19D17CA-91BE-4DA1-AB32-23B3F2E33717}" srcOrd="1" destOrd="0" presId="urn:microsoft.com/office/officeart/2005/8/layout/hierarchy3"/>
    <dgm:cxn modelId="{5514B47F-A9A0-46FA-82B7-B55372597C1C}" type="presParOf" srcId="{D2C8EC67-D1DF-4247-8DDD-C8C3E61E4B79}" destId="{C5640051-1EC0-4A98-9DFA-A1E150DFE96E}" srcOrd="1" destOrd="0" presId="urn:microsoft.com/office/officeart/2005/8/layout/hierarchy3"/>
    <dgm:cxn modelId="{A7C11C96-B08C-4D67-A1BA-1675C7B4F1F1}" type="presParOf" srcId="{C5640051-1EC0-4A98-9DFA-A1E150DFE96E}" destId="{8A30A082-3CA2-496C-B75F-A6D99445132B}" srcOrd="0" destOrd="0" presId="urn:microsoft.com/office/officeart/2005/8/layout/hierarchy3"/>
    <dgm:cxn modelId="{840123DA-350F-46C4-8F8B-BF03A65AAD7D}" type="presParOf" srcId="{C5640051-1EC0-4A98-9DFA-A1E150DFE96E}" destId="{04E9F60A-6310-44F2-811B-9ACC5D35869D}" srcOrd="1" destOrd="0" presId="urn:microsoft.com/office/officeart/2005/8/layout/hierarchy3"/>
    <dgm:cxn modelId="{7F985ADB-A57C-419A-8CBE-F159571FF747}" type="presParOf" srcId="{C5640051-1EC0-4A98-9DFA-A1E150DFE96E}" destId="{097BAD92-098B-47BD-9D9B-A1402E5FA883}" srcOrd="2" destOrd="0" presId="urn:microsoft.com/office/officeart/2005/8/layout/hierarchy3"/>
    <dgm:cxn modelId="{9956BDD3-07BD-412E-9F09-DC409FBB3895}" type="presParOf" srcId="{C5640051-1EC0-4A98-9DFA-A1E150DFE96E}" destId="{38C60550-6A82-498C-904B-7A107F75AE91}" srcOrd="3" destOrd="0" presId="urn:microsoft.com/office/officeart/2005/8/layout/hierarchy3"/>
    <dgm:cxn modelId="{C7873561-8F62-411D-9D50-A849B67DC990}" type="presParOf" srcId="{C5640051-1EC0-4A98-9DFA-A1E150DFE96E}" destId="{44286AEC-015B-4B8A-9630-7F749CB06945}" srcOrd="4" destOrd="0" presId="urn:microsoft.com/office/officeart/2005/8/layout/hierarchy3"/>
    <dgm:cxn modelId="{A572D7B0-153E-4669-ADF7-8141A2C8B9D6}" type="presParOf" srcId="{C5640051-1EC0-4A98-9DFA-A1E150DFE96E}" destId="{B8242524-3CF4-4452-B64B-7301B2936E40}" srcOrd="5" destOrd="0" presId="urn:microsoft.com/office/officeart/2005/8/layout/hierarchy3"/>
    <dgm:cxn modelId="{B5D88A6A-B64B-4656-8945-BCB23354D2D9}" type="presParOf" srcId="{C5640051-1EC0-4A98-9DFA-A1E150DFE96E}" destId="{1DF6CECC-FD89-4607-B460-8EA79F06F167}" srcOrd="6" destOrd="0" presId="urn:microsoft.com/office/officeart/2005/8/layout/hierarchy3"/>
    <dgm:cxn modelId="{34A997B7-7EFD-449B-9092-EBE994A1D12C}" type="presParOf" srcId="{C5640051-1EC0-4A98-9DFA-A1E150DFE96E}" destId="{EC2CC39A-1A9D-48C7-B552-AECF2826CECA}" srcOrd="7" destOrd="0" presId="urn:microsoft.com/office/officeart/2005/8/layout/hierarchy3"/>
    <dgm:cxn modelId="{506C4728-E2BE-4A80-AFC8-38969CF02D57}" type="presParOf" srcId="{C5640051-1EC0-4A98-9DFA-A1E150DFE96E}" destId="{B7C3ECAD-F146-4B25-A78A-9B2256D8E58B}" srcOrd="8" destOrd="0" presId="urn:microsoft.com/office/officeart/2005/8/layout/hierarchy3"/>
    <dgm:cxn modelId="{74EB421E-FB6A-4820-94F3-01B847029373}" type="presParOf" srcId="{C5640051-1EC0-4A98-9DFA-A1E150DFE96E}" destId="{37EBEDEF-86D0-47A4-9A7B-B53E659BC0C5}" srcOrd="9" destOrd="0" presId="urn:microsoft.com/office/officeart/2005/8/layout/hierarchy3"/>
    <dgm:cxn modelId="{62C7F277-72B1-4528-8CB8-12B00FA41F63}" type="presParOf" srcId="{C5640051-1EC0-4A98-9DFA-A1E150DFE96E}" destId="{AA374E78-5839-431E-9123-2D1B638A72E5}" srcOrd="10" destOrd="0" presId="urn:microsoft.com/office/officeart/2005/8/layout/hierarchy3"/>
    <dgm:cxn modelId="{2F802D15-2336-4D39-9EE9-3659D5B4ADFF}" type="presParOf" srcId="{C5640051-1EC0-4A98-9DFA-A1E150DFE96E}" destId="{01D38395-B4DF-4146-B089-75EAFD24F75A}" srcOrd="11" destOrd="0" presId="urn:microsoft.com/office/officeart/2005/8/layout/hierarchy3"/>
    <dgm:cxn modelId="{94750FE2-C990-4902-AF4B-516925B35909}" type="presParOf" srcId="{80442034-2303-4D9F-B864-B090CB4E3136}" destId="{B11D48F1-6B51-404B-A58E-B5151E3B143B}" srcOrd="1" destOrd="0" presId="urn:microsoft.com/office/officeart/2005/8/layout/hierarchy3"/>
    <dgm:cxn modelId="{D862438E-D8E5-4D8B-9D68-F4424B54331C}" type="presParOf" srcId="{B11D48F1-6B51-404B-A58E-B5151E3B143B}" destId="{F9AA085A-4526-4184-82CD-AD14BA5A7124}" srcOrd="0" destOrd="0" presId="urn:microsoft.com/office/officeart/2005/8/layout/hierarchy3"/>
    <dgm:cxn modelId="{11E69FD4-67B5-4AD5-8653-70A678CBCDF5}" type="presParOf" srcId="{F9AA085A-4526-4184-82CD-AD14BA5A7124}" destId="{E66224F8-EAF1-4D37-A4B1-B0F53C895666}" srcOrd="0" destOrd="0" presId="urn:microsoft.com/office/officeart/2005/8/layout/hierarchy3"/>
    <dgm:cxn modelId="{814D5D84-7B59-4695-9E1C-7C2BE3C4A7AA}" type="presParOf" srcId="{F9AA085A-4526-4184-82CD-AD14BA5A7124}" destId="{072BD897-F5E3-420A-A4A1-770A430DF5DC}" srcOrd="1" destOrd="0" presId="urn:microsoft.com/office/officeart/2005/8/layout/hierarchy3"/>
    <dgm:cxn modelId="{22A829A2-FC53-47AC-8792-99BA30A75502}" type="presParOf" srcId="{B11D48F1-6B51-404B-A58E-B5151E3B143B}" destId="{5F529F1C-8F79-472F-BB77-5110BB826ECF}" srcOrd="1" destOrd="0" presId="urn:microsoft.com/office/officeart/2005/8/layout/hierarchy3"/>
    <dgm:cxn modelId="{8AC9A303-666D-48A3-909D-0B06B9DE4529}" type="presParOf" srcId="{5F529F1C-8F79-472F-BB77-5110BB826ECF}" destId="{503D5B07-FF7B-4C49-9D3B-884BC8D0E8DF}" srcOrd="0" destOrd="0" presId="urn:microsoft.com/office/officeart/2005/8/layout/hierarchy3"/>
    <dgm:cxn modelId="{5C0ED44C-2E23-4182-98AB-7F61E1299B80}" type="presParOf" srcId="{5F529F1C-8F79-472F-BB77-5110BB826ECF}" destId="{2BE129A3-CFB9-4953-A5F9-BFCA330154B5}" srcOrd="1" destOrd="0" presId="urn:microsoft.com/office/officeart/2005/8/layout/hierarchy3"/>
    <dgm:cxn modelId="{D85DD34B-4543-4784-9763-EB023F4802AE}" type="presParOf" srcId="{5F529F1C-8F79-472F-BB77-5110BB826ECF}" destId="{8B7DA75C-F56F-4FA0-A8E9-8390633789C6}" srcOrd="2" destOrd="0" presId="urn:microsoft.com/office/officeart/2005/8/layout/hierarchy3"/>
    <dgm:cxn modelId="{EC9C2AFB-9FDA-41E4-A26B-3CE20B51BD40}" type="presParOf" srcId="{5F529F1C-8F79-472F-BB77-5110BB826ECF}" destId="{2B98F345-BD8B-4E16-AF1C-EF5553725F7E}" srcOrd="3" destOrd="0" presId="urn:microsoft.com/office/officeart/2005/8/layout/hierarchy3"/>
    <dgm:cxn modelId="{52B0C563-A3F4-4514-893C-667D97C098D4}" type="presParOf" srcId="{5F529F1C-8F79-472F-BB77-5110BB826ECF}" destId="{773FC33D-B99F-408E-979E-40AABB3F58AD}" srcOrd="4" destOrd="0" presId="urn:microsoft.com/office/officeart/2005/8/layout/hierarchy3"/>
    <dgm:cxn modelId="{A6FEBCF3-45C3-4CD6-A6A4-C09A02A74CD7}" type="presParOf" srcId="{5F529F1C-8F79-472F-BB77-5110BB826ECF}" destId="{93895BD1-DA9C-4128-8EA3-7A44AA30FB60}" srcOrd="5" destOrd="0" presId="urn:microsoft.com/office/officeart/2005/8/layout/hierarchy3"/>
    <dgm:cxn modelId="{726CF461-5187-47B2-B122-6CEB1B35A856}" type="presParOf" srcId="{5F529F1C-8F79-472F-BB77-5110BB826ECF}" destId="{D626A9ED-B00B-4FF4-8846-943B71EDE573}" srcOrd="6" destOrd="0" presId="urn:microsoft.com/office/officeart/2005/8/layout/hierarchy3"/>
    <dgm:cxn modelId="{7C8A513B-DD10-4FF7-BC25-2BD71FD9FF13}" type="presParOf" srcId="{5F529F1C-8F79-472F-BB77-5110BB826ECF}" destId="{F257F79C-B2BC-4D7B-87AE-3812099E6559}" srcOrd="7" destOrd="0" presId="urn:microsoft.com/office/officeart/2005/8/layout/hierarchy3"/>
    <dgm:cxn modelId="{1A1FC61C-22F2-4096-BB15-C37A355CDC7D}" type="presParOf" srcId="{5F529F1C-8F79-472F-BB77-5110BB826ECF}" destId="{F0ABB3E0-5857-4C9B-AA95-89E99B3600C5}" srcOrd="8" destOrd="0" presId="urn:microsoft.com/office/officeart/2005/8/layout/hierarchy3"/>
    <dgm:cxn modelId="{19ED887E-3572-4345-A6ED-D8117C4A87A2}" type="presParOf" srcId="{5F529F1C-8F79-472F-BB77-5110BB826ECF}" destId="{9129939E-1E51-435D-8F31-3C6E9AA2BA7B}" srcOrd="9" destOrd="0" presId="urn:microsoft.com/office/officeart/2005/8/layout/hierarchy3"/>
    <dgm:cxn modelId="{69220512-C428-4F12-88BF-24923A395CD4}" type="presParOf" srcId="{5F529F1C-8F79-472F-BB77-5110BB826ECF}" destId="{6F960857-C8F1-469F-95D0-8F2CF478844D}" srcOrd="10" destOrd="0" presId="urn:microsoft.com/office/officeart/2005/8/layout/hierarchy3"/>
    <dgm:cxn modelId="{33D95DAD-47AE-417B-A33A-15E32DD67F47}" type="presParOf" srcId="{5F529F1C-8F79-472F-BB77-5110BB826ECF}" destId="{5E8FD2FC-64D6-4092-937A-ED86DBC39149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484C1-4F0B-42E9-AFBE-F319F1E1E0A5}">
      <dsp:nvSpPr>
        <dsp:cNvPr id="0" name=""/>
        <dsp:cNvSpPr/>
      </dsp:nvSpPr>
      <dsp:spPr>
        <a:xfrm>
          <a:off x="666552" y="1349"/>
          <a:ext cx="1149739" cy="5748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Fatores Imprevisíveis</a:t>
          </a:r>
        </a:p>
      </dsp:txBody>
      <dsp:txXfrm>
        <a:off x="683389" y="18186"/>
        <a:ext cx="1116065" cy="541195"/>
      </dsp:txXfrm>
    </dsp:sp>
    <dsp:sp modelId="{15557C06-0D49-46BD-A42D-2D01C78D43C4}">
      <dsp:nvSpPr>
        <dsp:cNvPr id="0" name=""/>
        <dsp:cNvSpPr/>
      </dsp:nvSpPr>
      <dsp:spPr>
        <a:xfrm>
          <a:off x="666552" y="662450"/>
          <a:ext cx="1149739" cy="5748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Fatores Previsíveis</a:t>
          </a:r>
        </a:p>
      </dsp:txBody>
      <dsp:txXfrm>
        <a:off x="683389" y="679287"/>
        <a:ext cx="1116065" cy="541195"/>
      </dsp:txXfrm>
    </dsp:sp>
    <dsp:sp modelId="{743C4C34-E8E3-4435-AD84-C0C1A1536586}">
      <dsp:nvSpPr>
        <dsp:cNvPr id="0" name=""/>
        <dsp:cNvSpPr/>
      </dsp:nvSpPr>
      <dsp:spPr>
        <a:xfrm rot="19457599">
          <a:off x="1763058" y="751639"/>
          <a:ext cx="566363" cy="65941"/>
        </a:xfrm>
        <a:custGeom>
          <a:avLst/>
          <a:gdLst/>
          <a:ahLst/>
          <a:cxnLst/>
          <a:rect l="0" t="0" r="0" b="0"/>
          <a:pathLst>
            <a:path>
              <a:moveTo>
                <a:pt x="0" y="32970"/>
              </a:moveTo>
              <a:lnTo>
                <a:pt x="566363" y="3297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32081" y="770450"/>
        <a:ext cx="28318" cy="28318"/>
      </dsp:txXfrm>
    </dsp:sp>
    <dsp:sp modelId="{C7A35420-7CDB-4C5C-96C2-387C9E7A866C}">
      <dsp:nvSpPr>
        <dsp:cNvPr id="0" name=""/>
        <dsp:cNvSpPr/>
      </dsp:nvSpPr>
      <dsp:spPr>
        <a:xfrm>
          <a:off x="2276188" y="331900"/>
          <a:ext cx="1149739" cy="5748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Fatores Técnicos</a:t>
          </a:r>
        </a:p>
      </dsp:txBody>
      <dsp:txXfrm>
        <a:off x="2293025" y="348737"/>
        <a:ext cx="1116065" cy="541195"/>
      </dsp:txXfrm>
    </dsp:sp>
    <dsp:sp modelId="{C420745A-928E-4083-844F-4DE57E151690}">
      <dsp:nvSpPr>
        <dsp:cNvPr id="0" name=""/>
        <dsp:cNvSpPr/>
      </dsp:nvSpPr>
      <dsp:spPr>
        <a:xfrm>
          <a:off x="3425927" y="586364"/>
          <a:ext cx="459895" cy="65941"/>
        </a:xfrm>
        <a:custGeom>
          <a:avLst/>
          <a:gdLst/>
          <a:ahLst/>
          <a:cxnLst/>
          <a:rect l="0" t="0" r="0" b="0"/>
          <a:pathLst>
            <a:path>
              <a:moveTo>
                <a:pt x="0" y="32970"/>
              </a:moveTo>
              <a:lnTo>
                <a:pt x="459895" y="3297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644378" y="607837"/>
        <a:ext cx="22994" cy="22994"/>
      </dsp:txXfrm>
    </dsp:sp>
    <dsp:sp modelId="{8D70B50B-3D06-44EB-8C7C-715DAB34428F}">
      <dsp:nvSpPr>
        <dsp:cNvPr id="0" name=""/>
        <dsp:cNvSpPr/>
      </dsp:nvSpPr>
      <dsp:spPr>
        <a:xfrm>
          <a:off x="3885823" y="331900"/>
          <a:ext cx="1149739" cy="5748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Análise Gráfica de Tendências Históricas</a:t>
          </a:r>
        </a:p>
      </dsp:txBody>
      <dsp:txXfrm>
        <a:off x="3902660" y="348737"/>
        <a:ext cx="1116065" cy="541195"/>
      </dsp:txXfrm>
    </dsp:sp>
    <dsp:sp modelId="{4A795F2F-27ED-4085-A99A-0ADEA569F205}">
      <dsp:nvSpPr>
        <dsp:cNvPr id="0" name=""/>
        <dsp:cNvSpPr/>
      </dsp:nvSpPr>
      <dsp:spPr>
        <a:xfrm rot="2142401">
          <a:off x="1763058" y="1082189"/>
          <a:ext cx="566363" cy="65941"/>
        </a:xfrm>
        <a:custGeom>
          <a:avLst/>
          <a:gdLst/>
          <a:ahLst/>
          <a:cxnLst/>
          <a:rect l="0" t="0" r="0" b="0"/>
          <a:pathLst>
            <a:path>
              <a:moveTo>
                <a:pt x="0" y="32970"/>
              </a:moveTo>
              <a:lnTo>
                <a:pt x="566363" y="3297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32081" y="1101001"/>
        <a:ext cx="28318" cy="28318"/>
      </dsp:txXfrm>
    </dsp:sp>
    <dsp:sp modelId="{3F6311CA-73F9-4473-BEB3-C110FED45E69}">
      <dsp:nvSpPr>
        <dsp:cNvPr id="0" name=""/>
        <dsp:cNvSpPr/>
      </dsp:nvSpPr>
      <dsp:spPr>
        <a:xfrm>
          <a:off x="2276188" y="993000"/>
          <a:ext cx="1149739" cy="5748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Fatores Fundamentais</a:t>
          </a:r>
        </a:p>
      </dsp:txBody>
      <dsp:txXfrm>
        <a:off x="2293025" y="1009837"/>
        <a:ext cx="1116065" cy="541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443B5-4FCE-40BE-8506-19BCB42568CC}">
      <dsp:nvSpPr>
        <dsp:cNvPr id="0" name=""/>
        <dsp:cNvSpPr/>
      </dsp:nvSpPr>
      <dsp:spPr>
        <a:xfrm>
          <a:off x="1751589" y="996"/>
          <a:ext cx="855712" cy="4278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Fatores de Oferta</a:t>
          </a:r>
        </a:p>
      </dsp:txBody>
      <dsp:txXfrm>
        <a:off x="1764120" y="13527"/>
        <a:ext cx="830650" cy="402794"/>
      </dsp:txXfrm>
    </dsp:sp>
    <dsp:sp modelId="{8A30A082-3CA2-496C-B75F-A6D99445132B}">
      <dsp:nvSpPr>
        <dsp:cNvPr id="0" name=""/>
        <dsp:cNvSpPr/>
      </dsp:nvSpPr>
      <dsp:spPr>
        <a:xfrm>
          <a:off x="1791440" y="428852"/>
          <a:ext cx="91440" cy="320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892"/>
              </a:lnTo>
              <a:lnTo>
                <a:pt x="131291" y="32089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9F60A-6310-44F2-811B-9ACC5D35869D}">
      <dsp:nvSpPr>
        <dsp:cNvPr id="0" name=""/>
        <dsp:cNvSpPr/>
      </dsp:nvSpPr>
      <dsp:spPr>
        <a:xfrm>
          <a:off x="1922732" y="535816"/>
          <a:ext cx="943022" cy="427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Clima</a:t>
          </a:r>
        </a:p>
      </dsp:txBody>
      <dsp:txXfrm>
        <a:off x="1935263" y="548347"/>
        <a:ext cx="917960" cy="402794"/>
      </dsp:txXfrm>
    </dsp:sp>
    <dsp:sp modelId="{097BAD92-098B-47BD-9D9B-A1402E5FA883}">
      <dsp:nvSpPr>
        <dsp:cNvPr id="0" name=""/>
        <dsp:cNvSpPr/>
      </dsp:nvSpPr>
      <dsp:spPr>
        <a:xfrm>
          <a:off x="1791440" y="428852"/>
          <a:ext cx="91440" cy="855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5712"/>
              </a:lnTo>
              <a:lnTo>
                <a:pt x="131291" y="85571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60550-6A82-498C-904B-7A107F75AE91}">
      <dsp:nvSpPr>
        <dsp:cNvPr id="0" name=""/>
        <dsp:cNvSpPr/>
      </dsp:nvSpPr>
      <dsp:spPr>
        <a:xfrm>
          <a:off x="1922732" y="1070636"/>
          <a:ext cx="943022" cy="427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Área Plantada</a:t>
          </a:r>
        </a:p>
      </dsp:txBody>
      <dsp:txXfrm>
        <a:off x="1935263" y="1083167"/>
        <a:ext cx="917960" cy="402794"/>
      </dsp:txXfrm>
    </dsp:sp>
    <dsp:sp modelId="{44286AEC-015B-4B8A-9630-7F749CB06945}">
      <dsp:nvSpPr>
        <dsp:cNvPr id="0" name=""/>
        <dsp:cNvSpPr/>
      </dsp:nvSpPr>
      <dsp:spPr>
        <a:xfrm>
          <a:off x="1791440" y="428852"/>
          <a:ext cx="91440" cy="1390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0532"/>
              </a:lnTo>
              <a:lnTo>
                <a:pt x="131291" y="139053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42524-3CF4-4452-B64B-7301B2936E40}">
      <dsp:nvSpPr>
        <dsp:cNvPr id="0" name=""/>
        <dsp:cNvSpPr/>
      </dsp:nvSpPr>
      <dsp:spPr>
        <a:xfrm>
          <a:off x="1922732" y="1605456"/>
          <a:ext cx="943022" cy="427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Produção</a:t>
          </a:r>
        </a:p>
      </dsp:txBody>
      <dsp:txXfrm>
        <a:off x="1935263" y="1617987"/>
        <a:ext cx="917960" cy="402794"/>
      </dsp:txXfrm>
    </dsp:sp>
    <dsp:sp modelId="{1DF6CECC-FD89-4607-B460-8EA79F06F167}">
      <dsp:nvSpPr>
        <dsp:cNvPr id="0" name=""/>
        <dsp:cNvSpPr/>
      </dsp:nvSpPr>
      <dsp:spPr>
        <a:xfrm>
          <a:off x="1791440" y="428852"/>
          <a:ext cx="91440" cy="19253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5352"/>
              </a:lnTo>
              <a:lnTo>
                <a:pt x="131291" y="192535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CC39A-1A9D-48C7-B552-AECF2826CECA}">
      <dsp:nvSpPr>
        <dsp:cNvPr id="0" name=""/>
        <dsp:cNvSpPr/>
      </dsp:nvSpPr>
      <dsp:spPr>
        <a:xfrm>
          <a:off x="1922732" y="2140277"/>
          <a:ext cx="943022" cy="427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Decisões Governamentais</a:t>
          </a:r>
        </a:p>
      </dsp:txBody>
      <dsp:txXfrm>
        <a:off x="1935263" y="2152808"/>
        <a:ext cx="917960" cy="402794"/>
      </dsp:txXfrm>
    </dsp:sp>
    <dsp:sp modelId="{B7C3ECAD-F146-4B25-A78A-9B2256D8E58B}">
      <dsp:nvSpPr>
        <dsp:cNvPr id="0" name=""/>
        <dsp:cNvSpPr/>
      </dsp:nvSpPr>
      <dsp:spPr>
        <a:xfrm>
          <a:off x="1791440" y="428852"/>
          <a:ext cx="91440" cy="24601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172"/>
              </a:lnTo>
              <a:lnTo>
                <a:pt x="131291" y="246017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BEDEF-86D0-47A4-9A7B-B53E659BC0C5}">
      <dsp:nvSpPr>
        <dsp:cNvPr id="0" name=""/>
        <dsp:cNvSpPr/>
      </dsp:nvSpPr>
      <dsp:spPr>
        <a:xfrm>
          <a:off x="1922732" y="2675097"/>
          <a:ext cx="943022" cy="427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Transportes</a:t>
          </a:r>
        </a:p>
      </dsp:txBody>
      <dsp:txXfrm>
        <a:off x="1935263" y="2687628"/>
        <a:ext cx="917960" cy="402794"/>
      </dsp:txXfrm>
    </dsp:sp>
    <dsp:sp modelId="{AA374E78-5839-431E-9123-2D1B638A72E5}">
      <dsp:nvSpPr>
        <dsp:cNvPr id="0" name=""/>
        <dsp:cNvSpPr/>
      </dsp:nvSpPr>
      <dsp:spPr>
        <a:xfrm>
          <a:off x="1791440" y="428852"/>
          <a:ext cx="91440" cy="2994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4992"/>
              </a:lnTo>
              <a:lnTo>
                <a:pt x="131291" y="299499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38395-B4DF-4146-B089-75EAFD24F75A}">
      <dsp:nvSpPr>
        <dsp:cNvPr id="0" name=""/>
        <dsp:cNvSpPr/>
      </dsp:nvSpPr>
      <dsp:spPr>
        <a:xfrm>
          <a:off x="1922732" y="3209917"/>
          <a:ext cx="943022" cy="427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Produtos Substitutos</a:t>
          </a:r>
        </a:p>
      </dsp:txBody>
      <dsp:txXfrm>
        <a:off x="1935263" y="3222448"/>
        <a:ext cx="917960" cy="402794"/>
      </dsp:txXfrm>
    </dsp:sp>
    <dsp:sp modelId="{E66224F8-EAF1-4D37-A4B1-B0F53C895666}">
      <dsp:nvSpPr>
        <dsp:cNvPr id="0" name=""/>
        <dsp:cNvSpPr/>
      </dsp:nvSpPr>
      <dsp:spPr>
        <a:xfrm>
          <a:off x="2908539" y="0"/>
          <a:ext cx="855712" cy="4278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Fatores de Demanda</a:t>
          </a:r>
        </a:p>
      </dsp:txBody>
      <dsp:txXfrm>
        <a:off x="2921070" y="12531"/>
        <a:ext cx="830650" cy="402794"/>
      </dsp:txXfrm>
    </dsp:sp>
    <dsp:sp modelId="{503D5B07-FF7B-4C49-9D3B-884BC8D0E8DF}">
      <dsp:nvSpPr>
        <dsp:cNvPr id="0" name=""/>
        <dsp:cNvSpPr/>
      </dsp:nvSpPr>
      <dsp:spPr>
        <a:xfrm>
          <a:off x="2948391" y="427856"/>
          <a:ext cx="91440" cy="3218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888"/>
              </a:lnTo>
              <a:lnTo>
                <a:pt x="131291" y="32188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29A3-CFB9-4953-A5F9-BFCA330154B5}">
      <dsp:nvSpPr>
        <dsp:cNvPr id="0" name=""/>
        <dsp:cNvSpPr/>
      </dsp:nvSpPr>
      <dsp:spPr>
        <a:xfrm>
          <a:off x="3079682" y="535816"/>
          <a:ext cx="943022" cy="427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Esmagamento</a:t>
          </a:r>
        </a:p>
      </dsp:txBody>
      <dsp:txXfrm>
        <a:off x="3092213" y="548347"/>
        <a:ext cx="917960" cy="402794"/>
      </dsp:txXfrm>
    </dsp:sp>
    <dsp:sp modelId="{8B7DA75C-F56F-4FA0-A8E9-8390633789C6}">
      <dsp:nvSpPr>
        <dsp:cNvPr id="0" name=""/>
        <dsp:cNvSpPr/>
      </dsp:nvSpPr>
      <dsp:spPr>
        <a:xfrm>
          <a:off x="2948391" y="427856"/>
          <a:ext cx="91440" cy="856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6708"/>
              </a:lnTo>
              <a:lnTo>
                <a:pt x="131291" y="85670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8F345-BD8B-4E16-AF1C-EF5553725F7E}">
      <dsp:nvSpPr>
        <dsp:cNvPr id="0" name=""/>
        <dsp:cNvSpPr/>
      </dsp:nvSpPr>
      <dsp:spPr>
        <a:xfrm>
          <a:off x="3079682" y="1070636"/>
          <a:ext cx="943022" cy="427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Exportação</a:t>
          </a:r>
        </a:p>
      </dsp:txBody>
      <dsp:txXfrm>
        <a:off x="3092213" y="1083167"/>
        <a:ext cx="917960" cy="402794"/>
      </dsp:txXfrm>
    </dsp:sp>
    <dsp:sp modelId="{773FC33D-B99F-408E-979E-40AABB3F58AD}">
      <dsp:nvSpPr>
        <dsp:cNvPr id="0" name=""/>
        <dsp:cNvSpPr/>
      </dsp:nvSpPr>
      <dsp:spPr>
        <a:xfrm>
          <a:off x="2948391" y="427856"/>
          <a:ext cx="91440" cy="1391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1528"/>
              </a:lnTo>
              <a:lnTo>
                <a:pt x="131291" y="139152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95BD1-DA9C-4128-8EA3-7A44AA30FB60}">
      <dsp:nvSpPr>
        <dsp:cNvPr id="0" name=""/>
        <dsp:cNvSpPr/>
      </dsp:nvSpPr>
      <dsp:spPr>
        <a:xfrm>
          <a:off x="3079682" y="1605456"/>
          <a:ext cx="943022" cy="427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Estoques</a:t>
          </a:r>
        </a:p>
      </dsp:txBody>
      <dsp:txXfrm>
        <a:off x="3092213" y="1617987"/>
        <a:ext cx="917960" cy="402794"/>
      </dsp:txXfrm>
    </dsp:sp>
    <dsp:sp modelId="{D626A9ED-B00B-4FF4-8846-943B71EDE573}">
      <dsp:nvSpPr>
        <dsp:cNvPr id="0" name=""/>
        <dsp:cNvSpPr/>
      </dsp:nvSpPr>
      <dsp:spPr>
        <a:xfrm>
          <a:off x="2948391" y="427856"/>
          <a:ext cx="91440" cy="19263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6349"/>
              </a:lnTo>
              <a:lnTo>
                <a:pt x="131291" y="192634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7F79C-B2BC-4D7B-87AE-3812099E6559}">
      <dsp:nvSpPr>
        <dsp:cNvPr id="0" name=""/>
        <dsp:cNvSpPr/>
      </dsp:nvSpPr>
      <dsp:spPr>
        <a:xfrm>
          <a:off x="3079682" y="2140277"/>
          <a:ext cx="943022" cy="427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Produção de Carnes</a:t>
          </a:r>
        </a:p>
      </dsp:txBody>
      <dsp:txXfrm>
        <a:off x="3092213" y="2152808"/>
        <a:ext cx="917960" cy="402794"/>
      </dsp:txXfrm>
    </dsp:sp>
    <dsp:sp modelId="{F0ABB3E0-5857-4C9B-AA95-89E99B3600C5}">
      <dsp:nvSpPr>
        <dsp:cNvPr id="0" name=""/>
        <dsp:cNvSpPr/>
      </dsp:nvSpPr>
      <dsp:spPr>
        <a:xfrm>
          <a:off x="2948391" y="427856"/>
          <a:ext cx="91440" cy="2461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1169"/>
              </a:lnTo>
              <a:lnTo>
                <a:pt x="131291" y="246116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9939E-1E51-435D-8F31-3C6E9AA2BA7B}">
      <dsp:nvSpPr>
        <dsp:cNvPr id="0" name=""/>
        <dsp:cNvSpPr/>
      </dsp:nvSpPr>
      <dsp:spPr>
        <a:xfrm>
          <a:off x="3079682" y="2675097"/>
          <a:ext cx="943022" cy="427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Fundos de Investimento</a:t>
          </a:r>
        </a:p>
      </dsp:txBody>
      <dsp:txXfrm>
        <a:off x="3092213" y="2687628"/>
        <a:ext cx="917960" cy="402794"/>
      </dsp:txXfrm>
    </dsp:sp>
    <dsp:sp modelId="{6F960857-C8F1-469F-95D0-8F2CF478844D}">
      <dsp:nvSpPr>
        <dsp:cNvPr id="0" name=""/>
        <dsp:cNvSpPr/>
      </dsp:nvSpPr>
      <dsp:spPr>
        <a:xfrm>
          <a:off x="2948391" y="427856"/>
          <a:ext cx="91440" cy="2995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5989"/>
              </a:lnTo>
              <a:lnTo>
                <a:pt x="131291" y="299598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FD2FC-64D6-4092-937A-ED86DBC39149}">
      <dsp:nvSpPr>
        <dsp:cNvPr id="0" name=""/>
        <dsp:cNvSpPr/>
      </dsp:nvSpPr>
      <dsp:spPr>
        <a:xfrm>
          <a:off x="3079682" y="3209917"/>
          <a:ext cx="943022" cy="427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Fatores Econômicos</a:t>
          </a:r>
        </a:p>
      </dsp:txBody>
      <dsp:txXfrm>
        <a:off x="3092213" y="3222448"/>
        <a:ext cx="917960" cy="402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2E1B6-A4A4-42C6-8288-56E68FE8883B}" type="datetimeFigureOut">
              <a:rPr lang="pt-BR" smtClean="0"/>
              <a:t>11/04/2020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0893-D220-49BF-8F23-B467244AE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969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05T00:52:05.682"/>
    </inkml:context>
    <inkml:brush xml:id="br0">
      <inkml:brushProperty name="width" value="0.4" units="cm"/>
      <inkml:brushProperty name="height" value="0.8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4429 1431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8-05T00:52:09.729"/>
    </inkml:context>
    <inkml:brush xml:id="br0">
      <inkml:brushProperty name="width" value="0.4" units="cm"/>
      <inkml:brushProperty name="height" value="0.8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4424 1498,'5'0,"6"0,2 0,1 3,-1 0,4 1,2-1,2-1,2-1,2 0,-1-1,0 0,-3 0,-3 0,1 0,-2 0,0 0,2-1,1 1,2 0,2 0,-3 0,0 0,0 0,2 0,-2 0,-2 0,-1 0,0 0,0 0,-5 3,0 1,0-1,-1 0,6 2,0 0,3 2,0 0,-1 2,3-2,1-1,-1-1,-1-2,-2-3,1 1,1-1,-2-1,0 1,-1 0,-2 0,-1 0,2 0,-3 0,2 0,2 0,2 0,-2 0,1 0,-2 0,0 0,0 0,1 0,1 0,4 0,3 0,3 0,0 0,2 0,1 0,-3 0,-4 0,-3 0,0 0,-1 0,-1 0,1 0,2 0,1 0,0 0,1 0,0 0,-1 0,0 0,2 0,0 0,-3 0,-2 0,1-3,1-1,1 0,3 1,4 2,-2-1,1 1,-7-2,-3 0,-2-1,-3 2,0 0,-1 1,1 0,-1 0,2 2,-1-1,0 0,3 0,5 0,3 1,2-1,3 0,1 0,6 0,-1 0,-1 0,-3 0,-6 0,-4 0,-4-3,1-1,-1 0,0 1,-2 2,0-1,-1 1,0 1,-1 0,1 0,-1 0,0-2,1-2,-1 1,3 0,-1-2,1 0,1 1,2 1,3 0,3 2,0 1,0 0,-1 0,-3 0,-2 0,-3 0,-1 1,-4-4,-2-1,4 1,1 0,3 1,5-2,0 0,-2-3,0 0,-3 1,-1 3,-2 0,-3-1,-1-1,0 2,0 0,-2-1,1-1,0 1,1 1,2 1,0 1,1 0,3 1,2 0,-1 1,0-1,1 0,7 1,-3 1,1 2,-1-1,-3 0,-1 0,-3-3,0 1,-1 0,-1-1,0-1,1 1,-1 0,0 0,0 2,1 2,2 0,2 2,-2-1,1 0,-1-2,-1 0,-1-2,0 0,5-1,2 0,0 0,3 0,1-1,-2 1,4 0,-2 0,-1 0,-4 0,-2 0,-2 0,-2 0,0 0,2 0,0 0,1 0,-1 0,-1 0,0 0,-1 0,0 0,0 0,-1 0,0 0,1 0,-1 0,1 0,-1 0,1 0,-1 0,4 0,0 0,0 0,0 0,-1 0,-2 0,0 0,0 0,-3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20EA9B2-C969-4F9E-A8C6-0813CEDC2460}" type="datetimeFigureOut">
              <a:rPr lang="pt-BR" smtClean="0"/>
              <a:t>11/04/2020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F95FE03-4872-479C-AA55-91172A93A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2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7225E-7C11-459F-9088-7E7BAF89A1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49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B6BC8-6D8C-4286-86AA-9F6E1F887FE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18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DD562-9D96-40CF-9EB2-0CD4E15AAEE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7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AB34E-5CA7-48B4-9038-2EF17FDE2D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64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EBC18-42F5-4B6C-9430-693FB7D729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8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072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118D0-3D59-428C-8232-C01B0FC6FC9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0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123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C6009-D4EA-4EC5-94DC-A960E1B58D4B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25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FDEC7-4BBA-456D-BC2E-003115833EC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69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60" y="274637"/>
            <a:ext cx="4752528" cy="4594523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7BD113-1A05-455A-9D8F-B177968BD55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19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63B068-A289-403B-979E-11B85297C31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9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78409" y="335161"/>
            <a:ext cx="5987183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8631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752528" cy="1522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11960" y="1988840"/>
            <a:ext cx="4752528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9" r:id="rId2"/>
    <p:sldLayoutId id="2147483680" r:id="rId3"/>
    <p:sldLayoutId id="214748368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036DA2F4-251A-436E-87D1-39DA2C6E974C}"/>
              </a:ext>
            </a:extLst>
          </p:cNvPr>
          <p:cNvSpPr/>
          <p:nvPr/>
        </p:nvSpPr>
        <p:spPr>
          <a:xfrm>
            <a:off x="0" y="134634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pt-BR" sz="2400" dirty="0">
                <a:solidFill>
                  <a:srgbClr val="000000"/>
                </a:solidFill>
              </a:rPr>
            </a:br>
            <a:endParaRPr lang="pt-BR" sz="2400" dirty="0">
              <a:solidFill>
                <a:srgbClr val="000000"/>
              </a:solidFill>
            </a:endParaRPr>
          </a:p>
          <a:p>
            <a:pPr algn="ctr"/>
            <a:endParaRPr lang="pt-BR" sz="2400" dirty="0">
              <a:solidFill>
                <a:srgbClr val="000000"/>
              </a:solidFill>
            </a:endParaRPr>
          </a:p>
          <a:p>
            <a:pPr algn="ctr"/>
            <a:endParaRPr lang="pt-BR" sz="2400" dirty="0">
              <a:solidFill>
                <a:srgbClr val="000000"/>
              </a:solidFill>
            </a:endParaRPr>
          </a:p>
          <a:p>
            <a:pPr algn="ctr"/>
            <a:r>
              <a:rPr lang="pt-BR" sz="21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453 – 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MERCADOS DE DERIVATIVOS AGROPECUÁRIOS E FINANCEIROS</a:t>
            </a:r>
          </a:p>
          <a:p>
            <a:pPr algn="ctr"/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Semestre de 2020</a:t>
            </a:r>
          </a:p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algn="ctr"/>
            <a:endParaRPr lang="pt-B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Derivativos Agropecuários </a:t>
            </a:r>
          </a:p>
          <a:p>
            <a:pPr algn="ctr"/>
            <a:r>
              <a:rPr lang="pt-B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Operacionalização de Contratos</a:t>
            </a:r>
          </a:p>
          <a:p>
            <a:pPr algn="ctr"/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Pedro V. Marques</a:t>
            </a:r>
          </a:p>
          <a:p>
            <a:pPr algn="ctr"/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r>
              <a:rPr lang="pt-BR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Esalq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/USP </a:t>
            </a:r>
            <a:br>
              <a:rPr lang="pt-BR" sz="2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03D9DB-93FB-40A1-AC2E-3B415E982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044" y="836712"/>
            <a:ext cx="2207419" cy="8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08701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772400" cy="1143000"/>
          </a:xfrm>
        </p:spPr>
        <p:txBody>
          <a:bodyPr/>
          <a:lstStyle/>
          <a:p>
            <a:r>
              <a:rPr lang="pt-BR" dirty="0"/>
              <a:t>Corretores CME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" y="714945"/>
            <a:ext cx="9101824" cy="537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726920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43000"/>
          </a:xfrm>
        </p:spPr>
        <p:txBody>
          <a:bodyPr/>
          <a:lstStyle/>
          <a:p>
            <a:r>
              <a:rPr lang="pt-BR" dirty="0"/>
              <a:t>Mesa de operações x </a:t>
            </a:r>
            <a:r>
              <a:rPr lang="pt-BR" dirty="0" err="1"/>
              <a:t>homebroker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331640"/>
            <a:ext cx="8712968" cy="3537520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/>
              <a:t>O que é o Home </a:t>
            </a:r>
            <a:r>
              <a:rPr lang="pt-BR" b="1" dirty="0" err="1"/>
              <a:t>Broker</a:t>
            </a:r>
            <a:r>
              <a:rPr lang="pt-BR" b="1" dirty="0"/>
              <a:t>?</a:t>
            </a:r>
            <a:endParaRPr lang="pt-BR" dirty="0"/>
          </a:p>
          <a:p>
            <a:r>
              <a:rPr lang="pt-BR" dirty="0"/>
              <a:t>É uma ferramenta de negociação online onde você envia a ordem diretamente pela internet, através do site da sua corretora. Uma das principais vantagens de operar por essa ferramenta é a rapidez e a praticidade, pois você pode acessar do trabalho, de casa ou de qualquer outro lugar que tenha acesso à internet. </a:t>
            </a:r>
          </a:p>
          <a:p>
            <a:r>
              <a:rPr lang="pt-BR" b="1" dirty="0"/>
              <a:t>E a Mesa de Operações?</a:t>
            </a:r>
            <a:endParaRPr lang="pt-BR" dirty="0"/>
          </a:p>
          <a:p>
            <a:r>
              <a:rPr lang="pt-BR" dirty="0"/>
              <a:t>A Mesa é uma opção para quem não quer operar sozinho. Você liga para a corretora e os operadores podem auxiliá-lo na escolha da melhor estratégia, avaliar os riscos e executar suas ordens de compra e venda. </a:t>
            </a:r>
          </a:p>
          <a:p>
            <a:r>
              <a:rPr lang="pt-BR" dirty="0"/>
              <a:t>Independente de qual forma você negociar, será cobrada uma taxa de Corretagem sobre suas operações. Essa taxa nada mais é que um valor pago à Corretora por realizar o envio da sua ordem.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558301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424936" cy="562074"/>
          </a:xfrm>
        </p:spPr>
        <p:txBody>
          <a:bodyPr>
            <a:normAutofit fontScale="90000"/>
          </a:bodyPr>
          <a:lstStyle/>
          <a:p>
            <a:r>
              <a:rPr lang="pt-BR" dirty="0"/>
              <a:t>Operando no mercado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679125"/>
            <a:ext cx="8857109" cy="49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9161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1487760"/>
          </a:xfrm>
        </p:spPr>
        <p:txBody>
          <a:bodyPr/>
          <a:lstStyle/>
          <a:p>
            <a:r>
              <a:rPr lang="pt-BR" dirty="0"/>
              <a:t>O papel das informações: anos 60 x ano 2020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180379"/>
            <a:ext cx="4536504" cy="340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A19EC41-D541-4C1C-AC91-5E251AC08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656" y="2043318"/>
            <a:ext cx="2992760" cy="368993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112CE8D-9859-4870-8178-EF07099F9CB0}"/>
              </a:ext>
            </a:extLst>
          </p:cNvPr>
          <p:cNvSpPr/>
          <p:nvPr/>
        </p:nvSpPr>
        <p:spPr>
          <a:xfrm>
            <a:off x="5472608" y="5733256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Proxima Nova"/>
              </a:rPr>
              <a:t>Xiaomi Mi 9 Dual SIM 128 GB Azul-oceano 6 GB RAM</a:t>
            </a:r>
            <a:endParaRPr lang="pt-BR" b="1" i="0" dirty="0">
              <a:effectLst/>
              <a:latin typeface="Proxima Nova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A52CFB-85EB-42D6-8663-F40EBFBB92DB}"/>
              </a:ext>
            </a:extLst>
          </p:cNvPr>
          <p:cNvSpPr txBox="1"/>
          <p:nvPr/>
        </p:nvSpPr>
        <p:spPr>
          <a:xfrm>
            <a:off x="4860032" y="33569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X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6C5026-47EE-4C6B-ACD3-6073D151C9FD}"/>
              </a:ext>
            </a:extLst>
          </p:cNvPr>
          <p:cNvSpPr txBox="1"/>
          <p:nvPr/>
        </p:nvSpPr>
        <p:spPr>
          <a:xfrm>
            <a:off x="251520" y="5733256"/>
            <a:ext cx="335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Calculadora portátil Facit anos 60</a:t>
            </a:r>
          </a:p>
        </p:txBody>
      </p:sp>
    </p:spTree>
    <p:extLst>
      <p:ext uri="{BB962C8B-B14F-4D97-AF65-F5344CB8AC3E}">
        <p14:creationId xmlns:p14="http://schemas.microsoft.com/office/powerpoint/2010/main" val="59425839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0D9ED-D0F8-447D-A02C-910C97BDAFB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80C5269-AFBE-4795-86BC-B0CD6B5F9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7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5900" y="1157761"/>
            <a:ext cx="5829300" cy="323165"/>
          </a:xfrm>
        </p:spPr>
        <p:txBody>
          <a:bodyPr/>
          <a:lstStyle/>
          <a:p>
            <a:r>
              <a:rPr lang="pt-BR" dirty="0"/>
              <a:t>Certificações financeiras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021" y="1700808"/>
            <a:ext cx="6087905" cy="324609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69623" y="5319210"/>
            <a:ext cx="40986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/>
              <a:t>http://certificacao.anbid.com.br/sobre_certificacao.asp</a:t>
            </a:r>
          </a:p>
        </p:txBody>
      </p:sp>
    </p:spTree>
    <p:extLst>
      <p:ext uri="{BB962C8B-B14F-4D97-AF65-F5344CB8AC3E}">
        <p14:creationId xmlns:p14="http://schemas.microsoft.com/office/powerpoint/2010/main" val="1539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58" y="890719"/>
            <a:ext cx="6160230" cy="44117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EB0DB9D1-8F65-4BBE-9DD2-7B39647A29C1}"/>
                  </a:ext>
                </a:extLst>
              </p14:cNvPr>
              <p14:cNvContentPartPr/>
              <p14:nvPr/>
            </p14:nvContentPartPr>
            <p14:xfrm>
              <a:off x="5323361" y="2300271"/>
              <a:ext cx="216" cy="216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EB0DB9D1-8F65-4BBE-9DD2-7B39647A29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0161" y="2213871"/>
                <a:ext cx="86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3814AB5C-D39E-40BE-ADA5-3B5BA80F2993}"/>
                  </a:ext>
                </a:extLst>
              </p14:cNvPr>
              <p14:cNvContentPartPr/>
              <p14:nvPr/>
            </p14:nvContentPartPr>
            <p14:xfrm>
              <a:off x="5317313" y="2282127"/>
              <a:ext cx="1747008" cy="60696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3814AB5C-D39E-40BE-ADA5-3B5BA80F29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5316" y="2138468"/>
                <a:ext cx="1890642" cy="3476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422533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8FA0A42-98F3-4BCB-8C1B-A06DC79A4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59" y="183348"/>
            <a:ext cx="6705993" cy="612597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C39506C-F486-4B45-AD93-FE8EBBEE722A}"/>
              </a:ext>
            </a:extLst>
          </p:cNvPr>
          <p:cNvSpPr/>
          <p:nvPr/>
        </p:nvSpPr>
        <p:spPr>
          <a:xfrm>
            <a:off x="4055428" y="836712"/>
            <a:ext cx="339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http://www.operefuturos.com.br/</a:t>
            </a:r>
          </a:p>
        </p:txBody>
      </p:sp>
    </p:spTree>
    <p:extLst>
      <p:ext uri="{BB962C8B-B14F-4D97-AF65-F5344CB8AC3E}">
        <p14:creationId xmlns:p14="http://schemas.microsoft.com/office/powerpoint/2010/main" val="1446830710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ítulo 1"/>
          <p:cNvSpPr>
            <a:spLocks noGrp="1"/>
          </p:cNvSpPr>
          <p:nvPr>
            <p:ph type="title"/>
          </p:nvPr>
        </p:nvSpPr>
        <p:spPr>
          <a:xfrm>
            <a:off x="142875" y="71438"/>
            <a:ext cx="8715375" cy="538162"/>
          </a:xfrm>
        </p:spPr>
        <p:txBody>
          <a:bodyPr>
            <a:normAutofit fontScale="90000"/>
          </a:bodyPr>
          <a:lstStyle/>
          <a:p>
            <a:r>
              <a:rPr lang="pt-BR" sz="3200"/>
              <a:t>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42938"/>
            <a:ext cx="9001125" cy="6215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/>
            </a:pPr>
            <a:r>
              <a:rPr lang="pt-BR" sz="2800" b="0" kern="1200" dirty="0">
                <a:solidFill>
                  <a:srgbClr val="000000"/>
                </a:solidFill>
              </a:rPr>
              <a:t>Mercados futuros e de opções constituem-se em mais uma ferramenta de administração de riscos de preços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/>
            </a:pPr>
            <a:r>
              <a:rPr lang="pt-BR" sz="2800" b="0" kern="1200" dirty="0">
                <a:solidFill>
                  <a:srgbClr val="000000"/>
                </a:solidFill>
              </a:rPr>
              <a:t>Deve ser usada com cautela e em conjunção com outras ferramentas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/>
            </a:pPr>
            <a:r>
              <a:rPr lang="pt-BR" sz="2800" b="0" dirty="0">
                <a:solidFill>
                  <a:srgbClr val="000000"/>
                </a:solidFill>
              </a:rPr>
              <a:t>Por que ainda é pouco usado no Brasil ?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/>
            </a:pPr>
            <a:r>
              <a:rPr lang="pt-BR" sz="2400" b="0" kern="1200" dirty="0">
                <a:solidFill>
                  <a:srgbClr val="000000"/>
                </a:solidFill>
              </a:rPr>
              <a:t>Falta de familiaridade e restrição natural do produtor rural ao mecanismos de Bolsas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/>
            </a:pPr>
            <a:endParaRPr lang="pt-BR" sz="500" b="0" kern="1200" dirty="0">
              <a:solidFill>
                <a:srgbClr val="000000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/>
            </a:pPr>
            <a:r>
              <a:rPr lang="pt-BR" sz="2400" b="0" kern="1200" dirty="0">
                <a:solidFill>
                  <a:srgbClr val="000000"/>
                </a:solidFill>
              </a:rPr>
              <a:t>Necessidade de ajustes diários, implicando custos </a:t>
            </a:r>
            <a:r>
              <a:rPr lang="pt-BR" sz="2400" b="0" kern="1200" dirty="0" err="1">
                <a:solidFill>
                  <a:srgbClr val="000000"/>
                </a:solidFill>
              </a:rPr>
              <a:t>ex-ante</a:t>
            </a:r>
            <a:r>
              <a:rPr lang="pt-BR" sz="2400" b="0" kern="1200" dirty="0">
                <a:solidFill>
                  <a:srgbClr val="000000"/>
                </a:solidFill>
              </a:rPr>
              <a:t> imprevisíveis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/>
            </a:pPr>
            <a:endParaRPr lang="pt-BR" sz="900" b="0" kern="1200" dirty="0">
              <a:solidFill>
                <a:srgbClr val="000000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/>
            </a:pPr>
            <a:r>
              <a:rPr lang="pt-BR" sz="2400" b="0" kern="1200" dirty="0">
                <a:solidFill>
                  <a:srgbClr val="000000"/>
                </a:solidFill>
              </a:rPr>
              <a:t>Riscos de base - associados à alta </a:t>
            </a:r>
            <a:r>
              <a:rPr lang="pt-BR" sz="2400" b="0" kern="1200" dirty="0" err="1">
                <a:solidFill>
                  <a:srgbClr val="000000"/>
                </a:solidFill>
              </a:rPr>
              <a:t>sazonalide</a:t>
            </a:r>
            <a:r>
              <a:rPr lang="pt-BR" sz="2400" b="0" kern="1200" dirty="0">
                <a:solidFill>
                  <a:srgbClr val="000000"/>
                </a:solidFill>
              </a:rPr>
              <a:t> dos fretes - no momento da liquidação da operação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/>
            </a:pPr>
            <a:endParaRPr lang="pt-BR" sz="500" b="0" kern="120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65592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ptions, Futures, and Other Derivatives (9th Edition)">
            <a:extLst>
              <a:ext uri="{FF2B5EF4-FFF2-40B4-BE49-F238E27FC236}">
                <a16:creationId xmlns:a16="http://schemas.microsoft.com/office/drawing/2014/main" id="{360B4C6D-876D-4A6C-9C2D-C82845783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670"/>
            <a:ext cx="4536504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5261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24F54D6-1B6E-4013-8F8C-C572796B0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788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D2508F6-02FF-418F-B66E-F2D60185313A}"/>
              </a:ext>
            </a:extLst>
          </p:cNvPr>
          <p:cNvSpPr txBox="1"/>
          <p:nvPr/>
        </p:nvSpPr>
        <p:spPr>
          <a:xfrm>
            <a:off x="3903049" y="260648"/>
            <a:ext cx="160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https://fia.org/</a:t>
            </a:r>
          </a:p>
        </p:txBody>
      </p:sp>
    </p:spTree>
    <p:extLst>
      <p:ext uri="{BB962C8B-B14F-4D97-AF65-F5344CB8AC3E}">
        <p14:creationId xmlns:p14="http://schemas.microsoft.com/office/powerpoint/2010/main" val="1143653322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 cstate="print"/>
          <a:srcRect l="10551" t="34331" r="64529" b="48055"/>
          <a:stretch>
            <a:fillRect/>
          </a:stretch>
        </p:blipFill>
        <p:spPr bwMode="auto">
          <a:xfrm>
            <a:off x="0" y="0"/>
            <a:ext cx="9166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Os Mercadores da Noite">
            <a:extLst>
              <a:ext uri="{FF2B5EF4-FFF2-40B4-BE49-F238E27FC236}">
                <a16:creationId xmlns:a16="http://schemas.microsoft.com/office/drawing/2014/main" id="{7C6963C1-7E74-4BF7-91B8-F20CE105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00125"/>
            <a:ext cx="3477965" cy="526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76450"/>
      </p:ext>
    </p:extLst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16632"/>
            <a:ext cx="7884368" cy="5913276"/>
          </a:xfrm>
          <a:noFill/>
        </p:spPr>
      </p:pic>
    </p:spTree>
    <p:extLst>
      <p:ext uri="{BB962C8B-B14F-4D97-AF65-F5344CB8AC3E}">
        <p14:creationId xmlns:p14="http://schemas.microsoft.com/office/powerpoint/2010/main" val="60949232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5AEDD5-C390-42DB-8A85-E7B0416CE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7762"/>
              </p:ext>
            </p:extLst>
          </p:nvPr>
        </p:nvGraphicFramePr>
        <p:xfrm>
          <a:off x="3947457" y="67779"/>
          <a:ext cx="4873015" cy="6169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145">
                  <a:extLst>
                    <a:ext uri="{9D8B030D-6E8A-4147-A177-3AD203B41FA5}">
                      <a16:colId xmlns:a16="http://schemas.microsoft.com/office/drawing/2014/main" val="1694606045"/>
                    </a:ext>
                  </a:extLst>
                </a:gridCol>
                <a:gridCol w="1364065">
                  <a:extLst>
                    <a:ext uri="{9D8B030D-6E8A-4147-A177-3AD203B41FA5}">
                      <a16:colId xmlns:a16="http://schemas.microsoft.com/office/drawing/2014/main" val="1775421492"/>
                    </a:ext>
                  </a:extLst>
                </a:gridCol>
                <a:gridCol w="28225">
                  <a:extLst>
                    <a:ext uri="{9D8B030D-6E8A-4147-A177-3AD203B41FA5}">
                      <a16:colId xmlns:a16="http://schemas.microsoft.com/office/drawing/2014/main" val="3003525799"/>
                    </a:ext>
                  </a:extLst>
                </a:gridCol>
                <a:gridCol w="192292">
                  <a:extLst>
                    <a:ext uri="{9D8B030D-6E8A-4147-A177-3AD203B41FA5}">
                      <a16:colId xmlns:a16="http://schemas.microsoft.com/office/drawing/2014/main" val="934698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9834204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6494249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607310399"/>
                    </a:ext>
                  </a:extLst>
                </a:gridCol>
              </a:tblGrid>
              <a:tr h="2102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Rank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Contract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Rank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Contract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2409394803"/>
                  </a:ext>
                </a:extLst>
              </a:tr>
              <a:tr h="2426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Soybean Meal Futures, Dalian Commodity Exchange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Live Cattle Futures, Chicago Mercantile Exchange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1246273666"/>
                  </a:ext>
                </a:extLst>
              </a:tr>
              <a:tr h="3515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Corn Futures, Dalian Commodity Exchange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KC Hard Red Winter Wheat Futures, Chicago Board of Trade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2401149589"/>
                  </a:ext>
                </a:extLst>
              </a:tr>
              <a:tr h="3030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Corn Futures, Chicago Board of Trade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Crude Palm Oil (FCPO) Futures, Malaysia Derivatives Exchange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1852452797"/>
                  </a:ext>
                </a:extLst>
              </a:tr>
              <a:tr h="2426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Rubber Futures, Shanghai Futures Exchange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Lean Hog Futures, Chicago Mercantile Exchange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3947223374"/>
                  </a:ext>
                </a:extLst>
              </a:tr>
              <a:tr h="3515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Rapeseed Meal (RM) Futures, Zhengzhou Commodity Exchange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Cocoa Futures, ICE Futures U.S.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2745184109"/>
                  </a:ext>
                </a:extLst>
              </a:tr>
              <a:tr h="272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RBD Palm Olein Futures, Dalian Commodity Exchange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Coffee C Futures, ICE Futures U.S.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2060791061"/>
                  </a:ext>
                </a:extLst>
              </a:tr>
              <a:tr h="3515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White Sugar (SR) Futures, </a:t>
                      </a:r>
                      <a:r>
                        <a:rPr lang="pt-BR" sz="800" u="none" strike="noStrike" dirty="0" err="1">
                          <a:effectLst/>
                        </a:rPr>
                        <a:t>Zhengzhou</a:t>
                      </a:r>
                      <a:r>
                        <a:rPr lang="pt-BR" sz="800" u="none" strike="noStrike" dirty="0">
                          <a:effectLst/>
                        </a:rPr>
                        <a:t> Commodity Exchange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Milling Wheat Futures, Euronext Derivatives Market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1991240478"/>
                  </a:ext>
                </a:extLst>
              </a:tr>
              <a:tr h="2426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Soybean Oil Futures, Dalian Commodity Exchange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Cotton #2 Futures, ICE Futures U.S.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394319220"/>
                  </a:ext>
                </a:extLst>
              </a:tr>
              <a:tr h="2347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Soybean Futures, Chicago Board of Trade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Cocoa Futures, ICE Futures Europe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2753590082"/>
                  </a:ext>
                </a:extLst>
              </a:tr>
              <a:tr h="3515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Corn Starch Futures, Dalian Commodity Exchange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Chicago Soft Red Winter Wheat Options, Chicago Board of Trade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3077295947"/>
                  </a:ext>
                </a:extLst>
              </a:tr>
              <a:tr h="2347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Egg Futures, Dalian Commodity Exchange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Canola Futures, ICE Futures Canada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2825884042"/>
                  </a:ext>
                </a:extLst>
              </a:tr>
              <a:tr h="2426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Chicago Soft Red Winter Wheat Futures, Chicago Board of Trade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Sugar No. 11 Options, ICE Futures U.S.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2341717392"/>
                  </a:ext>
                </a:extLst>
              </a:tr>
              <a:tr h="2426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Sugar #11 Futures, ICE Futures U.S.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Robusta Coffee 10 Tonne Futures, ICE Futures Europe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2541687761"/>
                  </a:ext>
                </a:extLst>
              </a:tr>
              <a:tr h="2426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Soybean Oil Futures, Chicago Board of Trade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Soybean Meal Options, Dalian Commodity Exchange</a:t>
                      </a:r>
                      <a:r>
                        <a:rPr lang="en-US" sz="800" u="none" strike="noStrike" baseline="30000">
                          <a:effectLst/>
                        </a:rPr>
                        <a:t>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2162819469"/>
                  </a:ext>
                </a:extLst>
              </a:tr>
              <a:tr h="2426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No. 1 Soybean Futures, Dalian Commodity Exchange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Feeder Cattle Futures, Chicago Mercantile Exchange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3328476481"/>
                  </a:ext>
                </a:extLst>
              </a:tr>
              <a:tr h="3515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Cotton No. 1 (CF) Futures, Zhengzhou Commodity Exchange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Live Cattle Options, Chicago Mercantile Exchange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521153086"/>
                  </a:ext>
                </a:extLst>
              </a:tr>
              <a:tr h="3515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Soybean Meal Futures, Chicago Board of Trade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Guar Seed 10 MT Futures, National Commodity &amp; Derivatives Exchange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119543305"/>
                  </a:ext>
                </a:extLst>
              </a:tr>
              <a:tr h="3515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Rapeseed Oil (OI) Futures, Zhengzhou Commodity Exchange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White Sugar Futures, ICE Futures Europe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3949194509"/>
                  </a:ext>
                </a:extLst>
              </a:tr>
              <a:tr h="2426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Corn Options, Chicago Board of Trade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39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Rapeseed Futures, Euronext Derivatives Market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944272364"/>
                  </a:ext>
                </a:extLst>
              </a:tr>
              <a:tr h="3515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20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Soybean Options, Chicago Board of Trade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Hard Red Spring Wheat Futures, Minneapolis Grain Exchange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6" marR="1266" marT="1046" marB="0" anchor="b"/>
                </a:tc>
                <a:extLst>
                  <a:ext uri="{0D108BD9-81ED-4DB2-BD59-A6C34878D82A}">
                    <a16:rowId xmlns:a16="http://schemas.microsoft.com/office/drawing/2014/main" val="232516158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23B66FA9-034C-4D40-A34F-8AE80E95AED9}"/>
              </a:ext>
            </a:extLst>
          </p:cNvPr>
          <p:cNvSpPr txBox="1"/>
          <p:nvPr/>
        </p:nvSpPr>
        <p:spPr>
          <a:xfrm>
            <a:off x="89463" y="2132856"/>
            <a:ext cx="369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40 Agricultural Futures and Options Contracts  (</a:t>
            </a:r>
            <a:r>
              <a:rPr lang="en-US" dirty="0" err="1"/>
              <a:t>Fia</a:t>
            </a:r>
            <a:r>
              <a:rPr lang="en-US" dirty="0"/>
              <a:t> 2018)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551088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EE248DA-352D-4B5C-B7CD-1FF2EDFAF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33975"/>
              </p:ext>
            </p:extLst>
          </p:nvPr>
        </p:nvGraphicFramePr>
        <p:xfrm>
          <a:off x="2915816" y="116632"/>
          <a:ext cx="4824536" cy="6265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139">
                  <a:extLst>
                    <a:ext uri="{9D8B030D-6E8A-4147-A177-3AD203B41FA5}">
                      <a16:colId xmlns:a16="http://schemas.microsoft.com/office/drawing/2014/main" val="3359007941"/>
                    </a:ext>
                  </a:extLst>
                </a:gridCol>
                <a:gridCol w="3056869">
                  <a:extLst>
                    <a:ext uri="{9D8B030D-6E8A-4147-A177-3AD203B41FA5}">
                      <a16:colId xmlns:a16="http://schemas.microsoft.com/office/drawing/2014/main" val="2667674626"/>
                    </a:ext>
                  </a:extLst>
                </a:gridCol>
                <a:gridCol w="1395528">
                  <a:extLst>
                    <a:ext uri="{9D8B030D-6E8A-4147-A177-3AD203B41FA5}">
                      <a16:colId xmlns:a16="http://schemas.microsoft.com/office/drawing/2014/main" val="1488833570"/>
                    </a:ext>
                  </a:extLst>
                </a:gridCol>
              </a:tblGrid>
              <a:tr h="103225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Rank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Exchange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Jan-</a:t>
                      </a:r>
                      <a:r>
                        <a:rPr lang="pt-BR" sz="700" u="none" strike="noStrike" dirty="0" err="1">
                          <a:effectLst/>
                        </a:rPr>
                        <a:t>Dec</a:t>
                      </a:r>
                      <a:r>
                        <a:rPr lang="pt-BR" sz="700" u="none" strike="noStrike" dirty="0">
                          <a:effectLst/>
                        </a:rPr>
                        <a:t> 2017 </a:t>
                      </a:r>
                      <a:r>
                        <a:rPr lang="pt-BR" sz="700" u="none" strike="noStrike" dirty="0" err="1">
                          <a:effectLst/>
                        </a:rPr>
                        <a:t>Vol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853243119"/>
                  </a:ext>
                </a:extLst>
              </a:tr>
              <a:tr h="103225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u="none" strike="noStrike" dirty="0">
                          <a:effectLst/>
                        </a:rPr>
                        <a:t>1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CME Group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4.088.910.011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2286942184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Chicago Mercantile Exchange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1.891.568.233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3816589322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Chicago Board of Trade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1.408.034.345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1922205899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New York Mercantile Exchange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653.295.150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2791518821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Commodity Exchange (COMEX)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136.012.283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1499454823"/>
                  </a:ext>
                </a:extLst>
              </a:tr>
              <a:tr h="103225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u="none" strike="noStrike">
                          <a:effectLst/>
                        </a:rPr>
                        <a:t>2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National Stock Exchange of India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2.465.333.505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3624899205"/>
                  </a:ext>
                </a:extLst>
              </a:tr>
              <a:tr h="103225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u="none" strike="noStrike">
                          <a:effectLst/>
                        </a:rPr>
                        <a:t>3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Intercontinental Exchange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2.125.404.062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3005600861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ICE Futures Europe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1.166.947.836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3597476288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ICE Futures U.S.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354.504.852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3429474948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NYSE Arca</a:t>
                      </a:r>
                      <a:r>
                        <a:rPr lang="pt-BR" sz="700" u="none" strike="noStrike" baseline="30000">
                          <a:effectLst/>
                        </a:rPr>
                        <a:t>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302.568.725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3993540109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NYSE Amex</a:t>
                      </a:r>
                      <a:r>
                        <a:rPr lang="pt-BR" sz="700" u="none" strike="noStrike" baseline="30000">
                          <a:effectLst/>
                        </a:rPr>
                        <a:t>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293.548.459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4117951425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ICE Futures Canada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    5.545.879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1388456378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ICE Futures Singapore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    2.288.311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3059209257"/>
                  </a:ext>
                </a:extLst>
              </a:tr>
              <a:tr h="103225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u="none" strike="noStrike">
                          <a:effectLst/>
                        </a:rPr>
                        <a:t>4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CBOE Holdings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1.810.195.197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3963335145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Chicago Board Options Exchange</a:t>
                      </a:r>
                      <a:r>
                        <a:rPr lang="pt-BR" sz="700" u="none" strike="noStrike" baseline="30000">
                          <a:effectLst/>
                        </a:rPr>
                        <a:t>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1.132.457.708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4032939647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BATS Exchange</a:t>
                      </a:r>
                      <a:r>
                        <a:rPr lang="pt-BR" sz="700" u="none" strike="noStrike" baseline="30000">
                          <a:effectLst/>
                        </a:rPr>
                        <a:t>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409.693.613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3399719998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C2 Exchange</a:t>
                      </a:r>
                      <a:r>
                        <a:rPr lang="pt-BR" sz="700" u="none" strike="noStrike" baseline="30000">
                          <a:effectLst/>
                        </a:rPr>
                        <a:t>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141.207.528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2239115189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CBOE Futures Exchange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  73.991.390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2520766345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EDGX Options Exchange</a:t>
                      </a:r>
                      <a:r>
                        <a:rPr lang="pt-BR" sz="700" u="none" strike="noStrike" baseline="30000">
                          <a:effectLst/>
                        </a:rPr>
                        <a:t>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  52.844.958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1553112190"/>
                  </a:ext>
                </a:extLst>
              </a:tr>
              <a:tr h="103225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u="none" strike="noStrike">
                          <a:effectLst/>
                        </a:rPr>
                        <a:t>5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B3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1.809.358.955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3123212570"/>
                  </a:ext>
                </a:extLst>
              </a:tr>
              <a:tr h="103225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u="none" strike="noStrike">
                          <a:effectLst/>
                        </a:rPr>
                        <a:t>6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Nasdaq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1.676.626.292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4189657560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Nasdaq PHLX</a:t>
                      </a:r>
                      <a:r>
                        <a:rPr lang="pt-BR" sz="700" u="none" strike="noStrike" baseline="30000">
                          <a:effectLst/>
                        </a:rPr>
                        <a:t>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641.637.538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3887738550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Nasdaq Options Market</a:t>
                      </a:r>
                      <a:r>
                        <a:rPr lang="pt-BR" sz="700" u="none" strike="noStrike" baseline="30000">
                          <a:effectLst/>
                        </a:rPr>
                        <a:t>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340.852.645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228552878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International Securities Exchange</a:t>
                      </a:r>
                      <a:r>
                        <a:rPr lang="pt-BR" sz="700" u="none" strike="noStrike" baseline="30000">
                          <a:effectLst/>
                        </a:rPr>
                        <a:t>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334.888.824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1117557324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International Securities Exchange Gemini</a:t>
                      </a:r>
                      <a:r>
                        <a:rPr lang="pt-BR" sz="700" u="none" strike="noStrike" baseline="30000">
                          <a:effectLst/>
                        </a:rPr>
                        <a:t>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191.019.945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1898269657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Nasdaq Exchanges Nordic Markets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  86.420.359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4009687783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Nasdaq NFX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  49.108.109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764077943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Nasdaq Boston</a:t>
                      </a:r>
                      <a:r>
                        <a:rPr lang="pt-BR" sz="700" u="none" strike="noStrike" baseline="30000">
                          <a:effectLst/>
                        </a:rPr>
                        <a:t>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  23.967.125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2734020667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International Securities Exchange Mercury</a:t>
                      </a:r>
                      <a:r>
                        <a:rPr lang="pt-BR" sz="700" u="none" strike="noStrike" baseline="30000">
                          <a:effectLst/>
                        </a:rPr>
                        <a:t>12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    5.731.749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3244223901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Nasdaq Commodities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    2.823.651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2291029029"/>
                  </a:ext>
                </a:extLst>
              </a:tr>
              <a:tr h="202289">
                <a:tc>
                  <a:txBody>
                    <a:bodyPr/>
                    <a:lstStyle/>
                    <a:p>
                      <a:pPr algn="l" fontAlgn="b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Nasdaq NLX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95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                          176.347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583644840"/>
                  </a:ext>
                </a:extLst>
              </a:tr>
              <a:tr h="103225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u="none" strike="noStrike">
                          <a:effectLst/>
                        </a:rPr>
                        <a:t>7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Eurex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1.675.898.310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2582282566"/>
                  </a:ext>
                </a:extLst>
              </a:tr>
              <a:tr h="103225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u="none" strike="noStrike">
                          <a:effectLst/>
                        </a:rPr>
                        <a:t>8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Moscow Exchange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1.584.632.965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2358705470"/>
                  </a:ext>
                </a:extLst>
              </a:tr>
              <a:tr h="103225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u="none" strike="noStrike">
                          <a:effectLst/>
                        </a:rPr>
                        <a:t>9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Shanghai Futures Exchange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1.364.243.528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1814975560"/>
                  </a:ext>
                </a:extLst>
              </a:tr>
              <a:tr h="103225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u="none" strike="noStrike">
                          <a:effectLst/>
                        </a:rPr>
                        <a:t>10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Dalian Commodity Exchange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1.101.280.152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0" marR="3200" marT="3200" marB="0" anchor="b"/>
                </a:tc>
                <a:extLst>
                  <a:ext uri="{0D108BD9-81ED-4DB2-BD59-A6C34878D82A}">
                    <a16:rowId xmlns:a16="http://schemas.microsoft.com/office/drawing/2014/main" val="1703903312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EF13979-950F-4411-9F37-41E9DEA37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312044"/>
              </p:ext>
            </p:extLst>
          </p:nvPr>
        </p:nvGraphicFramePr>
        <p:xfrm>
          <a:off x="35496" y="1007388"/>
          <a:ext cx="2921000" cy="861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67330013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Exchange Rank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99499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Ranked by number of contracts traded and/or cleared. Futures and options volume broken down by subsidiary exchanges.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 2018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30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49980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856984" cy="1680186"/>
          </a:xfrm>
          <a:solidFill>
            <a:srgbClr val="F0EC4E"/>
          </a:solidFill>
        </p:spPr>
        <p:txBody>
          <a:bodyPr/>
          <a:lstStyle/>
          <a:p>
            <a:r>
              <a:rPr lang="pt-BR" dirty="0"/>
              <a:t>É possível prever preços ?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8840"/>
            <a:ext cx="8640960" cy="3384376"/>
          </a:xfrm>
        </p:spPr>
        <p:txBody>
          <a:bodyPr>
            <a:normAutofit/>
          </a:bodyPr>
          <a:lstStyle/>
          <a:p>
            <a:r>
              <a:rPr lang="pt-BR" b="0" dirty="0">
                <a:solidFill>
                  <a:srgbClr val="000000"/>
                </a:solidFill>
              </a:rPr>
              <a:t>Como é possível negociar-se preços futuros com tanta antecedência  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?</a:t>
            </a:r>
          </a:p>
          <a:p>
            <a:r>
              <a:rPr lang="en-US" b="0" dirty="0" err="1">
                <a:solidFill>
                  <a:srgbClr val="000000"/>
                </a:solidFill>
                <a:cs typeface="Times New Roman" pitchFamily="18" charset="0"/>
              </a:rPr>
              <a:t>Técnicas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para </a:t>
            </a:r>
            <a:r>
              <a:rPr lang="en-US" b="0" dirty="0" err="1">
                <a:solidFill>
                  <a:srgbClr val="000000"/>
                </a:solidFill>
                <a:cs typeface="Times New Roman" pitchFamily="18" charset="0"/>
              </a:rPr>
              <a:t>tentar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-se </a:t>
            </a:r>
            <a:r>
              <a:rPr lang="en-US" b="0" dirty="0" err="1">
                <a:solidFill>
                  <a:srgbClr val="000000"/>
                </a:solidFill>
                <a:cs typeface="Times New Roman" pitchFamily="18" charset="0"/>
              </a:rPr>
              <a:t>prever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cs typeface="Times New Roman" pitchFamily="18" charset="0"/>
              </a:rPr>
              <a:t>antecipar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cs typeface="Times New Roman" pitchFamily="18" charset="0"/>
              </a:rPr>
              <a:t>preços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lvl="1"/>
            <a:r>
              <a:rPr lang="en-US" b="0" dirty="0" err="1">
                <a:solidFill>
                  <a:srgbClr val="000000"/>
                </a:solidFill>
                <a:cs typeface="Times New Roman" pitchFamily="18" charset="0"/>
              </a:rPr>
              <a:t>Análise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cs typeface="Times New Roman" pitchFamily="18" charset="0"/>
              </a:rPr>
              <a:t>fundamentalista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  <a:p>
            <a:pPr lvl="1"/>
            <a:r>
              <a:rPr lang="en-US" b="0" dirty="0" err="1">
                <a:solidFill>
                  <a:srgbClr val="000000"/>
                </a:solidFill>
                <a:cs typeface="Times New Roman" pitchFamily="18" charset="0"/>
              </a:rPr>
              <a:t>Análise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cs typeface="Times New Roman" pitchFamily="18" charset="0"/>
              </a:rPr>
              <a:t>grafista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0549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900" y="799084"/>
            <a:ext cx="7867476" cy="4934172"/>
            <a:chOff x="152400" y="786384"/>
            <a:chExt cx="8305800" cy="5510784"/>
          </a:xfrm>
        </p:grpSpPr>
        <p:graphicFrame>
          <p:nvGraphicFramePr>
            <p:cNvPr id="14" name="Diagram 13"/>
            <p:cNvGraphicFramePr/>
            <p:nvPr/>
          </p:nvGraphicFramePr>
          <p:xfrm>
            <a:off x="152400" y="786384"/>
            <a:ext cx="6019800" cy="1752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6" name="Diagram 15"/>
            <p:cNvGraphicFramePr/>
            <p:nvPr/>
          </p:nvGraphicFramePr>
          <p:xfrm>
            <a:off x="2362200" y="2233168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cxnSp>
          <p:nvCxnSpPr>
            <p:cNvPr id="23" name="Straight Connector 22"/>
            <p:cNvCxnSpPr/>
            <p:nvPr/>
          </p:nvCxnSpPr>
          <p:spPr bwMode="auto">
            <a:xfrm>
              <a:off x="3810000" y="2057400"/>
              <a:ext cx="21336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4620064" y="2087880"/>
              <a:ext cx="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>
              <a:off x="5943600" y="2078736"/>
              <a:ext cx="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2165350" y="-142874"/>
            <a:ext cx="78867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A22B38"/>
                </a:solidFill>
              </a:rPr>
              <a:t>Fundamentos x Técnico</a:t>
            </a:r>
          </a:p>
        </p:txBody>
      </p:sp>
    </p:spTree>
    <p:extLst>
      <p:ext uri="{BB962C8B-B14F-4D97-AF65-F5344CB8AC3E}">
        <p14:creationId xmlns:p14="http://schemas.microsoft.com/office/powerpoint/2010/main" val="36881130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ChangeArrowheads="1"/>
          </p:cNvSpPr>
          <p:nvPr/>
        </p:nvSpPr>
        <p:spPr bwMode="auto">
          <a:xfrm>
            <a:off x="179389" y="1916832"/>
            <a:ext cx="7993012" cy="2696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“estudo do movimento do mercado,</a:t>
            </a:r>
          </a:p>
          <a:p>
            <a:pPr lvl="1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principalmente com o uso de gráfico,</a:t>
            </a:r>
          </a:p>
          <a:p>
            <a:pPr lvl="1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 o objetivo de prever a tendência</a:t>
            </a:r>
          </a:p>
          <a:p>
            <a:pPr lvl="1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futura dos preços”</a:t>
            </a:r>
          </a:p>
          <a:p>
            <a:pPr lvl="1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(John J. Murphy)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t-B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É mais uma arte do que uma ciência</a:t>
            </a:r>
          </a:p>
          <a:p>
            <a:pPr>
              <a:spcBef>
                <a:spcPct val="20000"/>
              </a:spcBef>
              <a:buFont typeface="Monotype Sorts" pitchFamily="2" charset="2"/>
              <a:buNone/>
              <a:defRPr/>
            </a:pP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4572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BR" sz="4400" b="1">
                <a:solidFill>
                  <a:schemeClr val="tx2"/>
                </a:solidFill>
                <a:latin typeface="Arial" charset="0"/>
              </a:rPr>
              <a:t>Análise técnica (grafista)</a:t>
            </a:r>
          </a:p>
        </p:txBody>
      </p:sp>
    </p:spTree>
    <p:extLst>
      <p:ext uri="{BB962C8B-B14F-4D97-AF65-F5344CB8AC3E}">
        <p14:creationId xmlns:p14="http://schemas.microsoft.com/office/powerpoint/2010/main" val="1055756655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8840"/>
            <a:ext cx="8424936" cy="3600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pt-BR" sz="2800" b="0" dirty="0">
                <a:solidFill>
                  <a:srgbClr val="000000"/>
                </a:solidFill>
              </a:rPr>
              <a:t>Clientes não podem operar diretamente nas bolsas</a:t>
            </a:r>
          </a:p>
          <a:p>
            <a:pPr>
              <a:lnSpc>
                <a:spcPct val="80000"/>
              </a:lnSpc>
            </a:pPr>
            <a:r>
              <a:rPr lang="pt-BR" sz="2800" b="0" dirty="0">
                <a:solidFill>
                  <a:srgbClr val="000000"/>
                </a:solidFill>
              </a:rPr>
              <a:t>O papel do corretor</a:t>
            </a:r>
          </a:p>
          <a:p>
            <a:pPr lvl="1">
              <a:lnSpc>
                <a:spcPct val="80000"/>
              </a:lnSpc>
            </a:pPr>
            <a:r>
              <a:rPr lang="pt-BR" sz="2400" b="0" dirty="0">
                <a:solidFill>
                  <a:srgbClr val="000000"/>
                </a:solidFill>
              </a:rPr>
              <a:t>Orienta e tira dúvidas</a:t>
            </a:r>
          </a:p>
          <a:p>
            <a:pPr lvl="1">
              <a:lnSpc>
                <a:spcPct val="80000"/>
              </a:lnSpc>
            </a:pPr>
            <a:r>
              <a:rPr lang="pt-BR" sz="2400" b="0" dirty="0">
                <a:solidFill>
                  <a:srgbClr val="000000"/>
                </a:solidFill>
              </a:rPr>
              <a:t>Representa o cliente e é o responsável pela operação perante a bolsa</a:t>
            </a:r>
            <a:endParaRPr lang="pt-BR" b="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pt-BR" b="0" dirty="0">
                <a:solidFill>
                  <a:srgbClr val="000000"/>
                </a:solidFill>
              </a:rPr>
              <a:t>Tipos de ordens</a:t>
            </a:r>
          </a:p>
          <a:p>
            <a:pPr lvl="1">
              <a:lnSpc>
                <a:spcPct val="80000"/>
              </a:lnSpc>
            </a:pPr>
            <a:r>
              <a:rPr lang="pt-BR" b="0" dirty="0">
                <a:solidFill>
                  <a:srgbClr val="000000"/>
                </a:solidFill>
              </a:rPr>
              <a:t>A mercado</a:t>
            </a:r>
          </a:p>
          <a:p>
            <a:pPr lvl="1">
              <a:lnSpc>
                <a:spcPct val="80000"/>
              </a:lnSpc>
            </a:pPr>
            <a:r>
              <a:rPr lang="pt-BR" b="0" dirty="0">
                <a:solidFill>
                  <a:srgbClr val="000000"/>
                </a:solidFill>
              </a:rPr>
              <a:t>Stop-</a:t>
            </a:r>
            <a:r>
              <a:rPr lang="pt-BR" b="0" dirty="0" err="1">
                <a:solidFill>
                  <a:srgbClr val="000000"/>
                </a:solidFill>
              </a:rPr>
              <a:t>loss</a:t>
            </a:r>
            <a:endParaRPr lang="pt-BR" b="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pt-BR" dirty="0">
                <a:solidFill>
                  <a:srgbClr val="000000"/>
                </a:solidFill>
              </a:rPr>
              <a:t>Sugestões de corretores</a:t>
            </a:r>
          </a:p>
          <a:p>
            <a:pPr lvl="1">
              <a:lnSpc>
                <a:spcPct val="80000"/>
              </a:lnSpc>
            </a:pPr>
            <a:r>
              <a:rPr lang="pt-BR" b="0" dirty="0">
                <a:solidFill>
                  <a:srgbClr val="000000"/>
                </a:solidFill>
              </a:rPr>
              <a:t>Gerentes de bancos</a:t>
            </a:r>
          </a:p>
          <a:p>
            <a:pPr lvl="1">
              <a:lnSpc>
                <a:spcPct val="80000"/>
              </a:lnSpc>
            </a:pPr>
            <a:r>
              <a:rPr lang="pt-BR" dirty="0">
                <a:solidFill>
                  <a:srgbClr val="000000"/>
                </a:solidFill>
              </a:rPr>
              <a:t>Corretoras </a:t>
            </a:r>
            <a:endParaRPr lang="pt-BR" b="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endParaRPr lang="pt-BR" b="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Monotype Sorts" pitchFamily="2" charset="2"/>
              <a:buNone/>
            </a:pPr>
            <a:endParaRPr lang="pt-BR" sz="2400" b="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endParaRPr lang="pt-BR" sz="2400" b="0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680186"/>
          </a:xfrm>
        </p:spPr>
        <p:txBody>
          <a:bodyPr/>
          <a:lstStyle/>
          <a:p>
            <a:r>
              <a:rPr lang="pt-BR" dirty="0"/>
              <a:t>Corretor</a:t>
            </a:r>
          </a:p>
        </p:txBody>
      </p:sp>
    </p:spTree>
    <p:extLst>
      <p:ext uri="{BB962C8B-B14F-4D97-AF65-F5344CB8AC3E}">
        <p14:creationId xmlns:p14="http://schemas.microsoft.com/office/powerpoint/2010/main" val="340308802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772400" cy="1143000"/>
          </a:xfrm>
        </p:spPr>
        <p:txBody>
          <a:bodyPr/>
          <a:lstStyle/>
          <a:p>
            <a:r>
              <a:rPr lang="pt-BR" dirty="0"/>
              <a:t>Corretores BMF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43468"/>
            <a:ext cx="8712968" cy="45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2632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lide Cap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945</Words>
  <Application>Microsoft Office PowerPoint</Application>
  <PresentationFormat>Apresentação na tela (4:3)</PresentationFormat>
  <Paragraphs>325</Paragraphs>
  <Slides>21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Calibri</vt:lpstr>
      <vt:lpstr>Monotype Sorts</vt:lpstr>
      <vt:lpstr>Proxima Nova</vt:lpstr>
      <vt:lpstr>Times New Roman</vt:lpstr>
      <vt:lpstr>Wingdings</vt:lpstr>
      <vt:lpstr>Slide Capa</vt:lpstr>
      <vt:lpstr>Apresentação do PowerPoint</vt:lpstr>
      <vt:lpstr>Apresentação do PowerPoint</vt:lpstr>
      <vt:lpstr>Apresentação do PowerPoint</vt:lpstr>
      <vt:lpstr>Apresentação do PowerPoint</vt:lpstr>
      <vt:lpstr>É possível prever preços ?</vt:lpstr>
      <vt:lpstr>Fundamentos x Técnico</vt:lpstr>
      <vt:lpstr>Apresentação do PowerPoint</vt:lpstr>
      <vt:lpstr>Corretor</vt:lpstr>
      <vt:lpstr>Corretores BMF</vt:lpstr>
      <vt:lpstr>Corretores CME</vt:lpstr>
      <vt:lpstr>Mesa de operações x homebroker</vt:lpstr>
      <vt:lpstr>Operando no mercado</vt:lpstr>
      <vt:lpstr>O papel das informações: anos 60 x ano 2020</vt:lpstr>
      <vt:lpstr>Apresentação do PowerPoint</vt:lpstr>
      <vt:lpstr>Certificações financeiras</vt:lpstr>
      <vt:lpstr>Apresentação do PowerPoint</vt:lpstr>
      <vt:lpstr>Apresentação do PowerPoint</vt:lpstr>
      <vt:lpstr>Conclusões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Pecege</dc:creator>
  <cp:lastModifiedBy>Pedro Valentim Marques</cp:lastModifiedBy>
  <cp:revision>65</cp:revision>
  <cp:lastPrinted>2017-08-09T13:30:26Z</cp:lastPrinted>
  <dcterms:created xsi:type="dcterms:W3CDTF">2014-10-27T19:00:05Z</dcterms:created>
  <dcterms:modified xsi:type="dcterms:W3CDTF">2020-04-11T12:50:53Z</dcterms:modified>
</cp:coreProperties>
</file>