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00B1-1FFF-4DEE-B909-32549EE49C70}" type="datetimeFigureOut">
              <a:rPr lang="pt-BR" smtClean="0"/>
              <a:t>23/10/2023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4DC0-D1F0-44F0-BD22-F2C0FE15D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73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00B1-1FFF-4DEE-B909-32549EE49C70}" type="datetimeFigureOut">
              <a:rPr lang="pt-BR" smtClean="0"/>
              <a:t>23/10/2023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4DC0-D1F0-44F0-BD22-F2C0FE15D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44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00B1-1FFF-4DEE-B909-32549EE49C70}" type="datetimeFigureOut">
              <a:rPr lang="pt-BR" smtClean="0"/>
              <a:t>23/10/2023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4DC0-D1F0-44F0-BD22-F2C0FE15D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26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00B1-1FFF-4DEE-B909-32549EE49C70}" type="datetimeFigureOut">
              <a:rPr lang="pt-BR" smtClean="0"/>
              <a:t>23/10/2023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4DC0-D1F0-44F0-BD22-F2C0FE15D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4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00B1-1FFF-4DEE-B909-32549EE49C70}" type="datetimeFigureOut">
              <a:rPr lang="pt-BR" smtClean="0"/>
              <a:t>23/10/2023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4DC0-D1F0-44F0-BD22-F2C0FE15D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82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00B1-1FFF-4DEE-B909-32549EE49C70}" type="datetimeFigureOut">
              <a:rPr lang="pt-BR" smtClean="0"/>
              <a:t>23/10/2023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4DC0-D1F0-44F0-BD22-F2C0FE15D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94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00B1-1FFF-4DEE-B909-32549EE49C70}" type="datetimeFigureOut">
              <a:rPr lang="pt-BR" smtClean="0"/>
              <a:t>23/10/2023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4DC0-D1F0-44F0-BD22-F2C0FE15D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51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00B1-1FFF-4DEE-B909-32549EE49C70}" type="datetimeFigureOut">
              <a:rPr lang="pt-BR" smtClean="0"/>
              <a:t>23/10/2023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4DC0-D1F0-44F0-BD22-F2C0FE15D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25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00B1-1FFF-4DEE-B909-32549EE49C70}" type="datetimeFigureOut">
              <a:rPr lang="pt-BR" smtClean="0"/>
              <a:t>23/10/2023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4DC0-D1F0-44F0-BD22-F2C0FE15D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46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00B1-1FFF-4DEE-B909-32549EE49C70}" type="datetimeFigureOut">
              <a:rPr lang="pt-BR" smtClean="0"/>
              <a:t>23/10/2023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4DC0-D1F0-44F0-BD22-F2C0FE15D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0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00B1-1FFF-4DEE-B909-32549EE49C70}" type="datetimeFigureOut">
              <a:rPr lang="pt-BR" smtClean="0"/>
              <a:t>23/10/2023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4DC0-D1F0-44F0-BD22-F2C0FE15D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18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F00B1-1FFF-4DEE-B909-32549EE49C70}" type="datetimeFigureOut">
              <a:rPr lang="pt-BR" smtClean="0"/>
              <a:t>23/10/2023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44DC0-D1F0-44F0-BD22-F2C0FE15D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32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lo.br/j/sssoc/a/DPfFVvJzjDFYSzB9NWWHv7z/?format=pdf&amp;lang=pt" TargetMode="External"/><Relationship Id="rId2" Type="http://schemas.openxmlformats.org/officeDocument/2006/relationships/hyperlink" Target="https://blog.portabilis.com.br/intersetorialidade-das-politicas-sociassistenciai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1193" y="292537"/>
            <a:ext cx="118040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err="1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Intersetorialidade</a:t>
            </a:r>
            <a:r>
              <a:rPr lang="pt-BR" sz="2400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 </a:t>
            </a:r>
            <a:endParaRPr lang="pt-BR" sz="2400" b="0" i="0" dirty="0" smtClean="0">
              <a:solidFill>
                <a:srgbClr val="22222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2400" dirty="0" smtClean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“[...] trata-se </a:t>
            </a:r>
            <a:r>
              <a:rPr lang="pt-BR" sz="2400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mecanismos de gestão e integração de ações, saberes e esforços de diferentes setores da política pública, com o objetivo de construir objetos comuns de intervenção entre eles, para o enfrentamento mais articulado dos problemas sociais</a:t>
            </a:r>
            <a:r>
              <a:rPr lang="pt-BR" sz="2400" dirty="0" smtClean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(</a:t>
            </a:r>
            <a:r>
              <a:rPr lang="pt-BR" sz="2400" dirty="0" smtClean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https://blog.portabilis.com.br/intersetorialidade-das-politicas-sociassistenciais/</a:t>
            </a:r>
            <a:r>
              <a:rPr lang="pt-BR" sz="2400" dirty="0" smtClean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pt-BR" sz="2400" b="0" i="0" dirty="0" smtClean="0">
              <a:solidFill>
                <a:srgbClr val="22222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pt-BR" sz="2400" dirty="0" smtClean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pt-BR" sz="2400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pt-BR" sz="2400" b="1" dirty="0" err="1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intersetorialidade</a:t>
            </a:r>
            <a:r>
              <a:rPr lang="pt-BR" sz="2400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como estratégia de gestão </a:t>
            </a:r>
            <a:r>
              <a:rPr lang="pt-BR" sz="2400" b="1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pública</a:t>
            </a:r>
            <a:r>
              <a:rPr lang="pt-BR" sz="2400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democrática, para responder à setorização e à fragmentação, pressupõe decisão </a:t>
            </a:r>
            <a:r>
              <a:rPr lang="pt-BR" sz="2400" b="1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política</a:t>
            </a:r>
            <a:r>
              <a:rPr lang="pt-BR" sz="2400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articulação entre os setores e complementariedade das ações, buscando um olhar para a totalidade das manifestações da questão social e dos cidadãos que demandam </a:t>
            </a:r>
            <a:r>
              <a:rPr lang="pt-BR" sz="2400" dirty="0" smtClean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atendimento público.” (</a:t>
            </a:r>
            <a:r>
              <a:rPr lang="pt-BR" sz="2400" dirty="0" smtClean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Wanderley et al.</a:t>
            </a:r>
            <a:r>
              <a:rPr lang="pt-BR" sz="2400" dirty="0" smtClean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2020, p. 8)</a:t>
            </a:r>
          </a:p>
          <a:p>
            <a:pPr algn="just"/>
            <a:endParaRPr lang="pt-BR" sz="2400" b="0" i="0" dirty="0" smtClean="0">
              <a:solidFill>
                <a:srgbClr val="22222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2400" dirty="0" smtClean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[...] </a:t>
            </a:r>
            <a:r>
              <a:rPr lang="pt-BR" sz="2400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articulação </a:t>
            </a:r>
            <a:r>
              <a:rPr lang="pt-BR" sz="2400" dirty="0" err="1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intersetorial</a:t>
            </a:r>
            <a:r>
              <a:rPr lang="pt-BR" sz="2400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potencializa a rede de proteção social </a:t>
            </a:r>
            <a:r>
              <a:rPr lang="pt-BR" sz="2400" dirty="0" smtClean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[...]</a:t>
            </a:r>
            <a:endParaRPr lang="pt-BR" sz="2400" b="0" i="0" dirty="0">
              <a:solidFill>
                <a:srgbClr val="22222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56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82881" y="1339941"/>
            <a:ext cx="118040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Representação</a:t>
            </a:r>
            <a:endParaRPr lang="pt-BR" sz="2400" b="0" i="0" dirty="0" smtClean="0">
              <a:solidFill>
                <a:srgbClr val="22222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2400" dirty="0" err="1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Intersetorialidade</a:t>
            </a:r>
            <a:r>
              <a:rPr lang="pt-BR" sz="2400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dificuldade na educação </a:t>
            </a:r>
            <a:endParaRPr lang="pt-BR" sz="2400" b="0" i="0" dirty="0" smtClean="0">
              <a:solidFill>
                <a:srgbClr val="22222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2400" dirty="0" smtClean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Exemplo </a:t>
            </a:r>
            <a:r>
              <a:rPr lang="pt-BR" sz="2400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bolsa família</a:t>
            </a:r>
            <a:endParaRPr lang="pt-BR" sz="2400" b="0" i="0" dirty="0" smtClean="0">
              <a:solidFill>
                <a:srgbClr val="22222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400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 exemplo de ação articulada entre setores que funciona, é </a:t>
            </a:r>
            <a:r>
              <a:rPr lang="pt-BR" sz="2400" b="1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Bolsa Família</a:t>
            </a:r>
            <a:r>
              <a:rPr lang="pt-BR" sz="2400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A simples transferência de renda não consegue dar um fim à pobreza. Por isso, o programa foi desenhado para trabalhar integrado a outras políticas setoriais, como a Educação e a Saúde</a:t>
            </a:r>
            <a:endParaRPr lang="pt-BR" sz="2400" b="0" i="0" dirty="0" smtClean="0">
              <a:solidFill>
                <a:srgbClr val="22222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2400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Programa </a:t>
            </a:r>
            <a:r>
              <a:rPr lang="pt-BR" sz="2400" dirty="0" smtClean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Viver </a:t>
            </a:r>
            <a:r>
              <a:rPr lang="pt-BR" sz="2400" dirty="0">
                <a:solidFill>
                  <a:srgbClr val="25252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 limites </a:t>
            </a:r>
            <a:endParaRPr lang="pt-BR" sz="2400" b="0" i="0" dirty="0">
              <a:solidFill>
                <a:srgbClr val="22222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647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8065" y="565265"/>
            <a:ext cx="119453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REFERÊNCIAS DISCIPLINA BIANCHA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Interseções entre assistência social e </a:t>
            </a:r>
            <a:r>
              <a:rPr lang="pt-BR" sz="9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educação</a:t>
            </a:r>
          </a:p>
          <a:p>
            <a:pPr algn="just"/>
            <a:endParaRPr lang="pt-BR" sz="9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BRASIL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Lei nº 8.742, de 07 de dezembro de 1993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Dispõe sobre a organização da assistência social e dá outras providências. 1993. 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Lei nº 10.836, de 9 de janeiro de 2004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Cria o Programa Bolsa Família e dá outras providências. 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_______. Ministério do Desenvolvimento Social e Combate à Fome.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Política Nacional de Assistência Social – PNAS/2004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Brasília: MDS, 2005.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_______. Ministério do Desenvolvimento Social e Combate à Fome.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Orientações para o Acompanhamento de Famílias Beneficiárias do Programa Bolsa Família no Âmbito do Sistema Único de Assistência Social (SUAS)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Brasília: MDS, 2006.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Portaria Normativa Interministerial n° 18, de 24 de abril de 2007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Brasília, 2007.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______. Ministério do Desenvolvimento Social e Combate à Fome.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Estudo sobre as barreiras sociais presentes no meio familiar e sociocultural de pessoas com deficiência, beneficiárias do BPC, que dificultam o seu acesso à escola e a outros serviços públicos – Sumário Executivo e Ficha Técnica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Brasília: MDS, 2016.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CARMO, M.E.; GUIZARDI, F.L. Desafios da </a:t>
            </a:r>
            <a:r>
              <a:rPr lang="pt-BR" sz="9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intersetorialidade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nas políticas públicas de saúde e assistência social: uma revisão do estado da arte. </a:t>
            </a:r>
            <a:r>
              <a:rPr lang="pt-BR" sz="900" i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Physis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Revista de Saúde Coletiva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v. 27, n. 4, p. 1265-1286, 2017.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CARNELOSSI, B.C.N.; BERNARDES, M.E.M. A condicionalidade de educação dos programas de transferência de renda: uma análise crítica do programa Bolsa Família. 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Perspectiva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v. 32, n. 1, p. 285-313, abr. 2014. 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CORDEIRO, M.C.; SVARTMAN, B.; VILELA E SOUZA, L. (</a:t>
            </a:r>
            <a:r>
              <a:rPr lang="pt-BR" sz="9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orgs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Psicologia na Assistência Social: um campo de saberes e práticas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São Paulo: Instituto de Psicologia, 2018. 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DONZELOT, J.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polícia das famílias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Rio de Janeiro: Ed. Graal, 1980.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FOUCAULT, M.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Segurança, território, população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São Paulo: Martins Fontes, 2008a.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LOPES, M.V.R.; DAIUTO, P.R. O Programa BPC na Escola e as políticas públicas: uma breve análise sobre sua implementação.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Revista </a:t>
            </a:r>
            <a:r>
              <a:rPr lang="pt-BR" sz="900" i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Uningá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900" i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v. 24, n.3, pp.48-58, 2015.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OLIVEIRA, C.M.C.; HECKERT, A.L.C. Os Centros de Referência de Assistência Social e as artes de governar.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Fractal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V.25, n.1, pp.145-160, 2013.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REZENDE, M.; BAPTISTA, T.W.F.; AMANCIO FILHO, A. O legado da construção do sistema de proteção social brasileiro para a </a:t>
            </a:r>
            <a:r>
              <a:rPr lang="pt-BR" sz="9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intersetorialidade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Trabalho, educação e saúde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 v. 13, n. 2, p. 301-322,  ago.  2015. 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SARAIVA, L.F.O.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familiarização da assistência social: promoção de direitos e gestão da vida no encontro entre vulnerabilidades, (</a:t>
            </a:r>
            <a:r>
              <a:rPr lang="pt-BR" sz="900" i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)proteção e periculosidade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Tese (Doutorado em Psicologia Social). Instituto de Psicologia da Universidade de São Paulo, São Paulo, 2016.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 (org.).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Assistência social e psicologia: (</a:t>
            </a:r>
            <a:r>
              <a:rPr lang="pt-BR" sz="900" i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)encontros possíveis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São Paulo: </a:t>
            </a:r>
            <a:r>
              <a:rPr lang="pt-BR" sz="9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Blucher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2017.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SPOSATI, A.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menina LOAS: um processo de construção da assistência social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6</a:t>
            </a:r>
            <a:r>
              <a:rPr lang="pt-BR" sz="900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edição. São Paulo: Cortez, 2011.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 et al.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Assistência social na trajetória das políticas sociais brasileiras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São Paulo: Cortez: 1989.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SARTORI, E. </a:t>
            </a:r>
            <a:r>
              <a:rPr lang="pt-BR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Família e proteção social: todos sob o mesmo teto</a:t>
            </a:r>
            <a:r>
              <a:rPr lang="pt-B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Campinas, Papel Social, 2012.</a:t>
            </a:r>
            <a:endParaRPr lang="pt-B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225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2</cp:revision>
  <dcterms:created xsi:type="dcterms:W3CDTF">2023-10-23T11:23:18Z</dcterms:created>
  <dcterms:modified xsi:type="dcterms:W3CDTF">2023-10-23T11:49:47Z</dcterms:modified>
</cp:coreProperties>
</file>