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40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55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1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43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80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67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43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17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96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7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8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E459-6AD9-4F4B-9321-B0A2A3B76DF7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85F4-7C08-4CE4-93DA-199BB75C5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3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8 – nacionalismo e economia: 2º. Governo Vargas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Terci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36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</a:t>
            </a:r>
            <a:r>
              <a:rPr lang="pt-BR" dirty="0" smtClean="0"/>
              <a:t>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Controvérsia: projeto varguista constituía um projeto nacional desenvolvimentista? </a:t>
            </a:r>
            <a:r>
              <a:rPr lang="pt-BR" dirty="0" err="1" smtClean="0"/>
              <a:t>Cepalinos</a:t>
            </a:r>
            <a:r>
              <a:rPr lang="pt-BR" dirty="0" smtClean="0"/>
              <a:t> X FHC X tese da “virada nacionalista” do </a:t>
            </a:r>
            <a:r>
              <a:rPr lang="pt-BR" dirty="0" err="1" smtClean="0"/>
              <a:t>Skidmore</a:t>
            </a:r>
            <a:r>
              <a:rPr lang="pt-BR" dirty="0" smtClean="0"/>
              <a:t> e ainda os que negam o nacionalismo de Vargas (p. 17-18)</a:t>
            </a:r>
          </a:p>
          <a:p>
            <a:r>
              <a:rPr lang="pt-BR" dirty="0" smtClean="0"/>
              <a:t>Tese do autor: reflexões </a:t>
            </a:r>
            <a:r>
              <a:rPr lang="pt-BR" dirty="0" err="1" smtClean="0"/>
              <a:t>ahistóricas</a:t>
            </a:r>
            <a:r>
              <a:rPr lang="pt-BR" dirty="0" smtClean="0"/>
              <a:t> e fundamentadas na racionalidade do “tipo ideal”.</a:t>
            </a:r>
          </a:p>
          <a:p>
            <a:r>
              <a:rPr lang="pt-BR" dirty="0" smtClean="0"/>
              <a:t>Conjuntura: inflação, desequilíbrio das contas públicas, mas melhora do comércio exterior e da política internacional (EUA) em relação a AL.  </a:t>
            </a:r>
          </a:p>
          <a:p>
            <a:r>
              <a:rPr lang="pt-BR" dirty="0" smtClean="0"/>
              <a:t>dois aspectos da política econômica do governo: adoção de políticas ortodoxas contrárias ao desenvolvimentismo e a aceitação do capital estrangeiro.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Ortodoxia Política </a:t>
            </a:r>
            <a:r>
              <a:rPr lang="pt-BR" dirty="0" smtClean="0">
                <a:latin typeface="Calibri" panose="020F0502020204030204" pitchFamily="34" charset="0"/>
              </a:rPr>
              <a:t>→ ortodoxia (UDN) X heterodoxia (CEPAL) discutindo os conceitos (p. 19/20)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Comissão Mista Brasil-EUA – duas fases “sanear e empreender” – Campos Salles – Rodrigues Alves: sanear as finanças e financiar os grandes projetos de infraestrutura (EXIMBANC e Banco Mundial) </a:t>
            </a:r>
            <a:endParaRPr lang="pt-BR" dirty="0" smtClean="0">
              <a:latin typeface="Calibri" panose="020F0502020204030204" pitchFamily="34" charset="0"/>
            </a:endParaRP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80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</a:t>
            </a:r>
            <a:r>
              <a:rPr lang="pt-BR" dirty="0" smtClean="0"/>
              <a:t>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autor mostra que o discurso não era ortodoxo (p. 21) – causas e formas de combater a inflação;</a:t>
            </a:r>
          </a:p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combina crescimento com saneamento financeiro, mantém a taxa de câmbio fixa até o colapso de 1952 </a:t>
            </a:r>
            <a:r>
              <a:rPr lang="pt-BR" dirty="0" smtClean="0">
                <a:latin typeface="Calibri" panose="020F0502020204030204" pitchFamily="34" charset="0"/>
              </a:rPr>
              <a:t>→ instrução 70 da SUMOC (regime de taxas múltiplas), ao invés de desvalorizar o cruzeiro. (p. 22/23) → contraria interesses agraristas.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criação </a:t>
            </a:r>
            <a:r>
              <a:rPr lang="pt-BR" dirty="0" smtClean="0"/>
              <a:t> de diversos órgãos e empresas: BNDE (1952) e Petrobrás (1954); CNPq; CACEX; SUMOC (política monetária, cambial e de Comércio exterior) (24)</a:t>
            </a:r>
          </a:p>
          <a:p>
            <a:pPr marL="901700" indent="-901700">
              <a:buNone/>
            </a:pPr>
            <a:endParaRPr lang="pt-BR" dirty="0" smtClean="0"/>
          </a:p>
          <a:p>
            <a:pPr marL="901700" indent="-901700">
              <a:buNone/>
            </a:pPr>
            <a:endParaRPr lang="pt-BR" dirty="0" smtClean="0"/>
          </a:p>
          <a:p>
            <a:pPr marL="901700" indent="-90170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80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 startAt="2"/>
            </a:pPr>
            <a:r>
              <a:rPr lang="pt-BR" dirty="0" smtClean="0"/>
              <a:t>A Questão do Nacionalismo: por que nacional se não era xenófobo? </a:t>
            </a:r>
          </a:p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oposições extremadas: UDN acusava o governo de xenofobia e o PCB de aliado do imperialismo!! (p.24)</a:t>
            </a:r>
          </a:p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discurso nacionalista </a:t>
            </a:r>
            <a:r>
              <a:rPr lang="pt-BR" dirty="0" smtClean="0">
                <a:latin typeface="Calibri" panose="020F0502020204030204" pitchFamily="34" charset="0"/>
              </a:rPr>
              <a:t>→ ideologia nacionalista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mediante a hegemonia estadunidense e em ambiente de guerra fria cabia estabelecer a </a:t>
            </a:r>
            <a:r>
              <a:rPr lang="pt-BR" i="1" dirty="0" smtClean="0">
                <a:latin typeface="Calibri" panose="020F0502020204030204" pitchFamily="34" charset="0"/>
              </a:rPr>
              <a:t>forma </a:t>
            </a:r>
            <a:r>
              <a:rPr lang="pt-BR" dirty="0" smtClean="0">
                <a:latin typeface="Calibri" panose="020F0502020204030204" pitchFamily="34" charset="0"/>
              </a:rPr>
              <a:t> de alinhamento com os EUA (p. 25/26)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formação da Comissão Mista Brasil-EUA no âmbito do Plano Marshall – mudança do governo americano e exigência de </a:t>
            </a:r>
            <a:r>
              <a:rPr lang="pt-BR" i="1" dirty="0" smtClean="0">
                <a:latin typeface="Calibri" panose="020F0502020204030204" pitchFamily="34" charset="0"/>
              </a:rPr>
              <a:t>alinhamento</a:t>
            </a:r>
            <a:r>
              <a:rPr lang="pt-BR" dirty="0" smtClean="0">
                <a:latin typeface="Calibri" panose="020F0502020204030204" pitchFamily="34" charset="0"/>
              </a:rPr>
              <a:t> </a:t>
            </a:r>
            <a:r>
              <a:rPr lang="pt-BR" i="1" dirty="0" smtClean="0">
                <a:latin typeface="Calibri" panose="020F0502020204030204" pitchFamily="34" charset="0"/>
              </a:rPr>
              <a:t>automático</a:t>
            </a:r>
            <a:r>
              <a:rPr lang="pt-BR" dirty="0" smtClean="0">
                <a:latin typeface="Calibri" panose="020F0502020204030204" pitchFamily="34" charset="0"/>
              </a:rPr>
              <a:t> na guerra fria </a:t>
            </a:r>
            <a:r>
              <a:rPr lang="pt-BR" dirty="0" smtClean="0">
                <a:latin typeface="Calibri" panose="020F0502020204030204" pitchFamily="34" charset="0"/>
              </a:rPr>
              <a:t>→ (p. </a:t>
            </a:r>
            <a:r>
              <a:rPr lang="pt-BR" smtClean="0">
                <a:latin typeface="Calibri" panose="020F0502020204030204" pitchFamily="34" charset="0"/>
              </a:rPr>
              <a:t>27/28) </a:t>
            </a:r>
            <a:r>
              <a:rPr lang="pt-BR" dirty="0" smtClean="0">
                <a:latin typeface="Calibri" panose="020F0502020204030204" pitchFamily="34" charset="0"/>
              </a:rPr>
              <a:t>manter </a:t>
            </a:r>
            <a:r>
              <a:rPr lang="pt-BR" smtClean="0">
                <a:latin typeface="Calibri" panose="020F0502020204030204" pitchFamily="34" charset="0"/>
              </a:rPr>
              <a:t>controle nacional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257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Aula 8 – nacionalismo e economia: 2º. Governo Vargas</vt:lpstr>
      <vt:lpstr>Nacionalismo e economia: 2º. Governo Vargas</vt:lpstr>
      <vt:lpstr>Nacionalismo e economia: 2º. Governo Vargas</vt:lpstr>
      <vt:lpstr>Nacionalismo e economia: 2º. Governo Vargas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 – nacionalismo e economia: 2º. Governo Vargas</dc:title>
  <dc:creator>Eliana Terci</dc:creator>
  <cp:lastModifiedBy>Eliana Terci</cp:lastModifiedBy>
  <cp:revision>7</cp:revision>
  <dcterms:created xsi:type="dcterms:W3CDTF">2015-04-21T20:48:13Z</dcterms:created>
  <dcterms:modified xsi:type="dcterms:W3CDTF">2015-04-21T21:36:50Z</dcterms:modified>
</cp:coreProperties>
</file>