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1A5DE-555F-9041-BA75-CB297B9389D0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FB2E5-C8DB-CF4E-A7EC-B38298E96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4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FB2E5-C8DB-CF4E-A7EC-B38298E968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0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AFA-E95C-1344-A6EB-DEDE82B67986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E64-A5C2-284D-99DC-6336832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3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AFA-E95C-1344-A6EB-DEDE82B67986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E64-A5C2-284D-99DC-6336832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AFA-E95C-1344-A6EB-DEDE82B67986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E64-A5C2-284D-99DC-6336832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1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AFA-E95C-1344-A6EB-DEDE82B67986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E64-A5C2-284D-99DC-6336832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AFA-E95C-1344-A6EB-DEDE82B67986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E64-A5C2-284D-99DC-6336832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2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AFA-E95C-1344-A6EB-DEDE82B67986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E64-A5C2-284D-99DC-6336832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AFA-E95C-1344-A6EB-DEDE82B67986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E64-A5C2-284D-99DC-6336832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AFA-E95C-1344-A6EB-DEDE82B67986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E64-A5C2-284D-99DC-6336832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9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AFA-E95C-1344-A6EB-DEDE82B67986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E64-A5C2-284D-99DC-6336832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AFA-E95C-1344-A6EB-DEDE82B67986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E64-A5C2-284D-99DC-6336832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4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AFA-E95C-1344-A6EB-DEDE82B67986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E64-A5C2-284D-99DC-6336832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2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9AFA-E95C-1344-A6EB-DEDE82B67986}" type="datetimeFigureOut">
              <a:rPr lang="en-US" smtClean="0"/>
              <a:t>27/03/17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4E64-A5C2-284D-99DC-63368325C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9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Cinética</a:t>
            </a:r>
            <a:r>
              <a:rPr lang="en-US" dirty="0" smtClean="0"/>
              <a:t> </a:t>
            </a:r>
            <a:r>
              <a:rPr lang="en-US" dirty="0" err="1" smtClean="0"/>
              <a:t>Química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5a. Aula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3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Mecanismo</a:t>
            </a:r>
            <a:r>
              <a:rPr lang="en-US" dirty="0" smtClean="0"/>
              <a:t> – </a:t>
            </a:r>
            <a:r>
              <a:rPr lang="en-US" dirty="0" err="1" smtClean="0"/>
              <a:t>Limites</a:t>
            </a:r>
            <a:r>
              <a:rPr lang="en-US" dirty="0" smtClean="0"/>
              <a:t> de </a:t>
            </a:r>
            <a:r>
              <a:rPr lang="en-US" dirty="0" err="1" smtClean="0"/>
              <a:t>Explosão</a:t>
            </a:r>
            <a:endParaRPr lang="en-US" dirty="0"/>
          </a:p>
        </p:txBody>
      </p:sp>
      <p:pic>
        <p:nvPicPr>
          <p:cNvPr id="5" name="Content Placeholder 4" descr="Captura de Tela 2015-10-18 às 22.19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59" r="-34159"/>
          <a:stretch>
            <a:fillRect/>
          </a:stretch>
        </p:blipFill>
        <p:spPr>
          <a:xfrm>
            <a:off x="457200" y="1399064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130138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Mecanismos</a:t>
            </a:r>
            <a:r>
              <a:rPr lang="en-US" dirty="0" smtClean="0"/>
              <a:t> de </a:t>
            </a:r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NOx</a:t>
            </a:r>
            <a:endParaRPr lang="en-US" dirty="0"/>
          </a:p>
        </p:txBody>
      </p:sp>
      <p:pic>
        <p:nvPicPr>
          <p:cNvPr id="7" name="Content Placeholder 6" descr="Captura de Tela 2015-10-18 às 22.28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35" b="-280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795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Mecanismos</a:t>
            </a:r>
            <a:r>
              <a:rPr lang="en-US" dirty="0" smtClean="0"/>
              <a:t> de </a:t>
            </a:r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NOx</a:t>
            </a:r>
            <a:endParaRPr lang="en-US" dirty="0"/>
          </a:p>
        </p:txBody>
      </p:sp>
      <p:pic>
        <p:nvPicPr>
          <p:cNvPr id="4" name="Content Placeholder 3" descr="Captura de Tela 2015-10-18 às 22.28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42" b="-32742"/>
          <a:stretch>
            <a:fillRect/>
          </a:stretch>
        </p:blipFill>
        <p:spPr>
          <a:xfrm>
            <a:off x="547761" y="473856"/>
            <a:ext cx="7912143" cy="4351374"/>
          </a:xfrm>
        </p:spPr>
      </p:pic>
      <p:pic>
        <p:nvPicPr>
          <p:cNvPr id="5" name="Picture 4" descr="Captura de Tela 2015-10-18 às 22.28.4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139653"/>
            <a:ext cx="8229600" cy="25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0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Mecanismos</a:t>
            </a:r>
            <a:r>
              <a:rPr lang="en-US" dirty="0" smtClean="0"/>
              <a:t> de </a:t>
            </a:r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NOx</a:t>
            </a:r>
            <a:endParaRPr lang="en-US" dirty="0"/>
          </a:p>
        </p:txBody>
      </p:sp>
      <p:pic>
        <p:nvPicPr>
          <p:cNvPr id="6" name="Content Placeholder 5" descr="Captura de Tela 2015-10-18 às 22.31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4" b="-27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038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Mecanismo</a:t>
            </a:r>
            <a:r>
              <a:rPr lang="en-US" dirty="0" smtClean="0"/>
              <a:t> Global de </a:t>
            </a:r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NOx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313923"/>
              </p:ext>
            </p:extLst>
          </p:nvPr>
        </p:nvGraphicFramePr>
        <p:xfrm>
          <a:off x="4508500" y="33274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27000" imgH="203200" progId="Equation.DSMT4">
                  <p:embed/>
                </p:oleObj>
              </mc:Choice>
              <mc:Fallback>
                <p:oleObj name="Equation" r:id="rId3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500" y="33274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19808"/>
              </p:ext>
            </p:extLst>
          </p:nvPr>
        </p:nvGraphicFramePr>
        <p:xfrm>
          <a:off x="3084690" y="2461845"/>
          <a:ext cx="2836148" cy="1291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282700" imgH="584200" progId="Equation.DSMT4">
                  <p:embed/>
                </p:oleObj>
              </mc:Choice>
              <mc:Fallback>
                <p:oleObj name="Equation" r:id="rId5" imgW="12827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4690" y="2461845"/>
                        <a:ext cx="2836148" cy="1291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928783" cy="57291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Mecanismo</a:t>
            </a:r>
            <a:r>
              <a:rPr lang="en-US" dirty="0" smtClean="0"/>
              <a:t> de </a:t>
            </a:r>
            <a:r>
              <a:rPr lang="en-US" dirty="0" err="1" smtClean="0"/>
              <a:t>Zeldovich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3925694"/>
            <a:ext cx="8077200" cy="1492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altas</a:t>
            </a:r>
            <a:r>
              <a:rPr lang="en-US" dirty="0" smtClean="0"/>
              <a:t> </a:t>
            </a:r>
            <a:r>
              <a:rPr lang="en-US" dirty="0" err="1" smtClean="0"/>
              <a:t>Temperaturas</a:t>
            </a:r>
            <a:r>
              <a:rPr lang="en-US" dirty="0" smtClean="0"/>
              <a:t>, as </a:t>
            </a:r>
            <a:r>
              <a:rPr lang="en-US" dirty="0" err="1" smtClean="0"/>
              <a:t>rea</a:t>
            </a:r>
            <a:r>
              <a:rPr lang="en-US" dirty="0" err="1" smtClean="0"/>
              <a:t>çõ</a:t>
            </a:r>
            <a:r>
              <a:rPr lang="en-US" dirty="0" err="1" smtClean="0"/>
              <a:t>es</a:t>
            </a:r>
            <a:r>
              <a:rPr lang="en-US" dirty="0" smtClean="0"/>
              <a:t> de </a:t>
            </a:r>
            <a:r>
              <a:rPr lang="en-US" dirty="0" err="1" smtClean="0"/>
              <a:t>Nox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lentas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as </a:t>
            </a:r>
            <a:r>
              <a:rPr lang="en-US" dirty="0" err="1" smtClean="0"/>
              <a:t>reações</a:t>
            </a:r>
            <a:r>
              <a:rPr lang="en-US" dirty="0" smtClean="0"/>
              <a:t> de </a:t>
            </a:r>
            <a:r>
              <a:rPr lang="en-US" dirty="0" err="1" smtClean="0"/>
              <a:t>combustão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envolvem</a:t>
            </a:r>
            <a:r>
              <a:rPr lang="en-US" dirty="0" smtClean="0"/>
              <a:t> </a:t>
            </a:r>
            <a:r>
              <a:rPr lang="en-US" dirty="0" err="1" smtClean="0"/>
              <a:t>oxigônio</a:t>
            </a:r>
            <a:r>
              <a:rPr lang="en-US" dirty="0" smtClean="0"/>
              <a:t>. Assume-se </a:t>
            </a:r>
            <a:r>
              <a:rPr lang="en-US" dirty="0" err="1" smtClean="0"/>
              <a:t>Equilíbrio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oxigênio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23437"/>
              </p:ext>
            </p:extLst>
          </p:nvPr>
        </p:nvGraphicFramePr>
        <p:xfrm>
          <a:off x="4508500" y="33274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7" imgW="127000" imgH="203200" progId="Equation.DSMT4">
                  <p:embed/>
                </p:oleObj>
              </mc:Choice>
              <mc:Fallback>
                <p:oleObj name="Equation" r:id="rId7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500" y="33274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Mecanismos</a:t>
            </a:r>
            <a:r>
              <a:rPr lang="en-US" dirty="0" smtClean="0"/>
              <a:t> de </a:t>
            </a:r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NOx</a:t>
            </a:r>
            <a:endParaRPr lang="en-US" dirty="0"/>
          </a:p>
        </p:txBody>
      </p:sp>
      <p:pic>
        <p:nvPicPr>
          <p:cNvPr id="4" name="Content Placeholder 3" descr="Captura de Tela 2015-10-18 às 22.33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94" b="-6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824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Mecanismos</a:t>
            </a:r>
            <a:r>
              <a:rPr lang="en-US" dirty="0" smtClean="0"/>
              <a:t> de </a:t>
            </a:r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NOx</a:t>
            </a:r>
            <a:endParaRPr lang="en-US" dirty="0"/>
          </a:p>
        </p:txBody>
      </p:sp>
      <p:pic>
        <p:nvPicPr>
          <p:cNvPr id="5" name="Content Placeholder 4" descr="Captura de Tela 2015-10-18 às 22.34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 b="2344"/>
          <a:stretch>
            <a:fillRect/>
          </a:stretch>
        </p:blipFill>
        <p:spPr>
          <a:xfrm>
            <a:off x="457200" y="1600200"/>
            <a:ext cx="8229600" cy="1636713"/>
          </a:xfrm>
        </p:spPr>
      </p:pic>
      <p:pic>
        <p:nvPicPr>
          <p:cNvPr id="7" name="Picture 6" descr="Captura de Tela 2015-10-18 às 22.34.2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47" y="2963602"/>
            <a:ext cx="5340408" cy="29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Mecanismos</a:t>
            </a:r>
            <a:r>
              <a:rPr lang="en-US" dirty="0" smtClean="0"/>
              <a:t> de </a:t>
            </a:r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NOx</a:t>
            </a:r>
            <a:endParaRPr lang="en-US" dirty="0"/>
          </a:p>
        </p:txBody>
      </p:sp>
      <p:pic>
        <p:nvPicPr>
          <p:cNvPr id="4" name="Content Placeholder 3" descr="Captura de Tela 2015-10-18 às 22.37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79" b="-199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94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Mecanismos</a:t>
            </a:r>
            <a:r>
              <a:rPr lang="en-US" dirty="0" smtClean="0"/>
              <a:t> de </a:t>
            </a:r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NOx</a:t>
            </a:r>
            <a:endParaRPr lang="en-US" dirty="0"/>
          </a:p>
        </p:txBody>
      </p:sp>
      <p:pic>
        <p:nvPicPr>
          <p:cNvPr id="5" name="Content Placeholder 4" descr="Captura de Tela 2015-10-18 às 22.37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108" b="-621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731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Sistema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-O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Propulsão</a:t>
            </a:r>
            <a:r>
              <a:rPr lang="en-US" sz="2400" dirty="0" smtClean="0"/>
              <a:t> de </a:t>
            </a:r>
            <a:r>
              <a:rPr lang="en-US" sz="2400" dirty="0" err="1" smtClean="0"/>
              <a:t>foguetes</a:t>
            </a:r>
            <a:endParaRPr lang="en-US" sz="2400" dirty="0" smtClean="0"/>
          </a:p>
          <a:p>
            <a:r>
              <a:rPr lang="en-US" sz="2400" dirty="0" err="1" smtClean="0"/>
              <a:t>Submecanismo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presente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quaisquer</a:t>
            </a:r>
            <a:r>
              <a:rPr lang="en-US" sz="2400" dirty="0" smtClean="0"/>
              <a:t> </a:t>
            </a:r>
            <a:r>
              <a:rPr lang="en-US" sz="2400" dirty="0" err="1" smtClean="0"/>
              <a:t>hidrocarbonetos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754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Mecanismo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16023" cy="690988"/>
          </a:xfrm>
        </p:spPr>
        <p:txBody>
          <a:bodyPr/>
          <a:lstStyle/>
          <a:p>
            <a:r>
              <a:rPr lang="en-US" dirty="0" err="1" smtClean="0"/>
              <a:t>Reações</a:t>
            </a:r>
            <a:r>
              <a:rPr lang="en-US" dirty="0" smtClean="0"/>
              <a:t> INICIADORAS</a:t>
            </a:r>
            <a:endParaRPr lang="en-US" dirty="0"/>
          </a:p>
        </p:txBody>
      </p:sp>
      <p:pic>
        <p:nvPicPr>
          <p:cNvPr id="4" name="Picture 3" descr="Captura de Tela 2015-10-18 às 21.54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29" b="-18129"/>
          <a:stretch/>
        </p:blipFill>
        <p:spPr>
          <a:xfrm>
            <a:off x="2713944" y="2291189"/>
            <a:ext cx="3458256" cy="8195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095100"/>
            <a:ext cx="6116023" cy="690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Reações</a:t>
            </a:r>
            <a:r>
              <a:rPr lang="en-US" dirty="0" smtClean="0"/>
              <a:t> PROPAGADORAS H,OH, O</a:t>
            </a:r>
            <a:endParaRPr lang="en-US" dirty="0"/>
          </a:p>
        </p:txBody>
      </p:sp>
      <p:pic>
        <p:nvPicPr>
          <p:cNvPr id="6" name="Picture 5" descr="Captura de Tela 2015-10-18 às 21.57.2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2900" y="3786088"/>
            <a:ext cx="3365500" cy="1041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4800255"/>
            <a:ext cx="6116023" cy="690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Terminais</a:t>
            </a:r>
            <a:endParaRPr lang="en-US" dirty="0"/>
          </a:p>
        </p:txBody>
      </p:sp>
      <p:pic>
        <p:nvPicPr>
          <p:cNvPr id="8" name="Picture 7" descr="Captura de Tela 2015-10-18 às 21.59.3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3944" y="5491243"/>
            <a:ext cx="3835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Mecanismo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16023" cy="69098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Reações</a:t>
            </a:r>
            <a:r>
              <a:rPr lang="en-US" dirty="0" smtClean="0"/>
              <a:t> PROPAGADORAS HO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9" name="Picture 8" descr="Captura de Tela 2015-10-18 às 22.02.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400" y="2247900"/>
            <a:ext cx="4775200" cy="2362200"/>
          </a:xfrm>
          <a:prstGeom prst="rect">
            <a:avLst/>
          </a:prstGeom>
        </p:spPr>
      </p:pic>
      <p:pic>
        <p:nvPicPr>
          <p:cNvPr id="10" name="Picture 9" descr="Captura de Tela 2015-10-18 às 22.03.0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9100" y="4891904"/>
            <a:ext cx="5765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Mecanismo</a:t>
            </a:r>
            <a:r>
              <a:rPr lang="en-US" dirty="0" smtClean="0"/>
              <a:t> – </a:t>
            </a:r>
            <a:r>
              <a:rPr lang="en-US" dirty="0" err="1" smtClean="0"/>
              <a:t>Limites</a:t>
            </a:r>
            <a:r>
              <a:rPr lang="en-US" dirty="0" smtClean="0"/>
              <a:t> de </a:t>
            </a:r>
            <a:r>
              <a:rPr lang="en-US" dirty="0" err="1" smtClean="0"/>
              <a:t>Explosão</a:t>
            </a:r>
            <a:endParaRPr lang="en-US" dirty="0"/>
          </a:p>
        </p:txBody>
      </p:sp>
      <p:pic>
        <p:nvPicPr>
          <p:cNvPr id="4" name="Content Placeholder 3" descr="Captura de Tela 2015-10-18 às 22.07.3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2" r="-39302"/>
          <a:stretch/>
        </p:blipFill>
        <p:spPr>
          <a:xfrm>
            <a:off x="457200" y="1417638"/>
            <a:ext cx="8229600" cy="5440362"/>
          </a:xfrm>
        </p:spPr>
      </p:pic>
    </p:spTree>
    <p:extLst>
      <p:ext uri="{BB962C8B-B14F-4D97-AF65-F5344CB8AC3E}">
        <p14:creationId xmlns:p14="http://schemas.microsoft.com/office/powerpoint/2010/main" val="425306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Mecanismo</a:t>
            </a:r>
            <a:r>
              <a:rPr lang="en-US" dirty="0" smtClean="0"/>
              <a:t> – </a:t>
            </a:r>
            <a:r>
              <a:rPr lang="en-US" dirty="0" err="1" smtClean="0"/>
              <a:t>Limites</a:t>
            </a:r>
            <a:r>
              <a:rPr lang="en-US" dirty="0" smtClean="0"/>
              <a:t> de </a:t>
            </a:r>
            <a:r>
              <a:rPr lang="en-US" dirty="0" err="1" smtClean="0"/>
              <a:t>Explosão</a:t>
            </a:r>
            <a:endParaRPr lang="en-US" dirty="0"/>
          </a:p>
        </p:txBody>
      </p:sp>
      <p:pic>
        <p:nvPicPr>
          <p:cNvPr id="5" name="Content Placeholder 4" descr="Captura de Tela 2015-10-18 às 22.14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2" r="-10672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pic>
        <p:nvPicPr>
          <p:cNvPr id="6" name="Picture 5" descr="Captura de Tela 2015-10-18 às 22.14.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9747" y="5761073"/>
            <a:ext cx="4508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7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Mecanismo</a:t>
            </a:r>
            <a:r>
              <a:rPr lang="en-US" dirty="0" smtClean="0"/>
              <a:t> – </a:t>
            </a:r>
            <a:r>
              <a:rPr lang="en-US" dirty="0" err="1" smtClean="0"/>
              <a:t>Limites</a:t>
            </a:r>
            <a:r>
              <a:rPr lang="en-US" dirty="0" smtClean="0"/>
              <a:t> de </a:t>
            </a:r>
            <a:r>
              <a:rPr lang="en-US" dirty="0" err="1" smtClean="0"/>
              <a:t>Explosão</a:t>
            </a:r>
            <a:r>
              <a:rPr lang="en-US" dirty="0" smtClean="0"/>
              <a:t>/</a:t>
            </a:r>
            <a:r>
              <a:rPr lang="en-US" dirty="0" err="1" smtClean="0"/>
              <a:t>Atraso</a:t>
            </a:r>
            <a:r>
              <a:rPr lang="en-US" dirty="0" smtClean="0"/>
              <a:t> de </a:t>
            </a:r>
            <a:r>
              <a:rPr lang="en-US" dirty="0" err="1" smtClean="0"/>
              <a:t>Ignição</a:t>
            </a:r>
            <a:endParaRPr lang="en-US" dirty="0"/>
          </a:p>
        </p:txBody>
      </p:sp>
      <p:pic>
        <p:nvPicPr>
          <p:cNvPr id="4" name="Content Placeholder 3" descr="Captura de Tela 2015-10-18 às 22.17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00" r="-149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47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Mecanismo</a:t>
            </a:r>
            <a:r>
              <a:rPr lang="en-US" dirty="0" smtClean="0"/>
              <a:t> – </a:t>
            </a:r>
            <a:r>
              <a:rPr lang="en-US" dirty="0" err="1" smtClean="0"/>
              <a:t>Atraso</a:t>
            </a:r>
            <a:r>
              <a:rPr lang="en-US" dirty="0" smtClean="0"/>
              <a:t> de </a:t>
            </a:r>
            <a:r>
              <a:rPr lang="en-US" dirty="0" err="1" smtClean="0"/>
              <a:t>Ignição</a:t>
            </a:r>
            <a:endParaRPr lang="en-US" dirty="0"/>
          </a:p>
        </p:txBody>
      </p:sp>
      <p:pic>
        <p:nvPicPr>
          <p:cNvPr id="5" name="Content Placeholder 4" descr="Captura de Tela 2015-10-18 às 22.18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82" r="-26082"/>
          <a:stretch>
            <a:fillRect/>
          </a:stretch>
        </p:blipFill>
        <p:spPr>
          <a:xfrm>
            <a:off x="457200" y="1204743"/>
            <a:ext cx="8229600" cy="5653257"/>
          </a:xfrm>
        </p:spPr>
      </p:pic>
    </p:spTree>
    <p:extLst>
      <p:ext uri="{BB962C8B-B14F-4D97-AF65-F5344CB8AC3E}">
        <p14:creationId xmlns:p14="http://schemas.microsoft.com/office/powerpoint/2010/main" val="90159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Mecanismo</a:t>
            </a:r>
            <a:r>
              <a:rPr lang="en-US" dirty="0" smtClean="0"/>
              <a:t> – </a:t>
            </a:r>
            <a:r>
              <a:rPr lang="en-US" dirty="0" err="1" smtClean="0"/>
              <a:t>Atraso</a:t>
            </a:r>
            <a:r>
              <a:rPr lang="en-US" dirty="0" smtClean="0"/>
              <a:t> de </a:t>
            </a:r>
            <a:r>
              <a:rPr lang="en-US" dirty="0" err="1" smtClean="0"/>
              <a:t>Ignição</a:t>
            </a:r>
            <a:endParaRPr lang="en-US" dirty="0"/>
          </a:p>
        </p:txBody>
      </p:sp>
      <p:pic>
        <p:nvPicPr>
          <p:cNvPr id="4" name="Content Placeholder 3" descr="Captura de Tela 2015-10-18 às 22.19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02" r="-25502"/>
          <a:stretch>
            <a:fillRect/>
          </a:stretch>
        </p:blipFill>
        <p:spPr>
          <a:xfrm>
            <a:off x="457200" y="16002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165556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29168</TotalTime>
  <Words>142</Words>
  <Application>Microsoft Macintosh PowerPoint</Application>
  <PresentationFormat>On-screen Show (4:3)</PresentationFormat>
  <Paragraphs>28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MathType 6.0 Equation</vt:lpstr>
      <vt:lpstr>5 Cinética Química</vt:lpstr>
      <vt:lpstr>Sistema H2-O2</vt:lpstr>
      <vt:lpstr>Mecanismo</vt:lpstr>
      <vt:lpstr>Mecanismo</vt:lpstr>
      <vt:lpstr>Mecanismo – Limites de Explosão</vt:lpstr>
      <vt:lpstr>Mecanismo – Limites de Explosão</vt:lpstr>
      <vt:lpstr>Mecanismo – Limites de Explosão/Atraso de Ignição</vt:lpstr>
      <vt:lpstr>Mecanismo – Atraso de Ignição</vt:lpstr>
      <vt:lpstr>Mecanismo – Atraso de Ignição</vt:lpstr>
      <vt:lpstr>Mecanismo – Limites de Explosão</vt:lpstr>
      <vt:lpstr>Mecanismos de Formação de NOx</vt:lpstr>
      <vt:lpstr>Mecanismos de Formação de NOx</vt:lpstr>
      <vt:lpstr>Mecanismos de Formação de NOx</vt:lpstr>
      <vt:lpstr>Mecanismo Global de Formação de NOx</vt:lpstr>
      <vt:lpstr>Mecanismos de Formação de NOx</vt:lpstr>
      <vt:lpstr>Mecanismos de Formação de NOx</vt:lpstr>
      <vt:lpstr>Mecanismos de Formação de NOx</vt:lpstr>
      <vt:lpstr>Mecanismos de Formação de NOx</vt:lpstr>
    </vt:vector>
  </TitlesOfParts>
  <Company>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Cinética Química</dc:title>
  <dc:creator>Guenther Krieger</dc:creator>
  <cp:lastModifiedBy>Guenther Krieger</cp:lastModifiedBy>
  <cp:revision>12</cp:revision>
  <dcterms:created xsi:type="dcterms:W3CDTF">2015-10-18T23:48:42Z</dcterms:created>
  <dcterms:modified xsi:type="dcterms:W3CDTF">2017-04-09T21:27:50Z</dcterms:modified>
</cp:coreProperties>
</file>