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61" r:id="rId5"/>
    <p:sldId id="285" r:id="rId6"/>
    <p:sldId id="262" r:id="rId7"/>
    <p:sldId id="263" r:id="rId8"/>
    <p:sldId id="264" r:id="rId9"/>
    <p:sldId id="265" r:id="rId10"/>
    <p:sldId id="266" r:id="rId11"/>
    <p:sldId id="286" r:id="rId12"/>
    <p:sldId id="287" r:id="rId13"/>
    <p:sldId id="288" r:id="rId14"/>
    <p:sldId id="289" r:id="rId15"/>
    <p:sldId id="290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é Roberto Piqueira" initials="JRP" lastIdx="1" clrIdx="0">
    <p:extLst>
      <p:ext uri="{19B8F6BF-5375-455C-9EA6-DF929625EA0E}">
        <p15:presenceInfo xmlns:p15="http://schemas.microsoft.com/office/powerpoint/2012/main" userId="b95a21d6d254aa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5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4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946D5B-6977-473C-BA6A-18FB4F707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4F55A1-ECE2-4B48-81D6-774932F98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BCA072-B743-4270-A95C-B511C4470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54D510-9BBA-42FC-B40B-FEC99EC8F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CCEB8D-3EA8-4E42-88A1-631827B0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37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4A7A0C-1768-47AF-B099-225F9F30A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79122F0-9724-4072-AC02-4F268C89FC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BF360F-F815-48BD-A21E-B92F3D75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66AEBB-7F90-46DC-9762-44A2621D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6E7A30-59A4-4C56-A9EE-E8A6C9F3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19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CBC1B1-B763-497C-A32E-6846958CA8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77459C1-5D97-4AEC-B9D5-8E5D1B5BA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FB4C3C-95F6-4F2F-B474-19730A3F9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6D19AE-E3CF-4B3B-BBEC-646E06F9D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0D7DB3C-D3BB-454D-8C24-2302707D3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0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C050AD-102D-4333-BEC6-CCF529346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D0DF5F-66A8-4EFD-9AB3-01E473801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91FEB3-7330-458A-B615-BA124379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CA1B12-A6A2-4278-ABED-2EB6D4C13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E2169D-6D17-49D5-9988-091317494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793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1D770-29DA-4819-9A0F-C1A8A306D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507FEA-AAA1-416A-BC0B-4DE7A7ED9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095AD4-5626-47B9-92AD-8CE8EA975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E7E1D6-C06D-462E-9B06-F1EA6F0C4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FDACAB-9B91-45EA-ADA0-148A539ED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15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6C0D5-8A40-4652-A629-4916CC83B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E655EC-8B77-40E6-B7DC-6469EC94DF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1AAB9B4-2B05-4EDC-A524-E1B8A589C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4F13A6-2ECE-43E6-B48F-1BF108F9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3BBC300-EA06-4960-B503-513809F25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B0D21A-9526-4537-9FF3-849176B6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182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147D60-0196-46F1-B83D-5043258EF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77CAED-F48C-42C1-9197-536CD478C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1D663C-4DFC-4591-9A69-333313D36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B00A0D0-68EC-44D9-8E99-9D509A0EE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4CEF92C-71FC-45AA-8CBA-1F3E7FEBD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1CEF3AE-06C4-4069-AAAB-D21105342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574A968-EF42-45C5-8271-4A4DF45B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E2C25AD-8146-4455-BC37-70FE20365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678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AB6F73-303A-456B-B1BC-FE664AEE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4BC02D2-3FBF-4B22-81F7-FE5B21EB6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1CAC775-31EF-49E4-A927-FCD756386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84B573-8DA5-4A8B-9DA2-ED4806C87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61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F9023FB-4255-4353-BAED-7DC685B32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B0775C8-387B-430C-B595-20A3B8E80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D9B5075-762F-4159-A494-CD947A14C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292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B2B02-2709-478B-A59B-7280FF0E0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00A59D-92CE-4169-BD6B-84844B33F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988F557-6F0D-482E-AEDA-5AAADF76F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7A8D4CA-AC29-4614-A88D-E5DCB0773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9E9B19-5777-4BD2-A970-3D0DF7D9D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73B212C-6C85-4AE7-95C2-2FB0A1D18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959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C4292E-57F7-498B-9424-341E05171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F69E3A4-3404-4FCA-9CBF-99461CC0C3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A0161C2-0B14-4B07-A656-00BEC8897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8A2D961-2B5E-4487-ACBB-D15194069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8CB3CA2-1C06-468E-A86E-6D30FBC2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A96DF1-D79C-40A3-82D2-89B207CA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18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4438C2-1633-4E14-8854-DBA5C6AFD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E5955F-76D2-4D56-9698-F71FAC31E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6084E0-EB25-4F23-B56E-2548061CFD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0BD1-7F05-438D-954E-805872EFCE90}" type="datetimeFigureOut">
              <a:rPr lang="pt-BR" smtClean="0"/>
              <a:t>23/03/2020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153A0C-2373-45BC-A6C5-9E8A2C1592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BD9FEC-906F-40A1-B652-A99418151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93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40EB3-6C45-4612-9ACB-1CBA33F746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Arial Black" panose="020B0A04020102020204" pitchFamily="34" charset="0"/>
              </a:rPr>
              <a:t>Aula de Tópicos de Controle Avançado</a:t>
            </a: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PTC 3566 </a:t>
            </a:r>
            <a:r>
              <a:rPr lang="pt-BR" sz="3600">
                <a:latin typeface="Arial Black" panose="020B0A04020102020204" pitchFamily="34" charset="0"/>
              </a:rPr>
              <a:t>(25/03/2020)</a:t>
            </a:r>
            <a:endParaRPr lang="pt-BR" sz="3600" dirty="0">
              <a:latin typeface="Arial Black" panose="020B0A040201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B2D143-E542-486C-8132-887342E08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José Roberto Castilho Piqueira</a:t>
            </a:r>
          </a:p>
          <a:p>
            <a:r>
              <a:rPr lang="pt-BR" dirty="0"/>
              <a:t>(piqueira@lac.usp.br)</a:t>
            </a:r>
          </a:p>
        </p:txBody>
      </p:sp>
    </p:spTree>
    <p:extLst>
      <p:ext uri="{BB962C8B-B14F-4D97-AF65-F5344CB8AC3E}">
        <p14:creationId xmlns:p14="http://schemas.microsoft.com/office/powerpoint/2010/main" val="2124131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5C2D0-6941-4E1A-88FE-A4BF7FB5F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Diagrama de bifurcações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120E771A-A096-46C4-B570-B58C505094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3369" y="2056456"/>
            <a:ext cx="3677238" cy="205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6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EDD3CE-6226-4253-A331-7B0471D1F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Retomando o mapa de Poincaré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4D019027-3A2C-41D5-A1DB-3DE01FD24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6483" y="1540095"/>
            <a:ext cx="3634451" cy="342610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938C1EE-54E1-40F3-A21B-58B1D20421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127" y="4966201"/>
            <a:ext cx="7963382" cy="136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15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470DCB-00EB-4762-B901-ED15EA633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E37834ED-8F99-4B0C-915A-07D2CF23F2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4375" y="1690688"/>
            <a:ext cx="5822337" cy="150509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E06141F3-C801-4A71-A3CE-3DD1D45ADD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4744" y="3308225"/>
            <a:ext cx="8239104" cy="121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784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EAFD9-FBE1-4BA4-98B7-5A703A6F9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Coordenadas polares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1AABE66D-EEFC-4A11-87E8-F3088CEC7A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8075" y="2246677"/>
            <a:ext cx="10750159" cy="331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227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32A9D-370A-4D12-BBB1-B729903B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Integrando e escrevendo o mapa</a:t>
            </a:r>
          </a:p>
        </p:txBody>
      </p:sp>
      <p:pic>
        <p:nvPicPr>
          <p:cNvPr id="10" name="Espaço Reservado para Conteúdo 9">
            <a:extLst>
              <a:ext uri="{FF2B5EF4-FFF2-40B4-BE49-F238E27FC236}">
                <a16:creationId xmlns:a16="http://schemas.microsoft.com/office/drawing/2014/main" id="{97757EDB-2C84-44FA-A9E3-89C0AEF875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2273" y="1690688"/>
            <a:ext cx="12899203" cy="371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74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26153-4DC1-42CA-A267-27FCBA784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Derivada no ponto fixo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0EF51477-70CA-497D-A842-4BDC2297D3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297" y="2299855"/>
            <a:ext cx="9727716" cy="294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419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Sistemas Dinâmicos: Soluções periódicas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C33DC4-0175-4A4C-BE0D-35E5C97D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Existência: Teorema de </a:t>
            </a:r>
            <a:r>
              <a:rPr lang="pt-BR" dirty="0" err="1"/>
              <a:t>Bendixson</a:t>
            </a:r>
            <a:r>
              <a:rPr lang="pt-BR" dirty="0"/>
              <a:t> </a:t>
            </a:r>
          </a:p>
          <a:p>
            <a:r>
              <a:rPr lang="pt-BR" dirty="0"/>
              <a:t>Localização: Índices de Poincaré</a:t>
            </a:r>
          </a:p>
          <a:p>
            <a:r>
              <a:rPr lang="pt-BR" dirty="0"/>
              <a:t>Estabilidade: </a:t>
            </a:r>
          </a:p>
          <a:p>
            <a:pPr lvl="1"/>
            <a:r>
              <a:rPr lang="pt-BR" dirty="0"/>
              <a:t>Mapa de Poincaré: sistema de tempo contínuo de ordem N transformado em um sistema de tempo discreto de ordem N-1</a:t>
            </a:r>
          </a:p>
        </p:txBody>
      </p:sp>
    </p:spTree>
    <p:extLst>
      <p:ext uri="{BB962C8B-B14F-4D97-AF65-F5344CB8AC3E}">
        <p14:creationId xmlns:p14="http://schemas.microsoft.com/office/powerpoint/2010/main" val="345562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AADB3D-3249-4769-AB0C-3BC5ED0C0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Mapa de Poincaré: visão geral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F4B17CF5-25A0-4EEC-B6CE-8923D53872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39" y="1825625"/>
            <a:ext cx="1034452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05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0B3A0-94F1-4BDA-9507-AE318152D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 de tempo discreto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6A373B-DF62-4BD8-8268-1212AEE38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x(n+1) = f(x(n)) ...Linearização: x(n+1) = b x(n)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E647945-7D36-42B9-B89C-A6C8BFE1D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673" y="2283190"/>
            <a:ext cx="8227126" cy="487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167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D8FEDF-2666-4B9B-893F-A29F74DF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Evolução temporal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3D5A96-6CF6-48CC-A565-C62876FEE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x(0)  x(1)=f[x(0)]  x(2)=f[x(1)]=</a:t>
            </a:r>
            <a:r>
              <a:rPr lang="pt-BR" dirty="0" err="1"/>
              <a:t>fof</a:t>
            </a:r>
            <a:r>
              <a:rPr lang="pt-BR" dirty="0"/>
              <a:t>[x(0)]........</a:t>
            </a:r>
          </a:p>
          <a:p>
            <a:endParaRPr lang="pt-BR" dirty="0"/>
          </a:p>
          <a:p>
            <a:r>
              <a:rPr lang="pt-BR" dirty="0"/>
              <a:t>Período 2: x(2)=f[x(1)]... x(1)=f[x(2)]</a:t>
            </a:r>
          </a:p>
          <a:p>
            <a:r>
              <a:rPr lang="pt-BR" dirty="0"/>
              <a:t>Período 4</a:t>
            </a:r>
          </a:p>
          <a:p>
            <a:r>
              <a:rPr lang="pt-BR" dirty="0"/>
              <a:t>Período 8</a:t>
            </a:r>
          </a:p>
        </p:txBody>
      </p:sp>
    </p:spTree>
    <p:extLst>
      <p:ext uri="{BB962C8B-B14F-4D97-AF65-F5344CB8AC3E}">
        <p14:creationId xmlns:p14="http://schemas.microsoft.com/office/powerpoint/2010/main" val="3288187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28F266-7598-447A-A73E-F49166773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650"/>
            <a:ext cx="10515600" cy="1325563"/>
          </a:xfrm>
        </p:spPr>
        <p:txBody>
          <a:bodyPr/>
          <a:lstStyle/>
          <a:p>
            <a:r>
              <a:rPr lang="pt-BR" dirty="0"/>
              <a:t>Lembrando a </a:t>
            </a:r>
            <a:r>
              <a:rPr lang="pt-BR" dirty="0" err="1"/>
              <a:t>cob</a:t>
            </a:r>
            <a:r>
              <a:rPr lang="pt-BR" dirty="0"/>
              <a:t>-web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32CB307-8B88-46D8-89FF-EFBF0569B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612" y="3327900"/>
            <a:ext cx="2617701" cy="424950"/>
          </a:xfrm>
          <a:prstGeom prst="rect">
            <a:avLst/>
          </a:prstGeom>
        </p:spPr>
      </p:pic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E2562B76-84BB-4CAF-B10B-E6CF85F912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579420"/>
            <a:ext cx="4861702" cy="280785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AC502F48-C6D5-4C42-9EF7-D7837E55E8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1702" y="1700213"/>
            <a:ext cx="4393774" cy="2584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721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Mapa logístico: x(n+1)=</a:t>
            </a:r>
            <a:r>
              <a:rPr lang="pt-BR" dirty="0" err="1"/>
              <a:t>rx</a:t>
            </a:r>
            <a:r>
              <a:rPr lang="pt-BR" dirty="0"/>
              <a:t>(n)[1-x(n)]</a:t>
            </a:r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2BD3BDC1-70C7-474E-AFCA-3BC41E3262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0424" y="1589594"/>
            <a:ext cx="2640551" cy="2012588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D43BEAE6-7CCF-4787-BC6E-B7FB3C108A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5534" y="1690689"/>
            <a:ext cx="3379811" cy="1759786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258D7E52-2BEA-4B51-8044-58258D813C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6908" y="3921850"/>
            <a:ext cx="4096873" cy="166615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F55AE63A-12DA-4B32-810E-416D3F340F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7159" y="3792464"/>
            <a:ext cx="3443493" cy="166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597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464CD0-EA09-4A52-8D3D-67E3541E4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Mapa logístico: bifurcações sucessivas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AE84CD9-B505-45AF-AFB9-972109B09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4224" y="2127768"/>
            <a:ext cx="4117195" cy="2596631"/>
          </a:xfrm>
          <a:prstGeom prst="rect">
            <a:avLst/>
          </a:prstGeom>
        </p:spPr>
      </p:pic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2D44E8F6-6078-4F02-A7DE-0E9E93CDCE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32548" y="1736267"/>
            <a:ext cx="8984999" cy="2891151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C55366AB-B0A5-48E4-8513-BF86B11AA0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6237" y="5025700"/>
            <a:ext cx="3735004" cy="87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196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ADC6A1-EC30-43A7-9EAF-FB3DDB075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Comportamento caótico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14A08EB-BFED-40DD-8E17-155C164D1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2906" y="4183049"/>
            <a:ext cx="3491901" cy="1236675"/>
          </a:xfrm>
          <a:prstGeom prst="rect">
            <a:avLst/>
          </a:prstGeom>
        </p:spPr>
      </p:pic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2D483966-F266-44EC-9E6E-AB6B16519F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69979" y="1690687"/>
            <a:ext cx="8376281" cy="391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5770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207</Words>
  <Application>Microsoft Office PowerPoint</Application>
  <PresentationFormat>Widescreen</PresentationFormat>
  <Paragraphs>28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Tema do Office</vt:lpstr>
      <vt:lpstr>Aula de Tópicos de Controle Avançado PTC 3566 (25/03/2020)</vt:lpstr>
      <vt:lpstr>Sistemas Dinâmicos: Soluções periódicas</vt:lpstr>
      <vt:lpstr>Mapa de Poincaré: visão geral</vt:lpstr>
      <vt:lpstr>Sistema de tempo discreto</vt:lpstr>
      <vt:lpstr>Evolução temporal</vt:lpstr>
      <vt:lpstr>Lembrando a cob-web</vt:lpstr>
      <vt:lpstr>Mapa logístico: x(n+1)=rx(n)[1-x(n)]</vt:lpstr>
      <vt:lpstr>Mapa logístico: bifurcações sucessivas</vt:lpstr>
      <vt:lpstr>Comportamento caótico</vt:lpstr>
      <vt:lpstr>Diagrama de bifurcações</vt:lpstr>
      <vt:lpstr>Retomando o mapa de Poincaré</vt:lpstr>
      <vt:lpstr>Exemplo</vt:lpstr>
      <vt:lpstr>Coordenadas polares</vt:lpstr>
      <vt:lpstr>Integrando e escrevendo o mapa</vt:lpstr>
      <vt:lpstr>Derivada no ponto fixo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quântica da informação: impossibilidade de copia, entrelaçamento e teletransporte</dc:title>
  <dc:creator>José Roberto Piqueira</dc:creator>
  <cp:lastModifiedBy>José Roberto Piqueira</cp:lastModifiedBy>
  <cp:revision>45</cp:revision>
  <dcterms:created xsi:type="dcterms:W3CDTF">2019-06-28T19:51:26Z</dcterms:created>
  <dcterms:modified xsi:type="dcterms:W3CDTF">2020-03-23T16:40:58Z</dcterms:modified>
</cp:coreProperties>
</file>