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77" r:id="rId3"/>
    <p:sldId id="678" r:id="rId4"/>
    <p:sldId id="679" r:id="rId5"/>
    <p:sldId id="680" r:id="rId6"/>
    <p:sldId id="681" r:id="rId7"/>
    <p:sldId id="259" r:id="rId8"/>
    <p:sldId id="258" r:id="rId9"/>
    <p:sldId id="683" r:id="rId10"/>
    <p:sldId id="257" r:id="rId11"/>
    <p:sldId id="684" r:id="rId12"/>
    <p:sldId id="685" r:id="rId13"/>
    <p:sldId id="723" r:id="rId14"/>
    <p:sldId id="724" r:id="rId15"/>
    <p:sldId id="719" r:id="rId16"/>
    <p:sldId id="725" r:id="rId17"/>
    <p:sldId id="720" r:id="rId18"/>
    <p:sldId id="726" r:id="rId19"/>
    <p:sldId id="727" r:id="rId20"/>
    <p:sldId id="728" r:id="rId21"/>
    <p:sldId id="729" r:id="rId22"/>
    <p:sldId id="730" r:id="rId23"/>
    <p:sldId id="733" r:id="rId24"/>
    <p:sldId id="736" r:id="rId25"/>
    <p:sldId id="738" r:id="rId26"/>
    <p:sldId id="737" r:id="rId27"/>
    <p:sldId id="735" r:id="rId28"/>
    <p:sldId id="734" r:id="rId29"/>
    <p:sldId id="742" r:id="rId30"/>
    <p:sldId id="741" r:id="rId31"/>
    <p:sldId id="743" r:id="rId32"/>
    <p:sldId id="614" r:id="rId33"/>
    <p:sldId id="731" r:id="rId34"/>
    <p:sldId id="73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98435-7905-4D13-A33A-749658C40C35}" v="257" dt="2020-09-10T20:16:49.11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oreira" userId="2182ef33ca4e5775" providerId="LiveId" clId="{DD698435-7905-4D13-A33A-749658C40C35}"/>
    <pc:docChg chg="undo redo custSel addSld delSld modSld sldOrd addMainMaster delMainMaster">
      <pc:chgData name="Fernanda Moreira" userId="2182ef33ca4e5775" providerId="LiveId" clId="{DD698435-7905-4D13-A33A-749658C40C35}" dt="2020-09-10T20:16:49.176" v="2434" actId="27636"/>
      <pc:docMkLst>
        <pc:docMk/>
      </pc:docMkLst>
      <pc:sldChg chg="addSp modSp add mod modAnim">
        <pc:chgData name="Fernanda Moreira" userId="2182ef33ca4e5775" providerId="LiveId" clId="{DD698435-7905-4D13-A33A-749658C40C35}" dt="2020-09-10T12:27:38.484" v="235" actId="1076"/>
        <pc:sldMkLst>
          <pc:docMk/>
          <pc:sldMk cId="755000769" sldId="257"/>
        </pc:sldMkLst>
        <pc:spChg chg="mod">
          <ac:chgData name="Fernanda Moreira" userId="2182ef33ca4e5775" providerId="LiveId" clId="{DD698435-7905-4D13-A33A-749658C40C35}" dt="2020-09-10T12:24:07.107" v="109" actId="20577"/>
          <ac:spMkLst>
            <pc:docMk/>
            <pc:sldMk cId="755000769" sldId="257"/>
            <ac:spMk id="5" creationId="{6F50EFC1-6B2A-45A2-A528-5974ADC011C0}"/>
          </ac:spMkLst>
        </pc:spChg>
        <pc:spChg chg="add mod">
          <ac:chgData name="Fernanda Moreira" userId="2182ef33ca4e5775" providerId="LiveId" clId="{DD698435-7905-4D13-A33A-749658C40C35}" dt="2020-09-10T12:26:27.979" v="208" actId="207"/>
          <ac:spMkLst>
            <pc:docMk/>
            <pc:sldMk cId="755000769" sldId="257"/>
            <ac:spMk id="6" creationId="{FF876890-6759-480A-916D-B522E3298401}"/>
          </ac:spMkLst>
        </pc:spChg>
        <pc:spChg chg="add mod">
          <ac:chgData name="Fernanda Moreira" userId="2182ef33ca4e5775" providerId="LiveId" clId="{DD698435-7905-4D13-A33A-749658C40C35}" dt="2020-09-10T12:26:47.879" v="218" actId="20577"/>
          <ac:spMkLst>
            <pc:docMk/>
            <pc:sldMk cId="755000769" sldId="257"/>
            <ac:spMk id="7" creationId="{93B72657-ED49-4ED9-9ECB-42B473FB84B9}"/>
          </ac:spMkLst>
        </pc:spChg>
        <pc:spChg chg="add mod">
          <ac:chgData name="Fernanda Moreira" userId="2182ef33ca4e5775" providerId="LiveId" clId="{DD698435-7905-4D13-A33A-749658C40C35}" dt="2020-09-10T12:27:38.484" v="235" actId="1076"/>
          <ac:spMkLst>
            <pc:docMk/>
            <pc:sldMk cId="755000769" sldId="257"/>
            <ac:spMk id="8" creationId="{33374DE9-AF45-473E-9618-CAF565B1AB16}"/>
          </ac:spMkLst>
        </pc:spChg>
        <pc:spChg chg="mod">
          <ac:chgData name="Fernanda Moreira" userId="2182ef33ca4e5775" providerId="LiveId" clId="{DD698435-7905-4D13-A33A-749658C40C35}" dt="2020-09-10T12:26:13.684" v="203" actId="5793"/>
          <ac:spMkLst>
            <pc:docMk/>
            <pc:sldMk cId="755000769" sldId="257"/>
            <ac:spMk id="10" creationId="{007DA779-364D-44E1-9B5E-97DD2926741C}"/>
          </ac:spMkLst>
        </pc:spChg>
        <pc:picChg chg="mod">
          <ac:chgData name="Fernanda Moreira" userId="2182ef33ca4e5775" providerId="LiveId" clId="{DD698435-7905-4D13-A33A-749658C40C35}" dt="2020-09-10T12:26:19.467" v="206" actId="1076"/>
          <ac:picMkLst>
            <pc:docMk/>
            <pc:sldMk cId="755000769" sldId="257"/>
            <ac:picMk id="4" creationId="{C75119A7-F675-4F85-8673-F3BF2FBD255B}"/>
          </ac:picMkLst>
        </pc:picChg>
      </pc:sldChg>
      <pc:sldChg chg="addSp delSp modSp add del mod modClrScheme chgLayout">
        <pc:chgData name="Fernanda Moreira" userId="2182ef33ca4e5775" providerId="LiveId" clId="{DD698435-7905-4D13-A33A-749658C40C35}" dt="2020-09-10T12:22:53.303" v="96" actId="1076"/>
        <pc:sldMkLst>
          <pc:docMk/>
          <pc:sldMk cId="2693304863" sldId="258"/>
        </pc:sldMkLst>
        <pc:spChg chg="mod">
          <ac:chgData name="Fernanda Moreira" userId="2182ef33ca4e5775" providerId="LiveId" clId="{DD698435-7905-4D13-A33A-749658C40C35}" dt="2020-09-10T12:22:18.998" v="53" actId="1076"/>
          <ac:spMkLst>
            <pc:docMk/>
            <pc:sldMk cId="2693304863" sldId="258"/>
            <ac:spMk id="2" creationId="{B9AE60A6-DDCC-4E59-A5CD-4303D7721E31}"/>
          </ac:spMkLst>
        </pc:spChg>
        <pc:spChg chg="mod ord">
          <ac:chgData name="Fernanda Moreira" userId="2182ef33ca4e5775" providerId="LiveId" clId="{DD698435-7905-4D13-A33A-749658C40C35}" dt="2020-09-10T12:22:53.303" v="96" actId="1076"/>
          <ac:spMkLst>
            <pc:docMk/>
            <pc:sldMk cId="2693304863" sldId="258"/>
            <ac:spMk id="3" creationId="{0543AED0-60EA-4BD8-92AB-FAA6009F122F}"/>
          </ac:spMkLst>
        </pc:spChg>
        <pc:spChg chg="add del mod ord">
          <ac:chgData name="Fernanda Moreira" userId="2182ef33ca4e5775" providerId="LiveId" clId="{DD698435-7905-4D13-A33A-749658C40C35}" dt="2020-09-10T12:21:10.648" v="25" actId="478"/>
          <ac:spMkLst>
            <pc:docMk/>
            <pc:sldMk cId="2693304863" sldId="258"/>
            <ac:spMk id="4" creationId="{BD073760-29DD-4785-933E-ED7BBB1607A3}"/>
          </ac:spMkLst>
        </pc:spChg>
        <pc:spChg chg="mod">
          <ac:chgData name="Fernanda Moreira" userId="2182ef33ca4e5775" providerId="LiveId" clId="{DD698435-7905-4D13-A33A-749658C40C35}" dt="2020-09-10T12:20:02.993" v="13" actId="1076"/>
          <ac:spMkLst>
            <pc:docMk/>
            <pc:sldMk cId="2693304863" sldId="258"/>
            <ac:spMk id="10" creationId="{2C0122F7-EDAB-440B-91FE-CE7B556648AD}"/>
          </ac:spMkLst>
        </pc:spChg>
        <pc:picChg chg="mod">
          <ac:chgData name="Fernanda Moreira" userId="2182ef33ca4e5775" providerId="LiveId" clId="{DD698435-7905-4D13-A33A-749658C40C35}" dt="2020-09-10T12:22:17.350" v="52" actId="1076"/>
          <ac:picMkLst>
            <pc:docMk/>
            <pc:sldMk cId="2693304863" sldId="258"/>
            <ac:picMk id="11" creationId="{81BB6B0B-E86E-42BC-8CD8-DE7A6954358E}"/>
          </ac:picMkLst>
        </pc:picChg>
      </pc:sldChg>
      <pc:sldChg chg="modSp mod">
        <pc:chgData name="Fernanda Moreira" userId="2182ef33ca4e5775" providerId="LiveId" clId="{DD698435-7905-4D13-A33A-749658C40C35}" dt="2020-09-10T12:22:41.914" v="79" actId="20577"/>
        <pc:sldMkLst>
          <pc:docMk/>
          <pc:sldMk cId="862914936" sldId="259"/>
        </pc:sldMkLst>
        <pc:spChg chg="mod">
          <ac:chgData name="Fernanda Moreira" userId="2182ef33ca4e5775" providerId="LiveId" clId="{DD698435-7905-4D13-A33A-749658C40C35}" dt="2020-09-10T12:22:41.914" v="79" actId="20577"/>
          <ac:spMkLst>
            <pc:docMk/>
            <pc:sldMk cId="862914936" sldId="259"/>
            <ac:spMk id="3" creationId="{B94DF4EA-9454-469C-A367-AEA5B5FE2DA8}"/>
          </ac:spMkLst>
        </pc:spChg>
      </pc:sldChg>
      <pc:sldChg chg="modSp add del mod">
        <pc:chgData name="Fernanda Moreira" userId="2182ef33ca4e5775" providerId="LiveId" clId="{DD698435-7905-4D13-A33A-749658C40C35}" dt="2020-09-10T13:01:54.189" v="1724" actId="1076"/>
        <pc:sldMkLst>
          <pc:docMk/>
          <pc:sldMk cId="1701933533" sldId="614"/>
        </pc:sldMkLst>
        <pc:spChg chg="mod">
          <ac:chgData name="Fernanda Moreira" userId="2182ef33ca4e5775" providerId="LiveId" clId="{DD698435-7905-4D13-A33A-749658C40C35}" dt="2020-09-10T13:01:52.429" v="1723" actId="1076"/>
          <ac:spMkLst>
            <pc:docMk/>
            <pc:sldMk cId="1701933533" sldId="614"/>
            <ac:spMk id="4" creationId="{00000000-0000-0000-0000-000000000000}"/>
          </ac:spMkLst>
        </pc:spChg>
        <pc:picChg chg="mod">
          <ac:chgData name="Fernanda Moreira" userId="2182ef33ca4e5775" providerId="LiveId" clId="{DD698435-7905-4D13-A33A-749658C40C35}" dt="2020-09-10T13:01:54.189" v="1724" actId="1076"/>
          <ac:picMkLst>
            <pc:docMk/>
            <pc:sldMk cId="1701933533" sldId="614"/>
            <ac:picMk id="5" creationId="{00000000-0000-0000-0000-000000000000}"/>
          </ac:picMkLst>
        </pc:picChg>
      </pc:sldChg>
      <pc:sldChg chg="modSp">
        <pc:chgData name="Fernanda Moreira" userId="2182ef33ca4e5775" providerId="LiveId" clId="{DD698435-7905-4D13-A33A-749658C40C35}" dt="2020-09-10T12:22:32.480" v="66" actId="20577"/>
        <pc:sldMkLst>
          <pc:docMk/>
          <pc:sldMk cId="822500119" sldId="677"/>
        </pc:sldMkLst>
        <pc:spChg chg="mod">
          <ac:chgData name="Fernanda Moreira" userId="2182ef33ca4e5775" providerId="LiveId" clId="{DD698435-7905-4D13-A33A-749658C40C35}" dt="2020-09-10T12:22:32.480" v="66" actId="20577"/>
          <ac:spMkLst>
            <pc:docMk/>
            <pc:sldMk cId="822500119" sldId="677"/>
            <ac:spMk id="5" creationId="{00000000-0000-0000-0000-000000000000}"/>
          </ac:spMkLst>
        </pc:spChg>
      </pc:sldChg>
      <pc:sldChg chg="addSp modSp add del mod">
        <pc:chgData name="Fernanda Moreira" userId="2182ef33ca4e5775" providerId="LiveId" clId="{DD698435-7905-4D13-A33A-749658C40C35}" dt="2020-09-10T12:21:49.907" v="48" actId="47"/>
        <pc:sldMkLst>
          <pc:docMk/>
          <pc:sldMk cId="1177290690" sldId="682"/>
        </pc:sldMkLst>
        <pc:spChg chg="add mod">
          <ac:chgData name="Fernanda Moreira" userId="2182ef33ca4e5775" providerId="LiveId" clId="{DD698435-7905-4D13-A33A-749658C40C35}" dt="2020-09-10T12:20:35.956" v="16" actId="1076"/>
          <ac:spMkLst>
            <pc:docMk/>
            <pc:sldMk cId="1177290690" sldId="682"/>
            <ac:spMk id="4" creationId="{8C4CC397-B3AB-49A5-B52E-4DA6C559D0D5}"/>
          </ac:spMkLst>
        </pc:spChg>
        <pc:spChg chg="add mod">
          <ac:chgData name="Fernanda Moreira" userId="2182ef33ca4e5775" providerId="LiveId" clId="{DD698435-7905-4D13-A33A-749658C40C35}" dt="2020-09-10T12:20:40.523" v="18" actId="1076"/>
          <ac:spMkLst>
            <pc:docMk/>
            <pc:sldMk cId="1177290690" sldId="682"/>
            <ac:spMk id="12" creationId="{1F02B5FC-28DF-40CD-BF0E-DABBBCF4DC26}"/>
          </ac:spMkLst>
        </pc:spChg>
        <pc:spChg chg="add mod">
          <ac:chgData name="Fernanda Moreira" userId="2182ef33ca4e5775" providerId="LiveId" clId="{DD698435-7905-4D13-A33A-749658C40C35}" dt="2020-09-10T12:20:51.792" v="21" actId="1076"/>
          <ac:spMkLst>
            <pc:docMk/>
            <pc:sldMk cId="1177290690" sldId="682"/>
            <ac:spMk id="18" creationId="{D6FFE1B2-5404-4898-B4CA-037B9F52149B}"/>
          </ac:spMkLst>
        </pc:spChg>
      </pc:sldChg>
      <pc:sldChg chg="addSp delSp modSp add mod">
        <pc:chgData name="Fernanda Moreira" userId="2182ef33ca4e5775" providerId="LiveId" clId="{DD698435-7905-4D13-A33A-749658C40C35}" dt="2020-09-10T12:22:12.391" v="51" actId="1076"/>
        <pc:sldMkLst>
          <pc:docMk/>
          <pc:sldMk cId="4136684940" sldId="683"/>
        </pc:sldMkLst>
        <pc:spChg chg="mod">
          <ac:chgData name="Fernanda Moreira" userId="2182ef33ca4e5775" providerId="LiveId" clId="{DD698435-7905-4D13-A33A-749658C40C35}" dt="2020-09-10T12:22:12.391" v="51" actId="1076"/>
          <ac:spMkLst>
            <pc:docMk/>
            <pc:sldMk cId="4136684940" sldId="683"/>
            <ac:spMk id="2" creationId="{B9AE60A6-DDCC-4E59-A5CD-4303D7721E31}"/>
          </ac:spMkLst>
        </pc:spChg>
        <pc:spChg chg="add del">
          <ac:chgData name="Fernanda Moreira" userId="2182ef33ca4e5775" providerId="LiveId" clId="{DD698435-7905-4D13-A33A-749658C40C35}" dt="2020-09-10T12:21:27.704" v="33" actId="22"/>
          <ac:spMkLst>
            <pc:docMk/>
            <pc:sldMk cId="4136684940" sldId="683"/>
            <ac:spMk id="4" creationId="{F44BF64A-183F-42DA-8945-C051D4881AB8}"/>
          </ac:spMkLst>
        </pc:spChg>
        <pc:spChg chg="add del">
          <ac:chgData name="Fernanda Moreira" userId="2182ef33ca4e5775" providerId="LiveId" clId="{DD698435-7905-4D13-A33A-749658C40C35}" dt="2020-09-10T12:21:32.838" v="36" actId="22"/>
          <ac:spMkLst>
            <pc:docMk/>
            <pc:sldMk cId="4136684940" sldId="683"/>
            <ac:spMk id="12" creationId="{883B1E58-EBCE-408D-8DFE-7393A7ED2CFE}"/>
          </ac:spMkLst>
        </pc:spChg>
        <pc:spChg chg="add mod">
          <ac:chgData name="Fernanda Moreira" userId="2182ef33ca4e5775" providerId="LiveId" clId="{DD698435-7905-4D13-A33A-749658C40C35}" dt="2020-09-10T12:21:27.711" v="34"/>
          <ac:spMkLst>
            <pc:docMk/>
            <pc:sldMk cId="4136684940" sldId="683"/>
            <ac:spMk id="17" creationId="{338DABC8-937A-46A5-8464-44C5725C92FA}"/>
          </ac:spMkLst>
        </pc:spChg>
        <pc:spChg chg="add mod">
          <ac:chgData name="Fernanda Moreira" userId="2182ef33ca4e5775" providerId="LiveId" clId="{DD698435-7905-4D13-A33A-749658C40C35}" dt="2020-09-10T12:21:34.608" v="38" actId="1076"/>
          <ac:spMkLst>
            <pc:docMk/>
            <pc:sldMk cId="4136684940" sldId="683"/>
            <ac:spMk id="19" creationId="{4D58FFC3-17DC-43D4-8A68-654B95B5FB15}"/>
          </ac:spMkLst>
        </pc:spChg>
        <pc:spChg chg="add del mod">
          <ac:chgData name="Fernanda Moreira" userId="2182ef33ca4e5775" providerId="LiveId" clId="{DD698435-7905-4D13-A33A-749658C40C35}" dt="2020-09-10T12:21:39.472" v="42" actId="22"/>
          <ac:spMkLst>
            <pc:docMk/>
            <pc:sldMk cId="4136684940" sldId="683"/>
            <ac:spMk id="21" creationId="{82039759-AF7A-405F-97D7-BAF7913CFB93}"/>
          </ac:spMkLst>
        </pc:spChg>
        <pc:spChg chg="add del">
          <ac:chgData name="Fernanda Moreira" userId="2182ef33ca4e5775" providerId="LiveId" clId="{DD698435-7905-4D13-A33A-749658C40C35}" dt="2020-09-10T12:21:41.973" v="44" actId="22"/>
          <ac:spMkLst>
            <pc:docMk/>
            <pc:sldMk cId="4136684940" sldId="683"/>
            <ac:spMk id="23" creationId="{D9E59D8D-C6EB-4BA9-88ED-298A6491F237}"/>
          </ac:spMkLst>
        </pc:spChg>
        <pc:spChg chg="add mod">
          <ac:chgData name="Fernanda Moreira" userId="2182ef33ca4e5775" providerId="LiveId" clId="{DD698435-7905-4D13-A33A-749658C40C35}" dt="2020-09-10T12:21:56.674" v="49" actId="1076"/>
          <ac:spMkLst>
            <pc:docMk/>
            <pc:sldMk cId="4136684940" sldId="683"/>
            <ac:spMk id="24" creationId="{F284383E-EACC-4CAD-BB2C-65A527DA8E25}"/>
          </ac:spMkLst>
        </pc:spChg>
        <pc:picChg chg="mod">
          <ac:chgData name="Fernanda Moreira" userId="2182ef33ca4e5775" providerId="LiveId" clId="{DD698435-7905-4D13-A33A-749658C40C35}" dt="2020-09-10T12:22:08.960" v="50" actId="1076"/>
          <ac:picMkLst>
            <pc:docMk/>
            <pc:sldMk cId="4136684940" sldId="683"/>
            <ac:picMk id="11" creationId="{81BB6B0B-E86E-42BC-8CD8-DE7A6954358E}"/>
          </ac:picMkLst>
        </pc:picChg>
      </pc:sldChg>
      <pc:sldChg chg="addSp delSp modSp add del mod modClrScheme chgLayout">
        <pc:chgData name="Fernanda Moreira" userId="2182ef33ca4e5775" providerId="LiveId" clId="{DD698435-7905-4D13-A33A-749658C40C35}" dt="2020-09-10T12:41:08.322" v="895" actId="20577"/>
        <pc:sldMkLst>
          <pc:docMk/>
          <pc:sldMk cId="332981598" sldId="684"/>
        </pc:sldMkLst>
        <pc:spChg chg="add del mod ord">
          <ac:chgData name="Fernanda Moreira" userId="2182ef33ca4e5775" providerId="LiveId" clId="{DD698435-7905-4D13-A33A-749658C40C35}" dt="2020-09-10T12:29:16.889" v="241" actId="700"/>
          <ac:spMkLst>
            <pc:docMk/>
            <pc:sldMk cId="332981598" sldId="684"/>
            <ac:spMk id="2" creationId="{7A301099-0D89-4902-9E4C-F7346D038FEA}"/>
          </ac:spMkLst>
        </pc:spChg>
        <pc:spChg chg="add del mod ord">
          <ac:chgData name="Fernanda Moreira" userId="2182ef33ca4e5775" providerId="LiveId" clId="{DD698435-7905-4D13-A33A-749658C40C35}" dt="2020-09-10T12:29:16.889" v="241" actId="700"/>
          <ac:spMkLst>
            <pc:docMk/>
            <pc:sldMk cId="332981598" sldId="684"/>
            <ac:spMk id="3" creationId="{D18ECE26-5DA5-4CD8-8E5C-779C11E66952}"/>
          </ac:spMkLst>
        </pc:spChg>
        <pc:spChg chg="add mod">
          <ac:chgData name="Fernanda Moreira" userId="2182ef33ca4e5775" providerId="LiveId" clId="{DD698435-7905-4D13-A33A-749658C40C35}" dt="2020-09-10T12:41:08.322" v="895" actId="20577"/>
          <ac:spMkLst>
            <pc:docMk/>
            <pc:sldMk cId="332981598" sldId="684"/>
            <ac:spMk id="4" creationId="{308FC774-2FD5-49BA-A243-69BF9D7D56F1}"/>
          </ac:spMkLst>
        </pc:spChg>
        <pc:spChg chg="mod">
          <ac:chgData name="Fernanda Moreira" userId="2182ef33ca4e5775" providerId="LiveId" clId="{DD698435-7905-4D13-A33A-749658C40C35}" dt="2020-09-10T12:29:11.528" v="239" actId="207"/>
          <ac:spMkLst>
            <pc:docMk/>
            <pc:sldMk cId="332981598" sldId="684"/>
            <ac:spMk id="7" creationId="{00000000-0000-0000-0000-000000000000}"/>
          </ac:spMkLst>
        </pc:spChg>
      </pc:sldChg>
      <pc:sldChg chg="modSp add mod modAnim">
        <pc:chgData name="Fernanda Moreira" userId="2182ef33ca4e5775" providerId="LiveId" clId="{DD698435-7905-4D13-A33A-749658C40C35}" dt="2020-09-10T12:39:42.205" v="870" actId="12"/>
        <pc:sldMkLst>
          <pc:docMk/>
          <pc:sldMk cId="3878066720" sldId="685"/>
        </pc:sldMkLst>
        <pc:spChg chg="mod">
          <ac:chgData name="Fernanda Moreira" userId="2182ef33ca4e5775" providerId="LiveId" clId="{DD698435-7905-4D13-A33A-749658C40C35}" dt="2020-09-10T12:39:42.205" v="870" actId="12"/>
          <ac:spMkLst>
            <pc:docMk/>
            <pc:sldMk cId="3878066720" sldId="685"/>
            <ac:spMk id="7" creationId="{00000000-0000-0000-0000-000000000000}"/>
          </ac:spMkLst>
        </pc:spChg>
        <pc:graphicFrameChg chg="mod">
          <ac:chgData name="Fernanda Moreira" userId="2182ef33ca4e5775" providerId="LiveId" clId="{DD698435-7905-4D13-A33A-749658C40C35}" dt="2020-09-10T12:36:41.397" v="671" actId="1076"/>
          <ac:graphicFrameMkLst>
            <pc:docMk/>
            <pc:sldMk cId="3878066720" sldId="685"/>
            <ac:graphicFrameMk id="5" creationId="{00000000-0000-0000-0000-000000000000}"/>
          </ac:graphicFrameMkLst>
        </pc:graphicFrameChg>
      </pc:sldChg>
      <pc:sldChg chg="add">
        <pc:chgData name="Fernanda Moreira" userId="2182ef33ca4e5775" providerId="LiveId" clId="{DD698435-7905-4D13-A33A-749658C40C35}" dt="2020-09-10T12:47:09.481" v="1185"/>
        <pc:sldMkLst>
          <pc:docMk/>
          <pc:sldMk cId="3487733945" sldId="719"/>
        </pc:sldMkLst>
      </pc:sldChg>
      <pc:sldChg chg="add">
        <pc:chgData name="Fernanda Moreira" userId="2182ef33ca4e5775" providerId="LiveId" clId="{DD698435-7905-4D13-A33A-749658C40C35}" dt="2020-09-10T12:48:56.607" v="1226"/>
        <pc:sldMkLst>
          <pc:docMk/>
          <pc:sldMk cId="1787005477" sldId="720"/>
        </pc:sldMkLst>
      </pc:sldChg>
      <pc:sldChg chg="addSp delSp modSp add mod modAnim">
        <pc:chgData name="Fernanda Moreira" userId="2182ef33ca4e5775" providerId="LiveId" clId="{DD698435-7905-4D13-A33A-749658C40C35}" dt="2020-09-10T19:11:51.133" v="2199" actId="20577"/>
        <pc:sldMkLst>
          <pc:docMk/>
          <pc:sldMk cId="3152174994" sldId="723"/>
        </pc:sldMkLst>
        <pc:spChg chg="add mod">
          <ac:chgData name="Fernanda Moreira" userId="2182ef33ca4e5775" providerId="LiveId" clId="{DD698435-7905-4D13-A33A-749658C40C35}" dt="2020-09-10T12:41:15.537" v="898" actId="20577"/>
          <ac:spMkLst>
            <pc:docMk/>
            <pc:sldMk cId="3152174994" sldId="723"/>
            <ac:spMk id="2" creationId="{AC45A369-1C77-4FCC-BBE0-7AB6D2FD5F16}"/>
          </ac:spMkLst>
        </pc:spChg>
        <pc:spChg chg="mod">
          <ac:chgData name="Fernanda Moreira" userId="2182ef33ca4e5775" providerId="LiveId" clId="{DD698435-7905-4D13-A33A-749658C40C35}" dt="2020-09-10T19:11:51.133" v="2199" actId="20577"/>
          <ac:spMkLst>
            <pc:docMk/>
            <pc:sldMk cId="3152174994" sldId="723"/>
            <ac:spMk id="5" creationId="{CE26CC6E-3398-4FE9-AC23-74A28583AD45}"/>
          </ac:spMkLst>
        </pc:spChg>
        <pc:spChg chg="del">
          <ac:chgData name="Fernanda Moreira" userId="2182ef33ca4e5775" providerId="LiveId" clId="{DD698435-7905-4D13-A33A-749658C40C35}" dt="2020-09-10T12:41:17.701" v="899" actId="478"/>
          <ac:spMkLst>
            <pc:docMk/>
            <pc:sldMk cId="3152174994" sldId="723"/>
            <ac:spMk id="8" creationId="{00000000-0000-0000-0000-000000000000}"/>
          </ac:spMkLst>
        </pc:spChg>
      </pc:sldChg>
      <pc:sldChg chg="addSp modSp add mod">
        <pc:chgData name="Fernanda Moreira" userId="2182ef33ca4e5775" providerId="LiveId" clId="{DD698435-7905-4D13-A33A-749658C40C35}" dt="2020-09-10T12:46:40.112" v="1184" actId="20577"/>
        <pc:sldMkLst>
          <pc:docMk/>
          <pc:sldMk cId="205429441" sldId="724"/>
        </pc:sldMkLst>
        <pc:spChg chg="add mod">
          <ac:chgData name="Fernanda Moreira" userId="2182ef33ca4e5775" providerId="LiveId" clId="{DD698435-7905-4D13-A33A-749658C40C35}" dt="2020-09-10T12:41:43.984" v="906" actId="20577"/>
          <ac:spMkLst>
            <pc:docMk/>
            <pc:sldMk cId="205429441" sldId="724"/>
            <ac:spMk id="2" creationId="{732AE718-8CA7-4B51-96A5-A007317E06B9}"/>
          </ac:spMkLst>
        </pc:spChg>
        <pc:spChg chg="mod">
          <ac:chgData name="Fernanda Moreira" userId="2182ef33ca4e5775" providerId="LiveId" clId="{DD698435-7905-4D13-A33A-749658C40C35}" dt="2020-09-10T12:46:40.112" v="1184" actId="20577"/>
          <ac:spMkLst>
            <pc:docMk/>
            <pc:sldMk cId="205429441" sldId="724"/>
            <ac:spMk id="7" creationId="{A38D7753-EDB0-4C06-809F-245D17417495}"/>
          </ac:spMkLst>
        </pc:spChg>
      </pc:sldChg>
      <pc:sldChg chg="addSp modSp add mod ord modAnim">
        <pc:chgData name="Fernanda Moreira" userId="2182ef33ca4e5775" providerId="LiveId" clId="{DD698435-7905-4D13-A33A-749658C40C35}" dt="2020-09-10T12:50:20.173" v="1386" actId="1076"/>
        <pc:sldMkLst>
          <pc:docMk/>
          <pc:sldMk cId="3178151588" sldId="725"/>
        </pc:sldMkLst>
        <pc:spChg chg="mod">
          <ac:chgData name="Fernanda Moreira" userId="2182ef33ca4e5775" providerId="LiveId" clId="{DD698435-7905-4D13-A33A-749658C40C35}" dt="2020-09-10T12:48:31.662" v="1222" actId="20577"/>
          <ac:spMkLst>
            <pc:docMk/>
            <pc:sldMk cId="3178151588" sldId="725"/>
            <ac:spMk id="7" creationId="{A38D7753-EDB0-4C06-809F-245D17417495}"/>
          </ac:spMkLst>
        </pc:spChg>
        <pc:spChg chg="add mod">
          <ac:chgData name="Fernanda Moreira" userId="2182ef33ca4e5775" providerId="LiveId" clId="{DD698435-7905-4D13-A33A-749658C40C35}" dt="2020-09-10T12:50:20.173" v="1386" actId="1076"/>
          <ac:spMkLst>
            <pc:docMk/>
            <pc:sldMk cId="3178151588" sldId="725"/>
            <ac:spMk id="9" creationId="{86CA1914-15CE-4DFC-A400-470E13708314}"/>
          </ac:spMkLst>
        </pc:spChg>
      </pc:sldChg>
      <pc:sldChg chg="addSp modSp add mod modAnim">
        <pc:chgData name="Fernanda Moreira" userId="2182ef33ca4e5775" providerId="LiveId" clId="{DD698435-7905-4D13-A33A-749658C40C35}" dt="2020-09-10T12:50:11.181" v="1384" actId="1076"/>
        <pc:sldMkLst>
          <pc:docMk/>
          <pc:sldMk cId="112758182" sldId="726"/>
        </pc:sldMkLst>
        <pc:spChg chg="add mod">
          <ac:chgData name="Fernanda Moreira" userId="2182ef33ca4e5775" providerId="LiveId" clId="{DD698435-7905-4D13-A33A-749658C40C35}" dt="2020-09-10T12:50:07.302" v="1382" actId="1076"/>
          <ac:spMkLst>
            <pc:docMk/>
            <pc:sldMk cId="112758182" sldId="726"/>
            <ac:spMk id="3" creationId="{17181938-DC5B-41CD-9FEF-D24B412CEDAD}"/>
          </ac:spMkLst>
        </pc:spChg>
        <pc:spChg chg="mod">
          <ac:chgData name="Fernanda Moreira" userId="2182ef33ca4e5775" providerId="LiveId" clId="{DD698435-7905-4D13-A33A-749658C40C35}" dt="2020-09-10T12:50:11.181" v="1384" actId="1076"/>
          <ac:spMkLst>
            <pc:docMk/>
            <pc:sldMk cId="112758182" sldId="726"/>
            <ac:spMk id="9" creationId="{86CA1914-15CE-4DFC-A400-470E13708314}"/>
          </ac:spMkLst>
        </pc:spChg>
      </pc:sldChg>
      <pc:sldChg chg="add del ord">
        <pc:chgData name="Fernanda Moreira" userId="2182ef33ca4e5775" providerId="LiveId" clId="{DD698435-7905-4D13-A33A-749658C40C35}" dt="2020-09-10T12:48:38.351" v="1224" actId="47"/>
        <pc:sldMkLst>
          <pc:docMk/>
          <pc:sldMk cId="3165228037" sldId="726"/>
        </pc:sldMkLst>
      </pc:sldChg>
      <pc:sldChg chg="addSp delSp modSp add mod">
        <pc:chgData name="Fernanda Moreira" userId="2182ef33ca4e5775" providerId="LiveId" clId="{DD698435-7905-4D13-A33A-749658C40C35}" dt="2020-09-10T12:53:56.649" v="1421" actId="20577"/>
        <pc:sldMkLst>
          <pc:docMk/>
          <pc:sldMk cId="1035729308" sldId="727"/>
        </pc:sldMkLst>
        <pc:spChg chg="mod">
          <ac:chgData name="Fernanda Moreira" userId="2182ef33ca4e5775" providerId="LiveId" clId="{DD698435-7905-4D13-A33A-749658C40C35}" dt="2020-09-10T12:53:30.336" v="1416" actId="1076"/>
          <ac:spMkLst>
            <pc:docMk/>
            <pc:sldMk cId="1035729308" sldId="727"/>
            <ac:spMk id="2" creationId="{16C2FF74-44FD-4A26-9501-A807C2258FBF}"/>
          </ac:spMkLst>
        </pc:spChg>
        <pc:spChg chg="mod">
          <ac:chgData name="Fernanda Moreira" userId="2182ef33ca4e5775" providerId="LiveId" clId="{DD698435-7905-4D13-A33A-749658C40C35}" dt="2020-09-10T12:51:08.995" v="1389" actId="20577"/>
          <ac:spMkLst>
            <pc:docMk/>
            <pc:sldMk cId="1035729308" sldId="727"/>
            <ac:spMk id="3" creationId="{B0BF9BEC-7777-4CD5-B3D6-5CB77495B1F2}"/>
          </ac:spMkLst>
        </pc:spChg>
        <pc:spChg chg="del mod">
          <ac:chgData name="Fernanda Moreira" userId="2182ef33ca4e5775" providerId="LiveId" clId="{DD698435-7905-4D13-A33A-749658C40C35}" dt="2020-09-10T12:52:12.755" v="1396" actId="478"/>
          <ac:spMkLst>
            <pc:docMk/>
            <pc:sldMk cId="1035729308" sldId="727"/>
            <ac:spMk id="7" creationId="{00000000-0000-0000-0000-000000000000}"/>
          </ac:spMkLst>
        </pc:spChg>
        <pc:spChg chg="add mod">
          <ac:chgData name="Fernanda Moreira" userId="2182ef33ca4e5775" providerId="LiveId" clId="{DD698435-7905-4D13-A33A-749658C40C35}" dt="2020-09-10T12:53:17.475" v="1412" actId="14100"/>
          <ac:spMkLst>
            <pc:docMk/>
            <pc:sldMk cId="1035729308" sldId="727"/>
            <ac:spMk id="7" creationId="{04C216FC-6943-4ED4-AC9E-0324C402A0B3}"/>
          </ac:spMkLst>
        </pc:spChg>
        <pc:spChg chg="mod ord">
          <ac:chgData name="Fernanda Moreira" userId="2182ef33ca4e5775" providerId="LiveId" clId="{DD698435-7905-4D13-A33A-749658C40C35}" dt="2020-09-10T12:53:56.649" v="1421" actId="20577"/>
          <ac:spMkLst>
            <pc:docMk/>
            <pc:sldMk cId="1035729308" sldId="727"/>
            <ac:spMk id="8" creationId="{00000000-0000-0000-0000-000000000000}"/>
          </ac:spMkLst>
        </pc:spChg>
        <pc:grpChg chg="mod">
          <ac:chgData name="Fernanda Moreira" userId="2182ef33ca4e5775" providerId="LiveId" clId="{DD698435-7905-4D13-A33A-749658C40C35}" dt="2020-09-10T12:53:30.336" v="1416" actId="1076"/>
          <ac:grpSpMkLst>
            <pc:docMk/>
            <pc:sldMk cId="1035729308" sldId="727"/>
            <ac:grpSpMk id="5" creationId="{E1DBBFA6-61B3-4BF3-AAE7-E3E8887F0F60}"/>
          </ac:grpSpMkLst>
        </pc:grpChg>
        <pc:picChg chg="mod">
          <ac:chgData name="Fernanda Moreira" userId="2182ef33ca4e5775" providerId="LiveId" clId="{DD698435-7905-4D13-A33A-749658C40C35}" dt="2020-09-10T12:53:30.336" v="1416" actId="1076"/>
          <ac:picMkLst>
            <pc:docMk/>
            <pc:sldMk cId="1035729308" sldId="727"/>
            <ac:picMk id="3074" creationId="{5B3CA776-10E4-4383-9A73-25B071EB60F2}"/>
          </ac:picMkLst>
        </pc:picChg>
      </pc:sldChg>
      <pc:sldChg chg="addSp delSp modSp add mod">
        <pc:chgData name="Fernanda Moreira" userId="2182ef33ca4e5775" providerId="LiveId" clId="{DD698435-7905-4D13-A33A-749658C40C35}" dt="2020-09-10T19:15:37.801" v="2202" actId="2085"/>
        <pc:sldMkLst>
          <pc:docMk/>
          <pc:sldMk cId="4210706885" sldId="728"/>
        </pc:sldMkLst>
        <pc:spChg chg="del topLvl">
          <ac:chgData name="Fernanda Moreira" userId="2182ef33ca4e5775" providerId="LiveId" clId="{DD698435-7905-4D13-A33A-749658C40C35}" dt="2020-09-10T12:54:12.741" v="1423" actId="478"/>
          <ac:spMkLst>
            <pc:docMk/>
            <pc:sldMk cId="4210706885" sldId="728"/>
            <ac:spMk id="2" creationId="{16C2FF74-44FD-4A26-9501-A807C2258FBF}"/>
          </ac:spMkLst>
        </pc:spChg>
        <pc:spChg chg="add mod">
          <ac:chgData name="Fernanda Moreira" userId="2182ef33ca4e5775" providerId="LiveId" clId="{DD698435-7905-4D13-A33A-749658C40C35}" dt="2020-09-10T19:15:37.801" v="2202" actId="2085"/>
          <ac:spMkLst>
            <pc:docMk/>
            <pc:sldMk cId="4210706885" sldId="728"/>
            <ac:spMk id="2" creationId="{8CC642F2-0F3B-40B3-A309-2FCE4D9EBEE1}"/>
          </ac:spMkLst>
        </pc:spChg>
        <pc:spChg chg="del">
          <ac:chgData name="Fernanda Moreira" userId="2182ef33ca4e5775" providerId="LiveId" clId="{DD698435-7905-4D13-A33A-749658C40C35}" dt="2020-09-10T12:54:14.070" v="1424" actId="478"/>
          <ac:spMkLst>
            <pc:docMk/>
            <pc:sldMk cId="4210706885" sldId="728"/>
            <ac:spMk id="7" creationId="{00000000-0000-0000-0000-000000000000}"/>
          </ac:spMkLst>
        </pc:spChg>
        <pc:spChg chg="del">
          <ac:chgData name="Fernanda Moreira" userId="2182ef33ca4e5775" providerId="LiveId" clId="{DD698435-7905-4D13-A33A-749658C40C35}" dt="2020-09-10T12:54:15.923" v="1425" actId="478"/>
          <ac:spMkLst>
            <pc:docMk/>
            <pc:sldMk cId="4210706885" sldId="728"/>
            <ac:spMk id="8" creationId="{00000000-0000-0000-0000-000000000000}"/>
          </ac:spMkLst>
        </pc:spChg>
        <pc:spChg chg="add mod">
          <ac:chgData name="Fernanda Moreira" userId="2182ef33ca4e5775" providerId="LiveId" clId="{DD698435-7905-4D13-A33A-749658C40C35}" dt="2020-09-10T12:54:57.898" v="1435" actId="1076"/>
          <ac:spMkLst>
            <pc:docMk/>
            <pc:sldMk cId="4210706885" sldId="728"/>
            <ac:spMk id="13" creationId="{4EC43BEA-2075-422B-A9DD-E713BA29D4AA}"/>
          </ac:spMkLst>
        </pc:spChg>
        <pc:grpChg chg="del">
          <ac:chgData name="Fernanda Moreira" userId="2182ef33ca4e5775" providerId="LiveId" clId="{DD698435-7905-4D13-A33A-749658C40C35}" dt="2020-09-10T12:54:12.741" v="1423" actId="478"/>
          <ac:grpSpMkLst>
            <pc:docMk/>
            <pc:sldMk cId="4210706885" sldId="728"/>
            <ac:grpSpMk id="5" creationId="{E1DBBFA6-61B3-4BF3-AAE7-E3E8887F0F60}"/>
          </ac:grpSpMkLst>
        </pc:grpChg>
        <pc:picChg chg="mod topLvl">
          <ac:chgData name="Fernanda Moreira" userId="2182ef33ca4e5775" providerId="LiveId" clId="{DD698435-7905-4D13-A33A-749658C40C35}" dt="2020-09-10T12:54:21.274" v="1427" actId="1076"/>
          <ac:picMkLst>
            <pc:docMk/>
            <pc:sldMk cId="4210706885" sldId="728"/>
            <ac:picMk id="3074" creationId="{5B3CA776-10E4-4383-9A73-25B071EB60F2}"/>
          </ac:picMkLst>
        </pc:picChg>
      </pc:sldChg>
      <pc:sldChg chg="modSp add mod ord modAnim">
        <pc:chgData name="Fernanda Moreira" userId="2182ef33ca4e5775" providerId="LiveId" clId="{DD698435-7905-4D13-A33A-749658C40C35}" dt="2020-09-10T12:57:03.351" v="1708"/>
        <pc:sldMkLst>
          <pc:docMk/>
          <pc:sldMk cId="141796570" sldId="729"/>
        </pc:sldMkLst>
        <pc:spChg chg="mod">
          <ac:chgData name="Fernanda Moreira" userId="2182ef33ca4e5775" providerId="LiveId" clId="{DD698435-7905-4D13-A33A-749658C40C35}" dt="2020-09-10T12:56:41.868" v="1707" actId="20577"/>
          <ac:spMkLst>
            <pc:docMk/>
            <pc:sldMk cId="141796570" sldId="729"/>
            <ac:spMk id="8" creationId="{00000000-0000-0000-0000-000000000000}"/>
          </ac:spMkLst>
        </pc:spChg>
      </pc:sldChg>
      <pc:sldChg chg="addSp modSp new mod">
        <pc:chgData name="Fernanda Moreira" userId="2182ef33ca4e5775" providerId="LiveId" clId="{DD698435-7905-4D13-A33A-749658C40C35}" dt="2020-09-10T12:58:38.738" v="1716" actId="14100"/>
        <pc:sldMkLst>
          <pc:docMk/>
          <pc:sldMk cId="646133595" sldId="730"/>
        </pc:sldMkLst>
        <pc:picChg chg="add mod">
          <ac:chgData name="Fernanda Moreira" userId="2182ef33ca4e5775" providerId="LiveId" clId="{DD698435-7905-4D13-A33A-749658C40C35}" dt="2020-09-10T12:58:38.738" v="1716" actId="14100"/>
          <ac:picMkLst>
            <pc:docMk/>
            <pc:sldMk cId="646133595" sldId="730"/>
            <ac:picMk id="4" creationId="{F699AEB1-68F7-40DB-BBC5-8F0F05FF24F5}"/>
          </ac:picMkLst>
        </pc:picChg>
      </pc:sldChg>
      <pc:sldChg chg="modSp add mod">
        <pc:chgData name="Fernanda Moreira" userId="2182ef33ca4e5775" providerId="LiveId" clId="{DD698435-7905-4D13-A33A-749658C40C35}" dt="2020-09-10T13:06:37.216" v="2009" actId="14100"/>
        <pc:sldMkLst>
          <pc:docMk/>
          <pc:sldMk cId="3990096153" sldId="731"/>
        </pc:sldMkLst>
        <pc:spChg chg="mod">
          <ac:chgData name="Fernanda Moreira" userId="2182ef33ca4e5775" providerId="LiveId" clId="{DD698435-7905-4D13-A33A-749658C40C35}" dt="2020-09-10T13:06:31.723" v="2008"/>
          <ac:spMkLst>
            <pc:docMk/>
            <pc:sldMk cId="3990096153" sldId="731"/>
            <ac:spMk id="4" creationId="{00000000-0000-0000-0000-000000000000}"/>
          </ac:spMkLst>
        </pc:spChg>
        <pc:picChg chg="mod">
          <ac:chgData name="Fernanda Moreira" userId="2182ef33ca4e5775" providerId="LiveId" clId="{DD698435-7905-4D13-A33A-749658C40C35}" dt="2020-09-10T13:06:37.216" v="2009" actId="14100"/>
          <ac:picMkLst>
            <pc:docMk/>
            <pc:sldMk cId="3990096153" sldId="731"/>
            <ac:picMk id="5" creationId="{00000000-0000-0000-0000-000000000000}"/>
          </ac:picMkLst>
        </pc:picChg>
      </pc:sldChg>
      <pc:sldChg chg="addSp delSp modSp add mod ord">
        <pc:chgData name="Fernanda Moreira" userId="2182ef33ca4e5775" providerId="LiveId" clId="{DD698435-7905-4D13-A33A-749658C40C35}" dt="2020-09-10T13:10:12.425" v="2093"/>
        <pc:sldMkLst>
          <pc:docMk/>
          <pc:sldMk cId="185225030" sldId="732"/>
        </pc:sldMkLst>
        <pc:spChg chg="add del mod">
          <ac:chgData name="Fernanda Moreira" userId="2182ef33ca4e5775" providerId="LiveId" clId="{DD698435-7905-4D13-A33A-749658C40C35}" dt="2020-09-10T13:07:51.064" v="2070" actId="478"/>
          <ac:spMkLst>
            <pc:docMk/>
            <pc:sldMk cId="185225030" sldId="732"/>
            <ac:spMk id="2" creationId="{D748DC42-726D-4005-A3F2-0F914FDDEA36}"/>
          </ac:spMkLst>
        </pc:spChg>
        <pc:spChg chg="add del">
          <ac:chgData name="Fernanda Moreira" userId="2182ef33ca4e5775" providerId="LiveId" clId="{DD698435-7905-4D13-A33A-749658C40C35}" dt="2020-09-10T13:08:02.401" v="2072" actId="11529"/>
          <ac:spMkLst>
            <pc:docMk/>
            <pc:sldMk cId="185225030" sldId="732"/>
            <ac:spMk id="3" creationId="{6BEE5F8E-8109-4766-889C-CA2E9B424D4A}"/>
          </ac:spMkLst>
        </pc:spChg>
        <pc:spChg chg="mod">
          <ac:chgData name="Fernanda Moreira" userId="2182ef33ca4e5775" providerId="LiveId" clId="{DD698435-7905-4D13-A33A-749658C40C35}" dt="2020-09-10T13:10:12.425" v="2093"/>
          <ac:spMkLst>
            <pc:docMk/>
            <pc:sldMk cId="185225030" sldId="732"/>
            <ac:spMk id="4" creationId="{00000000-0000-0000-0000-000000000000}"/>
          </ac:spMkLst>
        </pc:spChg>
        <pc:spChg chg="add del mod">
          <ac:chgData name="Fernanda Moreira" userId="2182ef33ca4e5775" providerId="LiveId" clId="{DD698435-7905-4D13-A33A-749658C40C35}" dt="2020-09-10T13:08:24.199" v="2077" actId="478"/>
          <ac:spMkLst>
            <pc:docMk/>
            <pc:sldMk cId="185225030" sldId="732"/>
            <ac:spMk id="6" creationId="{CF1D4910-CA5C-42CE-984B-A8BB6B910779}"/>
          </ac:spMkLst>
        </pc:spChg>
        <pc:spChg chg="add del mod">
          <ac:chgData name="Fernanda Moreira" userId="2182ef33ca4e5775" providerId="LiveId" clId="{DD698435-7905-4D13-A33A-749658C40C35}" dt="2020-09-10T13:08:50.620" v="2083" actId="478"/>
          <ac:spMkLst>
            <pc:docMk/>
            <pc:sldMk cId="185225030" sldId="732"/>
            <ac:spMk id="7" creationId="{30BE00CD-92CC-4E91-8CDC-E49675FF737C}"/>
          </ac:spMkLst>
        </pc:spChg>
        <pc:spChg chg="add mod">
          <ac:chgData name="Fernanda Moreira" userId="2182ef33ca4e5775" providerId="LiveId" clId="{DD698435-7905-4D13-A33A-749658C40C35}" dt="2020-09-10T13:09:33.050" v="2091" actId="13822"/>
          <ac:spMkLst>
            <pc:docMk/>
            <pc:sldMk cId="185225030" sldId="732"/>
            <ac:spMk id="8" creationId="{5FF4286E-B9BB-42C6-85B7-B3CA88036242}"/>
          </ac:spMkLst>
        </pc:spChg>
      </pc:sldChg>
      <pc:sldChg chg="addSp delSp modSp new mod">
        <pc:chgData name="Fernanda Moreira" userId="2182ef33ca4e5775" providerId="LiveId" clId="{DD698435-7905-4D13-A33A-749658C40C35}" dt="2020-09-10T14:34:27.906" v="2139" actId="1076"/>
        <pc:sldMkLst>
          <pc:docMk/>
          <pc:sldMk cId="966939989" sldId="733"/>
        </pc:sldMkLst>
        <pc:spChg chg="mod">
          <ac:chgData name="Fernanda Moreira" userId="2182ef33ca4e5775" providerId="LiveId" clId="{DD698435-7905-4D13-A33A-749658C40C35}" dt="2020-09-10T14:33:30.724" v="2112" actId="20577"/>
          <ac:spMkLst>
            <pc:docMk/>
            <pc:sldMk cId="966939989" sldId="733"/>
            <ac:spMk id="2" creationId="{1B225D20-1A3B-4811-AC7B-BD93F9F00473}"/>
          </ac:spMkLst>
        </pc:spChg>
        <pc:spChg chg="del">
          <ac:chgData name="Fernanda Moreira" userId="2182ef33ca4e5775" providerId="LiveId" clId="{DD698435-7905-4D13-A33A-749658C40C35}" dt="2020-09-10T14:33:21.640" v="2097"/>
          <ac:spMkLst>
            <pc:docMk/>
            <pc:sldMk cId="966939989" sldId="733"/>
            <ac:spMk id="3" creationId="{FDE7C2EF-8724-4B41-9AA2-7061CE8D1350}"/>
          </ac:spMkLst>
        </pc:spChg>
        <pc:spChg chg="add mod">
          <ac:chgData name="Fernanda Moreira" userId="2182ef33ca4e5775" providerId="LiveId" clId="{DD698435-7905-4D13-A33A-749658C40C35}" dt="2020-09-10T14:34:07.577" v="2121" actId="1076"/>
          <ac:spMkLst>
            <pc:docMk/>
            <pc:sldMk cId="966939989" sldId="733"/>
            <ac:spMk id="6" creationId="{AABF47F6-41A4-4700-87EA-8C145A46DD6E}"/>
          </ac:spMkLst>
        </pc:spChg>
        <pc:spChg chg="add mod">
          <ac:chgData name="Fernanda Moreira" userId="2182ef33ca4e5775" providerId="LiveId" clId="{DD698435-7905-4D13-A33A-749658C40C35}" dt="2020-09-10T14:34:27.906" v="2139" actId="1076"/>
          <ac:spMkLst>
            <pc:docMk/>
            <pc:sldMk cId="966939989" sldId="733"/>
            <ac:spMk id="8" creationId="{79992EA1-1C53-470C-B2DE-27148DFB1015}"/>
          </ac:spMkLst>
        </pc:spChg>
        <pc:picChg chg="add del">
          <ac:chgData name="Fernanda Moreira" userId="2182ef33ca4e5775" providerId="LiveId" clId="{DD698435-7905-4D13-A33A-749658C40C35}" dt="2020-09-10T14:32:33.518" v="2096" actId="478"/>
          <ac:picMkLst>
            <pc:docMk/>
            <pc:sldMk cId="966939989" sldId="733"/>
            <ac:picMk id="4" creationId="{F15144E1-41A6-4B5E-B7BF-24B0E7E55AC2}"/>
          </ac:picMkLst>
        </pc:picChg>
        <pc:picChg chg="add mod">
          <ac:chgData name="Fernanda Moreira" userId="2182ef33ca4e5775" providerId="LiveId" clId="{DD698435-7905-4D13-A33A-749658C40C35}" dt="2020-09-10T14:33:36.907" v="2115" actId="1076"/>
          <ac:picMkLst>
            <pc:docMk/>
            <pc:sldMk cId="966939989" sldId="733"/>
            <ac:picMk id="5" creationId="{25597F87-B503-430D-8E3B-C783A84D35C6}"/>
          </ac:picMkLst>
        </pc:picChg>
      </pc:sldChg>
      <pc:sldChg chg="addSp delSp modSp add mod">
        <pc:chgData name="Fernanda Moreira" userId="2182ef33ca4e5775" providerId="LiveId" clId="{DD698435-7905-4D13-A33A-749658C40C35}" dt="2020-09-10T15:43:43.066" v="2155" actId="1076"/>
        <pc:sldMkLst>
          <pc:docMk/>
          <pc:sldMk cId="3626836123" sldId="734"/>
        </pc:sldMkLst>
        <pc:spChg chg="mod">
          <ac:chgData name="Fernanda Moreira" userId="2182ef33ca4e5775" providerId="LiveId" clId="{DD698435-7905-4D13-A33A-749658C40C35}" dt="2020-09-10T15:43:36.242" v="2152" actId="20577"/>
          <ac:spMkLst>
            <pc:docMk/>
            <pc:sldMk cId="3626836123" sldId="734"/>
            <ac:spMk id="2" creationId="{1B225D20-1A3B-4811-AC7B-BD93F9F00473}"/>
          </ac:spMkLst>
        </pc:spChg>
        <pc:spChg chg="add del mod">
          <ac:chgData name="Fernanda Moreira" userId="2182ef33ca4e5775" providerId="LiveId" clId="{DD698435-7905-4D13-A33A-749658C40C35}" dt="2020-09-10T15:43:29.214" v="2145" actId="478"/>
          <ac:spMkLst>
            <pc:docMk/>
            <pc:sldMk cId="3626836123" sldId="734"/>
            <ac:spMk id="4" creationId="{3AB62F33-AEFA-4DC7-B5D9-28023A2919F7}"/>
          </ac:spMkLst>
        </pc:spChg>
        <pc:spChg chg="del">
          <ac:chgData name="Fernanda Moreira" userId="2182ef33ca4e5775" providerId="LiveId" clId="{DD698435-7905-4D13-A33A-749658C40C35}" dt="2020-09-10T15:43:31.796" v="2146" actId="478"/>
          <ac:spMkLst>
            <pc:docMk/>
            <pc:sldMk cId="3626836123" sldId="734"/>
            <ac:spMk id="6" creationId="{AABF47F6-41A4-4700-87EA-8C145A46DD6E}"/>
          </ac:spMkLst>
        </pc:spChg>
        <pc:spChg chg="del">
          <ac:chgData name="Fernanda Moreira" userId="2182ef33ca4e5775" providerId="LiveId" clId="{DD698435-7905-4D13-A33A-749658C40C35}" dt="2020-09-10T15:43:25.630" v="2144" actId="478"/>
          <ac:spMkLst>
            <pc:docMk/>
            <pc:sldMk cId="3626836123" sldId="734"/>
            <ac:spMk id="8" creationId="{79992EA1-1C53-470C-B2DE-27148DFB1015}"/>
          </ac:spMkLst>
        </pc:spChg>
        <pc:picChg chg="del">
          <ac:chgData name="Fernanda Moreira" userId="2182ef33ca4e5775" providerId="LiveId" clId="{DD698435-7905-4D13-A33A-749658C40C35}" dt="2020-09-10T15:43:18.661" v="2141" actId="478"/>
          <ac:picMkLst>
            <pc:docMk/>
            <pc:sldMk cId="3626836123" sldId="734"/>
            <ac:picMk id="5" creationId="{25597F87-B503-430D-8E3B-C783A84D35C6}"/>
          </ac:picMkLst>
        </pc:picChg>
        <pc:picChg chg="add mod">
          <ac:chgData name="Fernanda Moreira" userId="2182ef33ca4e5775" providerId="LiveId" clId="{DD698435-7905-4D13-A33A-749658C40C35}" dt="2020-09-10T15:43:43.066" v="2155" actId="1076"/>
          <ac:picMkLst>
            <pc:docMk/>
            <pc:sldMk cId="3626836123" sldId="734"/>
            <ac:picMk id="7" creationId="{787126EE-8754-4689-84B6-391FA3AA0803}"/>
          </ac:picMkLst>
        </pc:picChg>
      </pc:sldChg>
      <pc:sldChg chg="addSp delSp modSp new mod modClrScheme chgLayout">
        <pc:chgData name="Fernanda Moreira" userId="2182ef33ca4e5775" providerId="LiveId" clId="{DD698435-7905-4D13-A33A-749658C40C35}" dt="2020-09-10T20:16:49.176" v="2434" actId="27636"/>
        <pc:sldMkLst>
          <pc:docMk/>
          <pc:sldMk cId="1885231923" sldId="735"/>
        </pc:sldMkLst>
        <pc:spChg chg="del mod ord">
          <ac:chgData name="Fernanda Moreira" userId="2182ef33ca4e5775" providerId="LiveId" clId="{DD698435-7905-4D13-A33A-749658C40C35}" dt="2020-09-10T20:07:36.724" v="2204" actId="700"/>
          <ac:spMkLst>
            <pc:docMk/>
            <pc:sldMk cId="1885231923" sldId="735"/>
            <ac:spMk id="2" creationId="{22927119-7601-4D41-A3A8-B3716D06142E}"/>
          </ac:spMkLst>
        </pc:spChg>
        <pc:spChg chg="del mod ord">
          <ac:chgData name="Fernanda Moreira" userId="2182ef33ca4e5775" providerId="LiveId" clId="{DD698435-7905-4D13-A33A-749658C40C35}" dt="2020-09-10T20:07:36.724" v="2204" actId="700"/>
          <ac:spMkLst>
            <pc:docMk/>
            <pc:sldMk cId="1885231923" sldId="735"/>
            <ac:spMk id="3" creationId="{7AB3F8F9-2201-46D0-ABF3-F733B15C0472}"/>
          </ac:spMkLst>
        </pc:spChg>
        <pc:spChg chg="add mod ord">
          <ac:chgData name="Fernanda Moreira" userId="2182ef33ca4e5775" providerId="LiveId" clId="{DD698435-7905-4D13-A33A-749658C40C35}" dt="2020-09-10T20:07:55.339" v="2221" actId="20577"/>
          <ac:spMkLst>
            <pc:docMk/>
            <pc:sldMk cId="1885231923" sldId="735"/>
            <ac:spMk id="4" creationId="{BC908290-1F1D-4D31-8931-4DACEF442AE5}"/>
          </ac:spMkLst>
        </pc:spChg>
        <pc:spChg chg="add mod ord">
          <ac:chgData name="Fernanda Moreira" userId="2182ef33ca4e5775" providerId="LiveId" clId="{DD698435-7905-4D13-A33A-749658C40C35}" dt="2020-09-10T20:16:49.176" v="2434" actId="27636"/>
          <ac:spMkLst>
            <pc:docMk/>
            <pc:sldMk cId="1885231923" sldId="735"/>
            <ac:spMk id="5" creationId="{F51CCD15-FD48-4B38-AD29-E0FF69EF6238}"/>
          </ac:spMkLst>
        </pc:spChg>
      </pc:sldChg>
      <pc:sldMasterChg chg="del delSldLayout">
        <pc:chgData name="Fernanda Moreira" userId="2182ef33ca4e5775" providerId="LiveId" clId="{DD698435-7905-4D13-A33A-749658C40C35}" dt="2020-09-10T12:21:49.907" v="48" actId="47"/>
        <pc:sldMasterMkLst>
          <pc:docMk/>
          <pc:sldMasterMk cId="1833958838" sldId="2147483672"/>
        </pc:sldMasterMkLst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730790547" sldId="2147483673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71203987" sldId="2147483674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705438880" sldId="2147483675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1624451439" sldId="2147483676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018460672" sldId="2147483677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1427823190" sldId="2147483678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991293461" sldId="2147483679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506993818" sldId="2147483680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4201879326" sldId="2147483681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2802100942" sldId="2147483682"/>
          </pc:sldLayoutMkLst>
        </pc:sldLayoutChg>
        <pc:sldLayoutChg chg="del">
          <pc:chgData name="Fernanda Moreira" userId="2182ef33ca4e5775" providerId="LiveId" clId="{DD698435-7905-4D13-A33A-749658C40C35}" dt="2020-09-10T12:21:49.907" v="48" actId="47"/>
          <pc:sldLayoutMkLst>
            <pc:docMk/>
            <pc:sldMasterMk cId="1833958838" sldId="2147483672"/>
            <pc:sldLayoutMk cId="3288341894" sldId="2147483683"/>
          </pc:sldLayoutMkLst>
        </pc:sldLayoutChg>
      </pc:sldMasterChg>
      <pc:sldMasterChg chg="add del addSldLayout delSldLayout">
        <pc:chgData name="Fernanda Moreira" userId="2182ef33ca4e5775" providerId="LiveId" clId="{DD698435-7905-4D13-A33A-749658C40C35}" dt="2020-09-10T12:29:16.889" v="241" actId="700"/>
        <pc:sldMasterMkLst>
          <pc:docMk/>
          <pc:sldMasterMk cId="3007709893" sldId="2147483672"/>
        </pc:sldMasterMkLst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2469386637" sldId="2147483673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2584948016" sldId="2147483674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4074518144" sldId="2147483675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954224633" sldId="2147483676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2112104820" sldId="2147483677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3756030950" sldId="2147483678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417566782" sldId="2147483679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1243875195" sldId="2147483680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1187125605" sldId="2147483681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2011764298" sldId="2147483682"/>
          </pc:sldLayoutMkLst>
        </pc:sldLayoutChg>
        <pc:sldLayoutChg chg="add del">
          <pc:chgData name="Fernanda Moreira" userId="2182ef33ca4e5775" providerId="LiveId" clId="{DD698435-7905-4D13-A33A-749658C40C35}" dt="2020-09-10T12:29:16.889" v="241" actId="700"/>
          <pc:sldLayoutMkLst>
            <pc:docMk/>
            <pc:sldMasterMk cId="3007709893" sldId="2147483672"/>
            <pc:sldLayoutMk cId="533667936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1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3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062"/>
            <a:ext cx="7772400" cy="147038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872"/>
          </a:xfrm>
        </p:spPr>
        <p:txBody>
          <a:bodyPr/>
          <a:lstStyle>
            <a:lvl1pPr marL="0" indent="0" algn="ctr">
              <a:buNone/>
              <a:defRPr/>
            </a:lvl1pPr>
            <a:lvl2pPr marL="219456" indent="0" algn="ctr">
              <a:buNone/>
              <a:defRPr/>
            </a:lvl2pPr>
            <a:lvl3pPr marL="438912" indent="0" algn="ctr">
              <a:buNone/>
              <a:defRPr/>
            </a:lvl3pPr>
            <a:lvl4pPr marL="658368" indent="0" algn="ctr">
              <a:buNone/>
              <a:defRPr/>
            </a:lvl4pPr>
            <a:lvl5pPr marL="877824" indent="0" algn="ctr">
              <a:buNone/>
              <a:defRPr/>
            </a:lvl5pPr>
            <a:lvl6pPr marL="1097280" indent="0" algn="ctr">
              <a:buNone/>
              <a:defRPr/>
            </a:lvl6pPr>
            <a:lvl7pPr marL="1316736" indent="0" algn="ctr">
              <a:buNone/>
              <a:defRPr/>
            </a:lvl7pPr>
            <a:lvl8pPr marL="1536192" indent="0" algn="ctr">
              <a:buNone/>
              <a:defRPr/>
            </a:lvl8pPr>
            <a:lvl9pPr marL="175564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6938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494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407081"/>
            <a:ext cx="7772400" cy="1361803"/>
          </a:xfrm>
        </p:spPr>
        <p:txBody>
          <a:bodyPr anchor="t"/>
          <a:lstStyle>
            <a:lvl1pPr algn="l">
              <a:defRPr sz="192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76" y="2906486"/>
            <a:ext cx="7772400" cy="1500596"/>
          </a:xfrm>
        </p:spPr>
        <p:txBody>
          <a:bodyPr anchor="b"/>
          <a:lstStyle>
            <a:lvl1pPr marL="0" indent="0">
              <a:buNone/>
              <a:defRPr sz="960"/>
            </a:lvl1pPr>
            <a:lvl2pPr marL="219456" indent="0">
              <a:buNone/>
              <a:defRPr sz="864"/>
            </a:lvl2pPr>
            <a:lvl3pPr marL="438912" indent="0">
              <a:buNone/>
              <a:defRPr sz="768"/>
            </a:lvl3pPr>
            <a:lvl4pPr marL="658368" indent="0">
              <a:buNone/>
              <a:defRPr sz="672"/>
            </a:lvl4pPr>
            <a:lvl5pPr marL="877824" indent="0">
              <a:buNone/>
              <a:defRPr sz="672"/>
            </a:lvl5pPr>
            <a:lvl6pPr marL="1097280" indent="0">
              <a:buNone/>
              <a:defRPr sz="672"/>
            </a:lvl6pPr>
            <a:lvl7pPr marL="1316736" indent="0">
              <a:buNone/>
              <a:defRPr sz="672"/>
            </a:lvl7pPr>
            <a:lvl8pPr marL="1536192" indent="0">
              <a:buNone/>
              <a:defRPr sz="672"/>
            </a:lvl8pPr>
            <a:lvl9pPr marL="1755648" indent="0">
              <a:buNone/>
              <a:defRPr sz="67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451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472"/>
            <a:ext cx="3849624" cy="4114800"/>
          </a:xfrm>
        </p:spPr>
        <p:txBody>
          <a:bodyPr/>
          <a:lstStyle>
            <a:lvl1pPr>
              <a:defRPr sz="1344"/>
            </a:lvl1pPr>
            <a:lvl2pPr>
              <a:defRPr sz="1152"/>
            </a:lvl2pPr>
            <a:lvl3pPr>
              <a:defRPr sz="960"/>
            </a:lvl3pPr>
            <a:lvl4pPr>
              <a:defRPr sz="864"/>
            </a:lvl4pPr>
            <a:lvl5pPr>
              <a:defRPr sz="864"/>
            </a:lvl5pPr>
            <a:lvl6pPr>
              <a:defRPr sz="864"/>
            </a:lvl6pPr>
            <a:lvl7pPr>
              <a:defRPr sz="864"/>
            </a:lvl7pPr>
            <a:lvl8pPr>
              <a:defRPr sz="864"/>
            </a:lvl8pPr>
            <a:lvl9pPr>
              <a:defRPr sz="8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8576" y="1981472"/>
            <a:ext cx="3849624" cy="4114800"/>
          </a:xfrm>
        </p:spPr>
        <p:txBody>
          <a:bodyPr/>
          <a:lstStyle>
            <a:lvl1pPr>
              <a:defRPr sz="1344"/>
            </a:lvl1pPr>
            <a:lvl2pPr>
              <a:defRPr sz="1152"/>
            </a:lvl2pPr>
            <a:lvl3pPr>
              <a:defRPr sz="960"/>
            </a:lvl3pPr>
            <a:lvl4pPr>
              <a:defRPr sz="864"/>
            </a:lvl4pPr>
            <a:lvl5pPr>
              <a:defRPr sz="864"/>
            </a:lvl5pPr>
            <a:lvl6pPr>
              <a:defRPr sz="864"/>
            </a:lvl6pPr>
            <a:lvl7pPr>
              <a:defRPr sz="864"/>
            </a:lvl7pPr>
            <a:lvl8pPr>
              <a:defRPr sz="864"/>
            </a:lvl8pPr>
            <a:lvl9pPr>
              <a:defRPr sz="86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5422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4886"/>
            <a:ext cx="4040124" cy="640080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56" indent="0">
              <a:buNone/>
              <a:defRPr sz="960" b="1"/>
            </a:lvl2pPr>
            <a:lvl3pPr marL="438912" indent="0">
              <a:buNone/>
              <a:defRPr sz="864" b="1"/>
            </a:lvl3pPr>
            <a:lvl4pPr marL="658368" indent="0">
              <a:buNone/>
              <a:defRPr sz="768" b="1"/>
            </a:lvl4pPr>
            <a:lvl5pPr marL="877824" indent="0">
              <a:buNone/>
              <a:defRPr sz="768" b="1"/>
            </a:lvl5pPr>
            <a:lvl6pPr marL="1097280" indent="0">
              <a:buNone/>
              <a:defRPr sz="768" b="1"/>
            </a:lvl6pPr>
            <a:lvl7pPr marL="1316736" indent="0">
              <a:buNone/>
              <a:defRPr sz="768" b="1"/>
            </a:lvl7pPr>
            <a:lvl8pPr marL="1536192" indent="0">
              <a:buNone/>
              <a:defRPr sz="768" b="1"/>
            </a:lvl8pPr>
            <a:lvl9pPr marL="1755648" indent="0">
              <a:buNone/>
              <a:defRPr sz="768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966"/>
            <a:ext cx="4040124" cy="3951514"/>
          </a:xfrm>
        </p:spPr>
        <p:txBody>
          <a:bodyPr/>
          <a:lstStyle>
            <a:lvl1pPr>
              <a:defRPr sz="1152"/>
            </a:lvl1pPr>
            <a:lvl2pPr>
              <a:defRPr sz="960"/>
            </a:lvl2pPr>
            <a:lvl3pPr>
              <a:defRPr sz="864"/>
            </a:lvl3pPr>
            <a:lvl4pPr>
              <a:defRPr sz="768"/>
            </a:lvl4pPr>
            <a:lvl5pPr>
              <a:defRPr sz="768"/>
            </a:lvl5pPr>
            <a:lvl6pPr>
              <a:defRPr sz="768"/>
            </a:lvl6pPr>
            <a:lvl7pPr>
              <a:defRPr sz="768"/>
            </a:lvl7pPr>
            <a:lvl8pPr>
              <a:defRPr sz="768"/>
            </a:lvl8pPr>
            <a:lvl9pPr>
              <a:defRPr sz="76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152" y="1534886"/>
            <a:ext cx="4041648" cy="640080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56" indent="0">
              <a:buNone/>
              <a:defRPr sz="960" b="1"/>
            </a:lvl2pPr>
            <a:lvl3pPr marL="438912" indent="0">
              <a:buNone/>
              <a:defRPr sz="864" b="1"/>
            </a:lvl3pPr>
            <a:lvl4pPr marL="658368" indent="0">
              <a:buNone/>
              <a:defRPr sz="768" b="1"/>
            </a:lvl4pPr>
            <a:lvl5pPr marL="877824" indent="0">
              <a:buNone/>
              <a:defRPr sz="768" b="1"/>
            </a:lvl5pPr>
            <a:lvl6pPr marL="1097280" indent="0">
              <a:buNone/>
              <a:defRPr sz="768" b="1"/>
            </a:lvl6pPr>
            <a:lvl7pPr marL="1316736" indent="0">
              <a:buNone/>
              <a:defRPr sz="768" b="1"/>
            </a:lvl7pPr>
            <a:lvl8pPr marL="1536192" indent="0">
              <a:buNone/>
              <a:defRPr sz="768" b="1"/>
            </a:lvl8pPr>
            <a:lvl9pPr marL="1755648" indent="0">
              <a:buNone/>
              <a:defRPr sz="768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152" y="2174966"/>
            <a:ext cx="4041648" cy="3951514"/>
          </a:xfrm>
        </p:spPr>
        <p:txBody>
          <a:bodyPr/>
          <a:lstStyle>
            <a:lvl1pPr>
              <a:defRPr sz="1152"/>
            </a:lvl1pPr>
            <a:lvl2pPr>
              <a:defRPr sz="960"/>
            </a:lvl2pPr>
            <a:lvl3pPr>
              <a:defRPr sz="864"/>
            </a:lvl3pPr>
            <a:lvl4pPr>
              <a:defRPr sz="768"/>
            </a:lvl4pPr>
            <a:lvl5pPr>
              <a:defRPr sz="768"/>
            </a:lvl5pPr>
            <a:lvl6pPr>
              <a:defRPr sz="768"/>
            </a:lvl6pPr>
            <a:lvl7pPr>
              <a:defRPr sz="768"/>
            </a:lvl7pPr>
            <a:lvl8pPr>
              <a:defRPr sz="768"/>
            </a:lvl8pPr>
            <a:lvl9pPr>
              <a:defRPr sz="76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12104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5603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66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2687"/>
            <a:ext cx="3008376" cy="1162594"/>
          </a:xfrm>
        </p:spPr>
        <p:txBody>
          <a:bodyPr anchor="b"/>
          <a:lstStyle>
            <a:lvl1pPr algn="l">
              <a:defRPr sz="96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304" y="272687"/>
            <a:ext cx="5111496" cy="585379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281"/>
            <a:ext cx="3008376" cy="4691199"/>
          </a:xfrm>
        </p:spPr>
        <p:txBody>
          <a:bodyPr/>
          <a:lstStyle>
            <a:lvl1pPr marL="0" indent="0">
              <a:buNone/>
              <a:defRPr sz="672"/>
            </a:lvl1pPr>
            <a:lvl2pPr marL="219456" indent="0">
              <a:buNone/>
              <a:defRPr sz="576"/>
            </a:lvl2pPr>
            <a:lvl3pPr marL="438912" indent="0">
              <a:buNone/>
              <a:defRPr sz="480"/>
            </a:lvl3pPr>
            <a:lvl4pPr marL="658368" indent="0">
              <a:buNone/>
              <a:defRPr sz="432"/>
            </a:lvl4pPr>
            <a:lvl5pPr marL="877824" indent="0">
              <a:buNone/>
              <a:defRPr sz="432"/>
            </a:lvl5pPr>
            <a:lvl6pPr marL="1097280" indent="0">
              <a:buNone/>
              <a:defRPr sz="432"/>
            </a:lvl6pPr>
            <a:lvl7pPr marL="1316736" indent="0">
              <a:buNone/>
              <a:defRPr sz="432"/>
            </a:lvl7pPr>
            <a:lvl8pPr marL="1536192" indent="0">
              <a:buNone/>
              <a:defRPr sz="432"/>
            </a:lvl8pPr>
            <a:lvl9pPr marL="1755648" indent="0">
              <a:buNone/>
              <a:defRPr sz="43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4387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24" y="4800600"/>
            <a:ext cx="5486400" cy="566601"/>
          </a:xfrm>
        </p:spPr>
        <p:txBody>
          <a:bodyPr anchor="b"/>
          <a:lstStyle>
            <a:lvl1pPr algn="l">
              <a:defRPr sz="96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24" y="613138"/>
            <a:ext cx="5486400" cy="4114800"/>
          </a:xfrm>
        </p:spPr>
        <p:txBody>
          <a:bodyPr/>
          <a:lstStyle>
            <a:lvl1pPr marL="0" indent="0">
              <a:buNone/>
              <a:defRPr sz="1536"/>
            </a:lvl1pPr>
            <a:lvl2pPr marL="219456" indent="0">
              <a:buNone/>
              <a:defRPr sz="1344"/>
            </a:lvl2pPr>
            <a:lvl3pPr marL="438912" indent="0">
              <a:buNone/>
              <a:defRPr sz="1152"/>
            </a:lvl3pPr>
            <a:lvl4pPr marL="658368" indent="0">
              <a:buNone/>
              <a:defRPr sz="960"/>
            </a:lvl4pPr>
            <a:lvl5pPr marL="877824" indent="0">
              <a:buNone/>
              <a:defRPr sz="960"/>
            </a:lvl5pPr>
            <a:lvl6pPr marL="1097280" indent="0">
              <a:buNone/>
              <a:defRPr sz="960"/>
            </a:lvl6pPr>
            <a:lvl7pPr marL="1316736" indent="0">
              <a:buNone/>
              <a:defRPr sz="960"/>
            </a:lvl7pPr>
            <a:lvl8pPr marL="1536192" indent="0">
              <a:buNone/>
              <a:defRPr sz="960"/>
            </a:lvl8pPr>
            <a:lvl9pPr marL="1755648" indent="0">
              <a:buNone/>
              <a:defRPr sz="96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24" y="5367201"/>
            <a:ext cx="5486400" cy="804999"/>
          </a:xfrm>
        </p:spPr>
        <p:txBody>
          <a:bodyPr/>
          <a:lstStyle>
            <a:lvl1pPr marL="0" indent="0">
              <a:buNone/>
              <a:defRPr sz="672"/>
            </a:lvl1pPr>
            <a:lvl2pPr marL="219456" indent="0">
              <a:buNone/>
              <a:defRPr sz="576"/>
            </a:lvl2pPr>
            <a:lvl3pPr marL="438912" indent="0">
              <a:buNone/>
              <a:defRPr sz="480"/>
            </a:lvl3pPr>
            <a:lvl4pPr marL="658368" indent="0">
              <a:buNone/>
              <a:defRPr sz="432"/>
            </a:lvl4pPr>
            <a:lvl5pPr marL="877824" indent="0">
              <a:buNone/>
              <a:defRPr sz="432"/>
            </a:lvl5pPr>
            <a:lvl6pPr marL="1097280" indent="0">
              <a:buNone/>
              <a:defRPr sz="432"/>
            </a:lvl6pPr>
            <a:lvl7pPr marL="1316736" indent="0">
              <a:buNone/>
              <a:defRPr sz="432"/>
            </a:lvl7pPr>
            <a:lvl8pPr marL="1536192" indent="0">
              <a:buNone/>
              <a:defRPr sz="432"/>
            </a:lvl8pPr>
            <a:lvl9pPr marL="1755648" indent="0">
              <a:buNone/>
              <a:defRPr sz="43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712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11764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37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99048" cy="575337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366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2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7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7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9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3D48-C046-4E70-B9EB-E404EB75827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4BC5-1E93-4E62-937C-439FB1AF8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9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180976" tIns="88900" rIns="180976" bIns="889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472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80976" tIns="88900" rIns="180976" bIns="88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4272"/>
            <a:ext cx="9131808" cy="114300"/>
          </a:xfrm>
          <a:prstGeom prst="rect">
            <a:avLst/>
          </a:prstGeom>
          <a:gradFill rotWithShape="0">
            <a:gsLst>
              <a:gs pos="0">
                <a:srgbClr val="00CECE">
                  <a:gamma/>
                  <a:shade val="20000"/>
                  <a:invGamma/>
                </a:srgbClr>
              </a:gs>
              <a:gs pos="50000">
                <a:srgbClr val="00CECE"/>
              </a:gs>
              <a:gs pos="100000">
                <a:srgbClr val="00CECE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864"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733278"/>
            <a:ext cx="9131808" cy="38372"/>
          </a:xfrm>
          <a:prstGeom prst="rect">
            <a:avLst/>
          </a:prstGeom>
          <a:gradFill rotWithShape="0">
            <a:gsLst>
              <a:gs pos="0">
                <a:srgbClr val="000020"/>
              </a:gs>
              <a:gs pos="50000">
                <a:srgbClr val="000020">
                  <a:gamma/>
                  <a:tint val="10196"/>
                  <a:invGamma/>
                </a:srgbClr>
              </a:gs>
              <a:gs pos="100000">
                <a:srgbClr val="00002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864">
              <a:latin typeface="Arial" charset="0"/>
              <a:ea typeface="+mn-ea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3" cstate="print"/>
          <a:srcRect l="21988"/>
          <a:stretch>
            <a:fillRect/>
          </a:stretch>
        </p:blipFill>
        <p:spPr bwMode="auto">
          <a:xfrm>
            <a:off x="-28956" y="129813"/>
            <a:ext cx="1514094" cy="14058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709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219456"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</a:defRPr>
      </a:lvl6pPr>
      <a:lvl7pPr marL="438912"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</a:defRPr>
      </a:lvl7pPr>
      <a:lvl8pPr marL="658368"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</a:defRPr>
      </a:lvl8pPr>
      <a:lvl9pPr marL="877824" algn="l" defTabSz="877824" rtl="0" eaLnBrk="0" fontAlgn="base" hangingPunct="0">
        <a:spcBef>
          <a:spcPct val="0"/>
        </a:spcBef>
        <a:spcAft>
          <a:spcPct val="0"/>
        </a:spcAft>
        <a:defRPr sz="4224">
          <a:solidFill>
            <a:schemeClr val="tx2"/>
          </a:solidFill>
          <a:latin typeface="Times New Roman" pitchFamily="18" charset="0"/>
        </a:defRPr>
      </a:lvl9pPr>
    </p:titleStyle>
    <p:bodyStyle>
      <a:lvl1pPr marL="329184" indent="-329184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2"/>
        <a:buChar char="ä"/>
        <a:defRPr sz="307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713232" indent="-274320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charset="2"/>
        <a:buChar char="ä"/>
        <a:defRPr sz="2688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097280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ä"/>
        <a:defRPr sz="23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536192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1975104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194560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414016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633472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852928" indent="-219456" algn="l" defTabSz="87782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192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" algn="l" defTabSz="438912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04" y="845692"/>
            <a:ext cx="11578886" cy="529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12" b="1" dirty="0"/>
              <a:t>Exercício 1</a:t>
            </a:r>
          </a:p>
          <a:p>
            <a:pPr algn="just"/>
            <a:endParaRPr lang="pt-BR" sz="2112" b="1" dirty="0"/>
          </a:p>
          <a:p>
            <a:pPr algn="just"/>
            <a:r>
              <a:rPr lang="pt-BR" sz="2112" b="1" dirty="0"/>
              <a:t>a)</a:t>
            </a:r>
            <a:r>
              <a:rPr lang="pt-BR" sz="2112" dirty="0"/>
              <a:t>Considerando a administração de um fármaco por via oral e em regime</a:t>
            </a:r>
          </a:p>
          <a:p>
            <a:pPr algn="just"/>
            <a:r>
              <a:rPr lang="pt-BR" sz="2112" dirty="0"/>
              <a:t> de dose múltipla, discutir a veracidade das seguintes afirmações:</a:t>
            </a:r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1)O acúmulo sempre ocorrerá. </a:t>
            </a:r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2)A extensão do acúmulo aumenta quando o fármaco é administrado </a:t>
            </a:r>
          </a:p>
          <a:p>
            <a:pPr algn="just"/>
            <a:r>
              <a:rPr lang="pt-BR" sz="2112" dirty="0"/>
              <a:t>menos frequentemente. </a:t>
            </a:r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3)No estado de equilíbrio, a quantidade do fármaco eliminada em cada </a:t>
            </a:r>
          </a:p>
          <a:p>
            <a:pPr algn="just"/>
            <a:r>
              <a:rPr lang="pt-BR" sz="2112" dirty="0"/>
              <a:t>intervalo de dose é igual a dose de manutenção. </a:t>
            </a:r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4)Quanto maior o volume de distribuição, menor será a concentração</a:t>
            </a:r>
          </a:p>
          <a:p>
            <a:pPr algn="just"/>
            <a:r>
              <a:rPr lang="pt-BR" sz="2112" dirty="0"/>
              <a:t> plasmática média no estado de equilíbrio. </a:t>
            </a:r>
          </a:p>
          <a:p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82250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393" y="1868886"/>
            <a:ext cx="8842498" cy="4229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A tabela abaixo mostra os valores de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total,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renal e a correlação entre o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total e o fenótipo para o CYP2D6 para diferentes 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  <a:sym typeface="Symbol"/>
              </a:rPr>
              <a:t>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-bloqueadores: </a:t>
            </a: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44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a) 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Discutir as possíveis razões para as correlações observadas. </a:t>
            </a: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 </a:t>
            </a: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44" b="1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b</a:t>
            </a:r>
            <a:r>
              <a:rPr lang="pt-BR" sz="1344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) 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Qual o impacto dos dados no regime de dosagem dos referidos fármacos?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8031" y="2772287"/>
          <a:ext cx="8135267" cy="22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0237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Fármaco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total (L/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renal (L/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Correlação entre o 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total e o fenótipo para o CYP2D6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atenolol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5,0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4,3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Fraca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metoprolol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63,0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6,0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Forte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propranolol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50,0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&lt;0,3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Fraca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timolol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31,0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4,7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Forte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08FC774-2FD5-49BA-A243-69BF9D7D56F1}"/>
              </a:ext>
            </a:extLst>
          </p:cNvPr>
          <p:cNvSpPr txBox="1"/>
          <p:nvPr/>
        </p:nvSpPr>
        <p:spPr>
          <a:xfrm>
            <a:off x="2292626" y="78187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Exercício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8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751" y="589424"/>
            <a:ext cx="8842498" cy="626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A tabela abaixo mostra os valores de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total,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renal e a correlação entre o </a:t>
            </a:r>
            <a:r>
              <a:rPr lang="pt-BR" sz="1344" dirty="0" err="1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 total e o fenótipo para o CYP2D6 para diferentes 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  <a:sym typeface="Symbol"/>
              </a:rPr>
              <a:t></a:t>
            </a:r>
            <a:r>
              <a:rPr lang="pt-BR" sz="1344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-bloqueadores: </a:t>
            </a: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344" b="1" dirty="0">
              <a:solidFill>
                <a:srgbClr val="E0E0E0"/>
              </a:solidFill>
              <a:latin typeface="Arial" pitchFamily="34" charset="0"/>
              <a:ea typeface="MS PGothic" pitchFamily="34" charset="-128"/>
            </a:endParaRPr>
          </a:p>
          <a:p>
            <a:pPr marL="285750" indent="-285750" defTabSz="438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Atenolol – Fármaco predominantemente de excreção renal (CL</a:t>
            </a:r>
            <a:r>
              <a:rPr lang="pt-BR" sz="1500" b="1" baseline="-25000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T </a:t>
            </a: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~CL</a:t>
            </a:r>
            <a:r>
              <a:rPr lang="pt-BR" sz="1500" b="1" baseline="-25000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R</a:t>
            </a: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)  – correlação fraca com fenótipo CYP2D6</a:t>
            </a:r>
          </a:p>
          <a:p>
            <a:pPr marL="285750" indent="-285750" defTabSz="438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Metoprolol – Fármaco eliminado principalmente pela CYP2D6 – correlação forte com fenótipo CYP2D6</a:t>
            </a:r>
          </a:p>
          <a:p>
            <a:pPr marL="285750" indent="-285750" defTabSz="438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Propranolol – Fármaco eliminado principalmente pelo fígado (</a:t>
            </a: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 CL</a:t>
            </a:r>
            <a:r>
              <a:rPr lang="pt-BR" sz="1500" b="1" baseline="-25000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R</a:t>
            </a: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)</a:t>
            </a: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, mas por enzima diferente da CYP2D6 – correlação fraca com fenótipo CYP2D6 </a:t>
            </a:r>
          </a:p>
          <a:p>
            <a:pPr marL="285750" indent="-285750" defTabSz="438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Timolol – Fármaco eliminado principalmente pela CYP2D6 – correlação forte com fenótipo CYP2D6</a:t>
            </a:r>
          </a:p>
          <a:p>
            <a:pPr marL="285750" indent="-285750" defTabSz="438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E0E0E0"/>
                </a:solidFill>
                <a:latin typeface="Arial" pitchFamily="34" charset="0"/>
                <a:ea typeface="MS PGothic" pitchFamily="34" charset="-128"/>
              </a:rPr>
              <a:t>Fenótipo CYP2D6 irá influenciar no regime de dosagem do metoprolol e timolol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6693"/>
              </p:ext>
            </p:extLst>
          </p:nvPr>
        </p:nvGraphicFramePr>
        <p:xfrm>
          <a:off x="329248" y="1473573"/>
          <a:ext cx="8135267" cy="22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0237"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Fármaco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total (L/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renal (L/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h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Correlação entre o </a:t>
                      </a:r>
                      <a:r>
                        <a:rPr lang="pt-BR" sz="1500" b="1" dirty="0" err="1">
                          <a:solidFill>
                            <a:srgbClr val="FFFFFF"/>
                          </a:solidFill>
                        </a:rPr>
                        <a:t>clearance</a:t>
                      </a:r>
                      <a:r>
                        <a:rPr lang="pt-BR" sz="1500" b="1" dirty="0">
                          <a:solidFill>
                            <a:srgbClr val="FFFFFF"/>
                          </a:solidFill>
                        </a:rPr>
                        <a:t> total e o fenótipo para o CYP2D6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atenolol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5,0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4,3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Fraca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metoprolol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63,0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6,0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Forte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propranolol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50,0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&lt;0,3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Fraca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9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FFFFFF"/>
                          </a:solidFill>
                        </a:rPr>
                        <a:t>timolol</a:t>
                      </a:r>
                      <a:endParaRPr lang="en-US" sz="1500" dirty="0">
                        <a:solidFill>
                          <a:srgbClr val="FFFFFF"/>
                        </a:solidFill>
                      </a:endParaRP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31,0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4,7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FFFF"/>
                          </a:solidFill>
                        </a:rPr>
                        <a:t>Forte</a:t>
                      </a:r>
                    </a:p>
                  </a:txBody>
                  <a:tcPr marL="43891" marR="43891" marT="21946" marB="21946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06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946CC5-7427-4A8B-823B-6C3EB51E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1" y="2397926"/>
            <a:ext cx="8200914" cy="206214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E26CC6E-3398-4FE9-AC23-74A28583AD45}"/>
              </a:ext>
            </a:extLst>
          </p:cNvPr>
          <p:cNvSpPr txBox="1"/>
          <p:nvPr/>
        </p:nvSpPr>
        <p:spPr>
          <a:xfrm>
            <a:off x="331133" y="4497229"/>
            <a:ext cx="848173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dirty="0"/>
              <a:t>Considerando as recomendações do CPIC, qual o erro dessa bula?</a:t>
            </a:r>
          </a:p>
          <a:p>
            <a:endParaRPr lang="pt-BR" sz="2160" dirty="0"/>
          </a:p>
          <a:p>
            <a:pPr algn="just"/>
            <a:r>
              <a:rPr lang="pt-BR" sz="2160" dirty="0"/>
              <a:t>O erro está na sugestão de uma posologia maior para o paciente metabolizador lento da CYP2C19, uma vez que este paciente apresenta baixa ou ausência na atividade da CYP2C19 necessária para produzir o metabólito ativo. </a:t>
            </a:r>
          </a:p>
          <a:p>
            <a:endParaRPr lang="pt-BR" sz="2160" dirty="0"/>
          </a:p>
          <a:p>
            <a:endParaRPr lang="en-GB" sz="216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45A369-1C77-4FCC-BBE0-7AB6D2FD5F16}"/>
              </a:ext>
            </a:extLst>
          </p:cNvPr>
          <p:cNvSpPr txBox="1"/>
          <p:nvPr/>
        </p:nvSpPr>
        <p:spPr>
          <a:xfrm>
            <a:off x="2292626" y="78187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Exercício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4966" y="741874"/>
            <a:ext cx="7689595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clínico</a:t>
            </a:r>
            <a:endParaRPr lang="pt-BR" sz="1536" b="1" dirty="0">
              <a:solidFill>
                <a:srgbClr val="80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38D7753-EDB0-4C06-809F-245D17417495}"/>
              </a:ext>
            </a:extLst>
          </p:cNvPr>
          <p:cNvSpPr txBox="1">
            <a:spLocks/>
          </p:cNvSpPr>
          <p:nvPr/>
        </p:nvSpPr>
        <p:spPr>
          <a:xfrm>
            <a:off x="91196" y="2014478"/>
            <a:ext cx="8961608" cy="3974842"/>
          </a:xfrm>
          <a:prstGeom prst="rect">
            <a:avLst/>
          </a:prstGeom>
        </p:spPr>
        <p:txBody>
          <a:bodyPr vert="horz" lIns="43891" tIns="21946" rIns="43891" bIns="2194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paciente de 74 anos com doença coronária aguda inicia o tratamento com </a:t>
            </a:r>
            <a:r>
              <a:rPr lang="pt-BR" sz="1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após uma intervenção coronariana percutânea (angioplastia). Após múltiplos episódios de </a:t>
            </a:r>
            <a:r>
              <a:rPr lang="pt-BR" sz="1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reestenose</a:t>
            </a: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(estreitamento do vaso sanguíneo, reduzindo o fluxo sanguíneo), o médico suspeita de resistência ao </a:t>
            </a:r>
            <a:r>
              <a:rPr lang="pt-BR" sz="1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solicita o teste de genotipagem para CYP2C19. </a:t>
            </a:r>
          </a:p>
          <a:p>
            <a:pPr algn="just">
              <a:lnSpc>
                <a:spcPct val="150000"/>
              </a:lnSpc>
            </a:pPr>
            <a:r>
              <a:rPr lang="pt-BR" sz="1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exame revelou que a paciente apresenta o genótipo CYP2C19 *2/*2.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Qual o fenótipo da paciente? </a:t>
            </a:r>
          </a:p>
          <a:p>
            <a:pPr algn="just">
              <a:lnSpc>
                <a:spcPct val="150000"/>
              </a:lnSpc>
            </a:pPr>
            <a:endParaRPr lang="pt-BR" sz="1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Qual o melhor tratamento para esta paciente segundo o CPIC?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2AE718-8CA7-4B51-96A5-A007317E06B9}"/>
              </a:ext>
            </a:extLst>
          </p:cNvPr>
          <p:cNvSpPr txBox="1"/>
          <p:nvPr/>
        </p:nvSpPr>
        <p:spPr>
          <a:xfrm>
            <a:off x="2093844" y="37254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Exercício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2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111" y="1355170"/>
          <a:ext cx="9064752" cy="521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286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LIKELY PHENOTYPE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GENOTYPES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EXAMPLE OF DIPLOTYPES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4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PHENOTYPE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019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Ultrarapid</a:t>
                      </a:r>
                      <a:r>
                        <a:rPr lang="pt-BR" sz="1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metabolizer</a:t>
                      </a:r>
                      <a:r>
                        <a:rPr lang="pt-BR" sz="1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</a:p>
                    <a:p>
                      <a:pPr algn="ctr"/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increased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(~5-30%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patients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individual carrying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increased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alleles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(*17)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functional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(*1)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plus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increased-activity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*1/*17,</a:t>
                      </a:r>
                      <a:r>
                        <a:rPr lang="pt-BR" sz="17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*17/*17</a:t>
                      </a:r>
                      <a:endParaRPr lang="pt-BR" sz="1700" b="1" baseline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Extensive</a:t>
                      </a:r>
                      <a:r>
                        <a:rPr lang="pt-BR" sz="1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metabolizer</a:t>
                      </a:r>
                      <a:r>
                        <a:rPr lang="pt-BR" sz="1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homozygous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wild-type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normal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activy</a:t>
                      </a: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(~35-50%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patients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individual carrying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functional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(*1)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alleles</a:t>
                      </a: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*1/*1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Intermediate</a:t>
                      </a:r>
                      <a:r>
                        <a:rPr lang="pt-BR" sz="1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metabolizer</a:t>
                      </a:r>
                      <a:r>
                        <a:rPr lang="pt-BR" sz="1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heterozygote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intermediate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(~18-45%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patients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individual carrying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functional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(*1)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plus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loss-of-function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(*2-*8)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loss-of-function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(*2-*8) 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plus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increased-activity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(*17)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*1/*2, *1/*3, </a:t>
                      </a:r>
                    </a:p>
                    <a:p>
                      <a:pPr algn="ctr"/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*2/*17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Poor</a:t>
                      </a:r>
                      <a:r>
                        <a:rPr lang="pt-BR" sz="19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9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metabolizer</a:t>
                      </a:r>
                      <a:r>
                        <a:rPr lang="pt-BR" sz="19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homozygous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variant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mutant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deficient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(~2-15%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patients</a:t>
                      </a:r>
                      <a:r>
                        <a:rPr lang="pt-BR" sz="13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An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individual carrying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loss-of-function</a:t>
                      </a:r>
                      <a:r>
                        <a:rPr lang="pt-BR" sz="13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300" b="1" baseline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alleles</a:t>
                      </a:r>
                      <a:endParaRPr lang="pt-BR" sz="13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*2/*2, *2/*3, </a:t>
                      </a:r>
                    </a:p>
                    <a:p>
                      <a:pPr algn="ctr"/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*3/*3</a:t>
                      </a:r>
                    </a:p>
                  </a:txBody>
                  <a:tcPr marL="43888" marR="43888" marT="21946" marB="2194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34" y="868680"/>
            <a:ext cx="1191736" cy="322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8" tIns="42672" rIns="86868" bIns="42672">
            <a:spAutoFit/>
          </a:bodyPr>
          <a:lstStyle/>
          <a:p>
            <a:pPr defTabSz="877824">
              <a:defRPr/>
            </a:pPr>
            <a:r>
              <a:rPr lang="pt-BR" sz="1536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FCFRP-USP</a:t>
            </a:r>
            <a:endParaRPr lang="pt-BR" sz="1536" dirty="0">
              <a:solidFill>
                <a:srgbClr val="00DFCA"/>
              </a:solidFill>
            </a:endParaRPr>
          </a:p>
        </p:txBody>
      </p:sp>
      <p:sp>
        <p:nvSpPr>
          <p:cNvPr id="3101" name="CaixaDeTexto 9"/>
          <p:cNvSpPr txBox="1">
            <a:spLocks noChangeArrowheads="1"/>
          </p:cNvSpPr>
          <p:nvPr/>
        </p:nvSpPr>
        <p:spPr bwMode="auto">
          <a:xfrm>
            <a:off x="317408" y="145435"/>
            <a:ext cx="8779215" cy="19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3840" dirty="0"/>
              <a:t>CYP2C19 </a:t>
            </a:r>
            <a:r>
              <a:rPr lang="pt-BR" sz="3840" dirty="0" err="1"/>
              <a:t>phenotypes</a:t>
            </a:r>
            <a:r>
              <a:rPr lang="pt-BR" sz="3840" dirty="0"/>
              <a:t> </a:t>
            </a:r>
            <a:r>
              <a:rPr lang="pt-BR" sz="3840" dirty="0" err="1"/>
              <a:t>based</a:t>
            </a:r>
            <a:r>
              <a:rPr lang="pt-BR" sz="3840" dirty="0"/>
              <a:t> </a:t>
            </a:r>
          </a:p>
          <a:p>
            <a:pPr algn="ctr"/>
            <a:r>
              <a:rPr lang="pt-BR" sz="3840" dirty="0" err="1"/>
              <a:t>on</a:t>
            </a:r>
            <a:r>
              <a:rPr lang="pt-BR" sz="3840" dirty="0"/>
              <a:t> </a:t>
            </a:r>
            <a:r>
              <a:rPr lang="pt-BR" sz="3840" dirty="0" err="1"/>
              <a:t>genotypes</a:t>
            </a:r>
            <a:endParaRPr lang="pt-BR" sz="3840" dirty="0"/>
          </a:p>
          <a:p>
            <a:pPr algn="ctr"/>
            <a:endParaRPr lang="pt-BR" sz="46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3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4966" y="741874"/>
            <a:ext cx="7689595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clínico</a:t>
            </a:r>
            <a:endParaRPr lang="pt-BR" sz="1536" b="1" dirty="0">
              <a:solidFill>
                <a:srgbClr val="80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38D7753-EDB0-4C06-809F-245D17417495}"/>
              </a:ext>
            </a:extLst>
          </p:cNvPr>
          <p:cNvSpPr txBox="1">
            <a:spLocks/>
          </p:cNvSpPr>
          <p:nvPr/>
        </p:nvSpPr>
        <p:spPr>
          <a:xfrm>
            <a:off x="91196" y="2014478"/>
            <a:ext cx="8961608" cy="3974842"/>
          </a:xfrm>
          <a:prstGeom prst="rect">
            <a:avLst/>
          </a:prstGeom>
        </p:spPr>
        <p:txBody>
          <a:bodyPr vert="horz" lIns="43891" tIns="21946" rIns="43891" bIns="2194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exame revelou que a paciente apresenta o genótipo CYP2C19 *2/*2.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Qual o fenótipo da paciente?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Qual o melhor tratamento para esta paciente segundo o CPIC?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2AE718-8CA7-4B51-96A5-A007317E06B9}"/>
              </a:ext>
            </a:extLst>
          </p:cNvPr>
          <p:cNvSpPr txBox="1"/>
          <p:nvPr/>
        </p:nvSpPr>
        <p:spPr>
          <a:xfrm>
            <a:off x="2093844" y="37254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Exercício 3</a:t>
            </a:r>
            <a:endParaRPr lang="en-GB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CA1914-15CE-4DFC-A400-470E13708314}"/>
              </a:ext>
            </a:extLst>
          </p:cNvPr>
          <p:cNvSpPr txBox="1"/>
          <p:nvPr/>
        </p:nvSpPr>
        <p:spPr>
          <a:xfrm>
            <a:off x="3575030" y="2580423"/>
            <a:ext cx="459850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Metabolizador lento</a:t>
            </a:r>
          </a:p>
        </p:txBody>
      </p:sp>
    </p:spTree>
    <p:extLst>
      <p:ext uri="{BB962C8B-B14F-4D97-AF65-F5344CB8AC3E}">
        <p14:creationId xmlns:p14="http://schemas.microsoft.com/office/powerpoint/2010/main" val="317815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34" y="868680"/>
            <a:ext cx="1191736" cy="322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8" tIns="42672" rIns="86868" bIns="42672">
            <a:spAutoFit/>
          </a:bodyPr>
          <a:lstStyle/>
          <a:p>
            <a:pPr defTabSz="877824">
              <a:defRPr/>
            </a:pPr>
            <a:r>
              <a:rPr lang="pt-BR" sz="1536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FCFRP-USP</a:t>
            </a:r>
            <a:endParaRPr lang="pt-BR" sz="1536" dirty="0">
              <a:solidFill>
                <a:srgbClr val="00DFCA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4196" y="1847412"/>
          <a:ext cx="9159358" cy="5171848"/>
        </p:xfrm>
        <a:graphic>
          <a:graphicData uri="http://schemas.openxmlformats.org/drawingml/2006/table">
            <a:tbl>
              <a:tblPr/>
              <a:tblGrid>
                <a:gridCol w="259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PHENOTYPE (GENOTYPE)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IMPLICATIONS FOR CLOPIDOGREL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THERAPEUTIC RECOMMENDATIONS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CLASSIFICATION OF RECOMMENDATIONS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Ultrarapid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metabolizer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(*1/*17, *17/*17,)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and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extensive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metabolize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(*1/*1)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Normal (EM) or increased (UM) platelet inhibition; normal (EM) or decreased (UM) residual platelet aggregation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Clopidogrel:  label-recommended dosage and administration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Strong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Intermediate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metabolizer</a:t>
                      </a: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(*1/*2, *1/*3, *2/*17)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Reduced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platelet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inhibition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and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increased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risk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for adverse cardiovascular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events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Alternative antiplatelet therapy (if no contraindication), e.g, prasugrel, ticagrelor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Moderate</a:t>
                      </a:r>
                      <a:endParaRPr kumimoji="0" lang="pt-B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Poor</a:t>
                      </a: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metabolizer</a:t>
                      </a: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(*2/*2, *2/*3, *3/*3)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Significantly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reduced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platelet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inhibition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and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increased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risk</a:t>
                      </a: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 for adverse cardiovascular </a:t>
                      </a:r>
                      <a:r>
                        <a:rPr kumimoji="0" lang="pt-B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events</a:t>
                      </a: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Alternative antiplatelet therapy (if no contraindication), e.g, prasugrel, ticagrelor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Strong</a:t>
                      </a:r>
                    </a:p>
                  </a:txBody>
                  <a:tcPr marL="43891" marR="43891" marT="21946" marB="21946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CaixaDeTexto 6"/>
          <p:cNvSpPr txBox="1">
            <a:spLocks noChangeArrowheads="1"/>
          </p:cNvSpPr>
          <p:nvPr/>
        </p:nvSpPr>
        <p:spPr bwMode="auto">
          <a:xfrm>
            <a:off x="493467" y="439505"/>
            <a:ext cx="857204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3168" dirty="0" err="1"/>
              <a:t>Antiplatelet</a:t>
            </a:r>
            <a:r>
              <a:rPr lang="pt-BR" sz="3168" dirty="0"/>
              <a:t> </a:t>
            </a:r>
            <a:r>
              <a:rPr lang="pt-BR" sz="3168" dirty="0" err="1"/>
              <a:t>therapy</a:t>
            </a:r>
            <a:r>
              <a:rPr lang="pt-BR" sz="3168" dirty="0"/>
              <a:t> </a:t>
            </a:r>
            <a:r>
              <a:rPr lang="pt-BR" sz="3168" dirty="0" err="1"/>
              <a:t>recommendations</a:t>
            </a:r>
            <a:r>
              <a:rPr lang="pt-BR" sz="3168" dirty="0"/>
              <a:t> </a:t>
            </a:r>
            <a:r>
              <a:rPr lang="pt-BR" sz="3168" dirty="0" err="1"/>
              <a:t>based</a:t>
            </a:r>
            <a:r>
              <a:rPr lang="pt-BR" sz="3168" dirty="0"/>
              <a:t> </a:t>
            </a:r>
            <a:r>
              <a:rPr lang="pt-BR" sz="3168" dirty="0" err="1"/>
              <a:t>on</a:t>
            </a:r>
            <a:r>
              <a:rPr lang="pt-BR" sz="3168" dirty="0"/>
              <a:t> CYP2C19:  </a:t>
            </a:r>
            <a:r>
              <a:rPr lang="pt-BR" sz="3168" dirty="0" err="1"/>
              <a:t>clopidogrel</a:t>
            </a:r>
            <a:endParaRPr lang="pt-BR" sz="3168" dirty="0"/>
          </a:p>
        </p:txBody>
      </p:sp>
    </p:spTree>
    <p:extLst>
      <p:ext uri="{BB962C8B-B14F-4D97-AF65-F5344CB8AC3E}">
        <p14:creationId xmlns:p14="http://schemas.microsoft.com/office/powerpoint/2010/main" val="178700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4966" y="741874"/>
            <a:ext cx="7689595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Caso clínico</a:t>
            </a:r>
            <a:endParaRPr lang="pt-BR" sz="1536" b="1" dirty="0">
              <a:solidFill>
                <a:srgbClr val="800000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38D7753-EDB0-4C06-809F-245D17417495}"/>
              </a:ext>
            </a:extLst>
          </p:cNvPr>
          <p:cNvSpPr txBox="1">
            <a:spLocks/>
          </p:cNvSpPr>
          <p:nvPr/>
        </p:nvSpPr>
        <p:spPr>
          <a:xfrm>
            <a:off x="91196" y="2014478"/>
            <a:ext cx="8961608" cy="3974842"/>
          </a:xfrm>
          <a:prstGeom prst="rect">
            <a:avLst/>
          </a:prstGeom>
        </p:spPr>
        <p:txBody>
          <a:bodyPr vert="horz" lIns="43891" tIns="21946" rIns="43891" bIns="2194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exame revelou que a paciente apresenta o genótipo CYP2C19 *2/*2.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Qual o fenótipo da paciente?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pt-BR" sz="1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Qual o melhor tratamento para esta paciente segundo o CPIC?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32AE718-8CA7-4B51-96A5-A007317E06B9}"/>
              </a:ext>
            </a:extLst>
          </p:cNvPr>
          <p:cNvSpPr txBox="1"/>
          <p:nvPr/>
        </p:nvSpPr>
        <p:spPr>
          <a:xfrm>
            <a:off x="2093844" y="37254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Exercício 3</a:t>
            </a:r>
            <a:endParaRPr lang="en-GB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CA1914-15CE-4DFC-A400-470E13708314}"/>
              </a:ext>
            </a:extLst>
          </p:cNvPr>
          <p:cNvSpPr txBox="1"/>
          <p:nvPr/>
        </p:nvSpPr>
        <p:spPr>
          <a:xfrm>
            <a:off x="3465957" y="2617942"/>
            <a:ext cx="459850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Metabolizador lento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181938-DC5B-41CD-9FEF-D24B412CEDAD}"/>
              </a:ext>
            </a:extLst>
          </p:cNvPr>
          <p:cNvSpPr txBox="1"/>
          <p:nvPr/>
        </p:nvSpPr>
        <p:spPr>
          <a:xfrm>
            <a:off x="374866" y="4376092"/>
            <a:ext cx="7689595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Trocar a medicação para outro fármaco antiplaquetário como o </a:t>
            </a:r>
            <a:r>
              <a:rPr lang="pt-B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prasugrel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ticagrelor</a:t>
            </a: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0BF9BEC-7777-4CD5-B3D6-5CB7749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8884" y="689771"/>
            <a:ext cx="10334422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</a:rPr>
              <a:t>Exercício 4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B3FE39B-68CD-484F-B06F-8485E11D6AED}"/>
              </a:ext>
            </a:extLst>
          </p:cNvPr>
          <p:cNvSpPr/>
          <p:nvPr/>
        </p:nvSpPr>
        <p:spPr bwMode="auto">
          <a:xfrm>
            <a:off x="4084542" y="2347832"/>
            <a:ext cx="172819" cy="1728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" tIns="21946" rIns="43891" bIns="21946" numCol="1" rtlCol="0" anchor="t" anchorCtr="0" compatLnSpc="1">
            <a:prstTxWarp prst="textNoShape">
              <a:avLst/>
            </a:prstTxWarp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4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320137-6FDA-4F10-BF26-682C0CB0CB34}"/>
              </a:ext>
            </a:extLst>
          </p:cNvPr>
          <p:cNvSpPr txBox="1"/>
          <p:nvPr/>
        </p:nvSpPr>
        <p:spPr>
          <a:xfrm>
            <a:off x="4284786" y="2295150"/>
            <a:ext cx="728084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4" dirty="0">
                <a:solidFill>
                  <a:schemeClr val="bg2"/>
                </a:solidFill>
              </a:rPr>
              <a:t>Sinvastatina</a:t>
            </a:r>
            <a:endParaRPr lang="en-GB" sz="864" dirty="0">
              <a:solidFill>
                <a:schemeClr val="bg2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C216FC-6943-4ED4-AC9E-0324C402A0B3}"/>
              </a:ext>
            </a:extLst>
          </p:cNvPr>
          <p:cNvSpPr/>
          <p:nvPr/>
        </p:nvSpPr>
        <p:spPr bwMode="auto">
          <a:xfrm>
            <a:off x="195038" y="1444811"/>
            <a:ext cx="8737990" cy="526271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1DBBFA6-61B3-4BF3-AAE7-E3E8887F0F60}"/>
              </a:ext>
            </a:extLst>
          </p:cNvPr>
          <p:cNvGrpSpPr/>
          <p:nvPr/>
        </p:nvGrpSpPr>
        <p:grpSpPr>
          <a:xfrm>
            <a:off x="785400" y="1716685"/>
            <a:ext cx="6506817" cy="4004826"/>
            <a:chOff x="91952" y="4086488"/>
            <a:chExt cx="11144388" cy="7310718"/>
          </a:xfrm>
        </p:grpSpPr>
        <p:pic>
          <p:nvPicPr>
            <p:cNvPr id="3074" name="Picture 2" descr="image">
              <a:extLst>
                <a:ext uri="{FF2B5EF4-FFF2-40B4-BE49-F238E27FC236}">
                  <a16:creationId xmlns:a16="http://schemas.microsoft.com/office/drawing/2014/main" id="{5B3CA776-10E4-4383-9A73-25B071EB6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2" y="4086488"/>
              <a:ext cx="11144388" cy="731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6C2FF74-44FD-4A26-9501-A807C2258FBF}"/>
                </a:ext>
              </a:extLst>
            </p:cNvPr>
            <p:cNvSpPr/>
            <p:nvPr/>
          </p:nvSpPr>
          <p:spPr bwMode="auto">
            <a:xfrm>
              <a:off x="6195781" y="8251676"/>
              <a:ext cx="5040559" cy="31118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3891" tIns="21946" rIns="43891" bIns="21946" numCol="1" rtlCol="0" anchor="t" anchorCtr="0" compatLnSpc="1">
              <a:prstTxWarp prst="textNoShape">
                <a:avLst/>
              </a:prstTxWarp>
            </a:bodyPr>
            <a:lstStyle/>
            <a:p>
              <a:pPr defTabSz="4389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4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0972" y="4992061"/>
            <a:ext cx="8147628" cy="159211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just" defTabSz="439674">
              <a:lnSpc>
                <a:spcPct val="150000"/>
              </a:lnSpc>
            </a:pPr>
            <a:r>
              <a:rPr lang="pt-BR" sz="1728" b="1" dirty="0">
                <a:solidFill>
                  <a:schemeClr val="bg2"/>
                </a:solidFill>
              </a:rPr>
              <a:t>a) Qual o perfil concentração plasmática versus tempo (gráfico) esperado para  a sinvastatina em um paciente que apresenta baixa função da OATP1B1? </a:t>
            </a:r>
          </a:p>
          <a:p>
            <a:pPr algn="just" defTabSz="439674">
              <a:lnSpc>
                <a:spcPct val="150000"/>
              </a:lnSpc>
            </a:pPr>
            <a:endParaRPr lang="pt-BR" sz="1728" b="1" dirty="0">
              <a:solidFill>
                <a:schemeClr val="bg2"/>
              </a:solidFill>
            </a:endParaRPr>
          </a:p>
          <a:p>
            <a:pPr algn="just" defTabSz="439674">
              <a:lnSpc>
                <a:spcPct val="150000"/>
              </a:lnSpc>
            </a:pPr>
            <a:r>
              <a:rPr lang="pt-BR" sz="1728" b="1" dirty="0">
                <a:solidFill>
                  <a:schemeClr val="bg2"/>
                </a:solidFill>
              </a:rPr>
              <a:t>b) Espera-se maior ou menor risco de </a:t>
            </a:r>
            <a:r>
              <a:rPr lang="pt-BR" sz="1728" b="1" dirty="0" err="1">
                <a:solidFill>
                  <a:schemeClr val="bg2"/>
                </a:solidFill>
              </a:rPr>
              <a:t>miopatia</a:t>
            </a:r>
            <a:r>
              <a:rPr lang="pt-BR" sz="1728" b="1" dirty="0">
                <a:solidFill>
                  <a:schemeClr val="bg2"/>
                </a:solidFill>
              </a:rPr>
              <a:t> neste paciente? Explique. </a:t>
            </a:r>
          </a:p>
        </p:txBody>
      </p:sp>
    </p:spTree>
    <p:extLst>
      <p:ext uri="{BB962C8B-B14F-4D97-AF65-F5344CB8AC3E}">
        <p14:creationId xmlns:p14="http://schemas.microsoft.com/office/powerpoint/2010/main" val="103572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5B3CA776-10E4-4383-9A73-25B071EB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9" y="1613983"/>
            <a:ext cx="8047440" cy="52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0BF9BEC-7777-4CD5-B3D6-5CB7749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8884" y="689771"/>
            <a:ext cx="10334422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</a:rPr>
              <a:t>Exercício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B3FE39B-68CD-484F-B06F-8485E11D6AED}"/>
              </a:ext>
            </a:extLst>
          </p:cNvPr>
          <p:cNvSpPr/>
          <p:nvPr/>
        </p:nvSpPr>
        <p:spPr bwMode="auto">
          <a:xfrm>
            <a:off x="4084542" y="2347832"/>
            <a:ext cx="172819" cy="1728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" tIns="21946" rIns="43891" bIns="21946" numCol="1" rtlCol="0" anchor="t" anchorCtr="0" compatLnSpc="1">
            <a:prstTxWarp prst="textNoShape">
              <a:avLst/>
            </a:prstTxWarp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4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320137-6FDA-4F10-BF26-682C0CB0CB34}"/>
              </a:ext>
            </a:extLst>
          </p:cNvPr>
          <p:cNvSpPr txBox="1"/>
          <p:nvPr/>
        </p:nvSpPr>
        <p:spPr>
          <a:xfrm>
            <a:off x="4284786" y="2295150"/>
            <a:ext cx="728084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4" dirty="0">
                <a:solidFill>
                  <a:schemeClr val="bg2"/>
                </a:solidFill>
              </a:rPr>
              <a:t>Sinvastatina</a:t>
            </a:r>
            <a:endParaRPr lang="en-GB" sz="864" dirty="0">
              <a:solidFill>
                <a:schemeClr val="bg2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C43BEA-2075-422B-A9DD-E713BA29D4AA}"/>
              </a:ext>
            </a:extLst>
          </p:cNvPr>
          <p:cNvSpPr txBox="1"/>
          <p:nvPr/>
        </p:nvSpPr>
        <p:spPr>
          <a:xfrm>
            <a:off x="669405" y="4737932"/>
            <a:ext cx="3778014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39674">
              <a:lnSpc>
                <a:spcPct val="150000"/>
              </a:lnSpc>
            </a:pPr>
            <a:r>
              <a:rPr lang="pt-BR" sz="1800" b="1" dirty="0">
                <a:solidFill>
                  <a:schemeClr val="bg2"/>
                </a:solidFill>
              </a:rPr>
              <a:t>a) Qual o perfil concentração plasmática versus tempo (gráfico) esperado para  a sinvastatina em um paciente que apresenta baixa função da OATP1B1?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C642F2-0F3B-40B3-A309-2FCE4D9EBEE1}"/>
              </a:ext>
            </a:extLst>
          </p:cNvPr>
          <p:cNvSpPr/>
          <p:nvPr/>
        </p:nvSpPr>
        <p:spPr bwMode="auto">
          <a:xfrm>
            <a:off x="4572000" y="4505739"/>
            <a:ext cx="2782957" cy="238736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04" y="845692"/>
            <a:ext cx="11578886" cy="204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12" b="1" dirty="0"/>
              <a:t>a)</a:t>
            </a:r>
            <a:r>
              <a:rPr lang="pt-BR" sz="2112" dirty="0"/>
              <a:t>Considerando a administração de um fármaco por via oral e em regime</a:t>
            </a:r>
          </a:p>
          <a:p>
            <a:pPr algn="just"/>
            <a:r>
              <a:rPr lang="pt-BR" sz="2112" dirty="0"/>
              <a:t> de dose múltipla, discutir a veracidade das seguintes afirmações:</a:t>
            </a:r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1)O acúmulo sempre ocorrerá. </a:t>
            </a:r>
          </a:p>
          <a:p>
            <a:pPr algn="just"/>
            <a:endParaRPr lang="pt-BR" sz="2112" dirty="0">
              <a:solidFill>
                <a:srgbClr val="FF0000"/>
              </a:solidFill>
            </a:endParaRPr>
          </a:p>
          <a:p>
            <a:r>
              <a:rPr lang="en-US" sz="2112" dirty="0" err="1">
                <a:solidFill>
                  <a:srgbClr val="FF0000"/>
                </a:solidFill>
              </a:rPr>
              <a:t>Verdadeiro</a:t>
            </a:r>
            <a:endParaRPr lang="en-US" sz="2112" dirty="0">
              <a:solidFill>
                <a:srgbClr val="FF0000"/>
              </a:solidFill>
            </a:endParaRPr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816924EF-952A-4AA5-9CFC-1845BF79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51" t="47908" r="8832" b="10814"/>
          <a:stretch>
            <a:fillRect/>
          </a:stretch>
        </p:blipFill>
        <p:spPr bwMode="auto">
          <a:xfrm>
            <a:off x="2860787" y="2572225"/>
            <a:ext cx="4833798" cy="3655044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5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" y="868680"/>
            <a:ext cx="1259057" cy="32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865" tIns="42670" rIns="86865" bIns="42670">
            <a:spAutoFit/>
          </a:bodyPr>
          <a:lstStyle/>
          <a:p>
            <a:pPr defTabSz="877824">
              <a:defRPr/>
            </a:pPr>
            <a:r>
              <a:rPr lang="pt-BR" sz="1536" b="1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FCFRP-USP</a:t>
            </a:r>
            <a:endParaRPr lang="pt-BR" sz="1536" b="1" dirty="0">
              <a:solidFill>
                <a:srgbClr val="00DFCA"/>
              </a:solidFill>
              <a:cs typeface="Arial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0BF9BEC-7777-4CD5-B3D6-5CB7749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8884" y="689771"/>
            <a:ext cx="10334422" cy="576131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ctr" defTabSz="439674"/>
            <a:r>
              <a:rPr lang="pt-BR" sz="3456" b="1" dirty="0">
                <a:solidFill>
                  <a:srgbClr val="FFFFFF"/>
                </a:solidFill>
              </a:rPr>
              <a:t>Exercício 4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B3FE39B-68CD-484F-B06F-8485E11D6AED}"/>
              </a:ext>
            </a:extLst>
          </p:cNvPr>
          <p:cNvSpPr/>
          <p:nvPr/>
        </p:nvSpPr>
        <p:spPr bwMode="auto">
          <a:xfrm>
            <a:off x="4084542" y="2347832"/>
            <a:ext cx="172819" cy="172819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" tIns="21946" rIns="43891" bIns="21946" numCol="1" rtlCol="0" anchor="t" anchorCtr="0" compatLnSpc="1">
            <a:prstTxWarp prst="textNoShape">
              <a:avLst/>
            </a:prstTxWarp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44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320137-6FDA-4F10-BF26-682C0CB0CB34}"/>
              </a:ext>
            </a:extLst>
          </p:cNvPr>
          <p:cNvSpPr txBox="1"/>
          <p:nvPr/>
        </p:nvSpPr>
        <p:spPr>
          <a:xfrm>
            <a:off x="4284786" y="2295150"/>
            <a:ext cx="728084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4" dirty="0">
                <a:solidFill>
                  <a:schemeClr val="bg2"/>
                </a:solidFill>
              </a:rPr>
              <a:t>Sinvastatina</a:t>
            </a:r>
            <a:endParaRPr lang="en-GB" sz="864" dirty="0">
              <a:solidFill>
                <a:schemeClr val="bg2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C216FC-6943-4ED4-AC9E-0324C402A0B3}"/>
              </a:ext>
            </a:extLst>
          </p:cNvPr>
          <p:cNvSpPr/>
          <p:nvPr/>
        </p:nvSpPr>
        <p:spPr bwMode="auto">
          <a:xfrm>
            <a:off x="195038" y="1444811"/>
            <a:ext cx="8737990" cy="526271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1DBBFA6-61B3-4BF3-AAE7-E3E8887F0F60}"/>
              </a:ext>
            </a:extLst>
          </p:cNvPr>
          <p:cNvGrpSpPr/>
          <p:nvPr/>
        </p:nvGrpSpPr>
        <p:grpSpPr>
          <a:xfrm>
            <a:off x="785400" y="1716685"/>
            <a:ext cx="6506817" cy="4004826"/>
            <a:chOff x="91952" y="4086488"/>
            <a:chExt cx="11144388" cy="7310718"/>
          </a:xfrm>
        </p:grpSpPr>
        <p:pic>
          <p:nvPicPr>
            <p:cNvPr id="3074" name="Picture 2" descr="image">
              <a:extLst>
                <a:ext uri="{FF2B5EF4-FFF2-40B4-BE49-F238E27FC236}">
                  <a16:creationId xmlns:a16="http://schemas.microsoft.com/office/drawing/2014/main" id="{5B3CA776-10E4-4383-9A73-25B071EB6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2" y="4086488"/>
              <a:ext cx="11144388" cy="731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6C2FF74-44FD-4A26-9501-A807C2258FBF}"/>
                </a:ext>
              </a:extLst>
            </p:cNvPr>
            <p:cNvSpPr/>
            <p:nvPr/>
          </p:nvSpPr>
          <p:spPr bwMode="auto">
            <a:xfrm>
              <a:off x="6195781" y="8251676"/>
              <a:ext cx="5040559" cy="31118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3891" tIns="21946" rIns="43891" bIns="21946" numCol="1" rtlCol="0" anchor="t" anchorCtr="0" compatLnSpc="1">
              <a:prstTxWarp prst="textNoShape">
                <a:avLst/>
              </a:prstTxWarp>
            </a:bodyPr>
            <a:lstStyle/>
            <a:p>
              <a:pPr defTabSz="4389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34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4513" y="4056384"/>
            <a:ext cx="8147628" cy="1991005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  <a:effectLst/>
        </p:spPr>
        <p:txBody>
          <a:bodyPr wrap="square" lIns="43890" tIns="21945" rIns="43890" bIns="21945">
            <a:spAutoFit/>
          </a:bodyPr>
          <a:lstStyle/>
          <a:p>
            <a:pPr algn="just" defTabSz="439674">
              <a:lnSpc>
                <a:spcPct val="150000"/>
              </a:lnSpc>
            </a:pPr>
            <a:endParaRPr lang="pt-BR" sz="1728" b="1" dirty="0">
              <a:solidFill>
                <a:schemeClr val="bg2"/>
              </a:solidFill>
            </a:endParaRPr>
          </a:p>
          <a:p>
            <a:pPr algn="just" defTabSz="439674">
              <a:lnSpc>
                <a:spcPct val="150000"/>
              </a:lnSpc>
            </a:pPr>
            <a:r>
              <a:rPr lang="pt-BR" sz="1728" b="1" dirty="0">
                <a:solidFill>
                  <a:schemeClr val="bg2"/>
                </a:solidFill>
              </a:rPr>
              <a:t>b) Espera-se maior ou menor risco de </a:t>
            </a:r>
            <a:r>
              <a:rPr lang="pt-BR" sz="1728" b="1" dirty="0" err="1">
                <a:solidFill>
                  <a:schemeClr val="bg2"/>
                </a:solidFill>
              </a:rPr>
              <a:t>miopatia</a:t>
            </a:r>
            <a:r>
              <a:rPr lang="pt-BR" sz="1728" b="1" dirty="0">
                <a:solidFill>
                  <a:schemeClr val="bg2"/>
                </a:solidFill>
              </a:rPr>
              <a:t> neste paciente? Explique.</a:t>
            </a:r>
          </a:p>
          <a:p>
            <a:pPr algn="just" defTabSz="439674">
              <a:lnSpc>
                <a:spcPct val="150000"/>
              </a:lnSpc>
            </a:pPr>
            <a:r>
              <a:rPr lang="pt-BR" sz="1728" b="1" dirty="0">
                <a:solidFill>
                  <a:schemeClr val="bg2"/>
                </a:solidFill>
              </a:rPr>
              <a:t>A </a:t>
            </a:r>
            <a:r>
              <a:rPr lang="pt-BR" sz="1728" b="1" dirty="0" err="1">
                <a:solidFill>
                  <a:schemeClr val="bg2"/>
                </a:solidFill>
              </a:rPr>
              <a:t>miopatia</a:t>
            </a:r>
            <a:r>
              <a:rPr lang="pt-BR" sz="1728" b="1" dirty="0">
                <a:solidFill>
                  <a:schemeClr val="bg2"/>
                </a:solidFill>
              </a:rPr>
              <a:t> é um efeito adverso dependente da concentração plasmática de sinvastatina, portanto, espera-se um maior risco de </a:t>
            </a:r>
            <a:r>
              <a:rPr lang="pt-BR" sz="1728" b="1" dirty="0" err="1">
                <a:solidFill>
                  <a:schemeClr val="bg2"/>
                </a:solidFill>
              </a:rPr>
              <a:t>miopatia</a:t>
            </a:r>
            <a:r>
              <a:rPr lang="pt-BR" sz="1728" b="1" dirty="0">
                <a:solidFill>
                  <a:schemeClr val="bg2"/>
                </a:solidFill>
              </a:rPr>
              <a:t> devido à maior exposição (maiores concentrações plasmáticas) do paciente à sinvastatina.  </a:t>
            </a:r>
          </a:p>
        </p:txBody>
      </p:sp>
    </p:spTree>
    <p:extLst>
      <p:ext uri="{BB962C8B-B14F-4D97-AF65-F5344CB8AC3E}">
        <p14:creationId xmlns:p14="http://schemas.microsoft.com/office/powerpoint/2010/main" val="1417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1005E-7BB5-49CA-801A-91358E2F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29ADA-6B04-404C-B932-49E15870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99AEB1-68F7-40DB-BBC5-8F0F05FF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60" y="0"/>
            <a:ext cx="6738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3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25D20-1A3B-4811-AC7B-BD93F9F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Não-grávida</a:t>
            </a:r>
            <a:endParaRPr lang="en-GB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5597F87-B503-430D-8E3B-C783A84D3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32104"/>
            <a:ext cx="4141764" cy="659379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ABF47F6-41A4-4700-87EA-8C145A46DD6E}"/>
              </a:ext>
            </a:extLst>
          </p:cNvPr>
          <p:cNvSpPr txBox="1"/>
          <p:nvPr/>
        </p:nvSpPr>
        <p:spPr>
          <a:xfrm>
            <a:off x="4491659" y="201433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130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992EA1-1C53-470C-B2DE-27148DFB1015}"/>
              </a:ext>
            </a:extLst>
          </p:cNvPr>
          <p:cNvSpPr txBox="1"/>
          <p:nvPr/>
        </p:nvSpPr>
        <p:spPr>
          <a:xfrm>
            <a:off x="5796999" y="603636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t1/2 = 4,7 h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9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25D20-1A3B-4811-AC7B-BD93F9F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Não-grávida</a:t>
            </a:r>
            <a:endParaRPr lang="en-GB" dirty="0"/>
          </a:p>
        </p:txBody>
      </p:sp>
      <p:pic>
        <p:nvPicPr>
          <p:cNvPr id="9" name="Picture 8" descr="A screen shot of a cage&#10;&#10;Description automatically generated">
            <a:extLst>
              <a:ext uri="{FF2B5EF4-FFF2-40B4-BE49-F238E27FC236}">
                <a16:creationId xmlns:a16="http://schemas.microsoft.com/office/drawing/2014/main" id="{C3258AE3-D1B0-4CA7-83A8-6F2232B33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84" y="185321"/>
            <a:ext cx="1319156" cy="6329779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06446EAD-68F6-4D43-A3C0-02837A1E2E65}"/>
              </a:ext>
            </a:extLst>
          </p:cNvPr>
          <p:cNvSpPr/>
          <p:nvPr/>
        </p:nvSpPr>
        <p:spPr bwMode="auto">
          <a:xfrm>
            <a:off x="6090082" y="426128"/>
            <a:ext cx="1509139" cy="5513033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id="{0293692B-C34E-4145-B759-BCB98885A043}"/>
              </a:ext>
            </a:extLst>
          </p:cNvPr>
          <p:cNvSpPr txBox="1"/>
          <p:nvPr/>
        </p:nvSpPr>
        <p:spPr>
          <a:xfrm>
            <a:off x="7726395" y="305124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31,31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4EBF230-76AD-40DB-810F-EBFB0A4A8684}"/>
              </a:ext>
            </a:extLst>
          </p:cNvPr>
          <p:cNvSpPr/>
          <p:nvPr/>
        </p:nvSpPr>
        <p:spPr bwMode="auto">
          <a:xfrm rot="5400000">
            <a:off x="4947406" y="6102951"/>
            <a:ext cx="374310" cy="17101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3809E-999B-4021-A29B-713CB263592F}"/>
              </a:ext>
            </a:extLst>
          </p:cNvPr>
          <p:cNvSpPr txBox="1"/>
          <p:nvPr/>
        </p:nvSpPr>
        <p:spPr>
          <a:xfrm>
            <a:off x="4802758" y="6515100"/>
            <a:ext cx="66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0,25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7D039D7C-4829-43D6-99E4-F2E8B3D76AB2}"/>
              </a:ext>
            </a:extLst>
          </p:cNvPr>
          <p:cNvSpPr txBox="1"/>
          <p:nvPr/>
        </p:nvSpPr>
        <p:spPr>
          <a:xfrm>
            <a:off x="1077744" y="2696868"/>
            <a:ext cx="1937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Área do triângulo</a:t>
            </a:r>
          </a:p>
          <a:p>
            <a:endParaRPr lang="pt-BR" b="1" dirty="0">
              <a:solidFill>
                <a:srgbClr val="FFFFFF"/>
              </a:solidFill>
            </a:endParaRPr>
          </a:p>
          <a:p>
            <a:r>
              <a:rPr lang="pt-BR" b="1" dirty="0">
                <a:solidFill>
                  <a:srgbClr val="FFFFFF"/>
                </a:solidFill>
              </a:rPr>
              <a:t>(31,31*0,25)</a:t>
            </a:r>
          </a:p>
          <a:p>
            <a:r>
              <a:rPr lang="pt-BR" b="1" dirty="0">
                <a:solidFill>
                  <a:srgbClr val="FFFFFF"/>
                </a:solidFill>
              </a:rPr>
              <a:t>        2</a:t>
            </a:r>
          </a:p>
          <a:p>
            <a:r>
              <a:rPr lang="pt-BR" b="1" dirty="0">
                <a:solidFill>
                  <a:srgbClr val="FFFFFF"/>
                </a:solidFill>
              </a:rPr>
              <a:t>	</a:t>
            </a:r>
          </a:p>
          <a:p>
            <a:r>
              <a:rPr lang="pt-BR" b="1" dirty="0">
                <a:solidFill>
                  <a:srgbClr val="FFFFFF"/>
                </a:solidFill>
              </a:rPr>
              <a:t>	3,91</a:t>
            </a:r>
          </a:p>
          <a:p>
            <a:endParaRPr lang="en-GB" b="1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2D9AF8-98F0-4E61-A5DB-18DB6B993CCD}"/>
              </a:ext>
            </a:extLst>
          </p:cNvPr>
          <p:cNvCxnSpPr>
            <a:cxnSpLocks/>
          </p:cNvCxnSpPr>
          <p:nvPr/>
        </p:nvCxnSpPr>
        <p:spPr bwMode="auto">
          <a:xfrm flipH="1">
            <a:off x="1177319" y="3595717"/>
            <a:ext cx="110021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235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F4A0E7-1D03-4EE5-9894-3DF00AF2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8" y="1436382"/>
            <a:ext cx="5265777" cy="4995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225D20-1A3B-4811-AC7B-BD93F9F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Não-grávida</a:t>
            </a:r>
            <a:endParaRPr lang="en-GB" dirty="0"/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id="{0293692B-C34E-4145-B759-BCB98885A043}"/>
              </a:ext>
            </a:extLst>
          </p:cNvPr>
          <p:cNvSpPr txBox="1"/>
          <p:nvPr/>
        </p:nvSpPr>
        <p:spPr>
          <a:xfrm>
            <a:off x="7426591" y="408253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9,62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6446EAD-68F6-4D43-A3C0-02837A1E2E65}"/>
              </a:ext>
            </a:extLst>
          </p:cNvPr>
          <p:cNvSpPr/>
          <p:nvPr/>
        </p:nvSpPr>
        <p:spPr bwMode="auto">
          <a:xfrm rot="10800000">
            <a:off x="4465468" y="1890944"/>
            <a:ext cx="870012" cy="3906174"/>
          </a:xfrm>
          <a:prstGeom prst="rightBrace">
            <a:avLst>
              <a:gd name="adj1" fmla="val 8333"/>
              <a:gd name="adj2" fmla="val 5045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4EBF230-76AD-40DB-810F-EBFB0A4A8684}"/>
              </a:ext>
            </a:extLst>
          </p:cNvPr>
          <p:cNvSpPr/>
          <p:nvPr/>
        </p:nvSpPr>
        <p:spPr bwMode="auto">
          <a:xfrm rot="5400000">
            <a:off x="5621026" y="3989321"/>
            <a:ext cx="580939" cy="659692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3809E-999B-4021-A29B-713CB263592F}"/>
              </a:ext>
            </a:extLst>
          </p:cNvPr>
          <p:cNvSpPr txBox="1"/>
          <p:nvPr/>
        </p:nvSpPr>
        <p:spPr>
          <a:xfrm>
            <a:off x="3506681" y="3659365"/>
            <a:ext cx="796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15,51</a:t>
            </a:r>
            <a:endParaRPr lang="en-GB" b="1" dirty="0">
              <a:solidFill>
                <a:schemeClr val="bg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2EFDDD-78BF-4AAD-B6AA-7323B45EA486}"/>
              </a:ext>
            </a:extLst>
          </p:cNvPr>
          <p:cNvCxnSpPr/>
          <p:nvPr/>
        </p:nvCxnSpPr>
        <p:spPr bwMode="auto">
          <a:xfrm>
            <a:off x="5406501" y="2006353"/>
            <a:ext cx="0" cy="3790766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04527-160F-47B7-8F3C-59412F2F7950}"/>
              </a:ext>
            </a:extLst>
          </p:cNvPr>
          <p:cNvCxnSpPr>
            <a:cxnSpLocks/>
          </p:cNvCxnSpPr>
          <p:nvPr/>
        </p:nvCxnSpPr>
        <p:spPr bwMode="auto">
          <a:xfrm>
            <a:off x="6359001" y="2736603"/>
            <a:ext cx="0" cy="2997447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CAA25C-6824-41AD-9512-129603152C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453108" y="3934127"/>
            <a:ext cx="905893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BFBA858-9797-42B5-9407-48DE7F959104}"/>
              </a:ext>
            </a:extLst>
          </p:cNvPr>
          <p:cNvSpPr/>
          <p:nvPr/>
        </p:nvSpPr>
        <p:spPr bwMode="auto">
          <a:xfrm>
            <a:off x="6597426" y="2673349"/>
            <a:ext cx="714012" cy="3187701"/>
          </a:xfrm>
          <a:prstGeom prst="rightBrace">
            <a:avLst>
              <a:gd name="adj1" fmla="val 8333"/>
              <a:gd name="adj2" fmla="val 5045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6E3EA-5B00-40AB-B0AE-754815AD12C2}"/>
              </a:ext>
            </a:extLst>
          </p:cNvPr>
          <p:cNvSpPr txBox="1"/>
          <p:nvPr/>
        </p:nvSpPr>
        <p:spPr>
          <a:xfrm>
            <a:off x="5729697" y="4667954"/>
            <a:ext cx="796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4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25" name="CaixaDeTexto 5">
            <a:extLst>
              <a:ext uri="{FF2B5EF4-FFF2-40B4-BE49-F238E27FC236}">
                <a16:creationId xmlns:a16="http://schemas.microsoft.com/office/drawing/2014/main" id="{1803668E-3B7D-47C2-866D-E0C63527F9E0}"/>
              </a:ext>
            </a:extLst>
          </p:cNvPr>
          <p:cNvSpPr txBox="1"/>
          <p:nvPr/>
        </p:nvSpPr>
        <p:spPr>
          <a:xfrm>
            <a:off x="7155709" y="1997372"/>
            <a:ext cx="1834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Área do trapézio</a:t>
            </a:r>
          </a:p>
          <a:p>
            <a:endParaRPr lang="pt-BR" b="1" dirty="0">
              <a:solidFill>
                <a:srgbClr val="FFFFFF"/>
              </a:solidFill>
            </a:endParaRPr>
          </a:p>
          <a:p>
            <a:r>
              <a:rPr lang="pt-BR" b="1" dirty="0">
                <a:solidFill>
                  <a:srgbClr val="FFFFFF"/>
                </a:solidFill>
              </a:rPr>
              <a:t>(15,51+9,62)*4</a:t>
            </a:r>
          </a:p>
          <a:p>
            <a:r>
              <a:rPr lang="pt-BR" b="1" dirty="0">
                <a:solidFill>
                  <a:srgbClr val="FFFFFF"/>
                </a:solidFill>
              </a:rPr>
              <a:t>             2</a:t>
            </a:r>
          </a:p>
          <a:p>
            <a:endParaRPr lang="pt-BR" b="1" dirty="0">
              <a:solidFill>
                <a:srgbClr val="FFFFFF"/>
              </a:solidFill>
            </a:endParaRPr>
          </a:p>
          <a:p>
            <a:r>
              <a:rPr lang="pt-BR" b="1" dirty="0">
                <a:solidFill>
                  <a:srgbClr val="FFFFFF"/>
                </a:solidFill>
              </a:rPr>
              <a:t>	50,26</a:t>
            </a:r>
          </a:p>
          <a:p>
            <a:endParaRPr lang="en-GB" b="1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DE957E-DE92-4722-86DA-06759861FE2D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5283" y="2896221"/>
            <a:ext cx="1635649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381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F708C282-A2C6-4D4B-96CA-329CD7682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480828"/>
              </p:ext>
            </p:extLst>
          </p:nvPr>
        </p:nvGraphicFramePr>
        <p:xfrm>
          <a:off x="1176900" y="444079"/>
          <a:ext cx="7026066" cy="524725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38705">
                  <a:extLst>
                    <a:ext uri="{9D8B030D-6E8A-4147-A177-3AD203B41FA5}">
                      <a16:colId xmlns:a16="http://schemas.microsoft.com/office/drawing/2014/main" val="63318742"/>
                    </a:ext>
                  </a:extLst>
                </a:gridCol>
                <a:gridCol w="2012609">
                  <a:extLst>
                    <a:ext uri="{9D8B030D-6E8A-4147-A177-3AD203B41FA5}">
                      <a16:colId xmlns:a16="http://schemas.microsoft.com/office/drawing/2014/main" val="2808086890"/>
                    </a:ext>
                  </a:extLst>
                </a:gridCol>
                <a:gridCol w="1111300">
                  <a:extLst>
                    <a:ext uri="{9D8B030D-6E8A-4147-A177-3AD203B41FA5}">
                      <a16:colId xmlns:a16="http://schemas.microsoft.com/office/drawing/2014/main" val="388501519"/>
                    </a:ext>
                  </a:extLst>
                </a:gridCol>
                <a:gridCol w="809340">
                  <a:extLst>
                    <a:ext uri="{9D8B030D-6E8A-4147-A177-3AD203B41FA5}">
                      <a16:colId xmlns:a16="http://schemas.microsoft.com/office/drawing/2014/main" val="963009587"/>
                    </a:ext>
                  </a:extLst>
                </a:gridCol>
                <a:gridCol w="1754112">
                  <a:extLst>
                    <a:ext uri="{9D8B030D-6E8A-4147-A177-3AD203B41FA5}">
                      <a16:colId xmlns:a16="http://schemas.microsoft.com/office/drawing/2014/main" val="578235239"/>
                    </a:ext>
                  </a:extLst>
                </a:gridCol>
              </a:tblGrid>
              <a:tr h="3190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 (h)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Concentração</a:t>
                      </a:r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(ng/mL)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(C1 + C2)/2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(t2 - t1)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[(C1+C2)/2]x(t2-t1)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extLst>
                  <a:ext uri="{0D108BD9-81ED-4DB2-BD59-A6C34878D82A}">
                    <a16:rowId xmlns:a16="http://schemas.microsoft.com/office/drawing/2014/main" val="345103520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164412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3.91375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1827580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20292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898572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233.24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422144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260.895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130.4475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187629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6642764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517509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148.055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74.0275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250095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122.565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122.565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15427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8346378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584788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898746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235531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629809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533758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50200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1218875"/>
                  </a:ext>
                </a:extLst>
              </a:tr>
            </a:tbl>
          </a:graphicData>
        </a:graphic>
      </p:graphicFrame>
      <p:sp>
        <p:nvSpPr>
          <p:cNvPr id="4" name="CaixaDeTexto 4">
            <a:extLst>
              <a:ext uri="{FF2B5EF4-FFF2-40B4-BE49-F238E27FC236}">
                <a16:creationId xmlns:a16="http://schemas.microsoft.com/office/drawing/2014/main" id="{3D7E5EB3-83EE-46A6-831E-2763FC3F85BD}"/>
              </a:ext>
            </a:extLst>
          </p:cNvPr>
          <p:cNvSpPr txBox="1"/>
          <p:nvPr/>
        </p:nvSpPr>
        <p:spPr>
          <a:xfrm>
            <a:off x="5354470" y="5870284"/>
            <a:ext cx="3131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0-24h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1157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*h/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24-∞ 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08290-1F1D-4D31-8931-4DACEF44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52"/>
            <a:ext cx="78867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Não-grávida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1CCD15-FD48-4B38-AD29-E0FF69EF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5118"/>
            <a:ext cx="7886700" cy="526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dose/(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AUCxKel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Dose = 200 mg = 20 x 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 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0-t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-∞  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1157  + 32,3 = 1189,3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*h/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pt-BR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4,7 h</a:t>
            </a:r>
          </a:p>
          <a:p>
            <a:pPr marL="0" indent="0">
              <a:buNone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 0,693/t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  <a:p>
            <a:pPr marL="0" indent="0">
              <a:buNone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0,147 h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0" indent="0">
              <a:buNone/>
            </a:pPr>
            <a:endParaRPr lang="pt-BR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20.10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/(1189,3*0,147)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1144009,8 mL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1144,0 L  </a:t>
            </a:r>
          </a:p>
          <a:p>
            <a:pPr marL="0" indent="0">
              <a:buNone/>
            </a:pPr>
            <a:endParaRPr lang="en-GB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FB65A453-F52B-4CC4-992C-ECE0021F9C7F}"/>
              </a:ext>
            </a:extLst>
          </p:cNvPr>
          <p:cNvSpPr txBox="1">
            <a:spLocks/>
          </p:cNvSpPr>
          <p:nvPr/>
        </p:nvSpPr>
        <p:spPr>
          <a:xfrm>
            <a:off x="5007004" y="5042516"/>
            <a:ext cx="3666479" cy="1518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CL/F = Dose/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20.10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1189,3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168169,4 mL/h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168,2 L/h</a:t>
            </a:r>
          </a:p>
        </p:txBody>
      </p:sp>
    </p:spTree>
    <p:extLst>
      <p:ext uri="{BB962C8B-B14F-4D97-AF65-F5344CB8AC3E}">
        <p14:creationId xmlns:p14="http://schemas.microsoft.com/office/powerpoint/2010/main" val="188523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25D20-1A3B-4811-AC7B-BD93F9F0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Grávida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51346-1F91-4E15-894F-7916994E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99" y="0"/>
            <a:ext cx="4210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3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">
            <a:extLst>
              <a:ext uri="{FF2B5EF4-FFF2-40B4-BE49-F238E27FC236}">
                <a16:creationId xmlns:a16="http://schemas.microsoft.com/office/drawing/2014/main" id="{0A5ACDE7-5C41-420D-BAF8-61551E7A7A9E}"/>
              </a:ext>
            </a:extLst>
          </p:cNvPr>
          <p:cNvSpPr txBox="1"/>
          <p:nvPr/>
        </p:nvSpPr>
        <p:spPr>
          <a:xfrm>
            <a:off x="5168038" y="5888289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0-24h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368,08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*h/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24-∞ 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Clast</a:t>
            </a:r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0F24024D-9577-491D-A43E-6C28E8B0E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53108"/>
              </p:ext>
            </p:extLst>
          </p:nvPr>
        </p:nvGraphicFramePr>
        <p:xfrm>
          <a:off x="1176900" y="444079"/>
          <a:ext cx="7026066" cy="524725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38705">
                  <a:extLst>
                    <a:ext uri="{9D8B030D-6E8A-4147-A177-3AD203B41FA5}">
                      <a16:colId xmlns:a16="http://schemas.microsoft.com/office/drawing/2014/main" val="63318742"/>
                    </a:ext>
                  </a:extLst>
                </a:gridCol>
                <a:gridCol w="2012609">
                  <a:extLst>
                    <a:ext uri="{9D8B030D-6E8A-4147-A177-3AD203B41FA5}">
                      <a16:colId xmlns:a16="http://schemas.microsoft.com/office/drawing/2014/main" val="2808086890"/>
                    </a:ext>
                  </a:extLst>
                </a:gridCol>
                <a:gridCol w="1111300">
                  <a:extLst>
                    <a:ext uri="{9D8B030D-6E8A-4147-A177-3AD203B41FA5}">
                      <a16:colId xmlns:a16="http://schemas.microsoft.com/office/drawing/2014/main" val="388501519"/>
                    </a:ext>
                  </a:extLst>
                </a:gridCol>
                <a:gridCol w="809340">
                  <a:extLst>
                    <a:ext uri="{9D8B030D-6E8A-4147-A177-3AD203B41FA5}">
                      <a16:colId xmlns:a16="http://schemas.microsoft.com/office/drawing/2014/main" val="963009587"/>
                    </a:ext>
                  </a:extLst>
                </a:gridCol>
                <a:gridCol w="1754112">
                  <a:extLst>
                    <a:ext uri="{9D8B030D-6E8A-4147-A177-3AD203B41FA5}">
                      <a16:colId xmlns:a16="http://schemas.microsoft.com/office/drawing/2014/main" val="578235239"/>
                    </a:ext>
                  </a:extLst>
                </a:gridCol>
              </a:tblGrid>
              <a:tr h="3190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 (h)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Concentração</a:t>
                      </a:r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(ng/mL)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(C1 + C2)/2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(t2 - t1)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 [(C1+C2)/2]x(t2-t1)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19" marR="12319" marT="12319" marB="0" anchor="ctr"/>
                </a:tc>
                <a:extLst>
                  <a:ext uri="{0D108BD9-81ED-4DB2-BD59-A6C34878D82A}">
                    <a16:rowId xmlns:a16="http://schemas.microsoft.com/office/drawing/2014/main" val="345103520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N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164412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1827580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20292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20.00875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898572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35.1475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422144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1876293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82.835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41.4175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6642764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517509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3250095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15427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8346378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5847885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898746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2355316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629809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5337582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502009"/>
                  </a:ext>
                </a:extLst>
              </a:tr>
              <a:tr h="198333"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121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862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908290-1F1D-4D31-8931-4DACEF44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52"/>
            <a:ext cx="78867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Grávida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51CCD15-FD48-4B38-AD29-E0FF69EF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5118"/>
            <a:ext cx="7886700" cy="526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dose/(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AUCxKel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Dose = 100 mg = 10 x 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 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0-t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-∞  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368,08  + 11,11 = 379,19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*h/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pt-BR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6,4 h</a:t>
            </a:r>
          </a:p>
          <a:p>
            <a:pPr marL="0" indent="0">
              <a:buNone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 0,693/t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  <a:p>
            <a:pPr marL="0" indent="0">
              <a:buNone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0,108 h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0" indent="0">
              <a:buNone/>
            </a:pPr>
            <a:endParaRPr lang="pt-BR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10.10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/(379,19*0,108)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2441804,8 mL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Vd/F = 2441,8 L  </a:t>
            </a:r>
          </a:p>
          <a:p>
            <a:pPr marL="0" indent="0">
              <a:buNone/>
            </a:pPr>
            <a:endParaRPr lang="en-GB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FB65A453-F52B-4CC4-992C-ECE0021F9C7F}"/>
              </a:ext>
            </a:extLst>
          </p:cNvPr>
          <p:cNvSpPr txBox="1">
            <a:spLocks/>
          </p:cNvSpPr>
          <p:nvPr/>
        </p:nvSpPr>
        <p:spPr>
          <a:xfrm>
            <a:off x="5007004" y="5042516"/>
            <a:ext cx="3666479" cy="1518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CL/F = Dose/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AUC</a:t>
            </a:r>
            <a:r>
              <a:rPr lang="pt-BR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0-∞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10.10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379,19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263714,9 mL/h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CL/F = 263,7 L/h</a:t>
            </a:r>
          </a:p>
        </p:txBody>
      </p:sp>
    </p:spTree>
    <p:extLst>
      <p:ext uri="{BB962C8B-B14F-4D97-AF65-F5344CB8AC3E}">
        <p14:creationId xmlns:p14="http://schemas.microsoft.com/office/powerpoint/2010/main" val="170166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804" y="845692"/>
            <a:ext cx="11578886" cy="269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12" b="1" dirty="0"/>
              <a:t>a)</a:t>
            </a:r>
            <a:r>
              <a:rPr lang="pt-BR" sz="2112" dirty="0"/>
              <a:t>Considerando a administração de um fármaco por via oral e em regime</a:t>
            </a:r>
          </a:p>
          <a:p>
            <a:pPr algn="just"/>
            <a:r>
              <a:rPr lang="pt-BR" sz="2112" dirty="0"/>
              <a:t> de dose múltipla, discutir a veracidade das seguintes afirmações:</a:t>
            </a:r>
          </a:p>
          <a:p>
            <a:pPr algn="just"/>
            <a:endParaRPr lang="pt-BR" sz="2112" dirty="0"/>
          </a:p>
          <a:p>
            <a:pPr algn="just"/>
            <a:endParaRPr lang="pt-BR" sz="2112" dirty="0"/>
          </a:p>
          <a:p>
            <a:pPr algn="just"/>
            <a:r>
              <a:rPr lang="pt-BR" sz="2112" dirty="0"/>
              <a:t>2)A extensão do acúmulo aumenta quando o fármaco é administrado </a:t>
            </a:r>
          </a:p>
          <a:p>
            <a:pPr algn="just"/>
            <a:r>
              <a:rPr lang="pt-BR" sz="2112" dirty="0"/>
              <a:t>menos frequentemente. </a:t>
            </a:r>
          </a:p>
          <a:p>
            <a:pPr algn="just"/>
            <a:endParaRPr lang="pt-BR" sz="2112" dirty="0">
              <a:solidFill>
                <a:srgbClr val="FF0000"/>
              </a:solidFill>
            </a:endParaRPr>
          </a:p>
          <a:p>
            <a:r>
              <a:rPr lang="en-US" sz="2112" dirty="0" err="1">
                <a:solidFill>
                  <a:srgbClr val="FF0000"/>
                </a:solidFill>
              </a:rPr>
              <a:t>Falso</a:t>
            </a:r>
            <a:endParaRPr lang="en-US" sz="2112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45446-4903-4314-B406-8DD258EA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25" y="3225122"/>
            <a:ext cx="402011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írus: mulheres grávidas devem se preocupar mais com a covid-19? -  11/03/2020 - UOL VivaBem">
            <a:extLst>
              <a:ext uri="{FF2B5EF4-FFF2-40B4-BE49-F238E27FC236}">
                <a16:creationId xmlns:a16="http://schemas.microsoft.com/office/drawing/2014/main" id="{CE8ACF2A-8A7F-427A-BA90-1468F983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0" y="22595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lher personagem de desenho animado | Vetor Grátis">
            <a:extLst>
              <a:ext uri="{FF2B5EF4-FFF2-40B4-BE49-F238E27FC236}">
                <a16:creationId xmlns:a16="http://schemas.microsoft.com/office/drawing/2014/main" id="{48B4C9C9-76CA-40B4-AECC-43392FED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41" y="200233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FD68E-F022-41F0-8A78-84A3949BA4A0}"/>
              </a:ext>
            </a:extLst>
          </p:cNvPr>
          <p:cNvSpPr txBox="1"/>
          <p:nvPr/>
        </p:nvSpPr>
        <p:spPr>
          <a:xfrm>
            <a:off x="5948041" y="4444585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Vd/F = 1144,0 L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0EED9-E1CB-4447-95C4-D3A650CE9343}"/>
              </a:ext>
            </a:extLst>
          </p:cNvPr>
          <p:cNvSpPr txBox="1"/>
          <p:nvPr/>
        </p:nvSpPr>
        <p:spPr>
          <a:xfrm>
            <a:off x="5948041" y="4928379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CL/F = 168,2 L/h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E31E4-1671-45CF-8837-A1E2B201145B}"/>
              </a:ext>
            </a:extLst>
          </p:cNvPr>
          <p:cNvSpPr txBox="1"/>
          <p:nvPr/>
        </p:nvSpPr>
        <p:spPr>
          <a:xfrm>
            <a:off x="746280" y="4359338"/>
            <a:ext cx="2174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Vd/F = 2441,8 L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CFA0D-8893-465C-B5A2-2C6080DB2E50}"/>
              </a:ext>
            </a:extLst>
          </p:cNvPr>
          <p:cNvSpPr txBox="1"/>
          <p:nvPr/>
        </p:nvSpPr>
        <p:spPr>
          <a:xfrm>
            <a:off x="746280" y="4843132"/>
            <a:ext cx="2449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CL/F = 263,7 L/h</a:t>
            </a:r>
          </a:p>
        </p:txBody>
      </p:sp>
    </p:spTree>
    <p:extLst>
      <p:ext uri="{BB962C8B-B14F-4D97-AF65-F5344CB8AC3E}">
        <p14:creationId xmlns:p14="http://schemas.microsoft.com/office/powerpoint/2010/main" val="799023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392" y="1855662"/>
            <a:ext cx="8779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 figura abaixo representa a variação do </a:t>
            </a:r>
            <a:r>
              <a:rPr lang="pt-BR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clearance</a:t>
            </a:r>
            <a:r>
              <a:rPr lang="pt-BR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do antibiótico </a:t>
            </a:r>
            <a:r>
              <a:rPr lang="pt-BR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ceftriaxone</a:t>
            </a:r>
            <a:r>
              <a:rPr lang="pt-BR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em pacientes de 1 dia a 92 anos de idade. Em pacientes adultos jovens o antibiótico é eliminado por excreção renal (50%) e por excreção biliar (50%).</a:t>
            </a:r>
          </a:p>
          <a:p>
            <a:pPr algn="just"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iscutir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as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alterações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observadas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em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neonatos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(&lt; 1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mês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),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crianças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de 1 a 5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anos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e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pacientes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idosos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(&gt; 65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anos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)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assim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como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as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possíveis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implicações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no regime de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dosagem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.</a:t>
            </a:r>
          </a:p>
          <a:p>
            <a:pPr algn="just"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  <a:p>
            <a:pPr algn="just"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Sobrepor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na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figura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as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alterações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esperadas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na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meia-vida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de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eliminação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em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função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da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idade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considerando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que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a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distribuição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do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antibiótico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permanece</a:t>
            </a:r>
            <a:r>
              <a:rPr lang="en-US" sz="1500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 </a:t>
            </a:r>
            <a:r>
              <a:rPr lang="en-US" sz="1500" dirty="0" err="1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inalterada</a:t>
            </a:r>
            <a:r>
              <a:rPr lang="en-US" sz="1344" dirty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58" y="3926825"/>
            <a:ext cx="4700682" cy="28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392" y="1855662"/>
                <a:ext cx="8779215" cy="455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 figura abaixo representa a variação do </a:t>
                </a:r>
                <a:r>
                  <a:rPr lang="pt-BR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clearance</a:t>
                </a:r>
                <a:r>
                  <a:rPr lang="pt-BR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do antibiótico </a:t>
                </a:r>
                <a:r>
                  <a:rPr lang="pt-BR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ceftriaxone</a:t>
                </a:r>
                <a:r>
                  <a:rPr lang="pt-BR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em pacientes de 1 dia a 92 anos de idade. Em pacientes adultos jovens o antibiótico é eliminado por excreção renal (50%) e por excreção biliar (50%).</a:t>
                </a: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D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iscutir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as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alterações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observadas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neonatos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(&lt; 1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mês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),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crianças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de 1 a 5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anos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pacientes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idosos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(&gt; 65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anos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)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assim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como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as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possíveis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implicações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no regime de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dosagem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.</a:t>
                </a: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Observa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-se clearance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reduzido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neonatos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pacientes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idosos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relação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adultos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,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podendo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requerer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uma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redução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dose.</a:t>
                </a:r>
              </a:p>
              <a:p>
                <a:pPr algn="just" defTabSz="438912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Observa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-se clearance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aumentado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crianças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de 1 a 5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anos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relação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adultos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,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podendo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requerer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um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aumento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dose. </a:t>
                </a:r>
              </a:p>
              <a:p>
                <a:pPr algn="just" defTabSz="438912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Dose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𝐶𝐿</m:t>
                        </m:r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 </m:t>
                        </m:r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𝑥</m:t>
                        </m:r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 </m:t>
                        </m:r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𝐶𝑠𝑠</m:t>
                        </m:r>
                        <m:r>
                          <a:rPr lang="pt-BR" sz="2000" b="0" i="1" smtClean="0">
                            <a:solidFill>
                              <a:srgbClr val="E0E0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τ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2" y="1855662"/>
                <a:ext cx="8779215" cy="4556825"/>
              </a:xfrm>
              <a:prstGeom prst="rect">
                <a:avLst/>
              </a:prstGeom>
              <a:blipFill>
                <a:blip r:embed="rId2"/>
                <a:stretch>
                  <a:fillRect l="-347" t="-401" r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05" y="4532243"/>
            <a:ext cx="3605148" cy="21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392" y="1855662"/>
                <a:ext cx="8779215" cy="1992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Sobrepor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figura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as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alterações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esperadas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na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meia-vida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de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eliminação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em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função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da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idade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considerando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que a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distribuição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do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antibiótico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permanece</a:t>
                </a:r>
                <a:r>
                  <a:rPr lang="en-US" sz="1500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500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inalterada</a:t>
                </a:r>
                <a:r>
                  <a:rPr lang="en-US" sz="1344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.</a:t>
                </a: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44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44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Meia-vida</a:t>
                </a:r>
                <a:r>
                  <a:rPr lang="en-US" sz="1344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é </a:t>
                </a:r>
                <a:r>
                  <a:rPr lang="en-US" sz="1344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inversamente</a:t>
                </a:r>
                <a:r>
                  <a:rPr lang="en-US" sz="1344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344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proporcional</a:t>
                </a:r>
                <a:r>
                  <a:rPr lang="en-US" sz="1344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</a:t>
                </a:r>
                <a:r>
                  <a:rPr lang="en-US" sz="1344" dirty="0" err="1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ao</a:t>
                </a:r>
                <a:r>
                  <a:rPr lang="en-US" sz="1344" dirty="0">
                    <a:solidFill>
                      <a:srgbClr val="E0E0E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MS PGothic" pitchFamily="34" charset="-128"/>
                  </a:rPr>
                  <a:t> clearance.</a:t>
                </a: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0.693 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𝑉𝑑𝑠𝑠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𝐶𝐿</m:t>
                          </m:r>
                        </m:den>
                      </m:f>
                    </m:oMath>
                  </m:oMathPara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438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44" dirty="0">
                  <a:solidFill>
                    <a:srgbClr val="E0E0E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MS PGothic" pitchFamily="34" charset="-12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2" y="1855662"/>
                <a:ext cx="8779215" cy="1992790"/>
              </a:xfrm>
              <a:prstGeom prst="rect">
                <a:avLst/>
              </a:prstGeom>
              <a:blipFill>
                <a:blip r:embed="rId2"/>
                <a:stretch>
                  <a:fillRect l="-347" r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58" y="3926825"/>
            <a:ext cx="4700682" cy="2825158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5FF4286E-B9BB-42C6-85B7-B3CA88036242}"/>
              </a:ext>
            </a:extLst>
          </p:cNvPr>
          <p:cNvSpPr/>
          <p:nvPr/>
        </p:nvSpPr>
        <p:spPr bwMode="auto">
          <a:xfrm>
            <a:off x="3193774" y="4717774"/>
            <a:ext cx="3326295" cy="1272208"/>
          </a:xfrm>
          <a:custGeom>
            <a:avLst/>
            <a:gdLst>
              <a:gd name="connsiteX0" fmla="*/ 0 w 2966495"/>
              <a:gd name="connsiteY0" fmla="*/ 22580 h 1400969"/>
              <a:gd name="connsiteX1" fmla="*/ 662609 w 2966495"/>
              <a:gd name="connsiteY1" fmla="*/ 1400807 h 1400969"/>
              <a:gd name="connsiteX2" fmla="*/ 2782957 w 2966495"/>
              <a:gd name="connsiteY2" fmla="*/ 115346 h 1400969"/>
              <a:gd name="connsiteX3" fmla="*/ 2716696 w 2966495"/>
              <a:gd name="connsiteY3" fmla="*/ 141850 h 140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495" h="1400969">
                <a:moveTo>
                  <a:pt x="0" y="22580"/>
                </a:moveTo>
                <a:cubicBezTo>
                  <a:pt x="99391" y="703963"/>
                  <a:pt x="198783" y="1385346"/>
                  <a:pt x="662609" y="1400807"/>
                </a:cubicBezTo>
                <a:cubicBezTo>
                  <a:pt x="1126435" y="1416268"/>
                  <a:pt x="2440609" y="325172"/>
                  <a:pt x="2782957" y="115346"/>
                </a:cubicBezTo>
                <a:cubicBezTo>
                  <a:pt x="3125305" y="-94480"/>
                  <a:pt x="2921000" y="23685"/>
                  <a:pt x="2716696" y="14185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552" y="872197"/>
                <a:ext cx="11578886" cy="413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112" b="1" dirty="0"/>
                  <a:t>a)</a:t>
                </a:r>
                <a:r>
                  <a:rPr lang="pt-BR" sz="2112" dirty="0"/>
                  <a:t>Considerando a administração de um fármaco por via oral e em regime</a:t>
                </a:r>
              </a:p>
              <a:p>
                <a:pPr algn="just"/>
                <a:r>
                  <a:rPr lang="pt-BR" sz="2112" dirty="0"/>
                  <a:t> de dose múltipla, discutir a veracidade das seguintes afirmações:</a:t>
                </a:r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/>
                  <a:t>3)No estado de equilíbrio, a quantidade do fármaco eliminada em cada </a:t>
                </a:r>
              </a:p>
              <a:p>
                <a:pPr algn="just"/>
                <a:r>
                  <a:rPr lang="pt-BR" sz="2112" dirty="0"/>
                  <a:t>intervalo de dose é igual a dose de manutenção. </a:t>
                </a:r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>
                    <a:solidFill>
                      <a:srgbClr val="FF0000"/>
                    </a:solidFill>
                  </a:rPr>
                  <a:t>Administração IV – Verdadeiro</a:t>
                </a:r>
              </a:p>
              <a:p>
                <a:pPr algn="just"/>
                <a:r>
                  <a:rPr lang="pt-BR" sz="2112" dirty="0">
                    <a:solidFill>
                      <a:srgbClr val="FF0000"/>
                    </a:solidFill>
                  </a:rPr>
                  <a:t>Administração Oral – corrigir pelo F</a:t>
                </a:r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/>
                  <a:t>Css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112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𝐷𝑜𝑠𝑒</m:t>
                        </m:r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112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pt-BR" sz="2400" b="1" dirty="0">
                            <a:solidFill>
                              <a:srgbClr val="000000"/>
                            </a:solidFill>
                            <a:sym typeface="Symbol" pitchFamily="18" charset="2"/>
                          </a:rPr>
                          <m:t></m:t>
                        </m:r>
                      </m:den>
                    </m:f>
                  </m:oMath>
                </a14:m>
                <a:endParaRPr lang="pt-BR" sz="2112" dirty="0"/>
              </a:p>
              <a:p>
                <a:pPr algn="just"/>
                <a:endParaRPr lang="pt-BR" sz="2112" dirty="0"/>
              </a:p>
              <a:p>
                <a:endParaRPr lang="en-US" sz="2112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2" y="872197"/>
                <a:ext cx="11578886" cy="4131644"/>
              </a:xfrm>
              <a:prstGeom prst="rect">
                <a:avLst/>
              </a:prstGeom>
              <a:blipFill>
                <a:blip r:embed="rId2"/>
                <a:stretch>
                  <a:fillRect l="-632" t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1804" y="845692"/>
                <a:ext cx="11578886" cy="445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112" b="1" dirty="0"/>
                  <a:t>a)</a:t>
                </a:r>
                <a:r>
                  <a:rPr lang="pt-BR" sz="2112" dirty="0"/>
                  <a:t>Considerando a administração de um fármaco por via oral e em regime</a:t>
                </a:r>
              </a:p>
              <a:p>
                <a:pPr algn="just"/>
                <a:r>
                  <a:rPr lang="pt-BR" sz="2112" dirty="0"/>
                  <a:t> de dose múltipla, discutir a veracidade das seguintes afirmações:</a:t>
                </a:r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/>
                  <a:t>4)Quanto maior o volume de distribuição, menor será a concentração</a:t>
                </a:r>
              </a:p>
              <a:p>
                <a:pPr algn="just"/>
                <a:r>
                  <a:rPr lang="pt-BR" sz="2112" dirty="0"/>
                  <a:t> plasmática média no estado de equilíbrio. </a:t>
                </a:r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>
                    <a:solidFill>
                      <a:srgbClr val="FF0000"/>
                    </a:solidFill>
                  </a:rPr>
                  <a:t>Falso – </a:t>
                </a:r>
                <a:r>
                  <a:rPr lang="pt-BR" sz="2112" dirty="0" err="1">
                    <a:solidFill>
                      <a:srgbClr val="FF0000"/>
                    </a:solidFill>
                  </a:rPr>
                  <a:t>Css</a:t>
                </a:r>
                <a:r>
                  <a:rPr lang="pt-BR" sz="2112" dirty="0">
                    <a:solidFill>
                      <a:srgbClr val="FF0000"/>
                    </a:solidFill>
                  </a:rPr>
                  <a:t> não depende do </a:t>
                </a:r>
                <a:r>
                  <a:rPr lang="pt-BR" sz="2112" dirty="0" err="1">
                    <a:solidFill>
                      <a:srgbClr val="FF0000"/>
                    </a:solidFill>
                  </a:rPr>
                  <a:t>Vd</a:t>
                </a:r>
                <a:endParaRPr lang="pt-BR" sz="2112" dirty="0">
                  <a:solidFill>
                    <a:srgbClr val="FF0000"/>
                  </a:solidFill>
                </a:endParaRPr>
              </a:p>
              <a:p>
                <a:pPr algn="just"/>
                <a:endParaRPr lang="pt-BR" sz="2112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pt-BR" sz="2112" dirty="0">
                    <a:solidFill>
                      <a:schemeClr val="tx1"/>
                    </a:solidFill>
                  </a:rPr>
                  <a:t>Css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112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𝐷𝑜𝑠𝑒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112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pt-BR" sz="2400" b="1" dirty="0">
                            <a:solidFill>
                              <a:schemeClr val="tx1"/>
                            </a:solidFill>
                            <a:sym typeface="Symbol" pitchFamily="18" charset="2"/>
                          </a:rPr>
                          <m:t></m:t>
                        </m:r>
                      </m:den>
                    </m:f>
                  </m:oMath>
                </a14:m>
                <a:endParaRPr lang="pt-BR" sz="2112" dirty="0"/>
              </a:p>
              <a:p>
                <a:pPr algn="just"/>
                <a:endParaRPr lang="pt-BR" sz="2112" dirty="0"/>
              </a:p>
              <a:p>
                <a:pPr algn="just"/>
                <a:r>
                  <a:rPr lang="pt-BR" sz="2112" dirty="0"/>
                  <a:t>Dose de ataque depende do </a:t>
                </a:r>
                <a:r>
                  <a:rPr lang="pt-BR" sz="2112" dirty="0" err="1"/>
                  <a:t>Vd</a:t>
                </a:r>
                <a:endParaRPr lang="pt-BR" sz="2112" dirty="0"/>
              </a:p>
              <a:p>
                <a:pPr algn="just"/>
                <a:r>
                  <a:rPr lang="pt-BR" sz="2112" dirty="0"/>
                  <a:t>Dose ataque = </a:t>
                </a:r>
                <a:r>
                  <a:rPr lang="pt-BR" sz="2112" dirty="0" err="1"/>
                  <a:t>Vd</a:t>
                </a:r>
                <a:r>
                  <a:rPr lang="pt-BR" sz="2112" dirty="0"/>
                  <a:t> x C</a:t>
                </a:r>
                <a:r>
                  <a:rPr lang="pt-BR" sz="2112" baseline="-25000" dirty="0"/>
                  <a:t>alvo</a:t>
                </a:r>
              </a:p>
              <a:p>
                <a:endParaRPr lang="en-US" sz="2112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04" y="845692"/>
                <a:ext cx="11578886" cy="4456669"/>
              </a:xfrm>
              <a:prstGeom prst="rect">
                <a:avLst/>
              </a:prstGeom>
              <a:blipFill>
                <a:blip r:embed="rId2"/>
                <a:stretch>
                  <a:fillRect l="-632" t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7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4DF4EA-9454-469C-A367-AEA5B5FE2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126" y="392251"/>
                <a:ext cx="8502705" cy="6088062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Exercício 2</a:t>
                </a:r>
              </a:p>
              <a:p>
                <a:pPr algn="just"/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Uma paciente de 62 anos de idade, 50 kg foi admitida no hospital, após sinais de toxicidade com digoxina. A concentração plasmática de digoxina mensurada no momento de admissão no hospital foi de 4 </a:t>
                </a:r>
                <a:r>
                  <a:rPr lang="pt-BR" sz="224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sz="224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faixa terapêutica da digoxina é de 1 a 3 </a:t>
                </a:r>
                <a:r>
                  <a:rPr lang="pt-BR" sz="224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sz="224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que o </a:t>
                </a:r>
                <a:r>
                  <a:rPr lang="pt-BR" sz="224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Clearance</a:t>
                </a:r>
                <a:r>
                  <a:rPr lang="pt-BR" sz="224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1,8 L/h, a biodisponibilidade F é 0,7 e o intervalo de dose é de 24 h. Propor uma dose (em µg) adequada de digoxina baseada na faixa terapêutica. </a:t>
                </a:r>
              </a:p>
              <a:p>
                <a:pPr algn="just"/>
                <a:endParaRPr lang="pt-BR" sz="224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 a 3 </a:t>
                </a:r>
                <a:r>
                  <a:rPr lang="pt-BR" sz="224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sz="224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mL</a:t>
                </a:r>
                <a:endParaRPr lang="pt-BR" sz="224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Dose=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4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Clearance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Css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alvo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τ</m:t>
                        </m:r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24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pt-BR" sz="224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pt-BR" sz="224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sz="224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ng</a:t>
                </a:r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pt-BR" sz="224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 2  </a:t>
                </a:r>
                <a:r>
                  <a:rPr lang="pt-BR" sz="2240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ug</a:t>
                </a:r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/L</a:t>
                </a:r>
              </a:p>
              <a:p>
                <a:pPr algn="just"/>
                <a:endParaRPr lang="pt-BR" sz="224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pt-BR" sz="224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Dose=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4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24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1,8 </m:t>
                        </m:r>
                        <m:f>
                          <m:fPr>
                            <m:ctrlP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t-BR" sz="224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224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pt-BR" sz="2240" dirty="0"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𝑢𝑔</m:t>
                            </m:r>
                          </m:num>
                          <m:den>
                            <m:r>
                              <a:rPr lang="pt-BR" sz="224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t-BR" sz="224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24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pt-BR" sz="224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24 </m:t>
                        </m:r>
                        <m:r>
                          <m:rPr>
                            <m:nor/>
                          </m:rPr>
                          <a:rPr lang="pt-BR" sz="224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t-BR" sz="224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24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0,7</m:t>
                        </m:r>
                      </m:den>
                    </m:f>
                  </m:oMath>
                </a14:m>
                <a:r>
                  <a:rPr lang="pt-BR" sz="224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123,4 </a:t>
                </a:r>
                <a:r>
                  <a:rPr lang="pt-BR" sz="224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</a:t>
                </a:r>
                <a:endParaRPr lang="pt-BR" sz="224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4DF4EA-9454-469C-A367-AEA5B5FE2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126" y="392251"/>
                <a:ext cx="8502705" cy="6088062"/>
              </a:xfrm>
              <a:blipFill>
                <a:blip r:embed="rId2"/>
                <a:stretch>
                  <a:fillRect l="-1004" t="-1802" r="-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AE60A6-DDCC-4E59-A5CD-4303D7721E31}"/>
              </a:ext>
            </a:extLst>
          </p:cNvPr>
          <p:cNvSpPr/>
          <p:nvPr/>
        </p:nvSpPr>
        <p:spPr bwMode="auto">
          <a:xfrm>
            <a:off x="1682666" y="1759672"/>
            <a:ext cx="5113410" cy="466674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" tIns="21946" rIns="43891" bIns="21946" numCol="1" rtlCol="0" anchor="t" anchorCtr="0" compatLnSpc="1">
            <a:prstTxWarp prst="textNoShape">
              <a:avLst/>
            </a:prstTxWarp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44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1BB6B0B-E86E-42BC-8CD8-DE7A6954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85" y="1863513"/>
            <a:ext cx="3046372" cy="456290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43AED0-60EA-4BD8-92AB-FAA6009F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9" y="365071"/>
            <a:ext cx="7886700" cy="4351338"/>
          </a:xfrm>
        </p:spPr>
        <p:txBody>
          <a:bodyPr/>
          <a:lstStyle/>
          <a:p>
            <a:pPr algn="ctr"/>
            <a:r>
              <a:rPr lang="pt-BR" sz="3000" b="0" i="0" u="none" strike="noStrike" baseline="0" dirty="0">
                <a:latin typeface="TimesNewRomanPSMT"/>
              </a:rPr>
              <a:t>Exercício 3</a:t>
            </a:r>
          </a:p>
          <a:p>
            <a:r>
              <a:rPr lang="pt-BR" sz="3000" b="0" i="0" u="none" strike="noStrike" baseline="0" dirty="0">
                <a:latin typeface="TimesNewRomanPSMT"/>
              </a:rPr>
              <a:t>Quais formulações (A –H) são </a:t>
            </a:r>
            <a:r>
              <a:rPr lang="pt-BR" sz="3000" b="0" i="0" u="none" strike="noStrike" baseline="0" dirty="0" err="1">
                <a:latin typeface="TimesNewRomanPSMT"/>
              </a:rPr>
              <a:t>bioequivalentes</a:t>
            </a:r>
            <a:r>
              <a:rPr lang="pt-BR" sz="3000" b="0" i="0" u="none" strike="noStrike" baseline="0" dirty="0">
                <a:latin typeface="TimesNewRomanPSMT"/>
              </a:rPr>
              <a:t>?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1227EE-12CD-4EC6-8160-8DB1C87B9761}"/>
              </a:ext>
            </a:extLst>
          </p:cNvPr>
          <p:cNvSpPr txBox="1"/>
          <p:nvPr/>
        </p:nvSpPr>
        <p:spPr>
          <a:xfrm>
            <a:off x="2436730" y="2218604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E86193-B806-4A06-9032-35A952366DF4}"/>
              </a:ext>
            </a:extLst>
          </p:cNvPr>
          <p:cNvSpPr txBox="1"/>
          <p:nvPr/>
        </p:nvSpPr>
        <p:spPr>
          <a:xfrm>
            <a:off x="2446720" y="2631296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B)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9E4728-D414-45E5-9669-1C20F1C5BAD4}"/>
              </a:ext>
            </a:extLst>
          </p:cNvPr>
          <p:cNvSpPr txBox="1"/>
          <p:nvPr/>
        </p:nvSpPr>
        <p:spPr>
          <a:xfrm>
            <a:off x="2437103" y="3070350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82FF2F-3A2E-4AAC-BEC6-92209875D0FC}"/>
              </a:ext>
            </a:extLst>
          </p:cNvPr>
          <p:cNvSpPr txBox="1"/>
          <p:nvPr/>
        </p:nvSpPr>
        <p:spPr>
          <a:xfrm>
            <a:off x="2455338" y="3504306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B7C8FA-1ED7-439A-A1E6-010CB5190A35}"/>
              </a:ext>
            </a:extLst>
          </p:cNvPr>
          <p:cNvSpPr txBox="1"/>
          <p:nvPr/>
        </p:nvSpPr>
        <p:spPr>
          <a:xfrm>
            <a:off x="2479999" y="3994093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0122F7-EDAB-440B-91FE-CE7B556648AD}"/>
              </a:ext>
            </a:extLst>
          </p:cNvPr>
          <p:cNvSpPr txBox="1"/>
          <p:nvPr/>
        </p:nvSpPr>
        <p:spPr>
          <a:xfrm>
            <a:off x="2289139" y="6089214"/>
            <a:ext cx="97013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53" b="1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AUC</a:t>
            </a:r>
            <a:r>
              <a:rPr lang="pt-BR" sz="2053" b="1" baseline="30000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0-t</a:t>
            </a:r>
            <a:endParaRPr lang="en-GB" sz="2053" b="1" baseline="30000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27EBB6-5B0D-4DA3-9CC9-9380C008AF6A}"/>
              </a:ext>
            </a:extLst>
          </p:cNvPr>
          <p:cNvSpPr txBox="1"/>
          <p:nvPr/>
        </p:nvSpPr>
        <p:spPr>
          <a:xfrm>
            <a:off x="2508084" y="4456905"/>
            <a:ext cx="502061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F)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78FBC0-5043-4F90-82A3-FCB4F146373E}"/>
              </a:ext>
            </a:extLst>
          </p:cNvPr>
          <p:cNvSpPr txBox="1"/>
          <p:nvPr/>
        </p:nvSpPr>
        <p:spPr>
          <a:xfrm>
            <a:off x="2437102" y="4936069"/>
            <a:ext cx="558166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G)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5C079-BFF1-40B8-B75B-45F25FF28A94}"/>
              </a:ext>
            </a:extLst>
          </p:cNvPr>
          <p:cNvSpPr txBox="1"/>
          <p:nvPr/>
        </p:nvSpPr>
        <p:spPr>
          <a:xfrm>
            <a:off x="2470382" y="5375123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H)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30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AE60A6-DDCC-4E59-A5CD-4303D7721E31}"/>
              </a:ext>
            </a:extLst>
          </p:cNvPr>
          <p:cNvSpPr/>
          <p:nvPr/>
        </p:nvSpPr>
        <p:spPr bwMode="auto">
          <a:xfrm>
            <a:off x="1739951" y="1811592"/>
            <a:ext cx="5113410" cy="466674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891" tIns="21946" rIns="43891" bIns="21946" numCol="1" rtlCol="0" anchor="t" anchorCtr="0" compatLnSpc="1">
            <a:prstTxWarp prst="textNoShape">
              <a:avLst/>
            </a:prstTxWarp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44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1BB6B0B-E86E-42BC-8CD8-DE7A6954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70" y="1863513"/>
            <a:ext cx="3046372" cy="456290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43AED0-60EA-4BD8-92AB-FAA6009F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9" y="988446"/>
            <a:ext cx="7886700" cy="4351338"/>
          </a:xfrm>
        </p:spPr>
        <p:txBody>
          <a:bodyPr/>
          <a:lstStyle/>
          <a:p>
            <a:r>
              <a:rPr lang="pt-BR" sz="3000" b="0" i="0" u="none" strike="noStrike" baseline="0" dirty="0">
                <a:latin typeface="TimesNewRomanPSMT"/>
              </a:rPr>
              <a:t>Quais formulações (A –H) são </a:t>
            </a:r>
            <a:r>
              <a:rPr lang="pt-BR" sz="3000" b="0" i="0" u="none" strike="noStrike" baseline="0" dirty="0" err="1">
                <a:latin typeface="TimesNewRomanPSMT"/>
              </a:rPr>
              <a:t>bioequivalentes</a:t>
            </a:r>
            <a:r>
              <a:rPr lang="pt-BR" sz="3000" b="0" i="0" u="none" strike="noStrike" baseline="0" dirty="0">
                <a:latin typeface="TimesNewRomanPSMT"/>
              </a:rPr>
              <a:t>?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1227EE-12CD-4EC6-8160-8DB1C87B9761}"/>
              </a:ext>
            </a:extLst>
          </p:cNvPr>
          <p:cNvSpPr txBox="1"/>
          <p:nvPr/>
        </p:nvSpPr>
        <p:spPr>
          <a:xfrm>
            <a:off x="2436730" y="2218604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E86193-B806-4A06-9032-35A952366DF4}"/>
              </a:ext>
            </a:extLst>
          </p:cNvPr>
          <p:cNvSpPr txBox="1"/>
          <p:nvPr/>
        </p:nvSpPr>
        <p:spPr>
          <a:xfrm>
            <a:off x="2446720" y="2631296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B)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9E4728-D414-45E5-9669-1C20F1C5BAD4}"/>
              </a:ext>
            </a:extLst>
          </p:cNvPr>
          <p:cNvSpPr txBox="1"/>
          <p:nvPr/>
        </p:nvSpPr>
        <p:spPr>
          <a:xfrm>
            <a:off x="2437103" y="3070350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C)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82FF2F-3A2E-4AAC-BEC6-92209875D0FC}"/>
              </a:ext>
            </a:extLst>
          </p:cNvPr>
          <p:cNvSpPr txBox="1"/>
          <p:nvPr/>
        </p:nvSpPr>
        <p:spPr>
          <a:xfrm>
            <a:off x="2455338" y="3504306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D)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B7C8FA-1ED7-439A-A1E6-010CB5190A35}"/>
              </a:ext>
            </a:extLst>
          </p:cNvPr>
          <p:cNvSpPr txBox="1"/>
          <p:nvPr/>
        </p:nvSpPr>
        <p:spPr>
          <a:xfrm>
            <a:off x="2479999" y="3994093"/>
            <a:ext cx="519694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E)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0122F7-EDAB-440B-91FE-CE7B556648AD}"/>
              </a:ext>
            </a:extLst>
          </p:cNvPr>
          <p:cNvSpPr txBox="1"/>
          <p:nvPr/>
        </p:nvSpPr>
        <p:spPr>
          <a:xfrm>
            <a:off x="2289139" y="6089214"/>
            <a:ext cx="97013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53" b="1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AUC</a:t>
            </a:r>
            <a:r>
              <a:rPr lang="pt-BR" sz="2053" b="1" baseline="30000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0-t</a:t>
            </a:r>
            <a:endParaRPr lang="en-GB" sz="2053" b="1" baseline="30000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27EBB6-5B0D-4DA3-9CC9-9380C008AF6A}"/>
              </a:ext>
            </a:extLst>
          </p:cNvPr>
          <p:cNvSpPr txBox="1"/>
          <p:nvPr/>
        </p:nvSpPr>
        <p:spPr>
          <a:xfrm>
            <a:off x="2508084" y="4456905"/>
            <a:ext cx="502061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F)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78FBC0-5043-4F90-82A3-FCB4F146373E}"/>
              </a:ext>
            </a:extLst>
          </p:cNvPr>
          <p:cNvSpPr txBox="1"/>
          <p:nvPr/>
        </p:nvSpPr>
        <p:spPr>
          <a:xfrm>
            <a:off x="2437102" y="4936069"/>
            <a:ext cx="558166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G)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5C079-BFF1-40B8-B75B-45F25FF28A94}"/>
              </a:ext>
            </a:extLst>
          </p:cNvPr>
          <p:cNvSpPr txBox="1"/>
          <p:nvPr/>
        </p:nvSpPr>
        <p:spPr>
          <a:xfrm>
            <a:off x="2470382" y="5375123"/>
            <a:ext cx="538930" cy="49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8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13" dirty="0">
                <a:solidFill>
                  <a:srgbClr val="000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rPr>
              <a:t>H)</a:t>
            </a:r>
            <a:endParaRPr lang="en-GB" sz="2613" dirty="0">
              <a:solidFill>
                <a:srgbClr val="000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338DABC8-937A-46A5-8464-44C5725C92FA}"/>
              </a:ext>
            </a:extLst>
          </p:cNvPr>
          <p:cNvSpPr/>
          <p:nvPr/>
        </p:nvSpPr>
        <p:spPr bwMode="auto">
          <a:xfrm>
            <a:off x="2080731" y="2294439"/>
            <a:ext cx="359651" cy="367435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4D58FFC3-17DC-43D4-8A68-654B95B5FB15}"/>
              </a:ext>
            </a:extLst>
          </p:cNvPr>
          <p:cNvSpPr/>
          <p:nvPr/>
        </p:nvSpPr>
        <p:spPr bwMode="auto">
          <a:xfrm>
            <a:off x="2046039" y="2730296"/>
            <a:ext cx="359651" cy="367435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F284383E-EACC-4CAD-BB2C-65A527DA8E25}"/>
              </a:ext>
            </a:extLst>
          </p:cNvPr>
          <p:cNvSpPr/>
          <p:nvPr/>
        </p:nvSpPr>
        <p:spPr bwMode="auto">
          <a:xfrm>
            <a:off x="2032979" y="3191386"/>
            <a:ext cx="359651" cy="367435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F50EFC1-6B2A-45A2-A528-5974ADC01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57927"/>
            <a:ext cx="8534400" cy="5040547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estudo de bioequivalência foi desenvolvido envolvendo a formulação teste de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(T) e a formulação referência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Zyprexa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(R) contendo 5 mg de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formulaçõres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e R foram administradas em jejum e com alimentação. O estudo foi conduzido em 48 voluntários sadios (24 em jejum e 24 com alimentação) de forma randomizada, aberta e cruzada com um período de </a:t>
            </a:r>
            <a:r>
              <a:rPr lang="pt-BR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washout</a:t>
            </a:r>
            <a:r>
              <a:rPr lang="pt-BR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16 dias.</a:t>
            </a:r>
            <a:endParaRPr lang="en-GB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07DA779-364D-44E1-9B5E-97DD2926741C}"/>
              </a:ext>
            </a:extLst>
          </p:cNvPr>
          <p:cNvSpPr/>
          <p:nvPr/>
        </p:nvSpPr>
        <p:spPr>
          <a:xfrm>
            <a:off x="655537" y="5250561"/>
            <a:ext cx="7973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26710">
              <a:buAutoNum type="alphaLcPeriod"/>
            </a:pP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formulações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teste e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Zyprexa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são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bioequivalentes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quando administrados em jejum? Por que? </a:t>
            </a:r>
          </a:p>
          <a:p>
            <a:pPr marL="342900" indent="-342900" defTabSz="426710">
              <a:buAutoNum type="alphaLcPeriod"/>
            </a:pPr>
            <a:endParaRPr lang="pt-BR" sz="168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26710"/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As formulações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teste e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olanzapina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Zyprexa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são </a:t>
            </a:r>
            <a:r>
              <a:rPr lang="pt-BR" sz="168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bioequivalentes</a:t>
            </a:r>
            <a:r>
              <a:rPr lang="pt-BR" sz="16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quando administrados com alimentação? Por que?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5119A7-F675-4F85-8673-F3BF2FBD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35" y="1828572"/>
            <a:ext cx="6152364" cy="32008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876890-6759-480A-916D-B522E3298401}"/>
              </a:ext>
            </a:extLst>
          </p:cNvPr>
          <p:cNvSpPr txBox="1"/>
          <p:nvPr/>
        </p:nvSpPr>
        <p:spPr>
          <a:xfrm>
            <a:off x="4162067" y="55737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710"/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SIM, </a:t>
            </a:r>
            <a:r>
              <a:rPr lang="pt-BR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Cmax</a:t>
            </a: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AUC dentro do IC90% 80 -125%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B72657-ED49-4ED9-9ECB-42B473FB84B9}"/>
              </a:ext>
            </a:extLst>
          </p:cNvPr>
          <p:cNvSpPr txBox="1"/>
          <p:nvPr/>
        </p:nvSpPr>
        <p:spPr>
          <a:xfrm>
            <a:off x="4364617" y="63154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710"/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NÃO, </a:t>
            </a:r>
            <a:r>
              <a:rPr lang="pt-BR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Cmax</a:t>
            </a:r>
            <a:r>
              <a:rPr lang="pt-B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AUC fora do IC90% 80 -125%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374DE9-AF45-473E-9618-CAF565B1AB16}"/>
              </a:ext>
            </a:extLst>
          </p:cNvPr>
          <p:cNvSpPr txBox="1"/>
          <p:nvPr/>
        </p:nvSpPr>
        <p:spPr>
          <a:xfrm>
            <a:off x="304800" y="377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6710"/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4</a:t>
            </a:r>
          </a:p>
        </p:txBody>
      </p:sp>
    </p:spTree>
    <p:extLst>
      <p:ext uri="{BB962C8B-B14F-4D97-AF65-F5344CB8AC3E}">
        <p14:creationId xmlns:p14="http://schemas.microsoft.com/office/powerpoint/2010/main" val="7550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arkles">
  <a:themeElements>
    <a:clrScheme name="">
      <a:dk1>
        <a:srgbClr val="000020"/>
      </a:dk1>
      <a:lt1>
        <a:srgbClr val="E0E0E0"/>
      </a:lt1>
      <a:dk2>
        <a:srgbClr val="0000FF"/>
      </a:dk2>
      <a:lt2>
        <a:srgbClr val="00CECE"/>
      </a:lt2>
      <a:accent1>
        <a:srgbClr val="A0A0A0"/>
      </a:accent1>
      <a:accent2>
        <a:srgbClr val="FF8000"/>
      </a:accent2>
      <a:accent3>
        <a:srgbClr val="AAAAFF"/>
      </a:accent3>
      <a:accent4>
        <a:srgbClr val="BFBFBF"/>
      </a:accent4>
      <a:accent5>
        <a:srgbClr val="CDCDCD"/>
      </a:accent5>
      <a:accent6>
        <a:srgbClr val="E77300"/>
      </a:accent6>
      <a:hlink>
        <a:srgbClr val="C000C0"/>
      </a:hlink>
      <a:folHlink>
        <a:srgbClr val="8080FF"/>
      </a:folHlink>
    </a:clrScheme>
    <a:fontScheme name="sparkl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park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2388</Words>
  <Application>Microsoft Office PowerPoint</Application>
  <PresentationFormat>On-screen Show (4:3)</PresentationFormat>
  <Paragraphs>538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Monotype Sorts</vt:lpstr>
      <vt:lpstr>Times New Roman</vt:lpstr>
      <vt:lpstr>TimesNewRomanPSMT</vt:lpstr>
      <vt:lpstr>Tema do Office</vt:lpstr>
      <vt:lpstr>sparkles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Não-grávida</vt:lpstr>
      <vt:lpstr>Não-grávida</vt:lpstr>
      <vt:lpstr>Não-grávida</vt:lpstr>
      <vt:lpstr>PowerPoint Presentation</vt:lpstr>
      <vt:lpstr>Não-grávida</vt:lpstr>
      <vt:lpstr>Grávida</vt:lpstr>
      <vt:lpstr>PowerPoint Presentation</vt:lpstr>
      <vt:lpstr>Grávida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Moreira</dc:creator>
  <cp:lastModifiedBy>Jhohann Benzi</cp:lastModifiedBy>
  <cp:revision>17</cp:revision>
  <dcterms:created xsi:type="dcterms:W3CDTF">2020-09-10T11:56:31Z</dcterms:created>
  <dcterms:modified xsi:type="dcterms:W3CDTF">2020-09-18T12:42:52Z</dcterms:modified>
</cp:coreProperties>
</file>