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11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542438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[Bruno]</a:t>
            </a:r>
            <a:r>
              <a:rPr lang="pt-BR" baseline="0" dirty="0" smtClean="0"/>
              <a:t> 4 presentes na apresentação: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0" dirty="0" smtClean="0"/>
              <a:t>Felipe de </a:t>
            </a:r>
            <a:r>
              <a:rPr lang="pt-BR" baseline="0" dirty="0" err="1" smtClean="0"/>
              <a:t>lucas</a:t>
            </a:r>
            <a:r>
              <a:rPr lang="pt-BR" baseline="0" dirty="0" smtClean="0"/>
              <a:t>; </a:t>
            </a:r>
            <a:r>
              <a:rPr lang="pt-BR" baseline="0" dirty="0" err="1" smtClean="0"/>
              <a:t>frederico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simoes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strangis</a:t>
            </a:r>
            <a:r>
              <a:rPr lang="pt-BR" baseline="0" dirty="0" smtClean="0"/>
              <a:t>; </a:t>
            </a:r>
            <a:r>
              <a:rPr lang="pt-BR" baseline="0" dirty="0" err="1" smtClean="0"/>
              <a:t>henry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chuang</a:t>
            </a:r>
            <a:r>
              <a:rPr lang="pt-BR" baseline="0" dirty="0" smtClean="0"/>
              <a:t>; </a:t>
            </a:r>
            <a:r>
              <a:rPr lang="pt-BR" baseline="0" dirty="0" err="1" smtClean="0"/>
              <a:t>ines</a:t>
            </a:r>
            <a:endParaRPr lang="pt-BR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aseline="0" smtClean="0"/>
              <a:t>Data: 01/11/2018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196928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395fb37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395fb376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6702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95fb3762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95fb3762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7816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69a60b2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69a60b2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66677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c89eed29b70156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c89eed29b70156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9032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9a60b23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9a60b23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44254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69a60b238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69a60b238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74810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69a60b238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69a60b238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9091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None/>
              <a:defRPr sz="2400">
                <a:solidFill>
                  <a:srgbClr val="43434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pensamento e a abordagem da complexidade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A cabeça bem-feita:</a:t>
            </a:r>
            <a:r>
              <a:rPr lang="pt-BR" dirty="0"/>
              <a:t> repensar a reforma, reformar o pensamento</a:t>
            </a:r>
            <a:endParaRPr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626700"/>
            <a:ext cx="8520600" cy="35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Autonomia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Depende do meio social, cultural e biológico.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Não significa liberdade absoluta.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Indivíduo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Duas correntes do pensamento biológico.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É produto e produtor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Sujeito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Definição necessita de uma dimensão cognitiva.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Cômputo: ato de se posicionar no centro de seu próprio mundo.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345275" y="1607350"/>
            <a:ext cx="8513100" cy="39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Old Standard TT"/>
              <a:buChar char="●"/>
            </a:pPr>
            <a:r>
              <a:rPr lang="pt-BR" sz="1800">
                <a:latin typeface="Old Standard TT"/>
                <a:ea typeface="Old Standard TT"/>
                <a:cs typeface="Old Standard TT"/>
                <a:sym typeface="Old Standard TT"/>
              </a:rPr>
              <a:t>“Je suis moi”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“Eu” (Je): Ato de ocupação do espaço.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“eu” (moi): Objetivação do ser que ocupa esse espaço.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Permite  um princípio de distinção e de tratamento objetivo de si mesmo.	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Old Standard TT"/>
              <a:buChar char="●"/>
            </a:pPr>
            <a:r>
              <a:rPr lang="pt-BR" sz="1800">
                <a:latin typeface="Old Standard TT"/>
                <a:ea typeface="Old Standard TT"/>
                <a:cs typeface="Old Standard TT"/>
                <a:sym typeface="Old Standard TT"/>
              </a:rPr>
              <a:t>Subjetividades do ser humano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Mental, cerebral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Do organismo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Old Standard TT"/>
              <a:buChar char="●"/>
            </a:pPr>
            <a:r>
              <a:rPr lang="pt-BR" sz="1800">
                <a:latin typeface="Old Standard TT"/>
                <a:ea typeface="Old Standard TT"/>
                <a:cs typeface="Old Standard TT"/>
                <a:sym typeface="Old Standard TT"/>
              </a:rPr>
              <a:t>Princípios: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Da identidade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Da exclusão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○"/>
            </a:pPr>
            <a:r>
              <a:rPr lang="pt-BR">
                <a:latin typeface="Old Standard TT"/>
                <a:ea typeface="Old Standard TT"/>
                <a:cs typeface="Old Standard TT"/>
                <a:sym typeface="Old Standard TT"/>
              </a:rPr>
              <a:t>Da inclusão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45275" y="440525"/>
            <a:ext cx="8513100" cy="10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 b="1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 cabeça bem-feita:</a:t>
            </a:r>
            <a:r>
              <a:rPr lang="pt-BR"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repensar a reforma, reformar o pensamento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283500"/>
            <a:ext cx="8520600" cy="42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Princípio da Comunicação parte do Princípio da Inclusão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Cérebro tem 3 partes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Réptil - Agressividade e instintos animais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Mamífero - Afetividade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Córtex - Racionalidade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Estádio do Espelho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Eu sou eu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Consciência, Afetividade e o Sujeito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Liberdade e o Sujeito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O que é Liberdade?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Exercício da Liberdade: Eu vs eu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Antagonismo: ao mesmo tempo que eu tenho o meu Eu, todos têm seu Eu.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Altruísmo e Egoísmo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Eu sou eu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Inclusão X Exclusão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/>
            </a:r>
            <a:br>
              <a:rPr lang="pt-BR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Ensaio sobre a complexidade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 dirty="0"/>
              <a:t>Tudo é </a:t>
            </a:r>
            <a:r>
              <a:rPr lang="pt-BR" b="1" dirty="0" smtClean="0"/>
              <a:t>complexo</a:t>
            </a:r>
            <a:endParaRPr b="1" dirty="0" smtClean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 smtClean="0"/>
              <a:t>Rede de informações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pt-BR" dirty="0"/>
              <a:t>Ensino </a:t>
            </a:r>
            <a:r>
              <a:rPr lang="pt-BR" dirty="0" smtClean="0"/>
              <a:t>determinista</a:t>
            </a:r>
            <a:endParaRPr dirty="0" smtClean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pt-BR" b="1" dirty="0" smtClean="0"/>
              <a:t>Sistemas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/>
              <a:t>Circular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 err="1"/>
              <a:t>Autoreprodutivo</a:t>
            </a:r>
            <a:endParaRPr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pt-BR" b="1" dirty="0"/>
              <a:t>A árvore e a floresta</a:t>
            </a:r>
            <a:endParaRPr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/>
              <a:t>Como o sistema e as partes coexistem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 smtClean="0"/>
              <a:t>O todo </a:t>
            </a:r>
            <a:r>
              <a:rPr lang="pt-BR" dirty="0"/>
              <a:t>e da parte</a:t>
            </a:r>
            <a:endParaRPr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196" y="1171600"/>
            <a:ext cx="4851218" cy="32341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383025"/>
            <a:ext cx="8520600" cy="41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/>
              <a:t>Paradigma da disjunção</a:t>
            </a:r>
            <a:endParaRPr b="1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Ensino ocidental</a:t>
            </a:r>
            <a:endParaRPr b="1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Ruptura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/>
              <a:t>Sociedade altamente complexa</a:t>
            </a:r>
            <a:endParaRPr b="1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Alta autonomia que leva a destruição da sociedade por falta de ligações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Resistência - Sentimento de comunidade e solidariedade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/>
              <a:t>Ética da solidariedade</a:t>
            </a:r>
            <a:endParaRPr b="1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O ser humano é múltiplo em sua unidade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Incompreensão do outro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/>
              <a:t>Princípio de Kant</a:t>
            </a:r>
            <a:endParaRPr b="1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Materialidade da ação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969230"/>
            <a:ext cx="8520600" cy="43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 dirty="0"/>
              <a:t>Ecologia da Ação</a:t>
            </a:r>
            <a:endParaRPr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 dirty="0"/>
              <a:t>Ética da Tolerância</a:t>
            </a:r>
            <a:endParaRPr b="1"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/>
              <a:t>1º princípio - Voltaire - Liberdade de Expressão</a:t>
            </a:r>
            <a:endParaRPr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/>
              <a:t>2º princípio - DEMOCRACIA</a:t>
            </a:r>
            <a:endParaRPr dirty="0"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 dirty="0"/>
              <a:t>3º princípio - Pascal - Compreensão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 dirty="0"/>
              <a:t>O inimigo está em nós</a:t>
            </a:r>
            <a:endParaRPr b="1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b="1" dirty="0"/>
              <a:t>Confiança na força da comunidade</a:t>
            </a:r>
            <a:endParaRPr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Bibliografia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dirty="0"/>
              <a:t>MORIN, E. </a:t>
            </a:r>
            <a:r>
              <a:rPr lang="pt-BR" b="1" dirty="0"/>
              <a:t>A cabeça bem-feita:</a:t>
            </a:r>
            <a:r>
              <a:rPr lang="pt-BR" dirty="0"/>
              <a:t> repensar a reforma, reformar o pensamento. Rio de Janeiro, Bertrand Brasil, 1999.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dirty="0"/>
              <a:t>MORIN, E. </a:t>
            </a:r>
            <a:r>
              <a:rPr lang="pt-BR" b="1" dirty="0"/>
              <a:t>Ensaios da complexidade.</a:t>
            </a:r>
            <a:r>
              <a:rPr lang="pt-BR" dirty="0"/>
              <a:t> Porto Alegre: Editora Meridional/Sulina, 2006.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6</TotalTime>
  <Words>378</Words>
  <Application>Microsoft Office PowerPoint</Application>
  <PresentationFormat>Apresentação na tela (16:9)</PresentationFormat>
  <Paragraphs>77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Paperback</vt:lpstr>
      <vt:lpstr>O pensamento e a abordagem da complexidade</vt:lpstr>
      <vt:lpstr>A cabeça bem-feita: repensar a reforma, reformar o pensamento</vt:lpstr>
      <vt:lpstr>Slide 3</vt:lpstr>
      <vt:lpstr>Slide 4</vt:lpstr>
      <vt:lpstr>Ensaio sobre a complexidade</vt:lpstr>
      <vt:lpstr>Slide 6</vt:lpstr>
      <vt:lpstr>Slide 7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pensamento e a abordagem da complexidade</dc:title>
  <cp:lastModifiedBy>professor.pro</cp:lastModifiedBy>
  <cp:revision>5</cp:revision>
  <dcterms:modified xsi:type="dcterms:W3CDTF">2018-11-01T17:37:56Z</dcterms:modified>
</cp:coreProperties>
</file>