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charts/chart2.xml" ContentType="application/vnd.openxmlformats-officedocument.drawingml.chart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8" r:id="rId2"/>
    <p:sldId id="310" r:id="rId3"/>
    <p:sldId id="260" r:id="rId4"/>
    <p:sldId id="288" r:id="rId5"/>
    <p:sldId id="289" r:id="rId6"/>
    <p:sldId id="291" r:id="rId7"/>
    <p:sldId id="292" r:id="rId8"/>
    <p:sldId id="293" r:id="rId9"/>
    <p:sldId id="298" r:id="rId10"/>
    <p:sldId id="314" r:id="rId11"/>
    <p:sldId id="302" r:id="rId12"/>
    <p:sldId id="304" r:id="rId13"/>
    <p:sldId id="276" r:id="rId14"/>
    <p:sldId id="277" r:id="rId15"/>
    <p:sldId id="315" r:id="rId16"/>
    <p:sldId id="287" r:id="rId17"/>
    <p:sldId id="318" r:id="rId18"/>
    <p:sldId id="316" r:id="rId19"/>
    <p:sldId id="319" r:id="rId20"/>
    <p:sldId id="317" r:id="rId21"/>
    <p:sldId id="305" r:id="rId22"/>
    <p:sldId id="311" r:id="rId23"/>
    <p:sldId id="312" r:id="rId24"/>
    <p:sldId id="313" r:id="rId25"/>
    <p:sldId id="320" r:id="rId26"/>
    <p:sldId id="322" r:id="rId27"/>
    <p:sldId id="338" r:id="rId28"/>
    <p:sldId id="323" r:id="rId29"/>
    <p:sldId id="324" r:id="rId30"/>
    <p:sldId id="321" r:id="rId31"/>
    <p:sldId id="279" r:id="rId32"/>
    <p:sldId id="280" r:id="rId33"/>
    <p:sldId id="306" r:id="rId34"/>
    <p:sldId id="307" r:id="rId35"/>
    <p:sldId id="325" r:id="rId36"/>
    <p:sldId id="308" r:id="rId37"/>
    <p:sldId id="309" r:id="rId38"/>
    <p:sldId id="327" r:id="rId39"/>
    <p:sldId id="328" r:id="rId40"/>
    <p:sldId id="329" r:id="rId41"/>
    <p:sldId id="330" r:id="rId42"/>
    <p:sldId id="331" r:id="rId43"/>
    <p:sldId id="332" r:id="rId44"/>
    <p:sldId id="334" r:id="rId45"/>
    <p:sldId id="335" r:id="rId46"/>
    <p:sldId id="336" r:id="rId47"/>
    <p:sldId id="337" r:id="rId48"/>
    <p:sldId id="339" r:id="rId49"/>
    <p:sldId id="340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80" autoAdjust="0"/>
  </p:normalViewPr>
  <p:slideViewPr>
    <p:cSldViewPr>
      <p:cViewPr varScale="1">
        <p:scale>
          <a:sx n="67" d="100"/>
          <a:sy n="67" d="100"/>
        </p:scale>
        <p:origin x="5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-9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Meta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Plan1!$A$2:$A$213</c:f>
              <c:numCache>
                <c:formatCode>mmm\-yy</c:formatCode>
                <c:ptCount val="212"/>
                <c:pt idx="0">
                  <c:v>36161</c:v>
                </c:pt>
                <c:pt idx="1">
                  <c:v>36192</c:v>
                </c:pt>
                <c:pt idx="2">
                  <c:v>36220</c:v>
                </c:pt>
                <c:pt idx="3">
                  <c:v>36251</c:v>
                </c:pt>
                <c:pt idx="4">
                  <c:v>36281</c:v>
                </c:pt>
                <c:pt idx="5">
                  <c:v>36312</c:v>
                </c:pt>
                <c:pt idx="6">
                  <c:v>36342</c:v>
                </c:pt>
                <c:pt idx="7">
                  <c:v>36373</c:v>
                </c:pt>
                <c:pt idx="8">
                  <c:v>36404</c:v>
                </c:pt>
                <c:pt idx="9">
                  <c:v>36434</c:v>
                </c:pt>
                <c:pt idx="10">
                  <c:v>36465</c:v>
                </c:pt>
                <c:pt idx="11">
                  <c:v>36495</c:v>
                </c:pt>
                <c:pt idx="12">
                  <c:v>36526</c:v>
                </c:pt>
                <c:pt idx="13">
                  <c:v>36557</c:v>
                </c:pt>
                <c:pt idx="14">
                  <c:v>36586</c:v>
                </c:pt>
                <c:pt idx="15">
                  <c:v>36617</c:v>
                </c:pt>
                <c:pt idx="16">
                  <c:v>36647</c:v>
                </c:pt>
                <c:pt idx="17">
                  <c:v>36678</c:v>
                </c:pt>
                <c:pt idx="18">
                  <c:v>36708</c:v>
                </c:pt>
                <c:pt idx="19">
                  <c:v>36739</c:v>
                </c:pt>
                <c:pt idx="20">
                  <c:v>36770</c:v>
                </c:pt>
                <c:pt idx="21">
                  <c:v>36800</c:v>
                </c:pt>
                <c:pt idx="22">
                  <c:v>36831</c:v>
                </c:pt>
                <c:pt idx="23">
                  <c:v>36861</c:v>
                </c:pt>
                <c:pt idx="24">
                  <c:v>36892</c:v>
                </c:pt>
                <c:pt idx="25">
                  <c:v>36923</c:v>
                </c:pt>
                <c:pt idx="26">
                  <c:v>36951</c:v>
                </c:pt>
                <c:pt idx="27">
                  <c:v>36982</c:v>
                </c:pt>
                <c:pt idx="28">
                  <c:v>37012</c:v>
                </c:pt>
                <c:pt idx="29">
                  <c:v>37043</c:v>
                </c:pt>
                <c:pt idx="30">
                  <c:v>37073</c:v>
                </c:pt>
                <c:pt idx="31">
                  <c:v>37104</c:v>
                </c:pt>
                <c:pt idx="32">
                  <c:v>37135</c:v>
                </c:pt>
                <c:pt idx="33">
                  <c:v>37165</c:v>
                </c:pt>
                <c:pt idx="34">
                  <c:v>37196</c:v>
                </c:pt>
                <c:pt idx="35">
                  <c:v>37226</c:v>
                </c:pt>
                <c:pt idx="36">
                  <c:v>37257</c:v>
                </c:pt>
                <c:pt idx="37">
                  <c:v>37288</c:v>
                </c:pt>
                <c:pt idx="38">
                  <c:v>37316</c:v>
                </c:pt>
                <c:pt idx="39">
                  <c:v>37347</c:v>
                </c:pt>
                <c:pt idx="40">
                  <c:v>37377</c:v>
                </c:pt>
                <c:pt idx="41">
                  <c:v>37408</c:v>
                </c:pt>
                <c:pt idx="42">
                  <c:v>37438</c:v>
                </c:pt>
                <c:pt idx="43">
                  <c:v>37469</c:v>
                </c:pt>
                <c:pt idx="44">
                  <c:v>37500</c:v>
                </c:pt>
                <c:pt idx="45">
                  <c:v>37530</c:v>
                </c:pt>
                <c:pt idx="46">
                  <c:v>37561</c:v>
                </c:pt>
                <c:pt idx="47">
                  <c:v>37591</c:v>
                </c:pt>
                <c:pt idx="48">
                  <c:v>37622</c:v>
                </c:pt>
                <c:pt idx="49">
                  <c:v>37653</c:v>
                </c:pt>
                <c:pt idx="50">
                  <c:v>37681</c:v>
                </c:pt>
                <c:pt idx="51">
                  <c:v>37712</c:v>
                </c:pt>
                <c:pt idx="52">
                  <c:v>37742</c:v>
                </c:pt>
                <c:pt idx="53">
                  <c:v>37773</c:v>
                </c:pt>
                <c:pt idx="54">
                  <c:v>37803</c:v>
                </c:pt>
                <c:pt idx="55">
                  <c:v>37834</c:v>
                </c:pt>
                <c:pt idx="56">
                  <c:v>37865</c:v>
                </c:pt>
                <c:pt idx="57">
                  <c:v>37895</c:v>
                </c:pt>
                <c:pt idx="58">
                  <c:v>37926</c:v>
                </c:pt>
                <c:pt idx="59">
                  <c:v>37956</c:v>
                </c:pt>
                <c:pt idx="60">
                  <c:v>37987</c:v>
                </c:pt>
                <c:pt idx="61">
                  <c:v>38018</c:v>
                </c:pt>
                <c:pt idx="62">
                  <c:v>38047</c:v>
                </c:pt>
                <c:pt idx="63">
                  <c:v>38078</c:v>
                </c:pt>
                <c:pt idx="64">
                  <c:v>38108</c:v>
                </c:pt>
                <c:pt idx="65">
                  <c:v>38139</c:v>
                </c:pt>
                <c:pt idx="66">
                  <c:v>38169</c:v>
                </c:pt>
                <c:pt idx="67">
                  <c:v>38200</c:v>
                </c:pt>
                <c:pt idx="68">
                  <c:v>38231</c:v>
                </c:pt>
                <c:pt idx="69">
                  <c:v>38261</c:v>
                </c:pt>
                <c:pt idx="70">
                  <c:v>38292</c:v>
                </c:pt>
                <c:pt idx="71">
                  <c:v>38322</c:v>
                </c:pt>
                <c:pt idx="72">
                  <c:v>38353</c:v>
                </c:pt>
                <c:pt idx="73">
                  <c:v>38384</c:v>
                </c:pt>
                <c:pt idx="74">
                  <c:v>38412</c:v>
                </c:pt>
                <c:pt idx="75">
                  <c:v>38443</c:v>
                </c:pt>
                <c:pt idx="76">
                  <c:v>38473</c:v>
                </c:pt>
                <c:pt idx="77">
                  <c:v>38504</c:v>
                </c:pt>
                <c:pt idx="78">
                  <c:v>38534</c:v>
                </c:pt>
                <c:pt idx="79">
                  <c:v>38565</c:v>
                </c:pt>
                <c:pt idx="80">
                  <c:v>38596</c:v>
                </c:pt>
                <c:pt idx="81">
                  <c:v>38626</c:v>
                </c:pt>
                <c:pt idx="82">
                  <c:v>38657</c:v>
                </c:pt>
                <c:pt idx="83">
                  <c:v>38687</c:v>
                </c:pt>
                <c:pt idx="84">
                  <c:v>38718</c:v>
                </c:pt>
                <c:pt idx="85">
                  <c:v>38749</c:v>
                </c:pt>
                <c:pt idx="86">
                  <c:v>38777</c:v>
                </c:pt>
                <c:pt idx="87">
                  <c:v>38808</c:v>
                </c:pt>
                <c:pt idx="88">
                  <c:v>38838</c:v>
                </c:pt>
                <c:pt idx="89">
                  <c:v>38869</c:v>
                </c:pt>
                <c:pt idx="90">
                  <c:v>38899</c:v>
                </c:pt>
                <c:pt idx="91">
                  <c:v>38930</c:v>
                </c:pt>
                <c:pt idx="92">
                  <c:v>38961</c:v>
                </c:pt>
                <c:pt idx="93">
                  <c:v>38991</c:v>
                </c:pt>
                <c:pt idx="94">
                  <c:v>39022</c:v>
                </c:pt>
                <c:pt idx="95">
                  <c:v>39052</c:v>
                </c:pt>
                <c:pt idx="96">
                  <c:v>39083</c:v>
                </c:pt>
                <c:pt idx="97">
                  <c:v>39114</c:v>
                </c:pt>
                <c:pt idx="98">
                  <c:v>39142</c:v>
                </c:pt>
                <c:pt idx="99">
                  <c:v>39173</c:v>
                </c:pt>
                <c:pt idx="100">
                  <c:v>39203</c:v>
                </c:pt>
                <c:pt idx="101">
                  <c:v>39234</c:v>
                </c:pt>
                <c:pt idx="102">
                  <c:v>39264</c:v>
                </c:pt>
                <c:pt idx="103">
                  <c:v>39295</c:v>
                </c:pt>
                <c:pt idx="104">
                  <c:v>39326</c:v>
                </c:pt>
                <c:pt idx="105">
                  <c:v>39356</c:v>
                </c:pt>
                <c:pt idx="106">
                  <c:v>39387</c:v>
                </c:pt>
                <c:pt idx="107">
                  <c:v>39417</c:v>
                </c:pt>
                <c:pt idx="108">
                  <c:v>39448</c:v>
                </c:pt>
                <c:pt idx="109">
                  <c:v>39479</c:v>
                </c:pt>
                <c:pt idx="110">
                  <c:v>39508</c:v>
                </c:pt>
                <c:pt idx="111">
                  <c:v>39539</c:v>
                </c:pt>
                <c:pt idx="112">
                  <c:v>39569</c:v>
                </c:pt>
                <c:pt idx="113">
                  <c:v>39600</c:v>
                </c:pt>
                <c:pt idx="114">
                  <c:v>39630</c:v>
                </c:pt>
                <c:pt idx="115">
                  <c:v>39661</c:v>
                </c:pt>
                <c:pt idx="116">
                  <c:v>39692</c:v>
                </c:pt>
                <c:pt idx="117">
                  <c:v>39722</c:v>
                </c:pt>
                <c:pt idx="118">
                  <c:v>39753</c:v>
                </c:pt>
                <c:pt idx="119">
                  <c:v>39783</c:v>
                </c:pt>
                <c:pt idx="120">
                  <c:v>39814</c:v>
                </c:pt>
                <c:pt idx="121">
                  <c:v>39845</c:v>
                </c:pt>
                <c:pt idx="122">
                  <c:v>39873</c:v>
                </c:pt>
                <c:pt idx="123">
                  <c:v>39904</c:v>
                </c:pt>
                <c:pt idx="124">
                  <c:v>39934</c:v>
                </c:pt>
                <c:pt idx="125">
                  <c:v>39965</c:v>
                </c:pt>
                <c:pt idx="126">
                  <c:v>39995</c:v>
                </c:pt>
                <c:pt idx="127">
                  <c:v>40026</c:v>
                </c:pt>
                <c:pt idx="128">
                  <c:v>40057</c:v>
                </c:pt>
                <c:pt idx="129">
                  <c:v>40087</c:v>
                </c:pt>
                <c:pt idx="130">
                  <c:v>40118</c:v>
                </c:pt>
                <c:pt idx="131">
                  <c:v>40148</c:v>
                </c:pt>
                <c:pt idx="132">
                  <c:v>40179</c:v>
                </c:pt>
                <c:pt idx="133">
                  <c:v>40210</c:v>
                </c:pt>
                <c:pt idx="134">
                  <c:v>40238</c:v>
                </c:pt>
                <c:pt idx="135">
                  <c:v>40269</c:v>
                </c:pt>
                <c:pt idx="136">
                  <c:v>40299</c:v>
                </c:pt>
                <c:pt idx="137">
                  <c:v>40330</c:v>
                </c:pt>
                <c:pt idx="138">
                  <c:v>40360</c:v>
                </c:pt>
                <c:pt idx="139">
                  <c:v>40391</c:v>
                </c:pt>
                <c:pt idx="140">
                  <c:v>40422</c:v>
                </c:pt>
                <c:pt idx="141">
                  <c:v>40452</c:v>
                </c:pt>
                <c:pt idx="142">
                  <c:v>40483</c:v>
                </c:pt>
                <c:pt idx="143">
                  <c:v>40513</c:v>
                </c:pt>
                <c:pt idx="144">
                  <c:v>40544</c:v>
                </c:pt>
                <c:pt idx="145">
                  <c:v>40575</c:v>
                </c:pt>
                <c:pt idx="146">
                  <c:v>40603</c:v>
                </c:pt>
                <c:pt idx="147">
                  <c:v>40634</c:v>
                </c:pt>
                <c:pt idx="148">
                  <c:v>40664</c:v>
                </c:pt>
                <c:pt idx="149">
                  <c:v>40695</c:v>
                </c:pt>
                <c:pt idx="150">
                  <c:v>40725</c:v>
                </c:pt>
                <c:pt idx="151">
                  <c:v>40756</c:v>
                </c:pt>
                <c:pt idx="152">
                  <c:v>40787</c:v>
                </c:pt>
                <c:pt idx="153">
                  <c:v>40817</c:v>
                </c:pt>
                <c:pt idx="154">
                  <c:v>40848</c:v>
                </c:pt>
                <c:pt idx="155">
                  <c:v>40878</c:v>
                </c:pt>
                <c:pt idx="156">
                  <c:v>40909</c:v>
                </c:pt>
                <c:pt idx="157">
                  <c:v>40940</c:v>
                </c:pt>
                <c:pt idx="158">
                  <c:v>40969</c:v>
                </c:pt>
                <c:pt idx="159">
                  <c:v>41000</c:v>
                </c:pt>
                <c:pt idx="160">
                  <c:v>41030</c:v>
                </c:pt>
                <c:pt idx="161">
                  <c:v>41061</c:v>
                </c:pt>
                <c:pt idx="162">
                  <c:v>41091</c:v>
                </c:pt>
                <c:pt idx="163">
                  <c:v>41122</c:v>
                </c:pt>
                <c:pt idx="164">
                  <c:v>41153</c:v>
                </c:pt>
                <c:pt idx="165">
                  <c:v>41183</c:v>
                </c:pt>
                <c:pt idx="166">
                  <c:v>41214</c:v>
                </c:pt>
                <c:pt idx="167">
                  <c:v>41244</c:v>
                </c:pt>
                <c:pt idx="168">
                  <c:v>41275</c:v>
                </c:pt>
                <c:pt idx="169">
                  <c:v>41306</c:v>
                </c:pt>
                <c:pt idx="170">
                  <c:v>41334</c:v>
                </c:pt>
                <c:pt idx="171">
                  <c:v>41365</c:v>
                </c:pt>
                <c:pt idx="172">
                  <c:v>41395</c:v>
                </c:pt>
                <c:pt idx="173">
                  <c:v>41426</c:v>
                </c:pt>
                <c:pt idx="174">
                  <c:v>41456</c:v>
                </c:pt>
                <c:pt idx="175">
                  <c:v>41487</c:v>
                </c:pt>
                <c:pt idx="176">
                  <c:v>41518</c:v>
                </c:pt>
                <c:pt idx="177">
                  <c:v>41548</c:v>
                </c:pt>
                <c:pt idx="178">
                  <c:v>41579</c:v>
                </c:pt>
                <c:pt idx="179">
                  <c:v>41609</c:v>
                </c:pt>
                <c:pt idx="180">
                  <c:v>41640</c:v>
                </c:pt>
                <c:pt idx="181">
                  <c:v>41671</c:v>
                </c:pt>
                <c:pt idx="182">
                  <c:v>41699</c:v>
                </c:pt>
                <c:pt idx="183">
                  <c:v>41730</c:v>
                </c:pt>
                <c:pt idx="184">
                  <c:v>41760</c:v>
                </c:pt>
                <c:pt idx="185">
                  <c:v>41791</c:v>
                </c:pt>
                <c:pt idx="186">
                  <c:v>41821</c:v>
                </c:pt>
                <c:pt idx="187">
                  <c:v>41852</c:v>
                </c:pt>
                <c:pt idx="188">
                  <c:v>41883</c:v>
                </c:pt>
                <c:pt idx="189">
                  <c:v>41913</c:v>
                </c:pt>
                <c:pt idx="190">
                  <c:v>41944</c:v>
                </c:pt>
                <c:pt idx="191">
                  <c:v>41974</c:v>
                </c:pt>
                <c:pt idx="192">
                  <c:v>42005</c:v>
                </c:pt>
                <c:pt idx="193">
                  <c:v>42036</c:v>
                </c:pt>
                <c:pt idx="194">
                  <c:v>42064</c:v>
                </c:pt>
                <c:pt idx="195">
                  <c:v>42095</c:v>
                </c:pt>
                <c:pt idx="196">
                  <c:v>42125</c:v>
                </c:pt>
                <c:pt idx="197">
                  <c:v>42156</c:v>
                </c:pt>
                <c:pt idx="198">
                  <c:v>42186</c:v>
                </c:pt>
                <c:pt idx="199">
                  <c:v>42217</c:v>
                </c:pt>
                <c:pt idx="200">
                  <c:v>42248</c:v>
                </c:pt>
                <c:pt idx="201">
                  <c:v>42278</c:v>
                </c:pt>
                <c:pt idx="202">
                  <c:v>42309</c:v>
                </c:pt>
                <c:pt idx="203">
                  <c:v>42339</c:v>
                </c:pt>
                <c:pt idx="204">
                  <c:v>42370</c:v>
                </c:pt>
                <c:pt idx="205">
                  <c:v>42401</c:v>
                </c:pt>
                <c:pt idx="206">
                  <c:v>42430</c:v>
                </c:pt>
                <c:pt idx="207">
                  <c:v>42461</c:v>
                </c:pt>
                <c:pt idx="208">
                  <c:v>42491</c:v>
                </c:pt>
                <c:pt idx="209">
                  <c:v>42522</c:v>
                </c:pt>
                <c:pt idx="210">
                  <c:v>42552</c:v>
                </c:pt>
                <c:pt idx="211">
                  <c:v>42583</c:v>
                </c:pt>
              </c:numCache>
            </c:numRef>
          </c:cat>
          <c:val>
            <c:numRef>
              <c:f>Plan1!$B$2:$B$213</c:f>
              <c:numCache>
                <c:formatCode>0.00%</c:formatCode>
                <c:ptCount val="212"/>
                <c:pt idx="0">
                  <c:v>0.08</c:v>
                </c:pt>
                <c:pt idx="1">
                  <c:v>0.08</c:v>
                </c:pt>
                <c:pt idx="2">
                  <c:v>0.08</c:v>
                </c:pt>
                <c:pt idx="3">
                  <c:v>0.08</c:v>
                </c:pt>
                <c:pt idx="4">
                  <c:v>0.08</c:v>
                </c:pt>
                <c:pt idx="5">
                  <c:v>0.08</c:v>
                </c:pt>
                <c:pt idx="6">
                  <c:v>0.08</c:v>
                </c:pt>
                <c:pt idx="7">
                  <c:v>0.08</c:v>
                </c:pt>
                <c:pt idx="8">
                  <c:v>0.08</c:v>
                </c:pt>
                <c:pt idx="9">
                  <c:v>0.08</c:v>
                </c:pt>
                <c:pt idx="10">
                  <c:v>0.08</c:v>
                </c:pt>
                <c:pt idx="11">
                  <c:v>0.08</c:v>
                </c:pt>
                <c:pt idx="12">
                  <c:v>0.06</c:v>
                </c:pt>
                <c:pt idx="13">
                  <c:v>0.06</c:v>
                </c:pt>
                <c:pt idx="14">
                  <c:v>0.06</c:v>
                </c:pt>
                <c:pt idx="15">
                  <c:v>0.06</c:v>
                </c:pt>
                <c:pt idx="16">
                  <c:v>0.06</c:v>
                </c:pt>
                <c:pt idx="17">
                  <c:v>0.06</c:v>
                </c:pt>
                <c:pt idx="18">
                  <c:v>0.06</c:v>
                </c:pt>
                <c:pt idx="19">
                  <c:v>0.06</c:v>
                </c:pt>
                <c:pt idx="20">
                  <c:v>0.06</c:v>
                </c:pt>
                <c:pt idx="21">
                  <c:v>0.06</c:v>
                </c:pt>
                <c:pt idx="22">
                  <c:v>0.06</c:v>
                </c:pt>
                <c:pt idx="23">
                  <c:v>0.06</c:v>
                </c:pt>
                <c:pt idx="24">
                  <c:v>0.04</c:v>
                </c:pt>
                <c:pt idx="25">
                  <c:v>0.04</c:v>
                </c:pt>
                <c:pt idx="26">
                  <c:v>0.04</c:v>
                </c:pt>
                <c:pt idx="27">
                  <c:v>0.04</c:v>
                </c:pt>
                <c:pt idx="28">
                  <c:v>0.04</c:v>
                </c:pt>
                <c:pt idx="29">
                  <c:v>0.04</c:v>
                </c:pt>
                <c:pt idx="30">
                  <c:v>0.04</c:v>
                </c:pt>
                <c:pt idx="31">
                  <c:v>0.04</c:v>
                </c:pt>
                <c:pt idx="32">
                  <c:v>0.04</c:v>
                </c:pt>
                <c:pt idx="33">
                  <c:v>0.04</c:v>
                </c:pt>
                <c:pt idx="34">
                  <c:v>0.04</c:v>
                </c:pt>
                <c:pt idx="35">
                  <c:v>0.04</c:v>
                </c:pt>
                <c:pt idx="36">
                  <c:v>3.5000000000000003E-2</c:v>
                </c:pt>
                <c:pt idx="37">
                  <c:v>3.5000000000000003E-2</c:v>
                </c:pt>
                <c:pt idx="38">
                  <c:v>3.5000000000000003E-2</c:v>
                </c:pt>
                <c:pt idx="39">
                  <c:v>3.5000000000000003E-2</c:v>
                </c:pt>
                <c:pt idx="40">
                  <c:v>3.5000000000000003E-2</c:v>
                </c:pt>
                <c:pt idx="41">
                  <c:v>3.5000000000000003E-2</c:v>
                </c:pt>
                <c:pt idx="42">
                  <c:v>3.5000000000000003E-2</c:v>
                </c:pt>
                <c:pt idx="43">
                  <c:v>3.5000000000000003E-2</c:v>
                </c:pt>
                <c:pt idx="44">
                  <c:v>3.5000000000000003E-2</c:v>
                </c:pt>
                <c:pt idx="45">
                  <c:v>3.5000000000000003E-2</c:v>
                </c:pt>
                <c:pt idx="46">
                  <c:v>3.5000000000000003E-2</c:v>
                </c:pt>
                <c:pt idx="47">
                  <c:v>3.5000000000000003E-2</c:v>
                </c:pt>
                <c:pt idx="48">
                  <c:v>3.5000000000000003E-2</c:v>
                </c:pt>
                <c:pt idx="49">
                  <c:v>3.5000000000000003E-2</c:v>
                </c:pt>
                <c:pt idx="50">
                  <c:v>3.5000000000000003E-2</c:v>
                </c:pt>
                <c:pt idx="51">
                  <c:v>3.5000000000000003E-2</c:v>
                </c:pt>
                <c:pt idx="52">
                  <c:v>3.5000000000000003E-2</c:v>
                </c:pt>
                <c:pt idx="53">
                  <c:v>3.5000000000000003E-2</c:v>
                </c:pt>
                <c:pt idx="54">
                  <c:v>3.5000000000000003E-2</c:v>
                </c:pt>
                <c:pt idx="55">
                  <c:v>3.5000000000000003E-2</c:v>
                </c:pt>
                <c:pt idx="56">
                  <c:v>3.5000000000000003E-2</c:v>
                </c:pt>
                <c:pt idx="57">
                  <c:v>3.5000000000000003E-2</c:v>
                </c:pt>
                <c:pt idx="58">
                  <c:v>3.5000000000000003E-2</c:v>
                </c:pt>
                <c:pt idx="59">
                  <c:v>3.5000000000000003E-2</c:v>
                </c:pt>
                <c:pt idx="60">
                  <c:v>5.5E-2</c:v>
                </c:pt>
                <c:pt idx="61">
                  <c:v>5.5E-2</c:v>
                </c:pt>
                <c:pt idx="62">
                  <c:v>5.5E-2</c:v>
                </c:pt>
                <c:pt idx="63">
                  <c:v>5.5E-2</c:v>
                </c:pt>
                <c:pt idx="64">
                  <c:v>5.5E-2</c:v>
                </c:pt>
                <c:pt idx="65">
                  <c:v>5.5E-2</c:v>
                </c:pt>
                <c:pt idx="66">
                  <c:v>5.5E-2</c:v>
                </c:pt>
                <c:pt idx="67">
                  <c:v>5.5E-2</c:v>
                </c:pt>
                <c:pt idx="68">
                  <c:v>5.5E-2</c:v>
                </c:pt>
                <c:pt idx="69">
                  <c:v>5.5E-2</c:v>
                </c:pt>
                <c:pt idx="70">
                  <c:v>5.5E-2</c:v>
                </c:pt>
                <c:pt idx="71">
                  <c:v>5.5E-2</c:v>
                </c:pt>
                <c:pt idx="72">
                  <c:v>4.4999999999999998E-2</c:v>
                </c:pt>
                <c:pt idx="73">
                  <c:v>4.4999999999999998E-2</c:v>
                </c:pt>
                <c:pt idx="74">
                  <c:v>4.4999999999999998E-2</c:v>
                </c:pt>
                <c:pt idx="75">
                  <c:v>4.4999999999999998E-2</c:v>
                </c:pt>
                <c:pt idx="76">
                  <c:v>4.4999999999999998E-2</c:v>
                </c:pt>
                <c:pt idx="77">
                  <c:v>4.4999999999999998E-2</c:v>
                </c:pt>
                <c:pt idx="78">
                  <c:v>4.4999999999999998E-2</c:v>
                </c:pt>
                <c:pt idx="79">
                  <c:v>4.4999999999999998E-2</c:v>
                </c:pt>
                <c:pt idx="80">
                  <c:v>4.4999999999999998E-2</c:v>
                </c:pt>
                <c:pt idx="81">
                  <c:v>4.4999999999999998E-2</c:v>
                </c:pt>
                <c:pt idx="82">
                  <c:v>4.4999999999999998E-2</c:v>
                </c:pt>
                <c:pt idx="83">
                  <c:v>4.4999999999999998E-2</c:v>
                </c:pt>
                <c:pt idx="84">
                  <c:v>4.4999999999999998E-2</c:v>
                </c:pt>
                <c:pt idx="85">
                  <c:v>4.4999999999999998E-2</c:v>
                </c:pt>
                <c:pt idx="86">
                  <c:v>4.4999999999999998E-2</c:v>
                </c:pt>
                <c:pt idx="87">
                  <c:v>4.4999999999999998E-2</c:v>
                </c:pt>
                <c:pt idx="88">
                  <c:v>4.4999999999999998E-2</c:v>
                </c:pt>
                <c:pt idx="89">
                  <c:v>4.4999999999999998E-2</c:v>
                </c:pt>
                <c:pt idx="90">
                  <c:v>4.4999999999999998E-2</c:v>
                </c:pt>
                <c:pt idx="91">
                  <c:v>4.4999999999999998E-2</c:v>
                </c:pt>
                <c:pt idx="92">
                  <c:v>4.4999999999999998E-2</c:v>
                </c:pt>
                <c:pt idx="93">
                  <c:v>4.4999999999999998E-2</c:v>
                </c:pt>
                <c:pt idx="94">
                  <c:v>4.4999999999999998E-2</c:v>
                </c:pt>
                <c:pt idx="95">
                  <c:v>4.4999999999999998E-2</c:v>
                </c:pt>
                <c:pt idx="96">
                  <c:v>4.4999999999999998E-2</c:v>
                </c:pt>
                <c:pt idx="97">
                  <c:v>4.4999999999999998E-2</c:v>
                </c:pt>
                <c:pt idx="98">
                  <c:v>4.4999999999999998E-2</c:v>
                </c:pt>
                <c:pt idx="99">
                  <c:v>4.4999999999999998E-2</c:v>
                </c:pt>
                <c:pt idx="100">
                  <c:v>4.4999999999999998E-2</c:v>
                </c:pt>
                <c:pt idx="101">
                  <c:v>4.4999999999999998E-2</c:v>
                </c:pt>
                <c:pt idx="102">
                  <c:v>4.4999999999999998E-2</c:v>
                </c:pt>
                <c:pt idx="103">
                  <c:v>4.4999999999999998E-2</c:v>
                </c:pt>
                <c:pt idx="104">
                  <c:v>4.4999999999999998E-2</c:v>
                </c:pt>
                <c:pt idx="105">
                  <c:v>4.4999999999999998E-2</c:v>
                </c:pt>
                <c:pt idx="106">
                  <c:v>4.4999999999999998E-2</c:v>
                </c:pt>
                <c:pt idx="107">
                  <c:v>4.4999999999999998E-2</c:v>
                </c:pt>
                <c:pt idx="108">
                  <c:v>4.4999999999999998E-2</c:v>
                </c:pt>
                <c:pt idx="109">
                  <c:v>4.4999999999999998E-2</c:v>
                </c:pt>
                <c:pt idx="110">
                  <c:v>4.4999999999999998E-2</c:v>
                </c:pt>
                <c:pt idx="111">
                  <c:v>4.4999999999999998E-2</c:v>
                </c:pt>
                <c:pt idx="112">
                  <c:v>4.4999999999999998E-2</c:v>
                </c:pt>
                <c:pt idx="113">
                  <c:v>4.4999999999999998E-2</c:v>
                </c:pt>
                <c:pt idx="114">
                  <c:v>4.4999999999999998E-2</c:v>
                </c:pt>
                <c:pt idx="115">
                  <c:v>4.4999999999999998E-2</c:v>
                </c:pt>
                <c:pt idx="116">
                  <c:v>4.4999999999999998E-2</c:v>
                </c:pt>
                <c:pt idx="117">
                  <c:v>4.4999999999999998E-2</c:v>
                </c:pt>
                <c:pt idx="118">
                  <c:v>4.4999999999999998E-2</c:v>
                </c:pt>
                <c:pt idx="119">
                  <c:v>4.4999999999999998E-2</c:v>
                </c:pt>
                <c:pt idx="120">
                  <c:v>4.4999999999999998E-2</c:v>
                </c:pt>
                <c:pt idx="121">
                  <c:v>4.4999999999999998E-2</c:v>
                </c:pt>
                <c:pt idx="122">
                  <c:v>4.4999999999999998E-2</c:v>
                </c:pt>
                <c:pt idx="123">
                  <c:v>4.4999999999999998E-2</c:v>
                </c:pt>
                <c:pt idx="124">
                  <c:v>4.4999999999999998E-2</c:v>
                </c:pt>
                <c:pt idx="125">
                  <c:v>4.4999999999999998E-2</c:v>
                </c:pt>
                <c:pt idx="126">
                  <c:v>4.4999999999999998E-2</c:v>
                </c:pt>
                <c:pt idx="127">
                  <c:v>4.4999999999999998E-2</c:v>
                </c:pt>
                <c:pt idx="128">
                  <c:v>4.4999999999999998E-2</c:v>
                </c:pt>
                <c:pt idx="129">
                  <c:v>4.4999999999999998E-2</c:v>
                </c:pt>
                <c:pt idx="130">
                  <c:v>4.4999999999999998E-2</c:v>
                </c:pt>
                <c:pt idx="131">
                  <c:v>4.4999999999999998E-2</c:v>
                </c:pt>
                <c:pt idx="132">
                  <c:v>4.4999999999999998E-2</c:v>
                </c:pt>
                <c:pt idx="133">
                  <c:v>4.4999999999999998E-2</c:v>
                </c:pt>
                <c:pt idx="134">
                  <c:v>4.4999999999999998E-2</c:v>
                </c:pt>
                <c:pt idx="135">
                  <c:v>4.4999999999999998E-2</c:v>
                </c:pt>
                <c:pt idx="136">
                  <c:v>4.4999999999999998E-2</c:v>
                </c:pt>
                <c:pt idx="137">
                  <c:v>4.4999999999999998E-2</c:v>
                </c:pt>
                <c:pt idx="138">
                  <c:v>4.4999999999999998E-2</c:v>
                </c:pt>
                <c:pt idx="139">
                  <c:v>4.4999999999999998E-2</c:v>
                </c:pt>
                <c:pt idx="140">
                  <c:v>4.4999999999999998E-2</c:v>
                </c:pt>
                <c:pt idx="141">
                  <c:v>4.4999999999999998E-2</c:v>
                </c:pt>
                <c:pt idx="142">
                  <c:v>4.4999999999999998E-2</c:v>
                </c:pt>
                <c:pt idx="143">
                  <c:v>4.4999999999999998E-2</c:v>
                </c:pt>
                <c:pt idx="144">
                  <c:v>4.4999999999999998E-2</c:v>
                </c:pt>
                <c:pt idx="145">
                  <c:v>4.4999999999999998E-2</c:v>
                </c:pt>
                <c:pt idx="146">
                  <c:v>4.4999999999999998E-2</c:v>
                </c:pt>
                <c:pt idx="147">
                  <c:v>4.4999999999999998E-2</c:v>
                </c:pt>
                <c:pt idx="148">
                  <c:v>4.4999999999999998E-2</c:v>
                </c:pt>
                <c:pt idx="149">
                  <c:v>4.4999999999999998E-2</c:v>
                </c:pt>
                <c:pt idx="150">
                  <c:v>4.4999999999999998E-2</c:v>
                </c:pt>
                <c:pt idx="151">
                  <c:v>4.4999999999999998E-2</c:v>
                </c:pt>
                <c:pt idx="152">
                  <c:v>4.4999999999999998E-2</c:v>
                </c:pt>
                <c:pt idx="153">
                  <c:v>4.4999999999999998E-2</c:v>
                </c:pt>
                <c:pt idx="154">
                  <c:v>4.4999999999999998E-2</c:v>
                </c:pt>
                <c:pt idx="155">
                  <c:v>4.4999999999999998E-2</c:v>
                </c:pt>
                <c:pt idx="156">
                  <c:v>4.4999999999999998E-2</c:v>
                </c:pt>
                <c:pt idx="157">
                  <c:v>4.4999999999999998E-2</c:v>
                </c:pt>
                <c:pt idx="158">
                  <c:v>4.4999999999999998E-2</c:v>
                </c:pt>
                <c:pt idx="159">
                  <c:v>4.4999999999999998E-2</c:v>
                </c:pt>
                <c:pt idx="160">
                  <c:v>4.4999999999999998E-2</c:v>
                </c:pt>
                <c:pt idx="161">
                  <c:v>4.4999999999999998E-2</c:v>
                </c:pt>
                <c:pt idx="162">
                  <c:v>4.4999999999999998E-2</c:v>
                </c:pt>
                <c:pt idx="163">
                  <c:v>4.4999999999999998E-2</c:v>
                </c:pt>
                <c:pt idx="164">
                  <c:v>4.4999999999999998E-2</c:v>
                </c:pt>
                <c:pt idx="165">
                  <c:v>4.4999999999999998E-2</c:v>
                </c:pt>
                <c:pt idx="166">
                  <c:v>4.4999999999999998E-2</c:v>
                </c:pt>
                <c:pt idx="167">
                  <c:v>4.4999999999999998E-2</c:v>
                </c:pt>
                <c:pt idx="168">
                  <c:v>4.4999999999999998E-2</c:v>
                </c:pt>
                <c:pt idx="169">
                  <c:v>4.4999999999999998E-2</c:v>
                </c:pt>
                <c:pt idx="170">
                  <c:v>4.4999999999999998E-2</c:v>
                </c:pt>
                <c:pt idx="171">
                  <c:v>4.4999999999999998E-2</c:v>
                </c:pt>
                <c:pt idx="172">
                  <c:v>4.4999999999999998E-2</c:v>
                </c:pt>
                <c:pt idx="173">
                  <c:v>4.4999999999999998E-2</c:v>
                </c:pt>
                <c:pt idx="174">
                  <c:v>4.4999999999999998E-2</c:v>
                </c:pt>
                <c:pt idx="175">
                  <c:v>4.4999999999999998E-2</c:v>
                </c:pt>
                <c:pt idx="176">
                  <c:v>4.4999999999999998E-2</c:v>
                </c:pt>
                <c:pt idx="177">
                  <c:v>4.4999999999999998E-2</c:v>
                </c:pt>
                <c:pt idx="178">
                  <c:v>4.4999999999999998E-2</c:v>
                </c:pt>
                <c:pt idx="179">
                  <c:v>4.4999999999999998E-2</c:v>
                </c:pt>
                <c:pt idx="180">
                  <c:v>4.4999999999999998E-2</c:v>
                </c:pt>
                <c:pt idx="181">
                  <c:v>4.4999999999999998E-2</c:v>
                </c:pt>
                <c:pt idx="182">
                  <c:v>4.4999999999999998E-2</c:v>
                </c:pt>
                <c:pt idx="183">
                  <c:v>4.4999999999999998E-2</c:v>
                </c:pt>
                <c:pt idx="184">
                  <c:v>4.4999999999999998E-2</c:v>
                </c:pt>
                <c:pt idx="185">
                  <c:v>4.4999999999999998E-2</c:v>
                </c:pt>
                <c:pt idx="186">
                  <c:v>4.4999999999999998E-2</c:v>
                </c:pt>
                <c:pt idx="187">
                  <c:v>4.4999999999999998E-2</c:v>
                </c:pt>
                <c:pt idx="188">
                  <c:v>4.4999999999999998E-2</c:v>
                </c:pt>
                <c:pt idx="189">
                  <c:v>4.4999999999999998E-2</c:v>
                </c:pt>
                <c:pt idx="190">
                  <c:v>4.4999999999999998E-2</c:v>
                </c:pt>
                <c:pt idx="191">
                  <c:v>4.4999999999999998E-2</c:v>
                </c:pt>
                <c:pt idx="192">
                  <c:v>4.4999999999999998E-2</c:v>
                </c:pt>
                <c:pt idx="193">
                  <c:v>4.4999999999999998E-2</c:v>
                </c:pt>
                <c:pt idx="194">
                  <c:v>4.4999999999999998E-2</c:v>
                </c:pt>
                <c:pt idx="195">
                  <c:v>4.4999999999999998E-2</c:v>
                </c:pt>
                <c:pt idx="196">
                  <c:v>4.4999999999999998E-2</c:v>
                </c:pt>
                <c:pt idx="197">
                  <c:v>4.4999999999999998E-2</c:v>
                </c:pt>
                <c:pt idx="198">
                  <c:v>4.4999999999999998E-2</c:v>
                </c:pt>
                <c:pt idx="199">
                  <c:v>4.4999999999999998E-2</c:v>
                </c:pt>
                <c:pt idx="200">
                  <c:v>4.4999999999999998E-2</c:v>
                </c:pt>
                <c:pt idx="201">
                  <c:v>4.4999999999999998E-2</c:v>
                </c:pt>
                <c:pt idx="202">
                  <c:v>4.4999999999999998E-2</c:v>
                </c:pt>
                <c:pt idx="203">
                  <c:v>4.4999999999999998E-2</c:v>
                </c:pt>
                <c:pt idx="204">
                  <c:v>4.4999999999999998E-2</c:v>
                </c:pt>
                <c:pt idx="205">
                  <c:v>4.4999999999999998E-2</c:v>
                </c:pt>
                <c:pt idx="206">
                  <c:v>4.4999999999999998E-2</c:v>
                </c:pt>
                <c:pt idx="207">
                  <c:v>4.4999999999999998E-2</c:v>
                </c:pt>
                <c:pt idx="208">
                  <c:v>4.4999999999999998E-2</c:v>
                </c:pt>
                <c:pt idx="209">
                  <c:v>4.4999999999999998E-2</c:v>
                </c:pt>
                <c:pt idx="210">
                  <c:v>4.4999999999999998E-2</c:v>
                </c:pt>
                <c:pt idx="211">
                  <c:v>4.4999999999999998E-2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Lim Inf</c:v>
                </c:pt>
              </c:strCache>
            </c:strRef>
          </c:tx>
          <c:spPr>
            <a:ln w="2540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Plan1!$A$2:$A$213</c:f>
              <c:numCache>
                <c:formatCode>mmm\-yy</c:formatCode>
                <c:ptCount val="212"/>
                <c:pt idx="0">
                  <c:v>36161</c:v>
                </c:pt>
                <c:pt idx="1">
                  <c:v>36192</c:v>
                </c:pt>
                <c:pt idx="2">
                  <c:v>36220</c:v>
                </c:pt>
                <c:pt idx="3">
                  <c:v>36251</c:v>
                </c:pt>
                <c:pt idx="4">
                  <c:v>36281</c:v>
                </c:pt>
                <c:pt idx="5">
                  <c:v>36312</c:v>
                </c:pt>
                <c:pt idx="6">
                  <c:v>36342</c:v>
                </c:pt>
                <c:pt idx="7">
                  <c:v>36373</c:v>
                </c:pt>
                <c:pt idx="8">
                  <c:v>36404</c:v>
                </c:pt>
                <c:pt idx="9">
                  <c:v>36434</c:v>
                </c:pt>
                <c:pt idx="10">
                  <c:v>36465</c:v>
                </c:pt>
                <c:pt idx="11">
                  <c:v>36495</c:v>
                </c:pt>
                <c:pt idx="12">
                  <c:v>36526</c:v>
                </c:pt>
                <c:pt idx="13">
                  <c:v>36557</c:v>
                </c:pt>
                <c:pt idx="14">
                  <c:v>36586</c:v>
                </c:pt>
                <c:pt idx="15">
                  <c:v>36617</c:v>
                </c:pt>
                <c:pt idx="16">
                  <c:v>36647</c:v>
                </c:pt>
                <c:pt idx="17">
                  <c:v>36678</c:v>
                </c:pt>
                <c:pt idx="18">
                  <c:v>36708</c:v>
                </c:pt>
                <c:pt idx="19">
                  <c:v>36739</c:v>
                </c:pt>
                <c:pt idx="20">
                  <c:v>36770</c:v>
                </c:pt>
                <c:pt idx="21">
                  <c:v>36800</c:v>
                </c:pt>
                <c:pt idx="22">
                  <c:v>36831</c:v>
                </c:pt>
                <c:pt idx="23">
                  <c:v>36861</c:v>
                </c:pt>
                <c:pt idx="24">
                  <c:v>36892</c:v>
                </c:pt>
                <c:pt idx="25">
                  <c:v>36923</c:v>
                </c:pt>
                <c:pt idx="26">
                  <c:v>36951</c:v>
                </c:pt>
                <c:pt idx="27">
                  <c:v>36982</c:v>
                </c:pt>
                <c:pt idx="28">
                  <c:v>37012</c:v>
                </c:pt>
                <c:pt idx="29">
                  <c:v>37043</c:v>
                </c:pt>
                <c:pt idx="30">
                  <c:v>37073</c:v>
                </c:pt>
                <c:pt idx="31">
                  <c:v>37104</c:v>
                </c:pt>
                <c:pt idx="32">
                  <c:v>37135</c:v>
                </c:pt>
                <c:pt idx="33">
                  <c:v>37165</c:v>
                </c:pt>
                <c:pt idx="34">
                  <c:v>37196</c:v>
                </c:pt>
                <c:pt idx="35">
                  <c:v>37226</c:v>
                </c:pt>
                <c:pt idx="36">
                  <c:v>37257</c:v>
                </c:pt>
                <c:pt idx="37">
                  <c:v>37288</c:v>
                </c:pt>
                <c:pt idx="38">
                  <c:v>37316</c:v>
                </c:pt>
                <c:pt idx="39">
                  <c:v>37347</c:v>
                </c:pt>
                <c:pt idx="40">
                  <c:v>37377</c:v>
                </c:pt>
                <c:pt idx="41">
                  <c:v>37408</c:v>
                </c:pt>
                <c:pt idx="42">
                  <c:v>37438</c:v>
                </c:pt>
                <c:pt idx="43">
                  <c:v>37469</c:v>
                </c:pt>
                <c:pt idx="44">
                  <c:v>37500</c:v>
                </c:pt>
                <c:pt idx="45">
                  <c:v>37530</c:v>
                </c:pt>
                <c:pt idx="46">
                  <c:v>37561</c:v>
                </c:pt>
                <c:pt idx="47">
                  <c:v>37591</c:v>
                </c:pt>
                <c:pt idx="48">
                  <c:v>37622</c:v>
                </c:pt>
                <c:pt idx="49">
                  <c:v>37653</c:v>
                </c:pt>
                <c:pt idx="50">
                  <c:v>37681</c:v>
                </c:pt>
                <c:pt idx="51">
                  <c:v>37712</c:v>
                </c:pt>
                <c:pt idx="52">
                  <c:v>37742</c:v>
                </c:pt>
                <c:pt idx="53">
                  <c:v>37773</c:v>
                </c:pt>
                <c:pt idx="54">
                  <c:v>37803</c:v>
                </c:pt>
                <c:pt idx="55">
                  <c:v>37834</c:v>
                </c:pt>
                <c:pt idx="56">
                  <c:v>37865</c:v>
                </c:pt>
                <c:pt idx="57">
                  <c:v>37895</c:v>
                </c:pt>
                <c:pt idx="58">
                  <c:v>37926</c:v>
                </c:pt>
                <c:pt idx="59">
                  <c:v>37956</c:v>
                </c:pt>
                <c:pt idx="60">
                  <c:v>37987</c:v>
                </c:pt>
                <c:pt idx="61">
                  <c:v>38018</c:v>
                </c:pt>
                <c:pt idx="62">
                  <c:v>38047</c:v>
                </c:pt>
                <c:pt idx="63">
                  <c:v>38078</c:v>
                </c:pt>
                <c:pt idx="64">
                  <c:v>38108</c:v>
                </c:pt>
                <c:pt idx="65">
                  <c:v>38139</c:v>
                </c:pt>
                <c:pt idx="66">
                  <c:v>38169</c:v>
                </c:pt>
                <c:pt idx="67">
                  <c:v>38200</c:v>
                </c:pt>
                <c:pt idx="68">
                  <c:v>38231</c:v>
                </c:pt>
                <c:pt idx="69">
                  <c:v>38261</c:v>
                </c:pt>
                <c:pt idx="70">
                  <c:v>38292</c:v>
                </c:pt>
                <c:pt idx="71">
                  <c:v>38322</c:v>
                </c:pt>
                <c:pt idx="72">
                  <c:v>38353</c:v>
                </c:pt>
                <c:pt idx="73">
                  <c:v>38384</c:v>
                </c:pt>
                <c:pt idx="74">
                  <c:v>38412</c:v>
                </c:pt>
                <c:pt idx="75">
                  <c:v>38443</c:v>
                </c:pt>
                <c:pt idx="76">
                  <c:v>38473</c:v>
                </c:pt>
                <c:pt idx="77">
                  <c:v>38504</c:v>
                </c:pt>
                <c:pt idx="78">
                  <c:v>38534</c:v>
                </c:pt>
                <c:pt idx="79">
                  <c:v>38565</c:v>
                </c:pt>
                <c:pt idx="80">
                  <c:v>38596</c:v>
                </c:pt>
                <c:pt idx="81">
                  <c:v>38626</c:v>
                </c:pt>
                <c:pt idx="82">
                  <c:v>38657</c:v>
                </c:pt>
                <c:pt idx="83">
                  <c:v>38687</c:v>
                </c:pt>
                <c:pt idx="84">
                  <c:v>38718</c:v>
                </c:pt>
                <c:pt idx="85">
                  <c:v>38749</c:v>
                </c:pt>
                <c:pt idx="86">
                  <c:v>38777</c:v>
                </c:pt>
                <c:pt idx="87">
                  <c:v>38808</c:v>
                </c:pt>
                <c:pt idx="88">
                  <c:v>38838</c:v>
                </c:pt>
                <c:pt idx="89">
                  <c:v>38869</c:v>
                </c:pt>
                <c:pt idx="90">
                  <c:v>38899</c:v>
                </c:pt>
                <c:pt idx="91">
                  <c:v>38930</c:v>
                </c:pt>
                <c:pt idx="92">
                  <c:v>38961</c:v>
                </c:pt>
                <c:pt idx="93">
                  <c:v>38991</c:v>
                </c:pt>
                <c:pt idx="94">
                  <c:v>39022</c:v>
                </c:pt>
                <c:pt idx="95">
                  <c:v>39052</c:v>
                </c:pt>
                <c:pt idx="96">
                  <c:v>39083</c:v>
                </c:pt>
                <c:pt idx="97">
                  <c:v>39114</c:v>
                </c:pt>
                <c:pt idx="98">
                  <c:v>39142</c:v>
                </c:pt>
                <c:pt idx="99">
                  <c:v>39173</c:v>
                </c:pt>
                <c:pt idx="100">
                  <c:v>39203</c:v>
                </c:pt>
                <c:pt idx="101">
                  <c:v>39234</c:v>
                </c:pt>
                <c:pt idx="102">
                  <c:v>39264</c:v>
                </c:pt>
                <c:pt idx="103">
                  <c:v>39295</c:v>
                </c:pt>
                <c:pt idx="104">
                  <c:v>39326</c:v>
                </c:pt>
                <c:pt idx="105">
                  <c:v>39356</c:v>
                </c:pt>
                <c:pt idx="106">
                  <c:v>39387</c:v>
                </c:pt>
                <c:pt idx="107">
                  <c:v>39417</c:v>
                </c:pt>
                <c:pt idx="108">
                  <c:v>39448</c:v>
                </c:pt>
                <c:pt idx="109">
                  <c:v>39479</c:v>
                </c:pt>
                <c:pt idx="110">
                  <c:v>39508</c:v>
                </c:pt>
                <c:pt idx="111">
                  <c:v>39539</c:v>
                </c:pt>
                <c:pt idx="112">
                  <c:v>39569</c:v>
                </c:pt>
                <c:pt idx="113">
                  <c:v>39600</c:v>
                </c:pt>
                <c:pt idx="114">
                  <c:v>39630</c:v>
                </c:pt>
                <c:pt idx="115">
                  <c:v>39661</c:v>
                </c:pt>
                <c:pt idx="116">
                  <c:v>39692</c:v>
                </c:pt>
                <c:pt idx="117">
                  <c:v>39722</c:v>
                </c:pt>
                <c:pt idx="118">
                  <c:v>39753</c:v>
                </c:pt>
                <c:pt idx="119">
                  <c:v>39783</c:v>
                </c:pt>
                <c:pt idx="120">
                  <c:v>39814</c:v>
                </c:pt>
                <c:pt idx="121">
                  <c:v>39845</c:v>
                </c:pt>
                <c:pt idx="122">
                  <c:v>39873</c:v>
                </c:pt>
                <c:pt idx="123">
                  <c:v>39904</c:v>
                </c:pt>
                <c:pt idx="124">
                  <c:v>39934</c:v>
                </c:pt>
                <c:pt idx="125">
                  <c:v>39965</c:v>
                </c:pt>
                <c:pt idx="126">
                  <c:v>39995</c:v>
                </c:pt>
                <c:pt idx="127">
                  <c:v>40026</c:v>
                </c:pt>
                <c:pt idx="128">
                  <c:v>40057</c:v>
                </c:pt>
                <c:pt idx="129">
                  <c:v>40087</c:v>
                </c:pt>
                <c:pt idx="130">
                  <c:v>40118</c:v>
                </c:pt>
                <c:pt idx="131">
                  <c:v>40148</c:v>
                </c:pt>
                <c:pt idx="132">
                  <c:v>40179</c:v>
                </c:pt>
                <c:pt idx="133">
                  <c:v>40210</c:v>
                </c:pt>
                <c:pt idx="134">
                  <c:v>40238</c:v>
                </c:pt>
                <c:pt idx="135">
                  <c:v>40269</c:v>
                </c:pt>
                <c:pt idx="136">
                  <c:v>40299</c:v>
                </c:pt>
                <c:pt idx="137">
                  <c:v>40330</c:v>
                </c:pt>
                <c:pt idx="138">
                  <c:v>40360</c:v>
                </c:pt>
                <c:pt idx="139">
                  <c:v>40391</c:v>
                </c:pt>
                <c:pt idx="140">
                  <c:v>40422</c:v>
                </c:pt>
                <c:pt idx="141">
                  <c:v>40452</c:v>
                </c:pt>
                <c:pt idx="142">
                  <c:v>40483</c:v>
                </c:pt>
                <c:pt idx="143">
                  <c:v>40513</c:v>
                </c:pt>
                <c:pt idx="144">
                  <c:v>40544</c:v>
                </c:pt>
                <c:pt idx="145">
                  <c:v>40575</c:v>
                </c:pt>
                <c:pt idx="146">
                  <c:v>40603</c:v>
                </c:pt>
                <c:pt idx="147">
                  <c:v>40634</c:v>
                </c:pt>
                <c:pt idx="148">
                  <c:v>40664</c:v>
                </c:pt>
                <c:pt idx="149">
                  <c:v>40695</c:v>
                </c:pt>
                <c:pt idx="150">
                  <c:v>40725</c:v>
                </c:pt>
                <c:pt idx="151">
                  <c:v>40756</c:v>
                </c:pt>
                <c:pt idx="152">
                  <c:v>40787</c:v>
                </c:pt>
                <c:pt idx="153">
                  <c:v>40817</c:v>
                </c:pt>
                <c:pt idx="154">
                  <c:v>40848</c:v>
                </c:pt>
                <c:pt idx="155">
                  <c:v>40878</c:v>
                </c:pt>
                <c:pt idx="156">
                  <c:v>40909</c:v>
                </c:pt>
                <c:pt idx="157">
                  <c:v>40940</c:v>
                </c:pt>
                <c:pt idx="158">
                  <c:v>40969</c:v>
                </c:pt>
                <c:pt idx="159">
                  <c:v>41000</c:v>
                </c:pt>
                <c:pt idx="160">
                  <c:v>41030</c:v>
                </c:pt>
                <c:pt idx="161">
                  <c:v>41061</c:v>
                </c:pt>
                <c:pt idx="162">
                  <c:v>41091</c:v>
                </c:pt>
                <c:pt idx="163">
                  <c:v>41122</c:v>
                </c:pt>
                <c:pt idx="164">
                  <c:v>41153</c:v>
                </c:pt>
                <c:pt idx="165">
                  <c:v>41183</c:v>
                </c:pt>
                <c:pt idx="166">
                  <c:v>41214</c:v>
                </c:pt>
                <c:pt idx="167">
                  <c:v>41244</c:v>
                </c:pt>
                <c:pt idx="168">
                  <c:v>41275</c:v>
                </c:pt>
                <c:pt idx="169">
                  <c:v>41306</c:v>
                </c:pt>
                <c:pt idx="170">
                  <c:v>41334</c:v>
                </c:pt>
                <c:pt idx="171">
                  <c:v>41365</c:v>
                </c:pt>
                <c:pt idx="172">
                  <c:v>41395</c:v>
                </c:pt>
                <c:pt idx="173">
                  <c:v>41426</c:v>
                </c:pt>
                <c:pt idx="174">
                  <c:v>41456</c:v>
                </c:pt>
                <c:pt idx="175">
                  <c:v>41487</c:v>
                </c:pt>
                <c:pt idx="176">
                  <c:v>41518</c:v>
                </c:pt>
                <c:pt idx="177">
                  <c:v>41548</c:v>
                </c:pt>
                <c:pt idx="178">
                  <c:v>41579</c:v>
                </c:pt>
                <c:pt idx="179">
                  <c:v>41609</c:v>
                </c:pt>
                <c:pt idx="180">
                  <c:v>41640</c:v>
                </c:pt>
                <c:pt idx="181">
                  <c:v>41671</c:v>
                </c:pt>
                <c:pt idx="182">
                  <c:v>41699</c:v>
                </c:pt>
                <c:pt idx="183">
                  <c:v>41730</c:v>
                </c:pt>
                <c:pt idx="184">
                  <c:v>41760</c:v>
                </c:pt>
                <c:pt idx="185">
                  <c:v>41791</c:v>
                </c:pt>
                <c:pt idx="186">
                  <c:v>41821</c:v>
                </c:pt>
                <c:pt idx="187">
                  <c:v>41852</c:v>
                </c:pt>
                <c:pt idx="188">
                  <c:v>41883</c:v>
                </c:pt>
                <c:pt idx="189">
                  <c:v>41913</c:v>
                </c:pt>
                <c:pt idx="190">
                  <c:v>41944</c:v>
                </c:pt>
                <c:pt idx="191">
                  <c:v>41974</c:v>
                </c:pt>
                <c:pt idx="192">
                  <c:v>42005</c:v>
                </c:pt>
                <c:pt idx="193">
                  <c:v>42036</c:v>
                </c:pt>
                <c:pt idx="194">
                  <c:v>42064</c:v>
                </c:pt>
                <c:pt idx="195">
                  <c:v>42095</c:v>
                </c:pt>
                <c:pt idx="196">
                  <c:v>42125</c:v>
                </c:pt>
                <c:pt idx="197">
                  <c:v>42156</c:v>
                </c:pt>
                <c:pt idx="198">
                  <c:v>42186</c:v>
                </c:pt>
                <c:pt idx="199">
                  <c:v>42217</c:v>
                </c:pt>
                <c:pt idx="200">
                  <c:v>42248</c:v>
                </c:pt>
                <c:pt idx="201">
                  <c:v>42278</c:v>
                </c:pt>
                <c:pt idx="202">
                  <c:v>42309</c:v>
                </c:pt>
                <c:pt idx="203">
                  <c:v>42339</c:v>
                </c:pt>
                <c:pt idx="204">
                  <c:v>42370</c:v>
                </c:pt>
                <c:pt idx="205">
                  <c:v>42401</c:v>
                </c:pt>
                <c:pt idx="206">
                  <c:v>42430</c:v>
                </c:pt>
                <c:pt idx="207">
                  <c:v>42461</c:v>
                </c:pt>
                <c:pt idx="208">
                  <c:v>42491</c:v>
                </c:pt>
                <c:pt idx="209">
                  <c:v>42522</c:v>
                </c:pt>
                <c:pt idx="210">
                  <c:v>42552</c:v>
                </c:pt>
                <c:pt idx="211">
                  <c:v>42583</c:v>
                </c:pt>
              </c:numCache>
            </c:numRef>
          </c:cat>
          <c:val>
            <c:numRef>
              <c:f>Plan1!$C$2:$C$213</c:f>
              <c:numCache>
                <c:formatCode>0.00%</c:formatCode>
                <c:ptCount val="212"/>
                <c:pt idx="0">
                  <c:v>0.06</c:v>
                </c:pt>
                <c:pt idx="1">
                  <c:v>0.06</c:v>
                </c:pt>
                <c:pt idx="2">
                  <c:v>0.06</c:v>
                </c:pt>
                <c:pt idx="3">
                  <c:v>0.06</c:v>
                </c:pt>
                <c:pt idx="4">
                  <c:v>0.06</c:v>
                </c:pt>
                <c:pt idx="5">
                  <c:v>0.06</c:v>
                </c:pt>
                <c:pt idx="6">
                  <c:v>0.06</c:v>
                </c:pt>
                <c:pt idx="7">
                  <c:v>0.06</c:v>
                </c:pt>
                <c:pt idx="8">
                  <c:v>0.06</c:v>
                </c:pt>
                <c:pt idx="9">
                  <c:v>0.06</c:v>
                </c:pt>
                <c:pt idx="10">
                  <c:v>0.06</c:v>
                </c:pt>
                <c:pt idx="11">
                  <c:v>0.06</c:v>
                </c:pt>
                <c:pt idx="12">
                  <c:v>0.04</c:v>
                </c:pt>
                <c:pt idx="13">
                  <c:v>0.04</c:v>
                </c:pt>
                <c:pt idx="14">
                  <c:v>0.04</c:v>
                </c:pt>
                <c:pt idx="15">
                  <c:v>0.04</c:v>
                </c:pt>
                <c:pt idx="16">
                  <c:v>0.04</c:v>
                </c:pt>
                <c:pt idx="17">
                  <c:v>0.04</c:v>
                </c:pt>
                <c:pt idx="18">
                  <c:v>0.04</c:v>
                </c:pt>
                <c:pt idx="19">
                  <c:v>0.04</c:v>
                </c:pt>
                <c:pt idx="20">
                  <c:v>0.04</c:v>
                </c:pt>
                <c:pt idx="21">
                  <c:v>0.04</c:v>
                </c:pt>
                <c:pt idx="22">
                  <c:v>0.04</c:v>
                </c:pt>
                <c:pt idx="23">
                  <c:v>0.04</c:v>
                </c:pt>
                <c:pt idx="24">
                  <c:v>0.02</c:v>
                </c:pt>
                <c:pt idx="25">
                  <c:v>0.02</c:v>
                </c:pt>
                <c:pt idx="26">
                  <c:v>0.02</c:v>
                </c:pt>
                <c:pt idx="27">
                  <c:v>0.02</c:v>
                </c:pt>
                <c:pt idx="28">
                  <c:v>0.02</c:v>
                </c:pt>
                <c:pt idx="29">
                  <c:v>0.02</c:v>
                </c:pt>
                <c:pt idx="30">
                  <c:v>0.02</c:v>
                </c:pt>
                <c:pt idx="31">
                  <c:v>0.02</c:v>
                </c:pt>
                <c:pt idx="32">
                  <c:v>0.02</c:v>
                </c:pt>
                <c:pt idx="33">
                  <c:v>0.02</c:v>
                </c:pt>
                <c:pt idx="34">
                  <c:v>0.02</c:v>
                </c:pt>
                <c:pt idx="35">
                  <c:v>0.02</c:v>
                </c:pt>
                <c:pt idx="36">
                  <c:v>1.4999999999999999E-2</c:v>
                </c:pt>
                <c:pt idx="37">
                  <c:v>1.4999999999999999E-2</c:v>
                </c:pt>
                <c:pt idx="38">
                  <c:v>1.4999999999999999E-2</c:v>
                </c:pt>
                <c:pt idx="39">
                  <c:v>1.4999999999999999E-2</c:v>
                </c:pt>
                <c:pt idx="40">
                  <c:v>1.4999999999999999E-2</c:v>
                </c:pt>
                <c:pt idx="41">
                  <c:v>1.4999999999999999E-2</c:v>
                </c:pt>
                <c:pt idx="42">
                  <c:v>1.4999999999999999E-2</c:v>
                </c:pt>
                <c:pt idx="43">
                  <c:v>1.4999999999999999E-2</c:v>
                </c:pt>
                <c:pt idx="44">
                  <c:v>1.4999999999999999E-2</c:v>
                </c:pt>
                <c:pt idx="45">
                  <c:v>1.4999999999999999E-2</c:v>
                </c:pt>
                <c:pt idx="46">
                  <c:v>1.4999999999999999E-2</c:v>
                </c:pt>
                <c:pt idx="47">
                  <c:v>1.4999999999999999E-2</c:v>
                </c:pt>
                <c:pt idx="48">
                  <c:v>1.4999999999999999E-2</c:v>
                </c:pt>
                <c:pt idx="49">
                  <c:v>1.4999999999999999E-2</c:v>
                </c:pt>
                <c:pt idx="50">
                  <c:v>1.4999999999999999E-2</c:v>
                </c:pt>
                <c:pt idx="51">
                  <c:v>1.4999999999999999E-2</c:v>
                </c:pt>
                <c:pt idx="52">
                  <c:v>1.4999999999999999E-2</c:v>
                </c:pt>
                <c:pt idx="53">
                  <c:v>1.4999999999999999E-2</c:v>
                </c:pt>
                <c:pt idx="54">
                  <c:v>1.4999999999999999E-2</c:v>
                </c:pt>
                <c:pt idx="55">
                  <c:v>1.4999999999999999E-2</c:v>
                </c:pt>
                <c:pt idx="56">
                  <c:v>1.4999999999999999E-2</c:v>
                </c:pt>
                <c:pt idx="57">
                  <c:v>1.4999999999999999E-2</c:v>
                </c:pt>
                <c:pt idx="58">
                  <c:v>1.4999999999999999E-2</c:v>
                </c:pt>
                <c:pt idx="59">
                  <c:v>1.4999999999999999E-2</c:v>
                </c:pt>
                <c:pt idx="60">
                  <c:v>0.03</c:v>
                </c:pt>
                <c:pt idx="61">
                  <c:v>0.03</c:v>
                </c:pt>
                <c:pt idx="62">
                  <c:v>0.03</c:v>
                </c:pt>
                <c:pt idx="63">
                  <c:v>0.03</c:v>
                </c:pt>
                <c:pt idx="64">
                  <c:v>0.03</c:v>
                </c:pt>
                <c:pt idx="65">
                  <c:v>0.03</c:v>
                </c:pt>
                <c:pt idx="66">
                  <c:v>0.03</c:v>
                </c:pt>
                <c:pt idx="67">
                  <c:v>0.03</c:v>
                </c:pt>
                <c:pt idx="68">
                  <c:v>0.03</c:v>
                </c:pt>
                <c:pt idx="69">
                  <c:v>0.03</c:v>
                </c:pt>
                <c:pt idx="70">
                  <c:v>0.03</c:v>
                </c:pt>
                <c:pt idx="71">
                  <c:v>0.03</c:v>
                </c:pt>
                <c:pt idx="72">
                  <c:v>0.02</c:v>
                </c:pt>
                <c:pt idx="73">
                  <c:v>0.02</c:v>
                </c:pt>
                <c:pt idx="74">
                  <c:v>0.02</c:v>
                </c:pt>
                <c:pt idx="75">
                  <c:v>0.02</c:v>
                </c:pt>
                <c:pt idx="76">
                  <c:v>0.02</c:v>
                </c:pt>
                <c:pt idx="77">
                  <c:v>0.02</c:v>
                </c:pt>
                <c:pt idx="78">
                  <c:v>0.02</c:v>
                </c:pt>
                <c:pt idx="79">
                  <c:v>0.02</c:v>
                </c:pt>
                <c:pt idx="80">
                  <c:v>0.02</c:v>
                </c:pt>
                <c:pt idx="81">
                  <c:v>0.02</c:v>
                </c:pt>
                <c:pt idx="82">
                  <c:v>0.02</c:v>
                </c:pt>
                <c:pt idx="83">
                  <c:v>0.02</c:v>
                </c:pt>
                <c:pt idx="84">
                  <c:v>2.5000000000000001E-2</c:v>
                </c:pt>
                <c:pt idx="85">
                  <c:v>2.5000000000000001E-2</c:v>
                </c:pt>
                <c:pt idx="86">
                  <c:v>2.5000000000000001E-2</c:v>
                </c:pt>
                <c:pt idx="87">
                  <c:v>2.5000000000000001E-2</c:v>
                </c:pt>
                <c:pt idx="88">
                  <c:v>2.5000000000000001E-2</c:v>
                </c:pt>
                <c:pt idx="89">
                  <c:v>2.5000000000000001E-2</c:v>
                </c:pt>
                <c:pt idx="90">
                  <c:v>2.5000000000000001E-2</c:v>
                </c:pt>
                <c:pt idx="91">
                  <c:v>2.5000000000000001E-2</c:v>
                </c:pt>
                <c:pt idx="92">
                  <c:v>2.5000000000000001E-2</c:v>
                </c:pt>
                <c:pt idx="93">
                  <c:v>2.5000000000000001E-2</c:v>
                </c:pt>
                <c:pt idx="94">
                  <c:v>2.5000000000000001E-2</c:v>
                </c:pt>
                <c:pt idx="95">
                  <c:v>2.5000000000000001E-2</c:v>
                </c:pt>
                <c:pt idx="96">
                  <c:v>2.5000000000000001E-2</c:v>
                </c:pt>
                <c:pt idx="97">
                  <c:v>2.5000000000000001E-2</c:v>
                </c:pt>
                <c:pt idx="98">
                  <c:v>2.5000000000000001E-2</c:v>
                </c:pt>
                <c:pt idx="99">
                  <c:v>2.5000000000000001E-2</c:v>
                </c:pt>
                <c:pt idx="100">
                  <c:v>2.5000000000000001E-2</c:v>
                </c:pt>
                <c:pt idx="101">
                  <c:v>2.5000000000000001E-2</c:v>
                </c:pt>
                <c:pt idx="102">
                  <c:v>2.5000000000000001E-2</c:v>
                </c:pt>
                <c:pt idx="103">
                  <c:v>2.5000000000000001E-2</c:v>
                </c:pt>
                <c:pt idx="104">
                  <c:v>2.5000000000000001E-2</c:v>
                </c:pt>
                <c:pt idx="105">
                  <c:v>2.5000000000000001E-2</c:v>
                </c:pt>
                <c:pt idx="106">
                  <c:v>2.5000000000000001E-2</c:v>
                </c:pt>
                <c:pt idx="107">
                  <c:v>2.5000000000000001E-2</c:v>
                </c:pt>
                <c:pt idx="108">
                  <c:v>2.5000000000000001E-2</c:v>
                </c:pt>
                <c:pt idx="109">
                  <c:v>2.5000000000000001E-2</c:v>
                </c:pt>
                <c:pt idx="110">
                  <c:v>2.5000000000000001E-2</c:v>
                </c:pt>
                <c:pt idx="111">
                  <c:v>2.5000000000000001E-2</c:v>
                </c:pt>
                <c:pt idx="112">
                  <c:v>2.5000000000000001E-2</c:v>
                </c:pt>
                <c:pt idx="113">
                  <c:v>2.5000000000000001E-2</c:v>
                </c:pt>
                <c:pt idx="114">
                  <c:v>2.5000000000000001E-2</c:v>
                </c:pt>
                <c:pt idx="115">
                  <c:v>2.5000000000000001E-2</c:v>
                </c:pt>
                <c:pt idx="116">
                  <c:v>2.5000000000000001E-2</c:v>
                </c:pt>
                <c:pt idx="117">
                  <c:v>2.5000000000000001E-2</c:v>
                </c:pt>
                <c:pt idx="118">
                  <c:v>2.5000000000000001E-2</c:v>
                </c:pt>
                <c:pt idx="119">
                  <c:v>2.5000000000000001E-2</c:v>
                </c:pt>
                <c:pt idx="120">
                  <c:v>2.5000000000000001E-2</c:v>
                </c:pt>
                <c:pt idx="121">
                  <c:v>2.5000000000000001E-2</c:v>
                </c:pt>
                <c:pt idx="122">
                  <c:v>2.5000000000000001E-2</c:v>
                </c:pt>
                <c:pt idx="123">
                  <c:v>2.5000000000000001E-2</c:v>
                </c:pt>
                <c:pt idx="124">
                  <c:v>2.5000000000000001E-2</c:v>
                </c:pt>
                <c:pt idx="125">
                  <c:v>2.5000000000000001E-2</c:v>
                </c:pt>
                <c:pt idx="126">
                  <c:v>2.5000000000000001E-2</c:v>
                </c:pt>
                <c:pt idx="127">
                  <c:v>2.5000000000000001E-2</c:v>
                </c:pt>
                <c:pt idx="128">
                  <c:v>2.5000000000000001E-2</c:v>
                </c:pt>
                <c:pt idx="129">
                  <c:v>2.5000000000000001E-2</c:v>
                </c:pt>
                <c:pt idx="130">
                  <c:v>2.5000000000000001E-2</c:v>
                </c:pt>
                <c:pt idx="131">
                  <c:v>2.5000000000000001E-2</c:v>
                </c:pt>
                <c:pt idx="132">
                  <c:v>2.5000000000000001E-2</c:v>
                </c:pt>
                <c:pt idx="133">
                  <c:v>2.5000000000000001E-2</c:v>
                </c:pt>
                <c:pt idx="134">
                  <c:v>2.5000000000000001E-2</c:v>
                </c:pt>
                <c:pt idx="135">
                  <c:v>2.5000000000000001E-2</c:v>
                </c:pt>
                <c:pt idx="136">
                  <c:v>2.5000000000000001E-2</c:v>
                </c:pt>
                <c:pt idx="137">
                  <c:v>2.5000000000000001E-2</c:v>
                </c:pt>
                <c:pt idx="138">
                  <c:v>2.5000000000000001E-2</c:v>
                </c:pt>
                <c:pt idx="139">
                  <c:v>2.5000000000000001E-2</c:v>
                </c:pt>
                <c:pt idx="140">
                  <c:v>2.5000000000000001E-2</c:v>
                </c:pt>
                <c:pt idx="141">
                  <c:v>2.5000000000000001E-2</c:v>
                </c:pt>
                <c:pt idx="142">
                  <c:v>2.5000000000000001E-2</c:v>
                </c:pt>
                <c:pt idx="143">
                  <c:v>2.5000000000000001E-2</c:v>
                </c:pt>
                <c:pt idx="144">
                  <c:v>2.5000000000000001E-2</c:v>
                </c:pt>
                <c:pt idx="145">
                  <c:v>2.5000000000000001E-2</c:v>
                </c:pt>
                <c:pt idx="146">
                  <c:v>2.5000000000000001E-2</c:v>
                </c:pt>
                <c:pt idx="147">
                  <c:v>2.5000000000000001E-2</c:v>
                </c:pt>
                <c:pt idx="148">
                  <c:v>2.5000000000000001E-2</c:v>
                </c:pt>
                <c:pt idx="149">
                  <c:v>2.5000000000000001E-2</c:v>
                </c:pt>
                <c:pt idx="150">
                  <c:v>2.5000000000000001E-2</c:v>
                </c:pt>
                <c:pt idx="151">
                  <c:v>2.5000000000000001E-2</c:v>
                </c:pt>
                <c:pt idx="152">
                  <c:v>2.5000000000000001E-2</c:v>
                </c:pt>
                <c:pt idx="153">
                  <c:v>2.5000000000000001E-2</c:v>
                </c:pt>
                <c:pt idx="154">
                  <c:v>2.5000000000000001E-2</c:v>
                </c:pt>
                <c:pt idx="155">
                  <c:v>2.5000000000000001E-2</c:v>
                </c:pt>
                <c:pt idx="156">
                  <c:v>2.5000000000000001E-2</c:v>
                </c:pt>
                <c:pt idx="157">
                  <c:v>2.5000000000000001E-2</c:v>
                </c:pt>
                <c:pt idx="158">
                  <c:v>2.5000000000000001E-2</c:v>
                </c:pt>
                <c:pt idx="159">
                  <c:v>2.5000000000000001E-2</c:v>
                </c:pt>
                <c:pt idx="160">
                  <c:v>2.5000000000000001E-2</c:v>
                </c:pt>
                <c:pt idx="161">
                  <c:v>2.5000000000000001E-2</c:v>
                </c:pt>
                <c:pt idx="162">
                  <c:v>2.5000000000000001E-2</c:v>
                </c:pt>
                <c:pt idx="163">
                  <c:v>2.5000000000000001E-2</c:v>
                </c:pt>
                <c:pt idx="164">
                  <c:v>2.5000000000000001E-2</c:v>
                </c:pt>
                <c:pt idx="165">
                  <c:v>2.5000000000000001E-2</c:v>
                </c:pt>
                <c:pt idx="166">
                  <c:v>2.5000000000000001E-2</c:v>
                </c:pt>
                <c:pt idx="167">
                  <c:v>2.5000000000000001E-2</c:v>
                </c:pt>
                <c:pt idx="168">
                  <c:v>2.5000000000000001E-2</c:v>
                </c:pt>
                <c:pt idx="169">
                  <c:v>2.5000000000000001E-2</c:v>
                </c:pt>
                <c:pt idx="170">
                  <c:v>2.5000000000000001E-2</c:v>
                </c:pt>
                <c:pt idx="171">
                  <c:v>2.5000000000000001E-2</c:v>
                </c:pt>
                <c:pt idx="172">
                  <c:v>2.5000000000000001E-2</c:v>
                </c:pt>
                <c:pt idx="173">
                  <c:v>2.5000000000000001E-2</c:v>
                </c:pt>
                <c:pt idx="174">
                  <c:v>2.5000000000000001E-2</c:v>
                </c:pt>
                <c:pt idx="175">
                  <c:v>2.5000000000000001E-2</c:v>
                </c:pt>
                <c:pt idx="176">
                  <c:v>2.5000000000000001E-2</c:v>
                </c:pt>
                <c:pt idx="177">
                  <c:v>2.5000000000000001E-2</c:v>
                </c:pt>
                <c:pt idx="178">
                  <c:v>2.5000000000000001E-2</c:v>
                </c:pt>
                <c:pt idx="179">
                  <c:v>2.5000000000000001E-2</c:v>
                </c:pt>
                <c:pt idx="180">
                  <c:v>2.5000000000000001E-2</c:v>
                </c:pt>
                <c:pt idx="181">
                  <c:v>2.5000000000000001E-2</c:v>
                </c:pt>
                <c:pt idx="182">
                  <c:v>2.5000000000000001E-2</c:v>
                </c:pt>
                <c:pt idx="183">
                  <c:v>2.5000000000000001E-2</c:v>
                </c:pt>
                <c:pt idx="184">
                  <c:v>2.5000000000000001E-2</c:v>
                </c:pt>
                <c:pt idx="185">
                  <c:v>2.5000000000000001E-2</c:v>
                </c:pt>
                <c:pt idx="186">
                  <c:v>2.5000000000000001E-2</c:v>
                </c:pt>
                <c:pt idx="187">
                  <c:v>2.5000000000000001E-2</c:v>
                </c:pt>
                <c:pt idx="188">
                  <c:v>2.5000000000000001E-2</c:v>
                </c:pt>
                <c:pt idx="189">
                  <c:v>2.5000000000000001E-2</c:v>
                </c:pt>
                <c:pt idx="190">
                  <c:v>2.5000000000000001E-2</c:v>
                </c:pt>
                <c:pt idx="191">
                  <c:v>2.5000000000000001E-2</c:v>
                </c:pt>
                <c:pt idx="192">
                  <c:v>2.5000000000000001E-2</c:v>
                </c:pt>
                <c:pt idx="193">
                  <c:v>2.5000000000000001E-2</c:v>
                </c:pt>
                <c:pt idx="194">
                  <c:v>2.5000000000000001E-2</c:v>
                </c:pt>
                <c:pt idx="195">
                  <c:v>2.5000000000000001E-2</c:v>
                </c:pt>
                <c:pt idx="196">
                  <c:v>2.5000000000000001E-2</c:v>
                </c:pt>
                <c:pt idx="197">
                  <c:v>2.5000000000000001E-2</c:v>
                </c:pt>
                <c:pt idx="198">
                  <c:v>2.5000000000000001E-2</c:v>
                </c:pt>
                <c:pt idx="199">
                  <c:v>2.5000000000000001E-2</c:v>
                </c:pt>
                <c:pt idx="200">
                  <c:v>2.5000000000000001E-2</c:v>
                </c:pt>
                <c:pt idx="201">
                  <c:v>2.5000000000000001E-2</c:v>
                </c:pt>
                <c:pt idx="202">
                  <c:v>2.5000000000000001E-2</c:v>
                </c:pt>
                <c:pt idx="203">
                  <c:v>2.5000000000000001E-2</c:v>
                </c:pt>
                <c:pt idx="204">
                  <c:v>2.5000000000000001E-2</c:v>
                </c:pt>
                <c:pt idx="205">
                  <c:v>2.5000000000000001E-2</c:v>
                </c:pt>
                <c:pt idx="206">
                  <c:v>2.5000000000000001E-2</c:v>
                </c:pt>
                <c:pt idx="207">
                  <c:v>2.5000000000000001E-2</c:v>
                </c:pt>
                <c:pt idx="208">
                  <c:v>2.5000000000000001E-2</c:v>
                </c:pt>
                <c:pt idx="209">
                  <c:v>2.5000000000000001E-2</c:v>
                </c:pt>
                <c:pt idx="210">
                  <c:v>2.5000000000000001E-2</c:v>
                </c:pt>
                <c:pt idx="211">
                  <c:v>2.5000000000000001E-2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Lim Sup</c:v>
                </c:pt>
              </c:strCache>
            </c:strRef>
          </c:tx>
          <c:spPr>
            <a:ln w="28575" cap="rnd">
              <a:solidFill>
                <a:srgbClr val="003300"/>
              </a:solidFill>
              <a:round/>
            </a:ln>
            <a:effectLst/>
          </c:spPr>
          <c:marker>
            <c:symbol val="none"/>
          </c:marker>
          <c:cat>
            <c:numRef>
              <c:f>Plan1!$A$2:$A$213</c:f>
              <c:numCache>
                <c:formatCode>mmm\-yy</c:formatCode>
                <c:ptCount val="212"/>
                <c:pt idx="0">
                  <c:v>36161</c:v>
                </c:pt>
                <c:pt idx="1">
                  <c:v>36192</c:v>
                </c:pt>
                <c:pt idx="2">
                  <c:v>36220</c:v>
                </c:pt>
                <c:pt idx="3">
                  <c:v>36251</c:v>
                </c:pt>
                <c:pt idx="4">
                  <c:v>36281</c:v>
                </c:pt>
                <c:pt idx="5">
                  <c:v>36312</c:v>
                </c:pt>
                <c:pt idx="6">
                  <c:v>36342</c:v>
                </c:pt>
                <c:pt idx="7">
                  <c:v>36373</c:v>
                </c:pt>
                <c:pt idx="8">
                  <c:v>36404</c:v>
                </c:pt>
                <c:pt idx="9">
                  <c:v>36434</c:v>
                </c:pt>
                <c:pt idx="10">
                  <c:v>36465</c:v>
                </c:pt>
                <c:pt idx="11">
                  <c:v>36495</c:v>
                </c:pt>
                <c:pt idx="12">
                  <c:v>36526</c:v>
                </c:pt>
                <c:pt idx="13">
                  <c:v>36557</c:v>
                </c:pt>
                <c:pt idx="14">
                  <c:v>36586</c:v>
                </c:pt>
                <c:pt idx="15">
                  <c:v>36617</c:v>
                </c:pt>
                <c:pt idx="16">
                  <c:v>36647</c:v>
                </c:pt>
                <c:pt idx="17">
                  <c:v>36678</c:v>
                </c:pt>
                <c:pt idx="18">
                  <c:v>36708</c:v>
                </c:pt>
                <c:pt idx="19">
                  <c:v>36739</c:v>
                </c:pt>
                <c:pt idx="20">
                  <c:v>36770</c:v>
                </c:pt>
                <c:pt idx="21">
                  <c:v>36800</c:v>
                </c:pt>
                <c:pt idx="22">
                  <c:v>36831</c:v>
                </c:pt>
                <c:pt idx="23">
                  <c:v>36861</c:v>
                </c:pt>
                <c:pt idx="24">
                  <c:v>36892</c:v>
                </c:pt>
                <c:pt idx="25">
                  <c:v>36923</c:v>
                </c:pt>
                <c:pt idx="26">
                  <c:v>36951</c:v>
                </c:pt>
                <c:pt idx="27">
                  <c:v>36982</c:v>
                </c:pt>
                <c:pt idx="28">
                  <c:v>37012</c:v>
                </c:pt>
                <c:pt idx="29">
                  <c:v>37043</c:v>
                </c:pt>
                <c:pt idx="30">
                  <c:v>37073</c:v>
                </c:pt>
                <c:pt idx="31">
                  <c:v>37104</c:v>
                </c:pt>
                <c:pt idx="32">
                  <c:v>37135</c:v>
                </c:pt>
                <c:pt idx="33">
                  <c:v>37165</c:v>
                </c:pt>
                <c:pt idx="34">
                  <c:v>37196</c:v>
                </c:pt>
                <c:pt idx="35">
                  <c:v>37226</c:v>
                </c:pt>
                <c:pt idx="36">
                  <c:v>37257</c:v>
                </c:pt>
                <c:pt idx="37">
                  <c:v>37288</c:v>
                </c:pt>
                <c:pt idx="38">
                  <c:v>37316</c:v>
                </c:pt>
                <c:pt idx="39">
                  <c:v>37347</c:v>
                </c:pt>
                <c:pt idx="40">
                  <c:v>37377</c:v>
                </c:pt>
                <c:pt idx="41">
                  <c:v>37408</c:v>
                </c:pt>
                <c:pt idx="42">
                  <c:v>37438</c:v>
                </c:pt>
                <c:pt idx="43">
                  <c:v>37469</c:v>
                </c:pt>
                <c:pt idx="44">
                  <c:v>37500</c:v>
                </c:pt>
                <c:pt idx="45">
                  <c:v>37530</c:v>
                </c:pt>
                <c:pt idx="46">
                  <c:v>37561</c:v>
                </c:pt>
                <c:pt idx="47">
                  <c:v>37591</c:v>
                </c:pt>
                <c:pt idx="48">
                  <c:v>37622</c:v>
                </c:pt>
                <c:pt idx="49">
                  <c:v>37653</c:v>
                </c:pt>
                <c:pt idx="50">
                  <c:v>37681</c:v>
                </c:pt>
                <c:pt idx="51">
                  <c:v>37712</c:v>
                </c:pt>
                <c:pt idx="52">
                  <c:v>37742</c:v>
                </c:pt>
                <c:pt idx="53">
                  <c:v>37773</c:v>
                </c:pt>
                <c:pt idx="54">
                  <c:v>37803</c:v>
                </c:pt>
                <c:pt idx="55">
                  <c:v>37834</c:v>
                </c:pt>
                <c:pt idx="56">
                  <c:v>37865</c:v>
                </c:pt>
                <c:pt idx="57">
                  <c:v>37895</c:v>
                </c:pt>
                <c:pt idx="58">
                  <c:v>37926</c:v>
                </c:pt>
                <c:pt idx="59">
                  <c:v>37956</c:v>
                </c:pt>
                <c:pt idx="60">
                  <c:v>37987</c:v>
                </c:pt>
                <c:pt idx="61">
                  <c:v>38018</c:v>
                </c:pt>
                <c:pt idx="62">
                  <c:v>38047</c:v>
                </c:pt>
                <c:pt idx="63">
                  <c:v>38078</c:v>
                </c:pt>
                <c:pt idx="64">
                  <c:v>38108</c:v>
                </c:pt>
                <c:pt idx="65">
                  <c:v>38139</c:v>
                </c:pt>
                <c:pt idx="66">
                  <c:v>38169</c:v>
                </c:pt>
                <c:pt idx="67">
                  <c:v>38200</c:v>
                </c:pt>
                <c:pt idx="68">
                  <c:v>38231</c:v>
                </c:pt>
                <c:pt idx="69">
                  <c:v>38261</c:v>
                </c:pt>
                <c:pt idx="70">
                  <c:v>38292</c:v>
                </c:pt>
                <c:pt idx="71">
                  <c:v>38322</c:v>
                </c:pt>
                <c:pt idx="72">
                  <c:v>38353</c:v>
                </c:pt>
                <c:pt idx="73">
                  <c:v>38384</c:v>
                </c:pt>
                <c:pt idx="74">
                  <c:v>38412</c:v>
                </c:pt>
                <c:pt idx="75">
                  <c:v>38443</c:v>
                </c:pt>
                <c:pt idx="76">
                  <c:v>38473</c:v>
                </c:pt>
                <c:pt idx="77">
                  <c:v>38504</c:v>
                </c:pt>
                <c:pt idx="78">
                  <c:v>38534</c:v>
                </c:pt>
                <c:pt idx="79">
                  <c:v>38565</c:v>
                </c:pt>
                <c:pt idx="80">
                  <c:v>38596</c:v>
                </c:pt>
                <c:pt idx="81">
                  <c:v>38626</c:v>
                </c:pt>
                <c:pt idx="82">
                  <c:v>38657</c:v>
                </c:pt>
                <c:pt idx="83">
                  <c:v>38687</c:v>
                </c:pt>
                <c:pt idx="84">
                  <c:v>38718</c:v>
                </c:pt>
                <c:pt idx="85">
                  <c:v>38749</c:v>
                </c:pt>
                <c:pt idx="86">
                  <c:v>38777</c:v>
                </c:pt>
                <c:pt idx="87">
                  <c:v>38808</c:v>
                </c:pt>
                <c:pt idx="88">
                  <c:v>38838</c:v>
                </c:pt>
                <c:pt idx="89">
                  <c:v>38869</c:v>
                </c:pt>
                <c:pt idx="90">
                  <c:v>38899</c:v>
                </c:pt>
                <c:pt idx="91">
                  <c:v>38930</c:v>
                </c:pt>
                <c:pt idx="92">
                  <c:v>38961</c:v>
                </c:pt>
                <c:pt idx="93">
                  <c:v>38991</c:v>
                </c:pt>
                <c:pt idx="94">
                  <c:v>39022</c:v>
                </c:pt>
                <c:pt idx="95">
                  <c:v>39052</c:v>
                </c:pt>
                <c:pt idx="96">
                  <c:v>39083</c:v>
                </c:pt>
                <c:pt idx="97">
                  <c:v>39114</c:v>
                </c:pt>
                <c:pt idx="98">
                  <c:v>39142</c:v>
                </c:pt>
                <c:pt idx="99">
                  <c:v>39173</c:v>
                </c:pt>
                <c:pt idx="100">
                  <c:v>39203</c:v>
                </c:pt>
                <c:pt idx="101">
                  <c:v>39234</c:v>
                </c:pt>
                <c:pt idx="102">
                  <c:v>39264</c:v>
                </c:pt>
                <c:pt idx="103">
                  <c:v>39295</c:v>
                </c:pt>
                <c:pt idx="104">
                  <c:v>39326</c:v>
                </c:pt>
                <c:pt idx="105">
                  <c:v>39356</c:v>
                </c:pt>
                <c:pt idx="106">
                  <c:v>39387</c:v>
                </c:pt>
                <c:pt idx="107">
                  <c:v>39417</c:v>
                </c:pt>
                <c:pt idx="108">
                  <c:v>39448</c:v>
                </c:pt>
                <c:pt idx="109">
                  <c:v>39479</c:v>
                </c:pt>
                <c:pt idx="110">
                  <c:v>39508</c:v>
                </c:pt>
                <c:pt idx="111">
                  <c:v>39539</c:v>
                </c:pt>
                <c:pt idx="112">
                  <c:v>39569</c:v>
                </c:pt>
                <c:pt idx="113">
                  <c:v>39600</c:v>
                </c:pt>
                <c:pt idx="114">
                  <c:v>39630</c:v>
                </c:pt>
                <c:pt idx="115">
                  <c:v>39661</c:v>
                </c:pt>
                <c:pt idx="116">
                  <c:v>39692</c:v>
                </c:pt>
                <c:pt idx="117">
                  <c:v>39722</c:v>
                </c:pt>
                <c:pt idx="118">
                  <c:v>39753</c:v>
                </c:pt>
                <c:pt idx="119">
                  <c:v>39783</c:v>
                </c:pt>
                <c:pt idx="120">
                  <c:v>39814</c:v>
                </c:pt>
                <c:pt idx="121">
                  <c:v>39845</c:v>
                </c:pt>
                <c:pt idx="122">
                  <c:v>39873</c:v>
                </c:pt>
                <c:pt idx="123">
                  <c:v>39904</c:v>
                </c:pt>
                <c:pt idx="124">
                  <c:v>39934</c:v>
                </c:pt>
                <c:pt idx="125">
                  <c:v>39965</c:v>
                </c:pt>
                <c:pt idx="126">
                  <c:v>39995</c:v>
                </c:pt>
                <c:pt idx="127">
                  <c:v>40026</c:v>
                </c:pt>
                <c:pt idx="128">
                  <c:v>40057</c:v>
                </c:pt>
                <c:pt idx="129">
                  <c:v>40087</c:v>
                </c:pt>
                <c:pt idx="130">
                  <c:v>40118</c:v>
                </c:pt>
                <c:pt idx="131">
                  <c:v>40148</c:v>
                </c:pt>
                <c:pt idx="132">
                  <c:v>40179</c:v>
                </c:pt>
                <c:pt idx="133">
                  <c:v>40210</c:v>
                </c:pt>
                <c:pt idx="134">
                  <c:v>40238</c:v>
                </c:pt>
                <c:pt idx="135">
                  <c:v>40269</c:v>
                </c:pt>
                <c:pt idx="136">
                  <c:v>40299</c:v>
                </c:pt>
                <c:pt idx="137">
                  <c:v>40330</c:v>
                </c:pt>
                <c:pt idx="138">
                  <c:v>40360</c:v>
                </c:pt>
                <c:pt idx="139">
                  <c:v>40391</c:v>
                </c:pt>
                <c:pt idx="140">
                  <c:v>40422</c:v>
                </c:pt>
                <c:pt idx="141">
                  <c:v>40452</c:v>
                </c:pt>
                <c:pt idx="142">
                  <c:v>40483</c:v>
                </c:pt>
                <c:pt idx="143">
                  <c:v>40513</c:v>
                </c:pt>
                <c:pt idx="144">
                  <c:v>40544</c:v>
                </c:pt>
                <c:pt idx="145">
                  <c:v>40575</c:v>
                </c:pt>
                <c:pt idx="146">
                  <c:v>40603</c:v>
                </c:pt>
                <c:pt idx="147">
                  <c:v>40634</c:v>
                </c:pt>
                <c:pt idx="148">
                  <c:v>40664</c:v>
                </c:pt>
                <c:pt idx="149">
                  <c:v>40695</c:v>
                </c:pt>
                <c:pt idx="150">
                  <c:v>40725</c:v>
                </c:pt>
                <c:pt idx="151">
                  <c:v>40756</c:v>
                </c:pt>
                <c:pt idx="152">
                  <c:v>40787</c:v>
                </c:pt>
                <c:pt idx="153">
                  <c:v>40817</c:v>
                </c:pt>
                <c:pt idx="154">
                  <c:v>40848</c:v>
                </c:pt>
                <c:pt idx="155">
                  <c:v>40878</c:v>
                </c:pt>
                <c:pt idx="156">
                  <c:v>40909</c:v>
                </c:pt>
                <c:pt idx="157">
                  <c:v>40940</c:v>
                </c:pt>
                <c:pt idx="158">
                  <c:v>40969</c:v>
                </c:pt>
                <c:pt idx="159">
                  <c:v>41000</c:v>
                </c:pt>
                <c:pt idx="160">
                  <c:v>41030</c:v>
                </c:pt>
                <c:pt idx="161">
                  <c:v>41061</c:v>
                </c:pt>
                <c:pt idx="162">
                  <c:v>41091</c:v>
                </c:pt>
                <c:pt idx="163">
                  <c:v>41122</c:v>
                </c:pt>
                <c:pt idx="164">
                  <c:v>41153</c:v>
                </c:pt>
                <c:pt idx="165">
                  <c:v>41183</c:v>
                </c:pt>
                <c:pt idx="166">
                  <c:v>41214</c:v>
                </c:pt>
                <c:pt idx="167">
                  <c:v>41244</c:v>
                </c:pt>
                <c:pt idx="168">
                  <c:v>41275</c:v>
                </c:pt>
                <c:pt idx="169">
                  <c:v>41306</c:v>
                </c:pt>
                <c:pt idx="170">
                  <c:v>41334</c:v>
                </c:pt>
                <c:pt idx="171">
                  <c:v>41365</c:v>
                </c:pt>
                <c:pt idx="172">
                  <c:v>41395</c:v>
                </c:pt>
                <c:pt idx="173">
                  <c:v>41426</c:v>
                </c:pt>
                <c:pt idx="174">
                  <c:v>41456</c:v>
                </c:pt>
                <c:pt idx="175">
                  <c:v>41487</c:v>
                </c:pt>
                <c:pt idx="176">
                  <c:v>41518</c:v>
                </c:pt>
                <c:pt idx="177">
                  <c:v>41548</c:v>
                </c:pt>
                <c:pt idx="178">
                  <c:v>41579</c:v>
                </c:pt>
                <c:pt idx="179">
                  <c:v>41609</c:v>
                </c:pt>
                <c:pt idx="180">
                  <c:v>41640</c:v>
                </c:pt>
                <c:pt idx="181">
                  <c:v>41671</c:v>
                </c:pt>
                <c:pt idx="182">
                  <c:v>41699</c:v>
                </c:pt>
                <c:pt idx="183">
                  <c:v>41730</c:v>
                </c:pt>
                <c:pt idx="184">
                  <c:v>41760</c:v>
                </c:pt>
                <c:pt idx="185">
                  <c:v>41791</c:v>
                </c:pt>
                <c:pt idx="186">
                  <c:v>41821</c:v>
                </c:pt>
                <c:pt idx="187">
                  <c:v>41852</c:v>
                </c:pt>
                <c:pt idx="188">
                  <c:v>41883</c:v>
                </c:pt>
                <c:pt idx="189">
                  <c:v>41913</c:v>
                </c:pt>
                <c:pt idx="190">
                  <c:v>41944</c:v>
                </c:pt>
                <c:pt idx="191">
                  <c:v>41974</c:v>
                </c:pt>
                <c:pt idx="192">
                  <c:v>42005</c:v>
                </c:pt>
                <c:pt idx="193">
                  <c:v>42036</c:v>
                </c:pt>
                <c:pt idx="194">
                  <c:v>42064</c:v>
                </c:pt>
                <c:pt idx="195">
                  <c:v>42095</c:v>
                </c:pt>
                <c:pt idx="196">
                  <c:v>42125</c:v>
                </c:pt>
                <c:pt idx="197">
                  <c:v>42156</c:v>
                </c:pt>
                <c:pt idx="198">
                  <c:v>42186</c:v>
                </c:pt>
                <c:pt idx="199">
                  <c:v>42217</c:v>
                </c:pt>
                <c:pt idx="200">
                  <c:v>42248</c:v>
                </c:pt>
                <c:pt idx="201">
                  <c:v>42278</c:v>
                </c:pt>
                <c:pt idx="202">
                  <c:v>42309</c:v>
                </c:pt>
                <c:pt idx="203">
                  <c:v>42339</c:v>
                </c:pt>
                <c:pt idx="204">
                  <c:v>42370</c:v>
                </c:pt>
                <c:pt idx="205">
                  <c:v>42401</c:v>
                </c:pt>
                <c:pt idx="206">
                  <c:v>42430</c:v>
                </c:pt>
                <c:pt idx="207">
                  <c:v>42461</c:v>
                </c:pt>
                <c:pt idx="208">
                  <c:v>42491</c:v>
                </c:pt>
                <c:pt idx="209">
                  <c:v>42522</c:v>
                </c:pt>
                <c:pt idx="210">
                  <c:v>42552</c:v>
                </c:pt>
                <c:pt idx="211">
                  <c:v>42583</c:v>
                </c:pt>
              </c:numCache>
            </c:numRef>
          </c:cat>
          <c:val>
            <c:numRef>
              <c:f>Plan1!$D$2:$D$213</c:f>
              <c:numCache>
                <c:formatCode>0.00%</c:formatCode>
                <c:ptCount val="212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  <c:pt idx="11">
                  <c:v>0.1</c:v>
                </c:pt>
                <c:pt idx="12">
                  <c:v>0.08</c:v>
                </c:pt>
                <c:pt idx="13">
                  <c:v>0.08</c:v>
                </c:pt>
                <c:pt idx="14">
                  <c:v>0.08</c:v>
                </c:pt>
                <c:pt idx="15">
                  <c:v>0.08</c:v>
                </c:pt>
                <c:pt idx="16">
                  <c:v>0.08</c:v>
                </c:pt>
                <c:pt idx="17">
                  <c:v>0.08</c:v>
                </c:pt>
                <c:pt idx="18">
                  <c:v>0.08</c:v>
                </c:pt>
                <c:pt idx="19">
                  <c:v>0.08</c:v>
                </c:pt>
                <c:pt idx="20">
                  <c:v>0.08</c:v>
                </c:pt>
                <c:pt idx="21">
                  <c:v>0.08</c:v>
                </c:pt>
                <c:pt idx="22">
                  <c:v>0.08</c:v>
                </c:pt>
                <c:pt idx="23">
                  <c:v>0.08</c:v>
                </c:pt>
                <c:pt idx="24">
                  <c:v>0.06</c:v>
                </c:pt>
                <c:pt idx="25">
                  <c:v>0.06</c:v>
                </c:pt>
                <c:pt idx="26">
                  <c:v>0.06</c:v>
                </c:pt>
                <c:pt idx="27">
                  <c:v>0.06</c:v>
                </c:pt>
                <c:pt idx="28">
                  <c:v>0.06</c:v>
                </c:pt>
                <c:pt idx="29">
                  <c:v>0.06</c:v>
                </c:pt>
                <c:pt idx="30">
                  <c:v>0.06</c:v>
                </c:pt>
                <c:pt idx="31">
                  <c:v>0.06</c:v>
                </c:pt>
                <c:pt idx="32">
                  <c:v>0.06</c:v>
                </c:pt>
                <c:pt idx="33">
                  <c:v>0.06</c:v>
                </c:pt>
                <c:pt idx="34">
                  <c:v>0.06</c:v>
                </c:pt>
                <c:pt idx="35">
                  <c:v>0.06</c:v>
                </c:pt>
                <c:pt idx="36">
                  <c:v>5.5E-2</c:v>
                </c:pt>
                <c:pt idx="37">
                  <c:v>5.5E-2</c:v>
                </c:pt>
                <c:pt idx="38">
                  <c:v>5.5E-2</c:v>
                </c:pt>
                <c:pt idx="39">
                  <c:v>5.5E-2</c:v>
                </c:pt>
                <c:pt idx="40">
                  <c:v>5.5E-2</c:v>
                </c:pt>
                <c:pt idx="41">
                  <c:v>5.5E-2</c:v>
                </c:pt>
                <c:pt idx="42">
                  <c:v>5.5E-2</c:v>
                </c:pt>
                <c:pt idx="43">
                  <c:v>5.5E-2</c:v>
                </c:pt>
                <c:pt idx="44">
                  <c:v>5.5E-2</c:v>
                </c:pt>
                <c:pt idx="45">
                  <c:v>5.5E-2</c:v>
                </c:pt>
                <c:pt idx="46">
                  <c:v>5.5E-2</c:v>
                </c:pt>
                <c:pt idx="47">
                  <c:v>5.5E-2</c:v>
                </c:pt>
                <c:pt idx="48">
                  <c:v>5.5E-2</c:v>
                </c:pt>
                <c:pt idx="49">
                  <c:v>5.5E-2</c:v>
                </c:pt>
                <c:pt idx="50">
                  <c:v>5.5E-2</c:v>
                </c:pt>
                <c:pt idx="51">
                  <c:v>5.5E-2</c:v>
                </c:pt>
                <c:pt idx="52">
                  <c:v>5.5E-2</c:v>
                </c:pt>
                <c:pt idx="53">
                  <c:v>5.5E-2</c:v>
                </c:pt>
                <c:pt idx="54">
                  <c:v>5.5E-2</c:v>
                </c:pt>
                <c:pt idx="55">
                  <c:v>5.5E-2</c:v>
                </c:pt>
                <c:pt idx="56">
                  <c:v>5.5E-2</c:v>
                </c:pt>
                <c:pt idx="57">
                  <c:v>5.5E-2</c:v>
                </c:pt>
                <c:pt idx="58">
                  <c:v>5.5E-2</c:v>
                </c:pt>
                <c:pt idx="59">
                  <c:v>5.5E-2</c:v>
                </c:pt>
                <c:pt idx="60">
                  <c:v>0.08</c:v>
                </c:pt>
                <c:pt idx="61">
                  <c:v>0.08</c:v>
                </c:pt>
                <c:pt idx="62">
                  <c:v>0.08</c:v>
                </c:pt>
                <c:pt idx="63">
                  <c:v>0.08</c:v>
                </c:pt>
                <c:pt idx="64">
                  <c:v>0.08</c:v>
                </c:pt>
                <c:pt idx="65">
                  <c:v>0.08</c:v>
                </c:pt>
                <c:pt idx="66">
                  <c:v>0.08</c:v>
                </c:pt>
                <c:pt idx="67">
                  <c:v>0.08</c:v>
                </c:pt>
                <c:pt idx="68">
                  <c:v>0.08</c:v>
                </c:pt>
                <c:pt idx="69">
                  <c:v>0.08</c:v>
                </c:pt>
                <c:pt idx="70">
                  <c:v>0.08</c:v>
                </c:pt>
                <c:pt idx="71">
                  <c:v>0.08</c:v>
                </c:pt>
                <c:pt idx="72">
                  <c:v>7.0000000000000007E-2</c:v>
                </c:pt>
                <c:pt idx="73">
                  <c:v>7.0000000000000007E-2</c:v>
                </c:pt>
                <c:pt idx="74">
                  <c:v>7.0000000000000007E-2</c:v>
                </c:pt>
                <c:pt idx="75">
                  <c:v>7.0000000000000007E-2</c:v>
                </c:pt>
                <c:pt idx="76">
                  <c:v>7.0000000000000007E-2</c:v>
                </c:pt>
                <c:pt idx="77">
                  <c:v>7.0000000000000007E-2</c:v>
                </c:pt>
                <c:pt idx="78">
                  <c:v>7.0000000000000007E-2</c:v>
                </c:pt>
                <c:pt idx="79">
                  <c:v>7.0000000000000007E-2</c:v>
                </c:pt>
                <c:pt idx="80">
                  <c:v>7.0000000000000007E-2</c:v>
                </c:pt>
                <c:pt idx="81">
                  <c:v>7.0000000000000007E-2</c:v>
                </c:pt>
                <c:pt idx="82">
                  <c:v>7.0000000000000007E-2</c:v>
                </c:pt>
                <c:pt idx="83">
                  <c:v>7.0000000000000007E-2</c:v>
                </c:pt>
                <c:pt idx="84">
                  <c:v>6.5000000000000002E-2</c:v>
                </c:pt>
                <c:pt idx="85">
                  <c:v>6.5000000000000002E-2</c:v>
                </c:pt>
                <c:pt idx="86">
                  <c:v>6.5000000000000002E-2</c:v>
                </c:pt>
                <c:pt idx="87">
                  <c:v>6.5000000000000002E-2</c:v>
                </c:pt>
                <c:pt idx="88">
                  <c:v>6.5000000000000002E-2</c:v>
                </c:pt>
                <c:pt idx="89">
                  <c:v>6.5000000000000002E-2</c:v>
                </c:pt>
                <c:pt idx="90">
                  <c:v>6.5000000000000002E-2</c:v>
                </c:pt>
                <c:pt idx="91">
                  <c:v>6.5000000000000002E-2</c:v>
                </c:pt>
                <c:pt idx="92">
                  <c:v>6.5000000000000002E-2</c:v>
                </c:pt>
                <c:pt idx="93">
                  <c:v>6.5000000000000002E-2</c:v>
                </c:pt>
                <c:pt idx="94">
                  <c:v>6.5000000000000002E-2</c:v>
                </c:pt>
                <c:pt idx="95">
                  <c:v>6.5000000000000002E-2</c:v>
                </c:pt>
                <c:pt idx="96">
                  <c:v>6.5000000000000002E-2</c:v>
                </c:pt>
                <c:pt idx="97">
                  <c:v>6.5000000000000002E-2</c:v>
                </c:pt>
                <c:pt idx="98">
                  <c:v>6.5000000000000002E-2</c:v>
                </c:pt>
                <c:pt idx="99">
                  <c:v>6.5000000000000002E-2</c:v>
                </c:pt>
                <c:pt idx="100">
                  <c:v>6.5000000000000002E-2</c:v>
                </c:pt>
                <c:pt idx="101">
                  <c:v>6.5000000000000002E-2</c:v>
                </c:pt>
                <c:pt idx="102">
                  <c:v>6.5000000000000002E-2</c:v>
                </c:pt>
                <c:pt idx="103">
                  <c:v>6.5000000000000002E-2</c:v>
                </c:pt>
                <c:pt idx="104">
                  <c:v>6.5000000000000002E-2</c:v>
                </c:pt>
                <c:pt idx="105">
                  <c:v>6.5000000000000002E-2</c:v>
                </c:pt>
                <c:pt idx="106">
                  <c:v>6.5000000000000002E-2</c:v>
                </c:pt>
                <c:pt idx="107">
                  <c:v>6.5000000000000002E-2</c:v>
                </c:pt>
                <c:pt idx="108">
                  <c:v>6.5000000000000002E-2</c:v>
                </c:pt>
                <c:pt idx="109">
                  <c:v>6.5000000000000002E-2</c:v>
                </c:pt>
                <c:pt idx="110">
                  <c:v>6.5000000000000002E-2</c:v>
                </c:pt>
                <c:pt idx="111">
                  <c:v>6.5000000000000002E-2</c:v>
                </c:pt>
                <c:pt idx="112">
                  <c:v>6.5000000000000002E-2</c:v>
                </c:pt>
                <c:pt idx="113">
                  <c:v>6.5000000000000002E-2</c:v>
                </c:pt>
                <c:pt idx="114">
                  <c:v>6.5000000000000002E-2</c:v>
                </c:pt>
                <c:pt idx="115">
                  <c:v>6.5000000000000002E-2</c:v>
                </c:pt>
                <c:pt idx="116">
                  <c:v>6.5000000000000002E-2</c:v>
                </c:pt>
                <c:pt idx="117">
                  <c:v>6.5000000000000002E-2</c:v>
                </c:pt>
                <c:pt idx="118">
                  <c:v>6.5000000000000002E-2</c:v>
                </c:pt>
                <c:pt idx="119">
                  <c:v>6.5000000000000002E-2</c:v>
                </c:pt>
                <c:pt idx="120">
                  <c:v>6.5000000000000002E-2</c:v>
                </c:pt>
                <c:pt idx="121">
                  <c:v>6.5000000000000002E-2</c:v>
                </c:pt>
                <c:pt idx="122">
                  <c:v>6.5000000000000002E-2</c:v>
                </c:pt>
                <c:pt idx="123">
                  <c:v>6.5000000000000002E-2</c:v>
                </c:pt>
                <c:pt idx="124">
                  <c:v>6.5000000000000002E-2</c:v>
                </c:pt>
                <c:pt idx="125">
                  <c:v>6.5000000000000002E-2</c:v>
                </c:pt>
                <c:pt idx="126">
                  <c:v>6.5000000000000002E-2</c:v>
                </c:pt>
                <c:pt idx="127">
                  <c:v>6.5000000000000002E-2</c:v>
                </c:pt>
                <c:pt idx="128">
                  <c:v>6.5000000000000002E-2</c:v>
                </c:pt>
                <c:pt idx="129">
                  <c:v>6.5000000000000002E-2</c:v>
                </c:pt>
                <c:pt idx="130">
                  <c:v>6.5000000000000002E-2</c:v>
                </c:pt>
                <c:pt idx="131">
                  <c:v>6.5000000000000002E-2</c:v>
                </c:pt>
                <c:pt idx="132">
                  <c:v>6.5000000000000002E-2</c:v>
                </c:pt>
                <c:pt idx="133">
                  <c:v>6.5000000000000002E-2</c:v>
                </c:pt>
                <c:pt idx="134">
                  <c:v>6.5000000000000002E-2</c:v>
                </c:pt>
                <c:pt idx="135">
                  <c:v>6.5000000000000002E-2</c:v>
                </c:pt>
                <c:pt idx="136">
                  <c:v>6.5000000000000002E-2</c:v>
                </c:pt>
                <c:pt idx="137">
                  <c:v>6.5000000000000002E-2</c:v>
                </c:pt>
                <c:pt idx="138">
                  <c:v>6.5000000000000002E-2</c:v>
                </c:pt>
                <c:pt idx="139">
                  <c:v>6.5000000000000002E-2</c:v>
                </c:pt>
                <c:pt idx="140">
                  <c:v>6.5000000000000002E-2</c:v>
                </c:pt>
                <c:pt idx="141">
                  <c:v>6.5000000000000002E-2</c:v>
                </c:pt>
                <c:pt idx="142">
                  <c:v>6.5000000000000002E-2</c:v>
                </c:pt>
                <c:pt idx="143">
                  <c:v>6.5000000000000002E-2</c:v>
                </c:pt>
                <c:pt idx="144">
                  <c:v>6.5000000000000002E-2</c:v>
                </c:pt>
                <c:pt idx="145">
                  <c:v>6.5000000000000002E-2</c:v>
                </c:pt>
                <c:pt idx="146">
                  <c:v>6.5000000000000002E-2</c:v>
                </c:pt>
                <c:pt idx="147">
                  <c:v>6.5000000000000002E-2</c:v>
                </c:pt>
                <c:pt idx="148">
                  <c:v>6.5000000000000002E-2</c:v>
                </c:pt>
                <c:pt idx="149">
                  <c:v>6.5000000000000002E-2</c:v>
                </c:pt>
                <c:pt idx="150">
                  <c:v>6.5000000000000002E-2</c:v>
                </c:pt>
                <c:pt idx="151">
                  <c:v>6.5000000000000002E-2</c:v>
                </c:pt>
                <c:pt idx="152">
                  <c:v>6.5000000000000002E-2</c:v>
                </c:pt>
                <c:pt idx="153">
                  <c:v>6.5000000000000002E-2</c:v>
                </c:pt>
                <c:pt idx="154">
                  <c:v>6.5000000000000002E-2</c:v>
                </c:pt>
                <c:pt idx="155">
                  <c:v>6.5000000000000002E-2</c:v>
                </c:pt>
                <c:pt idx="156">
                  <c:v>6.5000000000000002E-2</c:v>
                </c:pt>
                <c:pt idx="157">
                  <c:v>6.5000000000000002E-2</c:v>
                </c:pt>
                <c:pt idx="158">
                  <c:v>6.5000000000000002E-2</c:v>
                </c:pt>
                <c:pt idx="159">
                  <c:v>6.5000000000000002E-2</c:v>
                </c:pt>
                <c:pt idx="160">
                  <c:v>6.5000000000000002E-2</c:v>
                </c:pt>
                <c:pt idx="161">
                  <c:v>6.5000000000000002E-2</c:v>
                </c:pt>
                <c:pt idx="162">
                  <c:v>6.5000000000000002E-2</c:v>
                </c:pt>
                <c:pt idx="163">
                  <c:v>6.5000000000000002E-2</c:v>
                </c:pt>
                <c:pt idx="164">
                  <c:v>6.5000000000000002E-2</c:v>
                </c:pt>
                <c:pt idx="165">
                  <c:v>6.5000000000000002E-2</c:v>
                </c:pt>
                <c:pt idx="166">
                  <c:v>6.5000000000000002E-2</c:v>
                </c:pt>
                <c:pt idx="167">
                  <c:v>6.5000000000000002E-2</c:v>
                </c:pt>
                <c:pt idx="168">
                  <c:v>6.5000000000000002E-2</c:v>
                </c:pt>
                <c:pt idx="169">
                  <c:v>6.5000000000000002E-2</c:v>
                </c:pt>
                <c:pt idx="170">
                  <c:v>6.5000000000000002E-2</c:v>
                </c:pt>
                <c:pt idx="171">
                  <c:v>6.5000000000000002E-2</c:v>
                </c:pt>
                <c:pt idx="172">
                  <c:v>6.5000000000000002E-2</c:v>
                </c:pt>
                <c:pt idx="173">
                  <c:v>6.5000000000000002E-2</c:v>
                </c:pt>
                <c:pt idx="174">
                  <c:v>6.5000000000000002E-2</c:v>
                </c:pt>
                <c:pt idx="175">
                  <c:v>6.5000000000000002E-2</c:v>
                </c:pt>
                <c:pt idx="176">
                  <c:v>6.5000000000000002E-2</c:v>
                </c:pt>
                <c:pt idx="177">
                  <c:v>6.5000000000000002E-2</c:v>
                </c:pt>
                <c:pt idx="178">
                  <c:v>6.5000000000000002E-2</c:v>
                </c:pt>
                <c:pt idx="179">
                  <c:v>6.5000000000000002E-2</c:v>
                </c:pt>
                <c:pt idx="180">
                  <c:v>6.5000000000000002E-2</c:v>
                </c:pt>
                <c:pt idx="181">
                  <c:v>6.5000000000000002E-2</c:v>
                </c:pt>
                <c:pt idx="182">
                  <c:v>6.5000000000000002E-2</c:v>
                </c:pt>
                <c:pt idx="183">
                  <c:v>6.5000000000000002E-2</c:v>
                </c:pt>
                <c:pt idx="184">
                  <c:v>6.5000000000000002E-2</c:v>
                </c:pt>
                <c:pt idx="185">
                  <c:v>6.5000000000000002E-2</c:v>
                </c:pt>
                <c:pt idx="186">
                  <c:v>6.5000000000000002E-2</c:v>
                </c:pt>
                <c:pt idx="187">
                  <c:v>6.5000000000000002E-2</c:v>
                </c:pt>
                <c:pt idx="188">
                  <c:v>6.5000000000000002E-2</c:v>
                </c:pt>
                <c:pt idx="189">
                  <c:v>6.5000000000000002E-2</c:v>
                </c:pt>
                <c:pt idx="190">
                  <c:v>6.5000000000000002E-2</c:v>
                </c:pt>
                <c:pt idx="191">
                  <c:v>6.5000000000000002E-2</c:v>
                </c:pt>
                <c:pt idx="192">
                  <c:v>6.5000000000000002E-2</c:v>
                </c:pt>
                <c:pt idx="193">
                  <c:v>6.5000000000000002E-2</c:v>
                </c:pt>
                <c:pt idx="194">
                  <c:v>6.5000000000000002E-2</c:v>
                </c:pt>
                <c:pt idx="195">
                  <c:v>6.5000000000000002E-2</c:v>
                </c:pt>
                <c:pt idx="196">
                  <c:v>6.5000000000000002E-2</c:v>
                </c:pt>
                <c:pt idx="197">
                  <c:v>6.5000000000000002E-2</c:v>
                </c:pt>
                <c:pt idx="198">
                  <c:v>6.5000000000000002E-2</c:v>
                </c:pt>
                <c:pt idx="199">
                  <c:v>6.5000000000000002E-2</c:v>
                </c:pt>
                <c:pt idx="200">
                  <c:v>6.5000000000000002E-2</c:v>
                </c:pt>
                <c:pt idx="201">
                  <c:v>6.5000000000000002E-2</c:v>
                </c:pt>
                <c:pt idx="202">
                  <c:v>6.5000000000000002E-2</c:v>
                </c:pt>
                <c:pt idx="203">
                  <c:v>6.5000000000000002E-2</c:v>
                </c:pt>
                <c:pt idx="204">
                  <c:v>6.5000000000000002E-2</c:v>
                </c:pt>
                <c:pt idx="205">
                  <c:v>6.5000000000000002E-2</c:v>
                </c:pt>
                <c:pt idx="206">
                  <c:v>6.5000000000000002E-2</c:v>
                </c:pt>
                <c:pt idx="207">
                  <c:v>6.5000000000000002E-2</c:v>
                </c:pt>
                <c:pt idx="208">
                  <c:v>6.5000000000000002E-2</c:v>
                </c:pt>
                <c:pt idx="209">
                  <c:v>6.5000000000000002E-2</c:v>
                </c:pt>
                <c:pt idx="210">
                  <c:v>6.5000000000000002E-2</c:v>
                </c:pt>
                <c:pt idx="211">
                  <c:v>6.5000000000000002E-2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IPCA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Plan1!$A$2:$A$213</c:f>
              <c:numCache>
                <c:formatCode>mmm\-yy</c:formatCode>
                <c:ptCount val="212"/>
                <c:pt idx="0">
                  <c:v>36161</c:v>
                </c:pt>
                <c:pt idx="1">
                  <c:v>36192</c:v>
                </c:pt>
                <c:pt idx="2">
                  <c:v>36220</c:v>
                </c:pt>
                <c:pt idx="3">
                  <c:v>36251</c:v>
                </c:pt>
                <c:pt idx="4">
                  <c:v>36281</c:v>
                </c:pt>
                <c:pt idx="5">
                  <c:v>36312</c:v>
                </c:pt>
                <c:pt idx="6">
                  <c:v>36342</c:v>
                </c:pt>
                <c:pt idx="7">
                  <c:v>36373</c:v>
                </c:pt>
                <c:pt idx="8">
                  <c:v>36404</c:v>
                </c:pt>
                <c:pt idx="9">
                  <c:v>36434</c:v>
                </c:pt>
                <c:pt idx="10">
                  <c:v>36465</c:v>
                </c:pt>
                <c:pt idx="11">
                  <c:v>36495</c:v>
                </c:pt>
                <c:pt idx="12">
                  <c:v>36526</c:v>
                </c:pt>
                <c:pt idx="13">
                  <c:v>36557</c:v>
                </c:pt>
                <c:pt idx="14">
                  <c:v>36586</c:v>
                </c:pt>
                <c:pt idx="15">
                  <c:v>36617</c:v>
                </c:pt>
                <c:pt idx="16">
                  <c:v>36647</c:v>
                </c:pt>
                <c:pt idx="17">
                  <c:v>36678</c:v>
                </c:pt>
                <c:pt idx="18">
                  <c:v>36708</c:v>
                </c:pt>
                <c:pt idx="19">
                  <c:v>36739</c:v>
                </c:pt>
                <c:pt idx="20">
                  <c:v>36770</c:v>
                </c:pt>
                <c:pt idx="21">
                  <c:v>36800</c:v>
                </c:pt>
                <c:pt idx="22">
                  <c:v>36831</c:v>
                </c:pt>
                <c:pt idx="23">
                  <c:v>36861</c:v>
                </c:pt>
                <c:pt idx="24">
                  <c:v>36892</c:v>
                </c:pt>
                <c:pt idx="25">
                  <c:v>36923</c:v>
                </c:pt>
                <c:pt idx="26">
                  <c:v>36951</c:v>
                </c:pt>
                <c:pt idx="27">
                  <c:v>36982</c:v>
                </c:pt>
                <c:pt idx="28">
                  <c:v>37012</c:v>
                </c:pt>
                <c:pt idx="29">
                  <c:v>37043</c:v>
                </c:pt>
                <c:pt idx="30">
                  <c:v>37073</c:v>
                </c:pt>
                <c:pt idx="31">
                  <c:v>37104</c:v>
                </c:pt>
                <c:pt idx="32">
                  <c:v>37135</c:v>
                </c:pt>
                <c:pt idx="33">
                  <c:v>37165</c:v>
                </c:pt>
                <c:pt idx="34">
                  <c:v>37196</c:v>
                </c:pt>
                <c:pt idx="35">
                  <c:v>37226</c:v>
                </c:pt>
                <c:pt idx="36">
                  <c:v>37257</c:v>
                </c:pt>
                <c:pt idx="37">
                  <c:v>37288</c:v>
                </c:pt>
                <c:pt idx="38">
                  <c:v>37316</c:v>
                </c:pt>
                <c:pt idx="39">
                  <c:v>37347</c:v>
                </c:pt>
                <c:pt idx="40">
                  <c:v>37377</c:v>
                </c:pt>
                <c:pt idx="41">
                  <c:v>37408</c:v>
                </c:pt>
                <c:pt idx="42">
                  <c:v>37438</c:v>
                </c:pt>
                <c:pt idx="43">
                  <c:v>37469</c:v>
                </c:pt>
                <c:pt idx="44">
                  <c:v>37500</c:v>
                </c:pt>
                <c:pt idx="45">
                  <c:v>37530</c:v>
                </c:pt>
                <c:pt idx="46">
                  <c:v>37561</c:v>
                </c:pt>
                <c:pt idx="47">
                  <c:v>37591</c:v>
                </c:pt>
                <c:pt idx="48">
                  <c:v>37622</c:v>
                </c:pt>
                <c:pt idx="49">
                  <c:v>37653</c:v>
                </c:pt>
                <c:pt idx="50">
                  <c:v>37681</c:v>
                </c:pt>
                <c:pt idx="51">
                  <c:v>37712</c:v>
                </c:pt>
                <c:pt idx="52">
                  <c:v>37742</c:v>
                </c:pt>
                <c:pt idx="53">
                  <c:v>37773</c:v>
                </c:pt>
                <c:pt idx="54">
                  <c:v>37803</c:v>
                </c:pt>
                <c:pt idx="55">
                  <c:v>37834</c:v>
                </c:pt>
                <c:pt idx="56">
                  <c:v>37865</c:v>
                </c:pt>
                <c:pt idx="57">
                  <c:v>37895</c:v>
                </c:pt>
                <c:pt idx="58">
                  <c:v>37926</c:v>
                </c:pt>
                <c:pt idx="59">
                  <c:v>37956</c:v>
                </c:pt>
                <c:pt idx="60">
                  <c:v>37987</c:v>
                </c:pt>
                <c:pt idx="61">
                  <c:v>38018</c:v>
                </c:pt>
                <c:pt idx="62">
                  <c:v>38047</c:v>
                </c:pt>
                <c:pt idx="63">
                  <c:v>38078</c:v>
                </c:pt>
                <c:pt idx="64">
                  <c:v>38108</c:v>
                </c:pt>
                <c:pt idx="65">
                  <c:v>38139</c:v>
                </c:pt>
                <c:pt idx="66">
                  <c:v>38169</c:v>
                </c:pt>
                <c:pt idx="67">
                  <c:v>38200</c:v>
                </c:pt>
                <c:pt idx="68">
                  <c:v>38231</c:v>
                </c:pt>
                <c:pt idx="69">
                  <c:v>38261</c:v>
                </c:pt>
                <c:pt idx="70">
                  <c:v>38292</c:v>
                </c:pt>
                <c:pt idx="71">
                  <c:v>38322</c:v>
                </c:pt>
                <c:pt idx="72">
                  <c:v>38353</c:v>
                </c:pt>
                <c:pt idx="73">
                  <c:v>38384</c:v>
                </c:pt>
                <c:pt idx="74">
                  <c:v>38412</c:v>
                </c:pt>
                <c:pt idx="75">
                  <c:v>38443</c:v>
                </c:pt>
                <c:pt idx="76">
                  <c:v>38473</c:v>
                </c:pt>
                <c:pt idx="77">
                  <c:v>38504</c:v>
                </c:pt>
                <c:pt idx="78">
                  <c:v>38534</c:v>
                </c:pt>
                <c:pt idx="79">
                  <c:v>38565</c:v>
                </c:pt>
                <c:pt idx="80">
                  <c:v>38596</c:v>
                </c:pt>
                <c:pt idx="81">
                  <c:v>38626</c:v>
                </c:pt>
                <c:pt idx="82">
                  <c:v>38657</c:v>
                </c:pt>
                <c:pt idx="83">
                  <c:v>38687</c:v>
                </c:pt>
                <c:pt idx="84">
                  <c:v>38718</c:v>
                </c:pt>
                <c:pt idx="85">
                  <c:v>38749</c:v>
                </c:pt>
                <c:pt idx="86">
                  <c:v>38777</c:v>
                </c:pt>
                <c:pt idx="87">
                  <c:v>38808</c:v>
                </c:pt>
                <c:pt idx="88">
                  <c:v>38838</c:v>
                </c:pt>
                <c:pt idx="89">
                  <c:v>38869</c:v>
                </c:pt>
                <c:pt idx="90">
                  <c:v>38899</c:v>
                </c:pt>
                <c:pt idx="91">
                  <c:v>38930</c:v>
                </c:pt>
                <c:pt idx="92">
                  <c:v>38961</c:v>
                </c:pt>
                <c:pt idx="93">
                  <c:v>38991</c:v>
                </c:pt>
                <c:pt idx="94">
                  <c:v>39022</c:v>
                </c:pt>
                <c:pt idx="95">
                  <c:v>39052</c:v>
                </c:pt>
                <c:pt idx="96">
                  <c:v>39083</c:v>
                </c:pt>
                <c:pt idx="97">
                  <c:v>39114</c:v>
                </c:pt>
                <c:pt idx="98">
                  <c:v>39142</c:v>
                </c:pt>
                <c:pt idx="99">
                  <c:v>39173</c:v>
                </c:pt>
                <c:pt idx="100">
                  <c:v>39203</c:v>
                </c:pt>
                <c:pt idx="101">
                  <c:v>39234</c:v>
                </c:pt>
                <c:pt idx="102">
                  <c:v>39264</c:v>
                </c:pt>
                <c:pt idx="103">
                  <c:v>39295</c:v>
                </c:pt>
                <c:pt idx="104">
                  <c:v>39326</c:v>
                </c:pt>
                <c:pt idx="105">
                  <c:v>39356</c:v>
                </c:pt>
                <c:pt idx="106">
                  <c:v>39387</c:v>
                </c:pt>
                <c:pt idx="107">
                  <c:v>39417</c:v>
                </c:pt>
                <c:pt idx="108">
                  <c:v>39448</c:v>
                </c:pt>
                <c:pt idx="109">
                  <c:v>39479</c:v>
                </c:pt>
                <c:pt idx="110">
                  <c:v>39508</c:v>
                </c:pt>
                <c:pt idx="111">
                  <c:v>39539</c:v>
                </c:pt>
                <c:pt idx="112">
                  <c:v>39569</c:v>
                </c:pt>
                <c:pt idx="113">
                  <c:v>39600</c:v>
                </c:pt>
                <c:pt idx="114">
                  <c:v>39630</c:v>
                </c:pt>
                <c:pt idx="115">
                  <c:v>39661</c:v>
                </c:pt>
                <c:pt idx="116">
                  <c:v>39692</c:v>
                </c:pt>
                <c:pt idx="117">
                  <c:v>39722</c:v>
                </c:pt>
                <c:pt idx="118">
                  <c:v>39753</c:v>
                </c:pt>
                <c:pt idx="119">
                  <c:v>39783</c:v>
                </c:pt>
                <c:pt idx="120">
                  <c:v>39814</c:v>
                </c:pt>
                <c:pt idx="121">
                  <c:v>39845</c:v>
                </c:pt>
                <c:pt idx="122">
                  <c:v>39873</c:v>
                </c:pt>
                <c:pt idx="123">
                  <c:v>39904</c:v>
                </c:pt>
                <c:pt idx="124">
                  <c:v>39934</c:v>
                </c:pt>
                <c:pt idx="125">
                  <c:v>39965</c:v>
                </c:pt>
                <c:pt idx="126">
                  <c:v>39995</c:v>
                </c:pt>
                <c:pt idx="127">
                  <c:v>40026</c:v>
                </c:pt>
                <c:pt idx="128">
                  <c:v>40057</c:v>
                </c:pt>
                <c:pt idx="129">
                  <c:v>40087</c:v>
                </c:pt>
                <c:pt idx="130">
                  <c:v>40118</c:v>
                </c:pt>
                <c:pt idx="131">
                  <c:v>40148</c:v>
                </c:pt>
                <c:pt idx="132">
                  <c:v>40179</c:v>
                </c:pt>
                <c:pt idx="133">
                  <c:v>40210</c:v>
                </c:pt>
                <c:pt idx="134">
                  <c:v>40238</c:v>
                </c:pt>
                <c:pt idx="135">
                  <c:v>40269</c:v>
                </c:pt>
                <c:pt idx="136">
                  <c:v>40299</c:v>
                </c:pt>
                <c:pt idx="137">
                  <c:v>40330</c:v>
                </c:pt>
                <c:pt idx="138">
                  <c:v>40360</c:v>
                </c:pt>
                <c:pt idx="139">
                  <c:v>40391</c:v>
                </c:pt>
                <c:pt idx="140">
                  <c:v>40422</c:v>
                </c:pt>
                <c:pt idx="141">
                  <c:v>40452</c:v>
                </c:pt>
                <c:pt idx="142">
                  <c:v>40483</c:v>
                </c:pt>
                <c:pt idx="143">
                  <c:v>40513</c:v>
                </c:pt>
                <c:pt idx="144">
                  <c:v>40544</c:v>
                </c:pt>
                <c:pt idx="145">
                  <c:v>40575</c:v>
                </c:pt>
                <c:pt idx="146">
                  <c:v>40603</c:v>
                </c:pt>
                <c:pt idx="147">
                  <c:v>40634</c:v>
                </c:pt>
                <c:pt idx="148">
                  <c:v>40664</c:v>
                </c:pt>
                <c:pt idx="149">
                  <c:v>40695</c:v>
                </c:pt>
                <c:pt idx="150">
                  <c:v>40725</c:v>
                </c:pt>
                <c:pt idx="151">
                  <c:v>40756</c:v>
                </c:pt>
                <c:pt idx="152">
                  <c:v>40787</c:v>
                </c:pt>
                <c:pt idx="153">
                  <c:v>40817</c:v>
                </c:pt>
                <c:pt idx="154">
                  <c:v>40848</c:v>
                </c:pt>
                <c:pt idx="155">
                  <c:v>40878</c:v>
                </c:pt>
                <c:pt idx="156">
                  <c:v>40909</c:v>
                </c:pt>
                <c:pt idx="157">
                  <c:v>40940</c:v>
                </c:pt>
                <c:pt idx="158">
                  <c:v>40969</c:v>
                </c:pt>
                <c:pt idx="159">
                  <c:v>41000</c:v>
                </c:pt>
                <c:pt idx="160">
                  <c:v>41030</c:v>
                </c:pt>
                <c:pt idx="161">
                  <c:v>41061</c:v>
                </c:pt>
                <c:pt idx="162">
                  <c:v>41091</c:v>
                </c:pt>
                <c:pt idx="163">
                  <c:v>41122</c:v>
                </c:pt>
                <c:pt idx="164">
                  <c:v>41153</c:v>
                </c:pt>
                <c:pt idx="165">
                  <c:v>41183</c:v>
                </c:pt>
                <c:pt idx="166">
                  <c:v>41214</c:v>
                </c:pt>
                <c:pt idx="167">
                  <c:v>41244</c:v>
                </c:pt>
                <c:pt idx="168">
                  <c:v>41275</c:v>
                </c:pt>
                <c:pt idx="169">
                  <c:v>41306</c:v>
                </c:pt>
                <c:pt idx="170">
                  <c:v>41334</c:v>
                </c:pt>
                <c:pt idx="171">
                  <c:v>41365</c:v>
                </c:pt>
                <c:pt idx="172">
                  <c:v>41395</c:v>
                </c:pt>
                <c:pt idx="173">
                  <c:v>41426</c:v>
                </c:pt>
                <c:pt idx="174">
                  <c:v>41456</c:v>
                </c:pt>
                <c:pt idx="175">
                  <c:v>41487</c:v>
                </c:pt>
                <c:pt idx="176">
                  <c:v>41518</c:v>
                </c:pt>
                <c:pt idx="177">
                  <c:v>41548</c:v>
                </c:pt>
                <c:pt idx="178">
                  <c:v>41579</c:v>
                </c:pt>
                <c:pt idx="179">
                  <c:v>41609</c:v>
                </c:pt>
                <c:pt idx="180">
                  <c:v>41640</c:v>
                </c:pt>
                <c:pt idx="181">
                  <c:v>41671</c:v>
                </c:pt>
                <c:pt idx="182">
                  <c:v>41699</c:v>
                </c:pt>
                <c:pt idx="183">
                  <c:v>41730</c:v>
                </c:pt>
                <c:pt idx="184">
                  <c:v>41760</c:v>
                </c:pt>
                <c:pt idx="185">
                  <c:v>41791</c:v>
                </c:pt>
                <c:pt idx="186">
                  <c:v>41821</c:v>
                </c:pt>
                <c:pt idx="187">
                  <c:v>41852</c:v>
                </c:pt>
                <c:pt idx="188">
                  <c:v>41883</c:v>
                </c:pt>
                <c:pt idx="189">
                  <c:v>41913</c:v>
                </c:pt>
                <c:pt idx="190">
                  <c:v>41944</c:v>
                </c:pt>
                <c:pt idx="191">
                  <c:v>41974</c:v>
                </c:pt>
                <c:pt idx="192">
                  <c:v>42005</c:v>
                </c:pt>
                <c:pt idx="193">
                  <c:v>42036</c:v>
                </c:pt>
                <c:pt idx="194">
                  <c:v>42064</c:v>
                </c:pt>
                <c:pt idx="195">
                  <c:v>42095</c:v>
                </c:pt>
                <c:pt idx="196">
                  <c:v>42125</c:v>
                </c:pt>
                <c:pt idx="197">
                  <c:v>42156</c:v>
                </c:pt>
                <c:pt idx="198">
                  <c:v>42186</c:v>
                </c:pt>
                <c:pt idx="199">
                  <c:v>42217</c:v>
                </c:pt>
                <c:pt idx="200">
                  <c:v>42248</c:v>
                </c:pt>
                <c:pt idx="201">
                  <c:v>42278</c:v>
                </c:pt>
                <c:pt idx="202">
                  <c:v>42309</c:v>
                </c:pt>
                <c:pt idx="203">
                  <c:v>42339</c:v>
                </c:pt>
                <c:pt idx="204">
                  <c:v>42370</c:v>
                </c:pt>
                <c:pt idx="205">
                  <c:v>42401</c:v>
                </c:pt>
                <c:pt idx="206">
                  <c:v>42430</c:v>
                </c:pt>
                <c:pt idx="207">
                  <c:v>42461</c:v>
                </c:pt>
                <c:pt idx="208">
                  <c:v>42491</c:v>
                </c:pt>
                <c:pt idx="209">
                  <c:v>42522</c:v>
                </c:pt>
                <c:pt idx="210">
                  <c:v>42552</c:v>
                </c:pt>
                <c:pt idx="211">
                  <c:v>42583</c:v>
                </c:pt>
              </c:numCache>
            </c:numRef>
          </c:cat>
          <c:val>
            <c:numRef>
              <c:f>Plan1!$E$2:$E$213</c:f>
              <c:numCache>
                <c:formatCode>0.00%</c:formatCode>
                <c:ptCount val="212"/>
                <c:pt idx="0">
                  <c:v>1.6455502692779955E-2</c:v>
                </c:pt>
                <c:pt idx="1">
                  <c:v>2.2425129873635319E-2</c:v>
                </c:pt>
                <c:pt idx="2">
                  <c:v>3.0169230917127088E-2</c:v>
                </c:pt>
                <c:pt idx="3">
                  <c:v>3.345787969898506E-2</c:v>
                </c:pt>
                <c:pt idx="4">
                  <c:v>3.1401247102569751E-2</c:v>
                </c:pt>
                <c:pt idx="5">
                  <c:v>3.3154278616341459E-2</c:v>
                </c:pt>
                <c:pt idx="6">
                  <c:v>4.567046481103243E-2</c:v>
                </c:pt>
                <c:pt idx="7">
                  <c:v>5.6916493530982271E-2</c:v>
                </c:pt>
                <c:pt idx="8">
                  <c:v>6.253050176481123E-2</c:v>
                </c:pt>
                <c:pt idx="9">
                  <c:v>7.4959622811250348E-2</c:v>
                </c:pt>
                <c:pt idx="10">
                  <c:v>8.647550983976493E-2</c:v>
                </c:pt>
                <c:pt idx="11">
                  <c:v>8.939934506010494E-2</c:v>
                </c:pt>
                <c:pt idx="12">
                  <c:v>8.8533883812788039E-2</c:v>
                </c:pt>
                <c:pt idx="13">
                  <c:v>7.8623431827555379E-2</c:v>
                </c:pt>
                <c:pt idx="14">
                  <c:v>6.9234820353686111E-2</c:v>
                </c:pt>
                <c:pt idx="15">
                  <c:v>6.7746227723916919E-2</c:v>
                </c:pt>
                <c:pt idx="16">
                  <c:v>6.4659025270876747E-2</c:v>
                </c:pt>
                <c:pt idx="17">
                  <c:v>6.5084081274578542E-2</c:v>
                </c:pt>
                <c:pt idx="18">
                  <c:v>7.056280045810559E-2</c:v>
                </c:pt>
                <c:pt idx="19">
                  <c:v>7.8547308218085643E-2</c:v>
                </c:pt>
                <c:pt idx="20">
                  <c:v>7.7687136902589327E-2</c:v>
                </c:pt>
                <c:pt idx="21">
                  <c:v>6.6504495399004826E-2</c:v>
                </c:pt>
                <c:pt idx="22">
                  <c:v>5.9848746690720045E-2</c:v>
                </c:pt>
                <c:pt idx="23">
                  <c:v>5.9743393932599309E-2</c:v>
                </c:pt>
                <c:pt idx="24">
                  <c:v>5.9216787197391652E-2</c:v>
                </c:pt>
                <c:pt idx="25">
                  <c:v>6.270766445470799E-2</c:v>
                </c:pt>
                <c:pt idx="26">
                  <c:v>6.440426419839973E-2</c:v>
                </c:pt>
                <c:pt idx="27">
                  <c:v>6.6100188140560068E-2</c:v>
                </c:pt>
                <c:pt idx="28">
                  <c:v>7.0364162495686999E-2</c:v>
                </c:pt>
                <c:pt idx="29">
                  <c:v>7.3461095620736439E-2</c:v>
                </c:pt>
                <c:pt idx="30">
                  <c:v>7.0503029418849561E-2</c:v>
                </c:pt>
                <c:pt idx="31">
                  <c:v>6.4057398701787616E-2</c:v>
                </c:pt>
                <c:pt idx="32">
                  <c:v>6.4588206543103155E-2</c:v>
                </c:pt>
                <c:pt idx="33">
                  <c:v>7.1923595623538006E-2</c:v>
                </c:pt>
                <c:pt idx="34">
                  <c:v>7.6090762711787718E-2</c:v>
                </c:pt>
                <c:pt idx="35">
                  <c:v>7.673263015152032E-2</c:v>
                </c:pt>
                <c:pt idx="36">
                  <c:v>7.6197315132054966E-2</c:v>
                </c:pt>
                <c:pt idx="37">
                  <c:v>7.5126045656511042E-2</c:v>
                </c:pt>
                <c:pt idx="38">
                  <c:v>7.7482368928521561E-2</c:v>
                </c:pt>
                <c:pt idx="39">
                  <c:v>7.9839160747613658E-2</c:v>
                </c:pt>
                <c:pt idx="40">
                  <c:v>7.7688300951282985E-2</c:v>
                </c:pt>
                <c:pt idx="41">
                  <c:v>7.6616187639552802E-2</c:v>
                </c:pt>
                <c:pt idx="42">
                  <c:v>7.5128708450077353E-2</c:v>
                </c:pt>
                <c:pt idx="43">
                  <c:v>7.4594880888781079E-2</c:v>
                </c:pt>
                <c:pt idx="44">
                  <c:v>7.9309896321480444E-2</c:v>
                </c:pt>
                <c:pt idx="45">
                  <c:v>8.4447938077250928E-2</c:v>
                </c:pt>
                <c:pt idx="46">
                  <c:v>0.10932207904595792</c:v>
                </c:pt>
                <c:pt idx="47">
                  <c:v>0.12530337079575005</c:v>
                </c:pt>
                <c:pt idx="48">
                  <c:v>0.14467041050403351</c:v>
                </c:pt>
                <c:pt idx="49">
                  <c:v>0.15847123948679442</c:v>
                </c:pt>
                <c:pt idx="50">
                  <c:v>0.16572607925694083</c:v>
                </c:pt>
                <c:pt idx="51">
                  <c:v>0.16769208554140191</c:v>
                </c:pt>
                <c:pt idx="52">
                  <c:v>0.17235306582497145</c:v>
                </c:pt>
                <c:pt idx="53">
                  <c:v>0.16569860209742515</c:v>
                </c:pt>
                <c:pt idx="54">
                  <c:v>0.15429390186937453</c:v>
                </c:pt>
                <c:pt idx="55">
                  <c:v>0.15073869958840591</c:v>
                </c:pt>
                <c:pt idx="56">
                  <c:v>0.15142420715368865</c:v>
                </c:pt>
                <c:pt idx="57">
                  <c:v>0.13983154412637822</c:v>
                </c:pt>
                <c:pt idx="58">
                  <c:v>0.11017954899670745</c:v>
                </c:pt>
                <c:pt idx="59">
                  <c:v>9.2999493292351243E-2</c:v>
                </c:pt>
                <c:pt idx="60">
                  <c:v>7.7072165712834817E-2</c:v>
                </c:pt>
                <c:pt idx="61">
                  <c:v>6.6892099954399153E-2</c:v>
                </c:pt>
                <c:pt idx="62">
                  <c:v>5.8882241256726919E-2</c:v>
                </c:pt>
                <c:pt idx="63">
                  <c:v>5.2589982717021977E-2</c:v>
                </c:pt>
                <c:pt idx="64">
                  <c:v>5.1543774603795223E-2</c:v>
                </c:pt>
                <c:pt idx="65">
                  <c:v>6.0600636358019155E-2</c:v>
                </c:pt>
                <c:pt idx="66">
                  <c:v>6.8115870408060886E-2</c:v>
                </c:pt>
                <c:pt idx="67">
                  <c:v>7.1841608445162963E-2</c:v>
                </c:pt>
                <c:pt idx="68">
                  <c:v>6.7055651670006267E-2</c:v>
                </c:pt>
                <c:pt idx="69">
                  <c:v>6.8651606877409677E-2</c:v>
                </c:pt>
                <c:pt idx="70">
                  <c:v>7.2379213638492867E-2</c:v>
                </c:pt>
                <c:pt idx="71">
                  <c:v>7.6006441380604084E-2</c:v>
                </c:pt>
                <c:pt idx="72">
                  <c:v>7.4084238527800883E-2</c:v>
                </c:pt>
                <c:pt idx="73">
                  <c:v>7.3870724117994779E-2</c:v>
                </c:pt>
                <c:pt idx="74">
                  <c:v>7.5367110117561698E-2</c:v>
                </c:pt>
                <c:pt idx="75">
                  <c:v>8.0724124714142809E-2</c:v>
                </c:pt>
                <c:pt idx="76">
                  <c:v>8.0509076634406096E-2</c:v>
                </c:pt>
                <c:pt idx="77">
                  <c:v>7.2676968343838411E-2</c:v>
                </c:pt>
                <c:pt idx="78">
                  <c:v>6.5661144351102152E-2</c:v>
                </c:pt>
                <c:pt idx="79">
                  <c:v>6.0157680302412864E-2</c:v>
                </c:pt>
                <c:pt idx="80">
                  <c:v>6.036901443583309E-2</c:v>
                </c:pt>
                <c:pt idx="81">
                  <c:v>6.364175830754859E-2</c:v>
                </c:pt>
                <c:pt idx="82">
                  <c:v>6.2162864215155711E-2</c:v>
                </c:pt>
                <c:pt idx="83">
                  <c:v>5.6897333458586496E-2</c:v>
                </c:pt>
                <c:pt idx="84">
                  <c:v>5.7002413726379153E-2</c:v>
                </c:pt>
                <c:pt idx="85">
                  <c:v>5.5110968906111557E-2</c:v>
                </c:pt>
                <c:pt idx="86">
                  <c:v>5.3223284039765284E-2</c:v>
                </c:pt>
                <c:pt idx="87">
                  <c:v>4.6331964842122098E-2</c:v>
                </c:pt>
                <c:pt idx="88">
                  <c:v>4.2271168083355626E-2</c:v>
                </c:pt>
                <c:pt idx="89">
                  <c:v>4.0290456721725043E-2</c:v>
                </c:pt>
                <c:pt idx="90">
                  <c:v>3.9667838992016646E-2</c:v>
                </c:pt>
                <c:pt idx="91">
                  <c:v>3.8422354908168144E-2</c:v>
                </c:pt>
                <c:pt idx="92">
                  <c:v>3.6973634134006339E-2</c:v>
                </c:pt>
                <c:pt idx="93">
                  <c:v>3.2650766378807372E-2</c:v>
                </c:pt>
                <c:pt idx="94">
                  <c:v>3.0185960969250969E-2</c:v>
                </c:pt>
                <c:pt idx="95">
                  <c:v>3.1417749683044116E-2</c:v>
                </c:pt>
                <c:pt idx="96">
                  <c:v>2.9879697566010499E-2</c:v>
                </c:pt>
                <c:pt idx="97">
                  <c:v>3.0187399895728051E-2</c:v>
                </c:pt>
                <c:pt idx="98">
                  <c:v>2.9571933959317231E-2</c:v>
                </c:pt>
                <c:pt idx="99">
                  <c:v>2.9982899704835475E-2</c:v>
                </c:pt>
                <c:pt idx="100">
                  <c:v>3.1835016807201688E-2</c:v>
                </c:pt>
                <c:pt idx="101">
                  <c:v>3.6901648315724955E-2</c:v>
                </c:pt>
                <c:pt idx="102">
                  <c:v>3.7419115951375481E-2</c:v>
                </c:pt>
                <c:pt idx="103">
                  <c:v>4.1774098746973021E-2</c:v>
                </c:pt>
                <c:pt idx="104">
                  <c:v>4.1462221459652282E-2</c:v>
                </c:pt>
                <c:pt idx="105">
                  <c:v>4.115081044954727E-2</c:v>
                </c:pt>
                <c:pt idx="106">
                  <c:v>4.1877363701779968E-2</c:v>
                </c:pt>
                <c:pt idx="107">
                  <c:v>4.4573304332378161E-2</c:v>
                </c:pt>
                <c:pt idx="108">
                  <c:v>4.5613301648519844E-2</c:v>
                </c:pt>
                <c:pt idx="109">
                  <c:v>4.6133818027277451E-2</c:v>
                </c:pt>
                <c:pt idx="110">
                  <c:v>4.7280323158122917E-2</c:v>
                </c:pt>
                <c:pt idx="111">
                  <c:v>5.0414329112711043E-2</c:v>
                </c:pt>
                <c:pt idx="112">
                  <c:v>5.5756484157062136E-2</c:v>
                </c:pt>
                <c:pt idx="113">
                  <c:v>6.0599403809158403E-2</c:v>
                </c:pt>
                <c:pt idx="114">
                  <c:v>6.3667777982189921E-2</c:v>
                </c:pt>
                <c:pt idx="115">
                  <c:v>6.1656263322922511E-2</c:v>
                </c:pt>
                <c:pt idx="116">
                  <c:v>6.2504062295430485E-2</c:v>
                </c:pt>
                <c:pt idx="117">
                  <c:v>6.4093051421495018E-2</c:v>
                </c:pt>
                <c:pt idx="118">
                  <c:v>6.3881038460462669E-2</c:v>
                </c:pt>
                <c:pt idx="119">
                  <c:v>5.9023134175254732E-2</c:v>
                </c:pt>
                <c:pt idx="120">
                  <c:v>5.8391133100553327E-2</c:v>
                </c:pt>
                <c:pt idx="121">
                  <c:v>5.9023071283317963E-2</c:v>
                </c:pt>
                <c:pt idx="122">
                  <c:v>5.6071971960474087E-2</c:v>
                </c:pt>
                <c:pt idx="123">
                  <c:v>5.5336765217190331E-2</c:v>
                </c:pt>
                <c:pt idx="124">
                  <c:v>5.1986157370483621E-2</c:v>
                </c:pt>
                <c:pt idx="125">
                  <c:v>4.8017974525528695E-2</c:v>
                </c:pt>
                <c:pt idx="126">
                  <c:v>4.4994745513169843E-2</c:v>
                </c:pt>
                <c:pt idx="127">
                  <c:v>4.364004550402889E-2</c:v>
                </c:pt>
                <c:pt idx="128">
                  <c:v>4.3431858780409227E-2</c:v>
                </c:pt>
                <c:pt idx="129">
                  <c:v>4.1665971114977163E-2</c:v>
                </c:pt>
                <c:pt idx="130">
                  <c:v>4.218493582756877E-2</c:v>
                </c:pt>
                <c:pt idx="131">
                  <c:v>4.3120283296899764E-2</c:v>
                </c:pt>
                <c:pt idx="132">
                  <c:v>4.5923253803370701E-2</c:v>
                </c:pt>
                <c:pt idx="133">
                  <c:v>4.831571873002205E-2</c:v>
                </c:pt>
                <c:pt idx="134">
                  <c:v>5.1663633201016079E-2</c:v>
                </c:pt>
                <c:pt idx="135">
                  <c:v>5.2605608987123853E-2</c:v>
                </c:pt>
                <c:pt idx="136">
                  <c:v>5.2186536384759563E-2</c:v>
                </c:pt>
                <c:pt idx="137">
                  <c:v>4.8412252276564427E-2</c:v>
                </c:pt>
                <c:pt idx="138">
                  <c:v>4.6006677475849855E-2</c:v>
                </c:pt>
                <c:pt idx="139">
                  <c:v>4.4857793456655193E-2</c:v>
                </c:pt>
                <c:pt idx="140">
                  <c:v>4.704674134797493E-2</c:v>
                </c:pt>
                <c:pt idx="141">
                  <c:v>5.1954120371045853E-2</c:v>
                </c:pt>
                <c:pt idx="142">
                  <c:v>5.6354286993452574E-2</c:v>
                </c:pt>
                <c:pt idx="143">
                  <c:v>5.9090683472662109E-2</c:v>
                </c:pt>
                <c:pt idx="144">
                  <c:v>5.9931648779638191E-2</c:v>
                </c:pt>
                <c:pt idx="145">
                  <c:v>6.014199441345025E-2</c:v>
                </c:pt>
                <c:pt idx="146">
                  <c:v>6.2989570403219952E-2</c:v>
                </c:pt>
                <c:pt idx="147">
                  <c:v>6.5103500144501059E-2</c:v>
                </c:pt>
                <c:pt idx="148">
                  <c:v>6.5527717410316155E-2</c:v>
                </c:pt>
                <c:pt idx="149">
                  <c:v>6.7126008986431618E-2</c:v>
                </c:pt>
                <c:pt idx="150">
                  <c:v>6.8726537947014554E-2</c:v>
                </c:pt>
                <c:pt idx="151">
                  <c:v>7.2251925367271985E-2</c:v>
                </c:pt>
                <c:pt idx="152">
                  <c:v>7.3105884093298767E-2</c:v>
                </c:pt>
                <c:pt idx="153">
                  <c:v>6.9697508084267445E-2</c:v>
                </c:pt>
                <c:pt idx="154">
                  <c:v>6.6408742563032863E-2</c:v>
                </c:pt>
                <c:pt idx="155">
                  <c:v>6.5031090406288294E-2</c:v>
                </c:pt>
                <c:pt idx="156">
                  <c:v>6.2179177340636604E-2</c:v>
                </c:pt>
                <c:pt idx="157">
                  <c:v>5.8491055197092745E-2</c:v>
                </c:pt>
                <c:pt idx="158">
                  <c:v>5.2399926989787238E-2</c:v>
                </c:pt>
                <c:pt idx="159">
                  <c:v>5.1042261111959197E-2</c:v>
                </c:pt>
                <c:pt idx="160">
                  <c:v>4.9891523093423595E-2</c:v>
                </c:pt>
                <c:pt idx="161">
                  <c:v>4.9157699762254481E-2</c:v>
                </c:pt>
                <c:pt idx="162">
                  <c:v>5.1985900430543408E-2</c:v>
                </c:pt>
                <c:pt idx="163">
                  <c:v>5.2405143591022219E-2</c:v>
                </c:pt>
                <c:pt idx="164">
                  <c:v>5.282388631203716E-2</c:v>
                </c:pt>
                <c:pt idx="165">
                  <c:v>5.4501192115182784E-2</c:v>
                </c:pt>
                <c:pt idx="166">
                  <c:v>5.5340429036881744E-2</c:v>
                </c:pt>
                <c:pt idx="167">
                  <c:v>5.8385689976391708E-2</c:v>
                </c:pt>
                <c:pt idx="168">
                  <c:v>6.1543165185151905E-2</c:v>
                </c:pt>
                <c:pt idx="169">
                  <c:v>6.3128346616488473E-2</c:v>
                </c:pt>
                <c:pt idx="170">
                  <c:v>6.5886687801203214E-2</c:v>
                </c:pt>
                <c:pt idx="171">
                  <c:v>6.4933490246532166E-2</c:v>
                </c:pt>
                <c:pt idx="172">
                  <c:v>6.5039601594703234E-2</c:v>
                </c:pt>
                <c:pt idx="173">
                  <c:v>6.6955140446492534E-2</c:v>
                </c:pt>
                <c:pt idx="174">
                  <c:v>6.2705592938988808E-2</c:v>
                </c:pt>
                <c:pt idx="175">
                  <c:v>6.0906370244041774E-2</c:v>
                </c:pt>
                <c:pt idx="176">
                  <c:v>5.8585604593711871E-2</c:v>
                </c:pt>
                <c:pt idx="177">
                  <c:v>5.8375129277160598E-2</c:v>
                </c:pt>
                <c:pt idx="178">
                  <c:v>5.774389162550464E-2</c:v>
                </c:pt>
                <c:pt idx="179">
                  <c:v>5.9108180800137466E-2</c:v>
                </c:pt>
                <c:pt idx="180">
                  <c:v>5.5852940506185389E-2</c:v>
                </c:pt>
                <c:pt idx="181">
                  <c:v>5.6797540552364412E-2</c:v>
                </c:pt>
                <c:pt idx="182">
                  <c:v>6.1530882776396734E-2</c:v>
                </c:pt>
                <c:pt idx="183">
                  <c:v>6.279775205469762E-2</c:v>
                </c:pt>
                <c:pt idx="184">
                  <c:v>6.3750743961491496E-2</c:v>
                </c:pt>
                <c:pt idx="185">
                  <c:v>6.5236132991559836E-2</c:v>
                </c:pt>
                <c:pt idx="186">
                  <c:v>6.5023149659961144E-2</c:v>
                </c:pt>
                <c:pt idx="187">
                  <c:v>6.5129396981355558E-2</c:v>
                </c:pt>
                <c:pt idx="188">
                  <c:v>6.7464508763476649E-2</c:v>
                </c:pt>
                <c:pt idx="189">
                  <c:v>6.5872387093848683E-2</c:v>
                </c:pt>
                <c:pt idx="190">
                  <c:v>6.5554342816816602E-2</c:v>
                </c:pt>
                <c:pt idx="191">
                  <c:v>6.407616596391974E-2</c:v>
                </c:pt>
                <c:pt idx="192">
                  <c:v>7.1378130703005471E-2</c:v>
                </c:pt>
                <c:pt idx="193">
                  <c:v>7.7017522988958254E-2</c:v>
                </c:pt>
                <c:pt idx="194">
                  <c:v>8.1286320147059721E-2</c:v>
                </c:pt>
                <c:pt idx="195">
                  <c:v>8.1715956114139621E-2</c:v>
                </c:pt>
                <c:pt idx="196">
                  <c:v>8.4730892085789655E-2</c:v>
                </c:pt>
                <c:pt idx="197">
                  <c:v>8.894429960185124E-2</c:v>
                </c:pt>
                <c:pt idx="198">
                  <c:v>9.5583926117532858E-2</c:v>
                </c:pt>
                <c:pt idx="199">
                  <c:v>9.5254773699673834E-2</c:v>
                </c:pt>
                <c:pt idx="200">
                  <c:v>9.4927892083663146E-2</c:v>
                </c:pt>
                <c:pt idx="201">
                  <c:v>9.9288922155688519E-2</c:v>
                </c:pt>
                <c:pt idx="202">
                  <c:v>0.10475767294535854</c:v>
                </c:pt>
                <c:pt idx="203">
                  <c:v>0.1067302813397506</c:v>
                </c:pt>
                <c:pt idx="204">
                  <c:v>0.10705805070312868</c:v>
                </c:pt>
                <c:pt idx="205">
                  <c:v>0.10355884374834745</c:v>
                </c:pt>
                <c:pt idx="206">
                  <c:v>9.3863723708620617E-2</c:v>
                </c:pt>
                <c:pt idx="207">
                  <c:v>9.277794397895045E-2</c:v>
                </c:pt>
                <c:pt idx="208">
                  <c:v>9.3211897301594515E-2</c:v>
                </c:pt>
                <c:pt idx="209">
                  <c:v>8.8437473175281056E-2</c:v>
                </c:pt>
                <c:pt idx="210">
                  <c:v>8.7357710549190726E-2</c:v>
                </c:pt>
                <c:pt idx="211">
                  <c:v>8.9744976016012279E-2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Plan1!$F$1</c:f>
              <c:strCache>
                <c:ptCount val="1"/>
                <c:pt idx="0">
                  <c:v>Selic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Plan1!$A$2:$A$213</c:f>
              <c:numCache>
                <c:formatCode>mmm\-yy</c:formatCode>
                <c:ptCount val="212"/>
                <c:pt idx="0">
                  <c:v>36161</c:v>
                </c:pt>
                <c:pt idx="1">
                  <c:v>36192</c:v>
                </c:pt>
                <c:pt idx="2">
                  <c:v>36220</c:v>
                </c:pt>
                <c:pt idx="3">
                  <c:v>36251</c:v>
                </c:pt>
                <c:pt idx="4">
                  <c:v>36281</c:v>
                </c:pt>
                <c:pt idx="5">
                  <c:v>36312</c:v>
                </c:pt>
                <c:pt idx="6">
                  <c:v>36342</c:v>
                </c:pt>
                <c:pt idx="7">
                  <c:v>36373</c:v>
                </c:pt>
                <c:pt idx="8">
                  <c:v>36404</c:v>
                </c:pt>
                <c:pt idx="9">
                  <c:v>36434</c:v>
                </c:pt>
                <c:pt idx="10">
                  <c:v>36465</c:v>
                </c:pt>
                <c:pt idx="11">
                  <c:v>36495</c:v>
                </c:pt>
                <c:pt idx="12">
                  <c:v>36526</c:v>
                </c:pt>
                <c:pt idx="13">
                  <c:v>36557</c:v>
                </c:pt>
                <c:pt idx="14">
                  <c:v>36586</c:v>
                </c:pt>
                <c:pt idx="15">
                  <c:v>36617</c:v>
                </c:pt>
                <c:pt idx="16">
                  <c:v>36647</c:v>
                </c:pt>
                <c:pt idx="17">
                  <c:v>36678</c:v>
                </c:pt>
                <c:pt idx="18">
                  <c:v>36708</c:v>
                </c:pt>
                <c:pt idx="19">
                  <c:v>36739</c:v>
                </c:pt>
                <c:pt idx="20">
                  <c:v>36770</c:v>
                </c:pt>
                <c:pt idx="21">
                  <c:v>36800</c:v>
                </c:pt>
                <c:pt idx="22">
                  <c:v>36831</c:v>
                </c:pt>
                <c:pt idx="23">
                  <c:v>36861</c:v>
                </c:pt>
                <c:pt idx="24">
                  <c:v>36892</c:v>
                </c:pt>
                <c:pt idx="25">
                  <c:v>36923</c:v>
                </c:pt>
                <c:pt idx="26">
                  <c:v>36951</c:v>
                </c:pt>
                <c:pt idx="27">
                  <c:v>36982</c:v>
                </c:pt>
                <c:pt idx="28">
                  <c:v>37012</c:v>
                </c:pt>
                <c:pt idx="29">
                  <c:v>37043</c:v>
                </c:pt>
                <c:pt idx="30">
                  <c:v>37073</c:v>
                </c:pt>
                <c:pt idx="31">
                  <c:v>37104</c:v>
                </c:pt>
                <c:pt idx="32">
                  <c:v>37135</c:v>
                </c:pt>
                <c:pt idx="33">
                  <c:v>37165</c:v>
                </c:pt>
                <c:pt idx="34">
                  <c:v>37196</c:v>
                </c:pt>
                <c:pt idx="35">
                  <c:v>37226</c:v>
                </c:pt>
                <c:pt idx="36">
                  <c:v>37257</c:v>
                </c:pt>
                <c:pt idx="37">
                  <c:v>37288</c:v>
                </c:pt>
                <c:pt idx="38">
                  <c:v>37316</c:v>
                </c:pt>
                <c:pt idx="39">
                  <c:v>37347</c:v>
                </c:pt>
                <c:pt idx="40">
                  <c:v>37377</c:v>
                </c:pt>
                <c:pt idx="41">
                  <c:v>37408</c:v>
                </c:pt>
                <c:pt idx="42">
                  <c:v>37438</c:v>
                </c:pt>
                <c:pt idx="43">
                  <c:v>37469</c:v>
                </c:pt>
                <c:pt idx="44">
                  <c:v>37500</c:v>
                </c:pt>
                <c:pt idx="45">
                  <c:v>37530</c:v>
                </c:pt>
                <c:pt idx="46">
                  <c:v>37561</c:v>
                </c:pt>
                <c:pt idx="47">
                  <c:v>37591</c:v>
                </c:pt>
                <c:pt idx="48">
                  <c:v>37622</c:v>
                </c:pt>
                <c:pt idx="49">
                  <c:v>37653</c:v>
                </c:pt>
                <c:pt idx="50">
                  <c:v>37681</c:v>
                </c:pt>
                <c:pt idx="51">
                  <c:v>37712</c:v>
                </c:pt>
                <c:pt idx="52">
                  <c:v>37742</c:v>
                </c:pt>
                <c:pt idx="53">
                  <c:v>37773</c:v>
                </c:pt>
                <c:pt idx="54">
                  <c:v>37803</c:v>
                </c:pt>
                <c:pt idx="55">
                  <c:v>37834</c:v>
                </c:pt>
                <c:pt idx="56">
                  <c:v>37865</c:v>
                </c:pt>
                <c:pt idx="57">
                  <c:v>37895</c:v>
                </c:pt>
                <c:pt idx="58">
                  <c:v>37926</c:v>
                </c:pt>
                <c:pt idx="59">
                  <c:v>37956</c:v>
                </c:pt>
                <c:pt idx="60">
                  <c:v>37987</c:v>
                </c:pt>
                <c:pt idx="61">
                  <c:v>38018</c:v>
                </c:pt>
                <c:pt idx="62">
                  <c:v>38047</c:v>
                </c:pt>
                <c:pt idx="63">
                  <c:v>38078</c:v>
                </c:pt>
                <c:pt idx="64">
                  <c:v>38108</c:v>
                </c:pt>
                <c:pt idx="65">
                  <c:v>38139</c:v>
                </c:pt>
                <c:pt idx="66">
                  <c:v>38169</c:v>
                </c:pt>
                <c:pt idx="67">
                  <c:v>38200</c:v>
                </c:pt>
                <c:pt idx="68">
                  <c:v>38231</c:v>
                </c:pt>
                <c:pt idx="69">
                  <c:v>38261</c:v>
                </c:pt>
                <c:pt idx="70">
                  <c:v>38292</c:v>
                </c:pt>
                <c:pt idx="71">
                  <c:v>38322</c:v>
                </c:pt>
                <c:pt idx="72">
                  <c:v>38353</c:v>
                </c:pt>
                <c:pt idx="73">
                  <c:v>38384</c:v>
                </c:pt>
                <c:pt idx="74">
                  <c:v>38412</c:v>
                </c:pt>
                <c:pt idx="75">
                  <c:v>38443</c:v>
                </c:pt>
                <c:pt idx="76">
                  <c:v>38473</c:v>
                </c:pt>
                <c:pt idx="77">
                  <c:v>38504</c:v>
                </c:pt>
                <c:pt idx="78">
                  <c:v>38534</c:v>
                </c:pt>
                <c:pt idx="79">
                  <c:v>38565</c:v>
                </c:pt>
                <c:pt idx="80">
                  <c:v>38596</c:v>
                </c:pt>
                <c:pt idx="81">
                  <c:v>38626</c:v>
                </c:pt>
                <c:pt idx="82">
                  <c:v>38657</c:v>
                </c:pt>
                <c:pt idx="83">
                  <c:v>38687</c:v>
                </c:pt>
                <c:pt idx="84">
                  <c:v>38718</c:v>
                </c:pt>
                <c:pt idx="85">
                  <c:v>38749</c:v>
                </c:pt>
                <c:pt idx="86">
                  <c:v>38777</c:v>
                </c:pt>
                <c:pt idx="87">
                  <c:v>38808</c:v>
                </c:pt>
                <c:pt idx="88">
                  <c:v>38838</c:v>
                </c:pt>
                <c:pt idx="89">
                  <c:v>38869</c:v>
                </c:pt>
                <c:pt idx="90">
                  <c:v>38899</c:v>
                </c:pt>
                <c:pt idx="91">
                  <c:v>38930</c:v>
                </c:pt>
                <c:pt idx="92">
                  <c:v>38961</c:v>
                </c:pt>
                <c:pt idx="93">
                  <c:v>38991</c:v>
                </c:pt>
                <c:pt idx="94">
                  <c:v>39022</c:v>
                </c:pt>
                <c:pt idx="95">
                  <c:v>39052</c:v>
                </c:pt>
                <c:pt idx="96">
                  <c:v>39083</c:v>
                </c:pt>
                <c:pt idx="97">
                  <c:v>39114</c:v>
                </c:pt>
                <c:pt idx="98">
                  <c:v>39142</c:v>
                </c:pt>
                <c:pt idx="99">
                  <c:v>39173</c:v>
                </c:pt>
                <c:pt idx="100">
                  <c:v>39203</c:v>
                </c:pt>
                <c:pt idx="101">
                  <c:v>39234</c:v>
                </c:pt>
                <c:pt idx="102">
                  <c:v>39264</c:v>
                </c:pt>
                <c:pt idx="103">
                  <c:v>39295</c:v>
                </c:pt>
                <c:pt idx="104">
                  <c:v>39326</c:v>
                </c:pt>
                <c:pt idx="105">
                  <c:v>39356</c:v>
                </c:pt>
                <c:pt idx="106">
                  <c:v>39387</c:v>
                </c:pt>
                <c:pt idx="107">
                  <c:v>39417</c:v>
                </c:pt>
                <c:pt idx="108">
                  <c:v>39448</c:v>
                </c:pt>
                <c:pt idx="109">
                  <c:v>39479</c:v>
                </c:pt>
                <c:pt idx="110">
                  <c:v>39508</c:v>
                </c:pt>
                <c:pt idx="111">
                  <c:v>39539</c:v>
                </c:pt>
                <c:pt idx="112">
                  <c:v>39569</c:v>
                </c:pt>
                <c:pt idx="113">
                  <c:v>39600</c:v>
                </c:pt>
                <c:pt idx="114">
                  <c:v>39630</c:v>
                </c:pt>
                <c:pt idx="115">
                  <c:v>39661</c:v>
                </c:pt>
                <c:pt idx="116">
                  <c:v>39692</c:v>
                </c:pt>
                <c:pt idx="117">
                  <c:v>39722</c:v>
                </c:pt>
                <c:pt idx="118">
                  <c:v>39753</c:v>
                </c:pt>
                <c:pt idx="119">
                  <c:v>39783</c:v>
                </c:pt>
                <c:pt idx="120">
                  <c:v>39814</c:v>
                </c:pt>
                <c:pt idx="121">
                  <c:v>39845</c:v>
                </c:pt>
                <c:pt idx="122">
                  <c:v>39873</c:v>
                </c:pt>
                <c:pt idx="123">
                  <c:v>39904</c:v>
                </c:pt>
                <c:pt idx="124">
                  <c:v>39934</c:v>
                </c:pt>
                <c:pt idx="125">
                  <c:v>39965</c:v>
                </c:pt>
                <c:pt idx="126">
                  <c:v>39995</c:v>
                </c:pt>
                <c:pt idx="127">
                  <c:v>40026</c:v>
                </c:pt>
                <c:pt idx="128">
                  <c:v>40057</c:v>
                </c:pt>
                <c:pt idx="129">
                  <c:v>40087</c:v>
                </c:pt>
                <c:pt idx="130">
                  <c:v>40118</c:v>
                </c:pt>
                <c:pt idx="131">
                  <c:v>40148</c:v>
                </c:pt>
                <c:pt idx="132">
                  <c:v>40179</c:v>
                </c:pt>
                <c:pt idx="133">
                  <c:v>40210</c:v>
                </c:pt>
                <c:pt idx="134">
                  <c:v>40238</c:v>
                </c:pt>
                <c:pt idx="135">
                  <c:v>40269</c:v>
                </c:pt>
                <c:pt idx="136">
                  <c:v>40299</c:v>
                </c:pt>
                <c:pt idx="137">
                  <c:v>40330</c:v>
                </c:pt>
                <c:pt idx="138">
                  <c:v>40360</c:v>
                </c:pt>
                <c:pt idx="139">
                  <c:v>40391</c:v>
                </c:pt>
                <c:pt idx="140">
                  <c:v>40422</c:v>
                </c:pt>
                <c:pt idx="141">
                  <c:v>40452</c:v>
                </c:pt>
                <c:pt idx="142">
                  <c:v>40483</c:v>
                </c:pt>
                <c:pt idx="143">
                  <c:v>40513</c:v>
                </c:pt>
                <c:pt idx="144">
                  <c:v>40544</c:v>
                </c:pt>
                <c:pt idx="145">
                  <c:v>40575</c:v>
                </c:pt>
                <c:pt idx="146">
                  <c:v>40603</c:v>
                </c:pt>
                <c:pt idx="147">
                  <c:v>40634</c:v>
                </c:pt>
                <c:pt idx="148">
                  <c:v>40664</c:v>
                </c:pt>
                <c:pt idx="149">
                  <c:v>40695</c:v>
                </c:pt>
                <c:pt idx="150">
                  <c:v>40725</c:v>
                </c:pt>
                <c:pt idx="151">
                  <c:v>40756</c:v>
                </c:pt>
                <c:pt idx="152">
                  <c:v>40787</c:v>
                </c:pt>
                <c:pt idx="153">
                  <c:v>40817</c:v>
                </c:pt>
                <c:pt idx="154">
                  <c:v>40848</c:v>
                </c:pt>
                <c:pt idx="155">
                  <c:v>40878</c:v>
                </c:pt>
                <c:pt idx="156">
                  <c:v>40909</c:v>
                </c:pt>
                <c:pt idx="157">
                  <c:v>40940</c:v>
                </c:pt>
                <c:pt idx="158">
                  <c:v>40969</c:v>
                </c:pt>
                <c:pt idx="159">
                  <c:v>41000</c:v>
                </c:pt>
                <c:pt idx="160">
                  <c:v>41030</c:v>
                </c:pt>
                <c:pt idx="161">
                  <c:v>41061</c:v>
                </c:pt>
                <c:pt idx="162">
                  <c:v>41091</c:v>
                </c:pt>
                <c:pt idx="163">
                  <c:v>41122</c:v>
                </c:pt>
                <c:pt idx="164">
                  <c:v>41153</c:v>
                </c:pt>
                <c:pt idx="165">
                  <c:v>41183</c:v>
                </c:pt>
                <c:pt idx="166">
                  <c:v>41214</c:v>
                </c:pt>
                <c:pt idx="167">
                  <c:v>41244</c:v>
                </c:pt>
                <c:pt idx="168">
                  <c:v>41275</c:v>
                </c:pt>
                <c:pt idx="169">
                  <c:v>41306</c:v>
                </c:pt>
                <c:pt idx="170">
                  <c:v>41334</c:v>
                </c:pt>
                <c:pt idx="171">
                  <c:v>41365</c:v>
                </c:pt>
                <c:pt idx="172">
                  <c:v>41395</c:v>
                </c:pt>
                <c:pt idx="173">
                  <c:v>41426</c:v>
                </c:pt>
                <c:pt idx="174">
                  <c:v>41456</c:v>
                </c:pt>
                <c:pt idx="175">
                  <c:v>41487</c:v>
                </c:pt>
                <c:pt idx="176">
                  <c:v>41518</c:v>
                </c:pt>
                <c:pt idx="177">
                  <c:v>41548</c:v>
                </c:pt>
                <c:pt idx="178">
                  <c:v>41579</c:v>
                </c:pt>
                <c:pt idx="179">
                  <c:v>41609</c:v>
                </c:pt>
                <c:pt idx="180">
                  <c:v>41640</c:v>
                </c:pt>
                <c:pt idx="181">
                  <c:v>41671</c:v>
                </c:pt>
                <c:pt idx="182">
                  <c:v>41699</c:v>
                </c:pt>
                <c:pt idx="183">
                  <c:v>41730</c:v>
                </c:pt>
                <c:pt idx="184">
                  <c:v>41760</c:v>
                </c:pt>
                <c:pt idx="185">
                  <c:v>41791</c:v>
                </c:pt>
                <c:pt idx="186">
                  <c:v>41821</c:v>
                </c:pt>
                <c:pt idx="187">
                  <c:v>41852</c:v>
                </c:pt>
                <c:pt idx="188">
                  <c:v>41883</c:v>
                </c:pt>
                <c:pt idx="189">
                  <c:v>41913</c:v>
                </c:pt>
                <c:pt idx="190">
                  <c:v>41944</c:v>
                </c:pt>
                <c:pt idx="191">
                  <c:v>41974</c:v>
                </c:pt>
                <c:pt idx="192">
                  <c:v>42005</c:v>
                </c:pt>
                <c:pt idx="193">
                  <c:v>42036</c:v>
                </c:pt>
                <c:pt idx="194">
                  <c:v>42064</c:v>
                </c:pt>
                <c:pt idx="195">
                  <c:v>42095</c:v>
                </c:pt>
                <c:pt idx="196">
                  <c:v>42125</c:v>
                </c:pt>
                <c:pt idx="197">
                  <c:v>42156</c:v>
                </c:pt>
                <c:pt idx="198">
                  <c:v>42186</c:v>
                </c:pt>
                <c:pt idx="199">
                  <c:v>42217</c:v>
                </c:pt>
                <c:pt idx="200">
                  <c:v>42248</c:v>
                </c:pt>
                <c:pt idx="201">
                  <c:v>42278</c:v>
                </c:pt>
                <c:pt idx="202">
                  <c:v>42309</c:v>
                </c:pt>
                <c:pt idx="203">
                  <c:v>42339</c:v>
                </c:pt>
                <c:pt idx="204">
                  <c:v>42370</c:v>
                </c:pt>
                <c:pt idx="205">
                  <c:v>42401</c:v>
                </c:pt>
                <c:pt idx="206">
                  <c:v>42430</c:v>
                </c:pt>
                <c:pt idx="207">
                  <c:v>42461</c:v>
                </c:pt>
                <c:pt idx="208">
                  <c:v>42491</c:v>
                </c:pt>
                <c:pt idx="209">
                  <c:v>42522</c:v>
                </c:pt>
                <c:pt idx="210">
                  <c:v>42552</c:v>
                </c:pt>
                <c:pt idx="211">
                  <c:v>42583</c:v>
                </c:pt>
              </c:numCache>
            </c:numRef>
          </c:cat>
          <c:val>
            <c:numRef>
              <c:f>Plan1!$F$2:$F$213</c:f>
              <c:numCache>
                <c:formatCode>0.00%</c:formatCode>
                <c:ptCount val="212"/>
                <c:pt idx="0">
                  <c:v>0.27322580645161293</c:v>
                </c:pt>
                <c:pt idx="1">
                  <c:v>0.25</c:v>
                </c:pt>
                <c:pt idx="2">
                  <c:v>0.41741935483870968</c:v>
                </c:pt>
                <c:pt idx="3">
                  <c:v>0.36849999999999999</c:v>
                </c:pt>
                <c:pt idx="4">
                  <c:v>0.27338709677419354</c:v>
                </c:pt>
                <c:pt idx="5">
                  <c:v>0.22166666666666668</c:v>
                </c:pt>
                <c:pt idx="6">
                  <c:v>0.2085483870967742</c:v>
                </c:pt>
                <c:pt idx="7">
                  <c:v>0.19500000000000001</c:v>
                </c:pt>
                <c:pt idx="8">
                  <c:v>0.19366666666666668</c:v>
                </c:pt>
                <c:pt idx="9">
                  <c:v>0.19</c:v>
                </c:pt>
                <c:pt idx="10">
                  <c:v>0.19</c:v>
                </c:pt>
                <c:pt idx="11">
                  <c:v>0.19</c:v>
                </c:pt>
                <c:pt idx="12">
                  <c:v>0.19</c:v>
                </c:pt>
                <c:pt idx="13">
                  <c:v>0.19</c:v>
                </c:pt>
                <c:pt idx="14">
                  <c:v>0.18951612903225809</c:v>
                </c:pt>
                <c:pt idx="15">
                  <c:v>0.185</c:v>
                </c:pt>
                <c:pt idx="16">
                  <c:v>0.185</c:v>
                </c:pt>
                <c:pt idx="17">
                  <c:v>0.18166666666666667</c:v>
                </c:pt>
                <c:pt idx="18">
                  <c:v>0.16951612903225807</c:v>
                </c:pt>
                <c:pt idx="19">
                  <c:v>0.16500000000000001</c:v>
                </c:pt>
                <c:pt idx="20">
                  <c:v>0.16500000000000001</c:v>
                </c:pt>
                <c:pt idx="21">
                  <c:v>0.16500000000000001</c:v>
                </c:pt>
                <c:pt idx="22">
                  <c:v>0.16500000000000001</c:v>
                </c:pt>
                <c:pt idx="23">
                  <c:v>0.16233870967741937</c:v>
                </c:pt>
                <c:pt idx="24">
                  <c:v>0.15524193548387097</c:v>
                </c:pt>
                <c:pt idx="25">
                  <c:v>0.1525</c:v>
                </c:pt>
                <c:pt idx="26">
                  <c:v>0.15411290322580645</c:v>
                </c:pt>
                <c:pt idx="27">
                  <c:v>0.1595</c:v>
                </c:pt>
                <c:pt idx="28">
                  <c:v>0.16379032258064516</c:v>
                </c:pt>
                <c:pt idx="29">
                  <c:v>0.17249999999999999</c:v>
                </c:pt>
                <c:pt idx="30">
                  <c:v>0.1856451612903226</c:v>
                </c:pt>
                <c:pt idx="31">
                  <c:v>0.19</c:v>
                </c:pt>
                <c:pt idx="32">
                  <c:v>0.19</c:v>
                </c:pt>
                <c:pt idx="33">
                  <c:v>0.19</c:v>
                </c:pt>
                <c:pt idx="34">
                  <c:v>0.19</c:v>
                </c:pt>
                <c:pt idx="35">
                  <c:v>0.19</c:v>
                </c:pt>
                <c:pt idx="36">
                  <c:v>0.19</c:v>
                </c:pt>
                <c:pt idx="37">
                  <c:v>0.18928571428571428</c:v>
                </c:pt>
                <c:pt idx="38">
                  <c:v>0.18661290322580645</c:v>
                </c:pt>
                <c:pt idx="39">
                  <c:v>0.185</c:v>
                </c:pt>
                <c:pt idx="40">
                  <c:v>0.185</c:v>
                </c:pt>
                <c:pt idx="41">
                  <c:v>0.185</c:v>
                </c:pt>
                <c:pt idx="42">
                  <c:v>0.18274193548387097</c:v>
                </c:pt>
                <c:pt idx="43">
                  <c:v>0.18</c:v>
                </c:pt>
                <c:pt idx="44">
                  <c:v>0.18</c:v>
                </c:pt>
                <c:pt idx="45">
                  <c:v>0.1964516129032258</c:v>
                </c:pt>
                <c:pt idx="46">
                  <c:v>0.21333333333333332</c:v>
                </c:pt>
                <c:pt idx="47">
                  <c:v>0.23258064516129032</c:v>
                </c:pt>
                <c:pt idx="48">
                  <c:v>0.25145161290322582</c:v>
                </c:pt>
                <c:pt idx="49">
                  <c:v>0.25821428571428573</c:v>
                </c:pt>
                <c:pt idx="50">
                  <c:v>0.26500000000000001</c:v>
                </c:pt>
                <c:pt idx="51">
                  <c:v>0.26500000000000001</c:v>
                </c:pt>
                <c:pt idx="52">
                  <c:v>0.26500000000000001</c:v>
                </c:pt>
                <c:pt idx="53">
                  <c:v>0.26300000000000001</c:v>
                </c:pt>
                <c:pt idx="54">
                  <c:v>0.25612903225806449</c:v>
                </c:pt>
                <c:pt idx="55">
                  <c:v>0.23612903225806453</c:v>
                </c:pt>
                <c:pt idx="56">
                  <c:v>0.21133333333333332</c:v>
                </c:pt>
                <c:pt idx="57">
                  <c:v>0.1970967741935484</c:v>
                </c:pt>
                <c:pt idx="58">
                  <c:v>0.1845</c:v>
                </c:pt>
                <c:pt idx="59">
                  <c:v>0.17048387096774192</c:v>
                </c:pt>
                <c:pt idx="60">
                  <c:v>0.16500000000000001</c:v>
                </c:pt>
                <c:pt idx="61">
                  <c:v>0.16500000000000001</c:v>
                </c:pt>
                <c:pt idx="62">
                  <c:v>0.16387096774193549</c:v>
                </c:pt>
                <c:pt idx="63">
                  <c:v>0.16116666666666668</c:v>
                </c:pt>
                <c:pt idx="64">
                  <c:v>0.16</c:v>
                </c:pt>
                <c:pt idx="65">
                  <c:v>0.16</c:v>
                </c:pt>
                <c:pt idx="66">
                  <c:v>0.16</c:v>
                </c:pt>
                <c:pt idx="67">
                  <c:v>0.16</c:v>
                </c:pt>
                <c:pt idx="68">
                  <c:v>0.16125</c:v>
                </c:pt>
                <c:pt idx="69">
                  <c:v>0.16427419354838707</c:v>
                </c:pt>
                <c:pt idx="70">
                  <c:v>0.16966666666666666</c:v>
                </c:pt>
                <c:pt idx="71">
                  <c:v>0.17508064516129032</c:v>
                </c:pt>
                <c:pt idx="72">
                  <c:v>0.17943548387096775</c:v>
                </c:pt>
                <c:pt idx="73">
                  <c:v>0.18464285714285716</c:v>
                </c:pt>
                <c:pt idx="74">
                  <c:v>0.18991935483870967</c:v>
                </c:pt>
                <c:pt idx="75">
                  <c:v>0.19325000000000001</c:v>
                </c:pt>
                <c:pt idx="76">
                  <c:v>0.19604838709677419</c:v>
                </c:pt>
                <c:pt idx="77">
                  <c:v>0.19750000000000001</c:v>
                </c:pt>
                <c:pt idx="78">
                  <c:v>0.19750000000000001</c:v>
                </c:pt>
                <c:pt idx="79">
                  <c:v>0.19750000000000001</c:v>
                </c:pt>
                <c:pt idx="80">
                  <c:v>0.19616666666666668</c:v>
                </c:pt>
                <c:pt idx="81">
                  <c:v>0.19306451612903225</c:v>
                </c:pt>
                <c:pt idx="82">
                  <c:v>0.18883333333333333</c:v>
                </c:pt>
                <c:pt idx="83">
                  <c:v>0.18225806451612903</c:v>
                </c:pt>
                <c:pt idx="84">
                  <c:v>0.17685483870967741</c:v>
                </c:pt>
                <c:pt idx="85">
                  <c:v>0.17249999999999999</c:v>
                </c:pt>
                <c:pt idx="86">
                  <c:v>0.16693548387096777</c:v>
                </c:pt>
                <c:pt idx="87">
                  <c:v>0.16225000000000001</c:v>
                </c:pt>
                <c:pt idx="88">
                  <c:v>0.1575</c:v>
                </c:pt>
                <c:pt idx="89">
                  <c:v>0.1525</c:v>
                </c:pt>
                <c:pt idx="90">
                  <c:v>0.15056451612903227</c:v>
                </c:pt>
                <c:pt idx="91">
                  <c:v>0.14733870967741935</c:v>
                </c:pt>
                <c:pt idx="92">
                  <c:v>0.14249999999999999</c:v>
                </c:pt>
                <c:pt idx="93">
                  <c:v>0.14040322580645162</c:v>
                </c:pt>
                <c:pt idx="94">
                  <c:v>0.13733333333333334</c:v>
                </c:pt>
                <c:pt idx="95">
                  <c:v>0.13250000000000001</c:v>
                </c:pt>
                <c:pt idx="96">
                  <c:v>0.13193548387096773</c:v>
                </c:pt>
                <c:pt idx="97">
                  <c:v>0.13</c:v>
                </c:pt>
                <c:pt idx="98">
                  <c:v>0.12806451612903225</c:v>
                </c:pt>
                <c:pt idx="99">
                  <c:v>0.1265</c:v>
                </c:pt>
                <c:pt idx="100">
                  <c:v>0.125</c:v>
                </c:pt>
                <c:pt idx="101">
                  <c:v>0.121</c:v>
                </c:pt>
                <c:pt idx="102">
                  <c:v>0.11790322580645161</c:v>
                </c:pt>
                <c:pt idx="103">
                  <c:v>0.115</c:v>
                </c:pt>
                <c:pt idx="104">
                  <c:v>0.11291666666666667</c:v>
                </c:pt>
                <c:pt idx="105">
                  <c:v>0.1125</c:v>
                </c:pt>
                <c:pt idx="106">
                  <c:v>0.1125</c:v>
                </c:pt>
                <c:pt idx="107">
                  <c:v>0.1125</c:v>
                </c:pt>
                <c:pt idx="108">
                  <c:v>0.1125</c:v>
                </c:pt>
                <c:pt idx="109">
                  <c:v>0.1125</c:v>
                </c:pt>
                <c:pt idx="110">
                  <c:v>0.1125</c:v>
                </c:pt>
                <c:pt idx="111">
                  <c:v>0.11483333333333333</c:v>
                </c:pt>
                <c:pt idx="112">
                  <c:v>0.11749999999999999</c:v>
                </c:pt>
                <c:pt idx="113">
                  <c:v>0.12183333333333334</c:v>
                </c:pt>
                <c:pt idx="114">
                  <c:v>0.12443548387096774</c:v>
                </c:pt>
                <c:pt idx="115">
                  <c:v>0.13</c:v>
                </c:pt>
                <c:pt idx="116">
                  <c:v>0.13500000000000001</c:v>
                </c:pt>
                <c:pt idx="117">
                  <c:v>0.13750000000000001</c:v>
                </c:pt>
                <c:pt idx="118">
                  <c:v>0.13750000000000001</c:v>
                </c:pt>
                <c:pt idx="119">
                  <c:v>0.13750000000000001</c:v>
                </c:pt>
                <c:pt idx="120">
                  <c:v>0.1342741935483871</c:v>
                </c:pt>
                <c:pt idx="121">
                  <c:v>0.1275</c:v>
                </c:pt>
                <c:pt idx="122">
                  <c:v>0.11733870967741936</c:v>
                </c:pt>
                <c:pt idx="123">
                  <c:v>0.11183333333333334</c:v>
                </c:pt>
                <c:pt idx="124">
                  <c:v>0.10249999999999999</c:v>
                </c:pt>
                <c:pt idx="125">
                  <c:v>9.583333333333334E-2</c:v>
                </c:pt>
                <c:pt idx="126">
                  <c:v>9.1048387096774194E-2</c:v>
                </c:pt>
                <c:pt idx="127">
                  <c:v>8.7499999999999994E-2</c:v>
                </c:pt>
                <c:pt idx="128">
                  <c:v>8.7499999999999994E-2</c:v>
                </c:pt>
                <c:pt idx="129">
                  <c:v>8.7499999999999994E-2</c:v>
                </c:pt>
                <c:pt idx="130">
                  <c:v>8.7499999999999994E-2</c:v>
                </c:pt>
                <c:pt idx="131">
                  <c:v>8.7499999999999994E-2</c:v>
                </c:pt>
                <c:pt idx="132">
                  <c:v>8.7499999999999994E-2</c:v>
                </c:pt>
                <c:pt idx="133">
                  <c:v>8.7499999999999994E-2</c:v>
                </c:pt>
                <c:pt idx="134">
                  <c:v>8.7499999999999994E-2</c:v>
                </c:pt>
                <c:pt idx="135">
                  <c:v>8.8000000000000009E-2</c:v>
                </c:pt>
                <c:pt idx="136">
                  <c:v>9.5000000000000001E-2</c:v>
                </c:pt>
                <c:pt idx="137">
                  <c:v>0.10025000000000001</c:v>
                </c:pt>
                <c:pt idx="138">
                  <c:v>0.10411290322580646</c:v>
                </c:pt>
                <c:pt idx="139">
                  <c:v>0.1075</c:v>
                </c:pt>
                <c:pt idx="140">
                  <c:v>0.1075</c:v>
                </c:pt>
                <c:pt idx="141">
                  <c:v>0.1075</c:v>
                </c:pt>
                <c:pt idx="142">
                  <c:v>0.1075</c:v>
                </c:pt>
                <c:pt idx="143">
                  <c:v>0.1075</c:v>
                </c:pt>
                <c:pt idx="144">
                  <c:v>0.10943548387096774</c:v>
                </c:pt>
                <c:pt idx="145">
                  <c:v>0.1125</c:v>
                </c:pt>
                <c:pt idx="146">
                  <c:v>0.1171774193548387</c:v>
                </c:pt>
                <c:pt idx="147">
                  <c:v>0.11833333333333335</c:v>
                </c:pt>
                <c:pt idx="148">
                  <c:v>0.12</c:v>
                </c:pt>
                <c:pt idx="149">
                  <c:v>0.12183333333333334</c:v>
                </c:pt>
                <c:pt idx="150">
                  <c:v>0.12338709677419354</c:v>
                </c:pt>
                <c:pt idx="151">
                  <c:v>0.125</c:v>
                </c:pt>
                <c:pt idx="152">
                  <c:v>0.12</c:v>
                </c:pt>
                <c:pt idx="153">
                  <c:v>0.11806451612903227</c:v>
                </c:pt>
                <c:pt idx="154">
                  <c:v>0.115</c:v>
                </c:pt>
                <c:pt idx="155">
                  <c:v>0.11</c:v>
                </c:pt>
                <c:pt idx="156">
                  <c:v>0.10790322580645162</c:v>
                </c:pt>
                <c:pt idx="157">
                  <c:v>0.105</c:v>
                </c:pt>
                <c:pt idx="158">
                  <c:v>9.9193548387096778E-2</c:v>
                </c:pt>
                <c:pt idx="159">
                  <c:v>9.4499999999999987E-2</c:v>
                </c:pt>
                <c:pt idx="160">
                  <c:v>8.9677419354838694E-2</c:v>
                </c:pt>
                <c:pt idx="161">
                  <c:v>8.5000000000000006E-2</c:v>
                </c:pt>
                <c:pt idx="162">
                  <c:v>8.1774193548387095E-2</c:v>
                </c:pt>
                <c:pt idx="163">
                  <c:v>7.9677419354838713E-2</c:v>
                </c:pt>
                <c:pt idx="164">
                  <c:v>7.4999999999999997E-2</c:v>
                </c:pt>
                <c:pt idx="165">
                  <c:v>7.3306451612903223E-2</c:v>
                </c:pt>
                <c:pt idx="166">
                  <c:v>7.2499999999999995E-2</c:v>
                </c:pt>
                <c:pt idx="167">
                  <c:v>7.2499999999999995E-2</c:v>
                </c:pt>
                <c:pt idx="168">
                  <c:v>7.2499999999999995E-2</c:v>
                </c:pt>
                <c:pt idx="169">
                  <c:v>7.2499999999999995E-2</c:v>
                </c:pt>
                <c:pt idx="170">
                  <c:v>7.2499999999999995E-2</c:v>
                </c:pt>
                <c:pt idx="171">
                  <c:v>7.3583333333333334E-2</c:v>
                </c:pt>
                <c:pt idx="172">
                  <c:v>7.5322580645161286E-2</c:v>
                </c:pt>
                <c:pt idx="173">
                  <c:v>0.08</c:v>
                </c:pt>
                <c:pt idx="174">
                  <c:v>8.3387096774193536E-2</c:v>
                </c:pt>
                <c:pt idx="175">
                  <c:v>8.5483870967741946E-2</c:v>
                </c:pt>
                <c:pt idx="176">
                  <c:v>0.09</c:v>
                </c:pt>
                <c:pt idx="177">
                  <c:v>9.3548387096774197E-2</c:v>
                </c:pt>
                <c:pt idx="178">
                  <c:v>9.5500000000000002E-2</c:v>
                </c:pt>
                <c:pt idx="179">
                  <c:v>0.1</c:v>
                </c:pt>
                <c:pt idx="180">
                  <c:v>0.10258064516129033</c:v>
                </c:pt>
                <c:pt idx="181">
                  <c:v>0.10517857142857143</c:v>
                </c:pt>
                <c:pt idx="182">
                  <c:v>0.1075</c:v>
                </c:pt>
                <c:pt idx="183">
                  <c:v>0.10983333333333332</c:v>
                </c:pt>
                <c:pt idx="184">
                  <c:v>0.11</c:v>
                </c:pt>
                <c:pt idx="185">
                  <c:v>0.11</c:v>
                </c:pt>
                <c:pt idx="186">
                  <c:v>0.11</c:v>
                </c:pt>
                <c:pt idx="187">
                  <c:v>0.11</c:v>
                </c:pt>
                <c:pt idx="188">
                  <c:v>0.11</c:v>
                </c:pt>
                <c:pt idx="189">
                  <c:v>0.11016129032258064</c:v>
                </c:pt>
                <c:pt idx="190">
                  <c:v>0.1125</c:v>
                </c:pt>
                <c:pt idx="191">
                  <c:v>0.11701612903225805</c:v>
                </c:pt>
                <c:pt idx="192">
                  <c:v>0.11911290322580646</c:v>
                </c:pt>
                <c:pt idx="193">
                  <c:v>0.1225</c:v>
                </c:pt>
                <c:pt idx="194">
                  <c:v>0.12685483870967743</c:v>
                </c:pt>
                <c:pt idx="195">
                  <c:v>0.12766666666666668</c:v>
                </c:pt>
                <c:pt idx="196">
                  <c:v>0.13250000000000001</c:v>
                </c:pt>
                <c:pt idx="197">
                  <c:v>0.13699999999999998</c:v>
                </c:pt>
                <c:pt idx="198">
                  <c:v>0.13782258064516129</c:v>
                </c:pt>
                <c:pt idx="199">
                  <c:v>0.14249999999999999</c:v>
                </c:pt>
                <c:pt idx="200">
                  <c:v>0.14249999999999999</c:v>
                </c:pt>
                <c:pt idx="201">
                  <c:v>0.14249999999999999</c:v>
                </c:pt>
                <c:pt idx="202">
                  <c:v>0.14249999999999999</c:v>
                </c:pt>
                <c:pt idx="203">
                  <c:v>0.14249999999999999</c:v>
                </c:pt>
                <c:pt idx="204">
                  <c:v>0.14249999999999999</c:v>
                </c:pt>
                <c:pt idx="205">
                  <c:v>0.14249999999999999</c:v>
                </c:pt>
                <c:pt idx="206">
                  <c:v>0.14249999999999999</c:v>
                </c:pt>
                <c:pt idx="207">
                  <c:v>0.14249999999999999</c:v>
                </c:pt>
                <c:pt idx="208">
                  <c:v>0.14249999999999999</c:v>
                </c:pt>
                <c:pt idx="209">
                  <c:v>0.14249999999999999</c:v>
                </c:pt>
                <c:pt idx="210">
                  <c:v>0.14249999999999999</c:v>
                </c:pt>
                <c:pt idx="211">
                  <c:v>0.14249999999999999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8355120"/>
        <c:axId val="648357360"/>
      </c:lineChart>
      <c:dateAx>
        <c:axId val="648355120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48357360"/>
        <c:crosses val="autoZero"/>
        <c:auto val="1"/>
        <c:lblOffset val="100"/>
        <c:baseTimeUnit val="months"/>
        <c:majorUnit val="6"/>
        <c:majorTimeUnit val="months"/>
      </c:dateAx>
      <c:valAx>
        <c:axId val="648357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48355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Índice de ações - Ibovespa - fechamento - - - Bolsa de Valores, Mercadorias e Futuros (BM&amp;FBovespa) - GM366_IBVSP366 - </c:v>
                </c:pt>
              </c:strCache>
            </c:strRef>
          </c:tx>
          <c:marker>
            <c:symbol val="none"/>
          </c:marker>
          <c:cat>
            <c:strRef>
              <c:f>Plan1!$A$2:$A$4392</c:f>
              <c:strCache>
                <c:ptCount val="4391"/>
                <c:pt idx="0">
                  <c:v>30/12/1999</c:v>
                </c:pt>
                <c:pt idx="1">
                  <c:v>03/01/2000</c:v>
                </c:pt>
                <c:pt idx="2">
                  <c:v>04/01/2000</c:v>
                </c:pt>
                <c:pt idx="3">
                  <c:v>05/01/2000</c:v>
                </c:pt>
                <c:pt idx="4">
                  <c:v>06/01/2000</c:v>
                </c:pt>
                <c:pt idx="5">
                  <c:v>07/01/2000</c:v>
                </c:pt>
                <c:pt idx="6">
                  <c:v>10/01/2000</c:v>
                </c:pt>
                <c:pt idx="7">
                  <c:v>11/01/2000</c:v>
                </c:pt>
                <c:pt idx="8">
                  <c:v>12/01/2000</c:v>
                </c:pt>
                <c:pt idx="9">
                  <c:v>13/01/2000</c:v>
                </c:pt>
                <c:pt idx="10">
                  <c:v>14/01/2000</c:v>
                </c:pt>
                <c:pt idx="11">
                  <c:v>17/01/2000</c:v>
                </c:pt>
                <c:pt idx="12">
                  <c:v>18/01/2000</c:v>
                </c:pt>
                <c:pt idx="13">
                  <c:v>19/01/2000</c:v>
                </c:pt>
                <c:pt idx="14">
                  <c:v>20/01/2000</c:v>
                </c:pt>
                <c:pt idx="15">
                  <c:v>21/01/2000</c:v>
                </c:pt>
                <c:pt idx="16">
                  <c:v>24/01/2000</c:v>
                </c:pt>
                <c:pt idx="17">
                  <c:v>26/01/2000</c:v>
                </c:pt>
                <c:pt idx="18">
                  <c:v>27/01/2000</c:v>
                </c:pt>
                <c:pt idx="19">
                  <c:v>28/01/2000</c:v>
                </c:pt>
                <c:pt idx="20">
                  <c:v>31/01/2000</c:v>
                </c:pt>
                <c:pt idx="21">
                  <c:v>01/02/2000</c:v>
                </c:pt>
                <c:pt idx="22">
                  <c:v>02/02/2000</c:v>
                </c:pt>
                <c:pt idx="23">
                  <c:v>03/02/2000</c:v>
                </c:pt>
                <c:pt idx="24">
                  <c:v>04/02/2000</c:v>
                </c:pt>
                <c:pt idx="25">
                  <c:v>07/02/2000</c:v>
                </c:pt>
                <c:pt idx="26">
                  <c:v>08/02/2000</c:v>
                </c:pt>
                <c:pt idx="27">
                  <c:v>09/02/2000</c:v>
                </c:pt>
                <c:pt idx="28">
                  <c:v>10/02/2000</c:v>
                </c:pt>
                <c:pt idx="29">
                  <c:v>11/02/2000</c:v>
                </c:pt>
                <c:pt idx="30">
                  <c:v>14/02/2000</c:v>
                </c:pt>
                <c:pt idx="31">
                  <c:v>15/02/2000</c:v>
                </c:pt>
                <c:pt idx="32">
                  <c:v>16/02/2000</c:v>
                </c:pt>
                <c:pt idx="33">
                  <c:v>17/02/2000</c:v>
                </c:pt>
                <c:pt idx="34">
                  <c:v>18/02/2000</c:v>
                </c:pt>
                <c:pt idx="35">
                  <c:v>21/02/2000</c:v>
                </c:pt>
                <c:pt idx="36">
                  <c:v>22/02/2000</c:v>
                </c:pt>
                <c:pt idx="37">
                  <c:v>23/02/2000</c:v>
                </c:pt>
                <c:pt idx="38">
                  <c:v>24/02/2000</c:v>
                </c:pt>
                <c:pt idx="39">
                  <c:v>25/02/2000</c:v>
                </c:pt>
                <c:pt idx="40">
                  <c:v>28/02/2000</c:v>
                </c:pt>
                <c:pt idx="41">
                  <c:v>29/02/2000</c:v>
                </c:pt>
                <c:pt idx="42">
                  <c:v>01/03/2000</c:v>
                </c:pt>
                <c:pt idx="43">
                  <c:v>02/03/2000</c:v>
                </c:pt>
                <c:pt idx="44">
                  <c:v>03/03/2000</c:v>
                </c:pt>
                <c:pt idx="45">
                  <c:v>08/03/2000</c:v>
                </c:pt>
                <c:pt idx="46">
                  <c:v>09/03/2000</c:v>
                </c:pt>
                <c:pt idx="47">
                  <c:v>10/03/2000</c:v>
                </c:pt>
                <c:pt idx="48">
                  <c:v>13/03/2000</c:v>
                </c:pt>
                <c:pt idx="49">
                  <c:v>14/03/2000</c:v>
                </c:pt>
                <c:pt idx="50">
                  <c:v>15/03/2000</c:v>
                </c:pt>
                <c:pt idx="51">
                  <c:v>16/03/2000</c:v>
                </c:pt>
                <c:pt idx="52">
                  <c:v>17/03/2000</c:v>
                </c:pt>
                <c:pt idx="53">
                  <c:v>20/03/2000</c:v>
                </c:pt>
                <c:pt idx="54">
                  <c:v>21/03/2000</c:v>
                </c:pt>
                <c:pt idx="55">
                  <c:v>22/03/2000</c:v>
                </c:pt>
                <c:pt idx="56">
                  <c:v>23/03/2000</c:v>
                </c:pt>
                <c:pt idx="57">
                  <c:v>24/03/2000</c:v>
                </c:pt>
                <c:pt idx="58">
                  <c:v>27/03/2000</c:v>
                </c:pt>
                <c:pt idx="59">
                  <c:v>28/03/2000</c:v>
                </c:pt>
                <c:pt idx="60">
                  <c:v>29/03/2000</c:v>
                </c:pt>
                <c:pt idx="61">
                  <c:v>30/03/2000</c:v>
                </c:pt>
                <c:pt idx="62">
                  <c:v>31/03/2000</c:v>
                </c:pt>
                <c:pt idx="63">
                  <c:v>03/04/2000</c:v>
                </c:pt>
                <c:pt idx="64">
                  <c:v>04/04/2000</c:v>
                </c:pt>
                <c:pt idx="65">
                  <c:v>05/04/2000</c:v>
                </c:pt>
                <c:pt idx="66">
                  <c:v>06/04/2000</c:v>
                </c:pt>
                <c:pt idx="67">
                  <c:v>07/04/2000</c:v>
                </c:pt>
                <c:pt idx="68">
                  <c:v>10/04/2000</c:v>
                </c:pt>
                <c:pt idx="69">
                  <c:v>11/04/2000</c:v>
                </c:pt>
                <c:pt idx="70">
                  <c:v>12/04/2000</c:v>
                </c:pt>
                <c:pt idx="71">
                  <c:v>13/04/2000</c:v>
                </c:pt>
                <c:pt idx="72">
                  <c:v>14/04/2000</c:v>
                </c:pt>
                <c:pt idx="73">
                  <c:v>17/04/2000</c:v>
                </c:pt>
                <c:pt idx="74">
                  <c:v>18/04/2000</c:v>
                </c:pt>
                <c:pt idx="75">
                  <c:v>19/04/2000</c:v>
                </c:pt>
                <c:pt idx="76">
                  <c:v>20/04/2000</c:v>
                </c:pt>
                <c:pt idx="77">
                  <c:v>24/04/2000</c:v>
                </c:pt>
                <c:pt idx="78">
                  <c:v>25/04/2000</c:v>
                </c:pt>
                <c:pt idx="79">
                  <c:v>26/04/2000</c:v>
                </c:pt>
                <c:pt idx="80">
                  <c:v>27/04/2000</c:v>
                </c:pt>
                <c:pt idx="81">
                  <c:v>28/04/2000</c:v>
                </c:pt>
                <c:pt idx="82">
                  <c:v>02/05/2000</c:v>
                </c:pt>
                <c:pt idx="83">
                  <c:v>03/05/2000</c:v>
                </c:pt>
                <c:pt idx="84">
                  <c:v>04/05/2000</c:v>
                </c:pt>
                <c:pt idx="85">
                  <c:v>05/05/2000</c:v>
                </c:pt>
                <c:pt idx="86">
                  <c:v>08/05/2000</c:v>
                </c:pt>
                <c:pt idx="87">
                  <c:v>09/05/2000</c:v>
                </c:pt>
                <c:pt idx="88">
                  <c:v>10/05/2000</c:v>
                </c:pt>
                <c:pt idx="89">
                  <c:v>11/05/2000</c:v>
                </c:pt>
                <c:pt idx="90">
                  <c:v>12/05/2000</c:v>
                </c:pt>
                <c:pt idx="91">
                  <c:v>15/05/2000</c:v>
                </c:pt>
                <c:pt idx="92">
                  <c:v>16/05/2000</c:v>
                </c:pt>
                <c:pt idx="93">
                  <c:v>17/05/2000</c:v>
                </c:pt>
                <c:pt idx="94">
                  <c:v>18/05/2000</c:v>
                </c:pt>
                <c:pt idx="95">
                  <c:v>19/05/2000</c:v>
                </c:pt>
                <c:pt idx="96">
                  <c:v>22/05/2000</c:v>
                </c:pt>
                <c:pt idx="97">
                  <c:v>23/05/2000</c:v>
                </c:pt>
                <c:pt idx="98">
                  <c:v>24/05/2000</c:v>
                </c:pt>
                <c:pt idx="99">
                  <c:v>25/05/2000</c:v>
                </c:pt>
                <c:pt idx="100">
                  <c:v>26/05/2000</c:v>
                </c:pt>
                <c:pt idx="101">
                  <c:v>29/05/2000</c:v>
                </c:pt>
                <c:pt idx="102">
                  <c:v>30/05/2000</c:v>
                </c:pt>
                <c:pt idx="103">
                  <c:v>31/05/2000</c:v>
                </c:pt>
                <c:pt idx="104">
                  <c:v>01/06/2000</c:v>
                </c:pt>
                <c:pt idx="105">
                  <c:v>02/06/2000</c:v>
                </c:pt>
                <c:pt idx="106">
                  <c:v>05/06/2000</c:v>
                </c:pt>
                <c:pt idx="107">
                  <c:v>06/06/2000</c:v>
                </c:pt>
                <c:pt idx="108">
                  <c:v>07/06/2000</c:v>
                </c:pt>
                <c:pt idx="109">
                  <c:v>08/06/2000</c:v>
                </c:pt>
                <c:pt idx="110">
                  <c:v>09/06/2000</c:v>
                </c:pt>
                <c:pt idx="111">
                  <c:v>12/06/2000</c:v>
                </c:pt>
                <c:pt idx="112">
                  <c:v>13/06/2000</c:v>
                </c:pt>
                <c:pt idx="113">
                  <c:v>14/06/2000</c:v>
                </c:pt>
                <c:pt idx="114">
                  <c:v>15/06/2000</c:v>
                </c:pt>
                <c:pt idx="115">
                  <c:v>16/06/2000</c:v>
                </c:pt>
                <c:pt idx="116">
                  <c:v>19/06/2000</c:v>
                </c:pt>
                <c:pt idx="117">
                  <c:v>20/06/2000</c:v>
                </c:pt>
                <c:pt idx="118">
                  <c:v>21/06/2000</c:v>
                </c:pt>
                <c:pt idx="119">
                  <c:v>23/06/2000</c:v>
                </c:pt>
                <c:pt idx="120">
                  <c:v>26/06/2000</c:v>
                </c:pt>
                <c:pt idx="121">
                  <c:v>27/06/2000</c:v>
                </c:pt>
                <c:pt idx="122">
                  <c:v>28/06/2000</c:v>
                </c:pt>
                <c:pt idx="123">
                  <c:v>29/06/2000</c:v>
                </c:pt>
                <c:pt idx="124">
                  <c:v>30/06/2000</c:v>
                </c:pt>
                <c:pt idx="125">
                  <c:v>03/07/2000</c:v>
                </c:pt>
                <c:pt idx="126">
                  <c:v>04/07/2000</c:v>
                </c:pt>
                <c:pt idx="127">
                  <c:v>05/07/2000</c:v>
                </c:pt>
                <c:pt idx="128">
                  <c:v>06/07/2000</c:v>
                </c:pt>
                <c:pt idx="129">
                  <c:v>07/07/2000</c:v>
                </c:pt>
                <c:pt idx="130">
                  <c:v>10/07/2000</c:v>
                </c:pt>
                <c:pt idx="131">
                  <c:v>11/07/2000</c:v>
                </c:pt>
                <c:pt idx="132">
                  <c:v>12/07/2000</c:v>
                </c:pt>
                <c:pt idx="133">
                  <c:v>13/07/2000</c:v>
                </c:pt>
                <c:pt idx="134">
                  <c:v>14/07/2000</c:v>
                </c:pt>
                <c:pt idx="135">
                  <c:v>17/07/2000</c:v>
                </c:pt>
                <c:pt idx="136">
                  <c:v>18/07/2000</c:v>
                </c:pt>
                <c:pt idx="137">
                  <c:v>19/07/2000</c:v>
                </c:pt>
                <c:pt idx="138">
                  <c:v>20/07/2000</c:v>
                </c:pt>
                <c:pt idx="139">
                  <c:v>21/07/2000</c:v>
                </c:pt>
                <c:pt idx="140">
                  <c:v>24/07/2000</c:v>
                </c:pt>
                <c:pt idx="141">
                  <c:v>25/07/2000</c:v>
                </c:pt>
                <c:pt idx="142">
                  <c:v>26/07/2000</c:v>
                </c:pt>
                <c:pt idx="143">
                  <c:v>27/07/2000</c:v>
                </c:pt>
                <c:pt idx="144">
                  <c:v>28/07/2000</c:v>
                </c:pt>
                <c:pt idx="145">
                  <c:v>31/07/2000</c:v>
                </c:pt>
                <c:pt idx="146">
                  <c:v>01/08/2000</c:v>
                </c:pt>
                <c:pt idx="147">
                  <c:v>02/08/2000</c:v>
                </c:pt>
                <c:pt idx="148">
                  <c:v>03/08/2000</c:v>
                </c:pt>
                <c:pt idx="149">
                  <c:v>04/08/2000</c:v>
                </c:pt>
                <c:pt idx="150">
                  <c:v>07/08/2000</c:v>
                </c:pt>
                <c:pt idx="151">
                  <c:v>08/08/2000</c:v>
                </c:pt>
                <c:pt idx="152">
                  <c:v>09/08/2000</c:v>
                </c:pt>
                <c:pt idx="153">
                  <c:v>10/08/2000</c:v>
                </c:pt>
                <c:pt idx="154">
                  <c:v>11/08/2000</c:v>
                </c:pt>
                <c:pt idx="155">
                  <c:v>14/08/2000</c:v>
                </c:pt>
                <c:pt idx="156">
                  <c:v>15/08/2000</c:v>
                </c:pt>
                <c:pt idx="157">
                  <c:v>16/08/2000</c:v>
                </c:pt>
                <c:pt idx="158">
                  <c:v>17/08/2000</c:v>
                </c:pt>
                <c:pt idx="159">
                  <c:v>18/08/2000</c:v>
                </c:pt>
                <c:pt idx="160">
                  <c:v>21/08/2000</c:v>
                </c:pt>
                <c:pt idx="161">
                  <c:v>22/08/2000</c:v>
                </c:pt>
                <c:pt idx="162">
                  <c:v>23/08/2000</c:v>
                </c:pt>
                <c:pt idx="163">
                  <c:v>24/08/2000</c:v>
                </c:pt>
                <c:pt idx="164">
                  <c:v>25/08/2000</c:v>
                </c:pt>
                <c:pt idx="165">
                  <c:v>28/08/2000</c:v>
                </c:pt>
                <c:pt idx="166">
                  <c:v>29/08/2000</c:v>
                </c:pt>
                <c:pt idx="167">
                  <c:v>30/08/2000</c:v>
                </c:pt>
                <c:pt idx="168">
                  <c:v>31/08/2000</c:v>
                </c:pt>
                <c:pt idx="169">
                  <c:v>01/09/2000</c:v>
                </c:pt>
                <c:pt idx="170">
                  <c:v>04/09/2000</c:v>
                </c:pt>
                <c:pt idx="171">
                  <c:v>05/09/2000</c:v>
                </c:pt>
                <c:pt idx="172">
                  <c:v>06/09/2000</c:v>
                </c:pt>
                <c:pt idx="173">
                  <c:v>08/09/2000</c:v>
                </c:pt>
                <c:pt idx="174">
                  <c:v>11/09/2000</c:v>
                </c:pt>
                <c:pt idx="175">
                  <c:v>12/09/2000</c:v>
                </c:pt>
                <c:pt idx="176">
                  <c:v>13/09/2000</c:v>
                </c:pt>
                <c:pt idx="177">
                  <c:v>14/09/2000</c:v>
                </c:pt>
                <c:pt idx="178">
                  <c:v>15/09/2000</c:v>
                </c:pt>
                <c:pt idx="179">
                  <c:v>18/09/2000</c:v>
                </c:pt>
                <c:pt idx="180">
                  <c:v>19/09/2000</c:v>
                </c:pt>
                <c:pt idx="181">
                  <c:v>20/09/2000</c:v>
                </c:pt>
                <c:pt idx="182">
                  <c:v>21/09/2000</c:v>
                </c:pt>
                <c:pt idx="183">
                  <c:v>22/09/2000</c:v>
                </c:pt>
                <c:pt idx="184">
                  <c:v>25/09/2000</c:v>
                </c:pt>
                <c:pt idx="185">
                  <c:v>26/09/2000</c:v>
                </c:pt>
                <c:pt idx="186">
                  <c:v>27/09/2000</c:v>
                </c:pt>
                <c:pt idx="187">
                  <c:v>28/09/2000</c:v>
                </c:pt>
                <c:pt idx="188">
                  <c:v>29/09/2000</c:v>
                </c:pt>
                <c:pt idx="189">
                  <c:v>02/10/2000</c:v>
                </c:pt>
                <c:pt idx="190">
                  <c:v>03/10/2000</c:v>
                </c:pt>
                <c:pt idx="191">
                  <c:v>04/10/2000</c:v>
                </c:pt>
                <c:pt idx="192">
                  <c:v>05/10/2000</c:v>
                </c:pt>
                <c:pt idx="193">
                  <c:v>06/10/2000</c:v>
                </c:pt>
                <c:pt idx="194">
                  <c:v>09/10/2000</c:v>
                </c:pt>
                <c:pt idx="195">
                  <c:v>10/10/2000</c:v>
                </c:pt>
                <c:pt idx="196">
                  <c:v>11/10/2000</c:v>
                </c:pt>
                <c:pt idx="197">
                  <c:v>13/10/2000</c:v>
                </c:pt>
                <c:pt idx="198">
                  <c:v>16/10/2000</c:v>
                </c:pt>
                <c:pt idx="199">
                  <c:v>17/10/2000</c:v>
                </c:pt>
                <c:pt idx="200">
                  <c:v>18/10/2000</c:v>
                </c:pt>
                <c:pt idx="201">
                  <c:v>19/10/2000</c:v>
                </c:pt>
                <c:pt idx="202">
                  <c:v>20/10/2000</c:v>
                </c:pt>
                <c:pt idx="203">
                  <c:v>23/10/2000</c:v>
                </c:pt>
                <c:pt idx="204">
                  <c:v>24/10/2000</c:v>
                </c:pt>
                <c:pt idx="205">
                  <c:v>25/10/2000</c:v>
                </c:pt>
                <c:pt idx="206">
                  <c:v>26/10/2000</c:v>
                </c:pt>
                <c:pt idx="207">
                  <c:v>27/10/2000</c:v>
                </c:pt>
                <c:pt idx="208">
                  <c:v>30/10/2000</c:v>
                </c:pt>
                <c:pt idx="209">
                  <c:v>31/10/2000</c:v>
                </c:pt>
                <c:pt idx="210">
                  <c:v>01/11/2000</c:v>
                </c:pt>
                <c:pt idx="211">
                  <c:v>03/11/2000</c:v>
                </c:pt>
                <c:pt idx="212">
                  <c:v>06/11/2000</c:v>
                </c:pt>
                <c:pt idx="213">
                  <c:v>07/11/2000</c:v>
                </c:pt>
                <c:pt idx="214">
                  <c:v>08/11/2000</c:v>
                </c:pt>
                <c:pt idx="215">
                  <c:v>09/11/2000</c:v>
                </c:pt>
                <c:pt idx="216">
                  <c:v>10/11/2000</c:v>
                </c:pt>
                <c:pt idx="217">
                  <c:v>13/11/2000</c:v>
                </c:pt>
                <c:pt idx="218">
                  <c:v>14/11/2000</c:v>
                </c:pt>
                <c:pt idx="219">
                  <c:v>16/11/2000</c:v>
                </c:pt>
                <c:pt idx="220">
                  <c:v>17/11/2000</c:v>
                </c:pt>
                <c:pt idx="221">
                  <c:v>20/11/2000</c:v>
                </c:pt>
                <c:pt idx="222">
                  <c:v>21/11/2000</c:v>
                </c:pt>
                <c:pt idx="223">
                  <c:v>22/11/2000</c:v>
                </c:pt>
                <c:pt idx="224">
                  <c:v>23/11/2000</c:v>
                </c:pt>
                <c:pt idx="225">
                  <c:v>24/11/2000</c:v>
                </c:pt>
                <c:pt idx="226">
                  <c:v>27/11/2000</c:v>
                </c:pt>
                <c:pt idx="227">
                  <c:v>28/11/2000</c:v>
                </c:pt>
                <c:pt idx="228">
                  <c:v>29/11/2000</c:v>
                </c:pt>
                <c:pt idx="229">
                  <c:v>30/11/2000</c:v>
                </c:pt>
                <c:pt idx="230">
                  <c:v>01/12/2000</c:v>
                </c:pt>
                <c:pt idx="231">
                  <c:v>04/12/2000</c:v>
                </c:pt>
                <c:pt idx="232">
                  <c:v>05/12/2000</c:v>
                </c:pt>
                <c:pt idx="233">
                  <c:v>06/12/2000</c:v>
                </c:pt>
                <c:pt idx="234">
                  <c:v>07/12/2000</c:v>
                </c:pt>
                <c:pt idx="235">
                  <c:v>08/12/2000</c:v>
                </c:pt>
                <c:pt idx="236">
                  <c:v>11/12/2000</c:v>
                </c:pt>
                <c:pt idx="237">
                  <c:v>12/12/2000</c:v>
                </c:pt>
                <c:pt idx="238">
                  <c:v>13/12/2000</c:v>
                </c:pt>
                <c:pt idx="239">
                  <c:v>14/12/2000</c:v>
                </c:pt>
                <c:pt idx="240">
                  <c:v>15/12/2000</c:v>
                </c:pt>
                <c:pt idx="241">
                  <c:v>18/12/2000</c:v>
                </c:pt>
                <c:pt idx="242">
                  <c:v>19/12/2000</c:v>
                </c:pt>
                <c:pt idx="243">
                  <c:v>20/12/2000</c:v>
                </c:pt>
                <c:pt idx="244">
                  <c:v>21/12/2000</c:v>
                </c:pt>
                <c:pt idx="245">
                  <c:v>22/12/2000</c:v>
                </c:pt>
                <c:pt idx="246">
                  <c:v>26/12/2000</c:v>
                </c:pt>
                <c:pt idx="247">
                  <c:v>27/12/2000</c:v>
                </c:pt>
                <c:pt idx="248">
                  <c:v>28/12/2000</c:v>
                </c:pt>
                <c:pt idx="249">
                  <c:v>02/01/2001</c:v>
                </c:pt>
                <c:pt idx="250">
                  <c:v>03/01/2001</c:v>
                </c:pt>
                <c:pt idx="251">
                  <c:v>04/01/2001</c:v>
                </c:pt>
                <c:pt idx="252">
                  <c:v>05/01/2001</c:v>
                </c:pt>
                <c:pt idx="253">
                  <c:v>08/01/2001</c:v>
                </c:pt>
                <c:pt idx="254">
                  <c:v>09/01/2001</c:v>
                </c:pt>
                <c:pt idx="255">
                  <c:v>10/01/2001</c:v>
                </c:pt>
                <c:pt idx="256">
                  <c:v>11/01/2001</c:v>
                </c:pt>
                <c:pt idx="257">
                  <c:v>12/01/2001</c:v>
                </c:pt>
                <c:pt idx="258">
                  <c:v>15/01/2001</c:v>
                </c:pt>
                <c:pt idx="259">
                  <c:v>16/01/2001</c:v>
                </c:pt>
                <c:pt idx="260">
                  <c:v>17/01/2001</c:v>
                </c:pt>
                <c:pt idx="261">
                  <c:v>18/01/2001</c:v>
                </c:pt>
                <c:pt idx="262">
                  <c:v>19/01/2001</c:v>
                </c:pt>
                <c:pt idx="263">
                  <c:v>22/01/2001</c:v>
                </c:pt>
                <c:pt idx="264">
                  <c:v>23/01/2001</c:v>
                </c:pt>
                <c:pt idx="265">
                  <c:v>24/01/2001</c:v>
                </c:pt>
                <c:pt idx="266">
                  <c:v>26/01/2001</c:v>
                </c:pt>
                <c:pt idx="267">
                  <c:v>29/01/2001</c:v>
                </c:pt>
                <c:pt idx="268">
                  <c:v>30/01/2001</c:v>
                </c:pt>
                <c:pt idx="269">
                  <c:v>31/01/2001</c:v>
                </c:pt>
                <c:pt idx="270">
                  <c:v>01/02/2001</c:v>
                </c:pt>
                <c:pt idx="271">
                  <c:v>02/02/2001</c:v>
                </c:pt>
                <c:pt idx="272">
                  <c:v>05/02/2001</c:v>
                </c:pt>
                <c:pt idx="273">
                  <c:v>06/02/2001</c:v>
                </c:pt>
                <c:pt idx="274">
                  <c:v>07/02/2001</c:v>
                </c:pt>
                <c:pt idx="275">
                  <c:v>08/02/2001</c:v>
                </c:pt>
                <c:pt idx="276">
                  <c:v>09/02/2001</c:v>
                </c:pt>
                <c:pt idx="277">
                  <c:v>12/02/2001</c:v>
                </c:pt>
                <c:pt idx="278">
                  <c:v>13/02/2001</c:v>
                </c:pt>
                <c:pt idx="279">
                  <c:v>14/02/2001</c:v>
                </c:pt>
                <c:pt idx="280">
                  <c:v>15/02/2001</c:v>
                </c:pt>
                <c:pt idx="281">
                  <c:v>16/02/2001</c:v>
                </c:pt>
                <c:pt idx="282">
                  <c:v>19/02/2001</c:v>
                </c:pt>
                <c:pt idx="283">
                  <c:v>20/02/2001</c:v>
                </c:pt>
                <c:pt idx="284">
                  <c:v>21/02/2001</c:v>
                </c:pt>
                <c:pt idx="285">
                  <c:v>22/02/2001</c:v>
                </c:pt>
                <c:pt idx="286">
                  <c:v>23/02/2001</c:v>
                </c:pt>
                <c:pt idx="287">
                  <c:v>28/02/2001</c:v>
                </c:pt>
                <c:pt idx="288">
                  <c:v>01/03/2001</c:v>
                </c:pt>
                <c:pt idx="289">
                  <c:v>02/03/2001</c:v>
                </c:pt>
                <c:pt idx="290">
                  <c:v>05/03/2001</c:v>
                </c:pt>
                <c:pt idx="291">
                  <c:v>06/03/2001</c:v>
                </c:pt>
                <c:pt idx="292">
                  <c:v>07/03/2001</c:v>
                </c:pt>
                <c:pt idx="293">
                  <c:v>08/03/2001</c:v>
                </c:pt>
                <c:pt idx="294">
                  <c:v>09/03/2001</c:v>
                </c:pt>
                <c:pt idx="295">
                  <c:v>12/03/2001</c:v>
                </c:pt>
                <c:pt idx="296">
                  <c:v>13/03/2001</c:v>
                </c:pt>
                <c:pt idx="297">
                  <c:v>14/03/2001</c:v>
                </c:pt>
                <c:pt idx="298">
                  <c:v>15/03/2001</c:v>
                </c:pt>
                <c:pt idx="299">
                  <c:v>16/03/2001</c:v>
                </c:pt>
                <c:pt idx="300">
                  <c:v>19/03/2001</c:v>
                </c:pt>
                <c:pt idx="301">
                  <c:v>20/03/2001</c:v>
                </c:pt>
                <c:pt idx="302">
                  <c:v>21/03/2001</c:v>
                </c:pt>
                <c:pt idx="303">
                  <c:v>22/03/2001</c:v>
                </c:pt>
                <c:pt idx="304">
                  <c:v>23/03/2001</c:v>
                </c:pt>
                <c:pt idx="305">
                  <c:v>26/03/2001</c:v>
                </c:pt>
                <c:pt idx="306">
                  <c:v>27/03/2001</c:v>
                </c:pt>
                <c:pt idx="307">
                  <c:v>28/03/2001</c:v>
                </c:pt>
                <c:pt idx="308">
                  <c:v>29/03/2001</c:v>
                </c:pt>
                <c:pt idx="309">
                  <c:v>30/03/2001</c:v>
                </c:pt>
                <c:pt idx="310">
                  <c:v>02/04/2001</c:v>
                </c:pt>
                <c:pt idx="311">
                  <c:v>03/04/2001</c:v>
                </c:pt>
                <c:pt idx="312">
                  <c:v>04/04/2001</c:v>
                </c:pt>
                <c:pt idx="313">
                  <c:v>05/04/2001</c:v>
                </c:pt>
                <c:pt idx="314">
                  <c:v>06/04/2001</c:v>
                </c:pt>
                <c:pt idx="315">
                  <c:v>09/04/2001</c:v>
                </c:pt>
                <c:pt idx="316">
                  <c:v>10/04/2001</c:v>
                </c:pt>
                <c:pt idx="317">
                  <c:v>11/04/2001</c:v>
                </c:pt>
                <c:pt idx="318">
                  <c:v>12/04/2001</c:v>
                </c:pt>
                <c:pt idx="319">
                  <c:v>16/04/2001</c:v>
                </c:pt>
                <c:pt idx="320">
                  <c:v>17/04/2001</c:v>
                </c:pt>
                <c:pt idx="321">
                  <c:v>18/04/2001</c:v>
                </c:pt>
                <c:pt idx="322">
                  <c:v>19/04/2001</c:v>
                </c:pt>
                <c:pt idx="323">
                  <c:v>20/04/2001</c:v>
                </c:pt>
                <c:pt idx="324">
                  <c:v>23/04/2001</c:v>
                </c:pt>
                <c:pt idx="325">
                  <c:v>24/04/2001</c:v>
                </c:pt>
                <c:pt idx="326">
                  <c:v>25/04/2001</c:v>
                </c:pt>
                <c:pt idx="327">
                  <c:v>26/04/2001</c:v>
                </c:pt>
                <c:pt idx="328">
                  <c:v>27/04/2001</c:v>
                </c:pt>
                <c:pt idx="329">
                  <c:v>30/04/2001</c:v>
                </c:pt>
                <c:pt idx="330">
                  <c:v>02/05/2001</c:v>
                </c:pt>
                <c:pt idx="331">
                  <c:v>03/05/2001</c:v>
                </c:pt>
                <c:pt idx="332">
                  <c:v>04/05/2001</c:v>
                </c:pt>
                <c:pt idx="333">
                  <c:v>07/05/2001</c:v>
                </c:pt>
                <c:pt idx="334">
                  <c:v>08/05/2001</c:v>
                </c:pt>
                <c:pt idx="335">
                  <c:v>09/05/2001</c:v>
                </c:pt>
                <c:pt idx="336">
                  <c:v>10/05/2001</c:v>
                </c:pt>
                <c:pt idx="337">
                  <c:v>11/05/2001</c:v>
                </c:pt>
                <c:pt idx="338">
                  <c:v>14/05/2001</c:v>
                </c:pt>
                <c:pt idx="339">
                  <c:v>15/05/2001</c:v>
                </c:pt>
                <c:pt idx="340">
                  <c:v>16/05/2001</c:v>
                </c:pt>
                <c:pt idx="341">
                  <c:v>17/05/2001</c:v>
                </c:pt>
                <c:pt idx="342">
                  <c:v>18/05/2001</c:v>
                </c:pt>
                <c:pt idx="343">
                  <c:v>21/05/2001</c:v>
                </c:pt>
                <c:pt idx="344">
                  <c:v>22/05/2001</c:v>
                </c:pt>
                <c:pt idx="345">
                  <c:v>23/05/2001</c:v>
                </c:pt>
                <c:pt idx="346">
                  <c:v>24/05/2001</c:v>
                </c:pt>
                <c:pt idx="347">
                  <c:v>25/05/2001</c:v>
                </c:pt>
                <c:pt idx="348">
                  <c:v>28/05/2001</c:v>
                </c:pt>
                <c:pt idx="349">
                  <c:v>29/05/2001</c:v>
                </c:pt>
                <c:pt idx="350">
                  <c:v>30/05/2001</c:v>
                </c:pt>
                <c:pt idx="351">
                  <c:v>31/05/2001</c:v>
                </c:pt>
                <c:pt idx="352">
                  <c:v>01/06/2001</c:v>
                </c:pt>
                <c:pt idx="353">
                  <c:v>04/06/2001</c:v>
                </c:pt>
                <c:pt idx="354">
                  <c:v>05/06/2001</c:v>
                </c:pt>
                <c:pt idx="355">
                  <c:v>06/06/2001</c:v>
                </c:pt>
                <c:pt idx="356">
                  <c:v>07/06/2001</c:v>
                </c:pt>
                <c:pt idx="357">
                  <c:v>08/06/2001</c:v>
                </c:pt>
                <c:pt idx="358">
                  <c:v>11/06/2001</c:v>
                </c:pt>
                <c:pt idx="359">
                  <c:v>12/06/2001</c:v>
                </c:pt>
                <c:pt idx="360">
                  <c:v>13/06/2001</c:v>
                </c:pt>
                <c:pt idx="361">
                  <c:v>15/06/2001</c:v>
                </c:pt>
                <c:pt idx="362">
                  <c:v>18/06/2001</c:v>
                </c:pt>
                <c:pt idx="363">
                  <c:v>19/06/2001</c:v>
                </c:pt>
                <c:pt idx="364">
                  <c:v>20/06/2001</c:v>
                </c:pt>
                <c:pt idx="365">
                  <c:v>21/06/2001</c:v>
                </c:pt>
                <c:pt idx="366">
                  <c:v>22/06/2001</c:v>
                </c:pt>
                <c:pt idx="367">
                  <c:v>25/06/2001</c:v>
                </c:pt>
                <c:pt idx="368">
                  <c:v>26/06/2001</c:v>
                </c:pt>
                <c:pt idx="369">
                  <c:v>27/06/2001</c:v>
                </c:pt>
                <c:pt idx="370">
                  <c:v>28/06/2001</c:v>
                </c:pt>
                <c:pt idx="371">
                  <c:v>29/06/2001</c:v>
                </c:pt>
                <c:pt idx="372">
                  <c:v>02/07/2001</c:v>
                </c:pt>
                <c:pt idx="373">
                  <c:v>03/07/2001</c:v>
                </c:pt>
                <c:pt idx="374">
                  <c:v>04/07/2001</c:v>
                </c:pt>
                <c:pt idx="375">
                  <c:v>05/07/2001</c:v>
                </c:pt>
                <c:pt idx="376">
                  <c:v>06/07/2001</c:v>
                </c:pt>
                <c:pt idx="377">
                  <c:v>10/07/2001</c:v>
                </c:pt>
                <c:pt idx="378">
                  <c:v>11/07/2001</c:v>
                </c:pt>
                <c:pt idx="379">
                  <c:v>12/07/2001</c:v>
                </c:pt>
                <c:pt idx="380">
                  <c:v>13/07/2001</c:v>
                </c:pt>
                <c:pt idx="381">
                  <c:v>16/07/2001</c:v>
                </c:pt>
                <c:pt idx="382">
                  <c:v>17/07/2001</c:v>
                </c:pt>
                <c:pt idx="383">
                  <c:v>18/07/2001</c:v>
                </c:pt>
                <c:pt idx="384">
                  <c:v>19/07/2001</c:v>
                </c:pt>
                <c:pt idx="385">
                  <c:v>20/07/2001</c:v>
                </c:pt>
                <c:pt idx="386">
                  <c:v>23/07/2001</c:v>
                </c:pt>
                <c:pt idx="387">
                  <c:v>24/07/2001</c:v>
                </c:pt>
                <c:pt idx="388">
                  <c:v>25/07/2001</c:v>
                </c:pt>
                <c:pt idx="389">
                  <c:v>26/07/2001</c:v>
                </c:pt>
                <c:pt idx="390">
                  <c:v>27/07/2001</c:v>
                </c:pt>
                <c:pt idx="391">
                  <c:v>30/07/2001</c:v>
                </c:pt>
                <c:pt idx="392">
                  <c:v>31/07/2001</c:v>
                </c:pt>
                <c:pt idx="393">
                  <c:v>01/08/2001</c:v>
                </c:pt>
                <c:pt idx="394">
                  <c:v>02/08/2001</c:v>
                </c:pt>
                <c:pt idx="395">
                  <c:v>03/08/2001</c:v>
                </c:pt>
                <c:pt idx="396">
                  <c:v>06/08/2001</c:v>
                </c:pt>
                <c:pt idx="397">
                  <c:v>07/08/2001</c:v>
                </c:pt>
                <c:pt idx="398">
                  <c:v>08/08/2001</c:v>
                </c:pt>
                <c:pt idx="399">
                  <c:v>09/08/2001</c:v>
                </c:pt>
                <c:pt idx="400">
                  <c:v>10/08/2001</c:v>
                </c:pt>
                <c:pt idx="401">
                  <c:v>13/08/2001</c:v>
                </c:pt>
                <c:pt idx="402">
                  <c:v>14/08/2001</c:v>
                </c:pt>
                <c:pt idx="403">
                  <c:v>15/08/2001</c:v>
                </c:pt>
                <c:pt idx="404">
                  <c:v>16/08/2001</c:v>
                </c:pt>
                <c:pt idx="405">
                  <c:v>17/08/2001</c:v>
                </c:pt>
                <c:pt idx="406">
                  <c:v>20/08/2001</c:v>
                </c:pt>
                <c:pt idx="407">
                  <c:v>21/08/2001</c:v>
                </c:pt>
                <c:pt idx="408">
                  <c:v>22/08/2001</c:v>
                </c:pt>
                <c:pt idx="409">
                  <c:v>23/08/2001</c:v>
                </c:pt>
                <c:pt idx="410">
                  <c:v>24/08/2001</c:v>
                </c:pt>
                <c:pt idx="411">
                  <c:v>27/08/2001</c:v>
                </c:pt>
                <c:pt idx="412">
                  <c:v>28/08/2001</c:v>
                </c:pt>
                <c:pt idx="413">
                  <c:v>29/08/2001</c:v>
                </c:pt>
                <c:pt idx="414">
                  <c:v>30/08/2001</c:v>
                </c:pt>
                <c:pt idx="415">
                  <c:v>31/08/2001</c:v>
                </c:pt>
                <c:pt idx="416">
                  <c:v>03/09/2001</c:v>
                </c:pt>
                <c:pt idx="417">
                  <c:v>04/09/2001</c:v>
                </c:pt>
                <c:pt idx="418">
                  <c:v>05/09/2001</c:v>
                </c:pt>
                <c:pt idx="419">
                  <c:v>06/09/2001</c:v>
                </c:pt>
                <c:pt idx="420">
                  <c:v>10/09/2001</c:v>
                </c:pt>
                <c:pt idx="421">
                  <c:v>11/09/2001</c:v>
                </c:pt>
                <c:pt idx="422">
                  <c:v>12/09/2001</c:v>
                </c:pt>
                <c:pt idx="423">
                  <c:v>13/09/2001</c:v>
                </c:pt>
                <c:pt idx="424">
                  <c:v>14/09/2001</c:v>
                </c:pt>
                <c:pt idx="425">
                  <c:v>17/09/2001</c:v>
                </c:pt>
                <c:pt idx="426">
                  <c:v>18/09/2001</c:v>
                </c:pt>
                <c:pt idx="427">
                  <c:v>19/09/2001</c:v>
                </c:pt>
                <c:pt idx="428">
                  <c:v>20/09/2001</c:v>
                </c:pt>
                <c:pt idx="429">
                  <c:v>21/09/2001</c:v>
                </c:pt>
                <c:pt idx="430">
                  <c:v>24/09/2001</c:v>
                </c:pt>
                <c:pt idx="431">
                  <c:v>25/09/2001</c:v>
                </c:pt>
                <c:pt idx="432">
                  <c:v>26/09/2001</c:v>
                </c:pt>
                <c:pt idx="433">
                  <c:v>27/09/2001</c:v>
                </c:pt>
                <c:pt idx="434">
                  <c:v>28/09/2001</c:v>
                </c:pt>
                <c:pt idx="435">
                  <c:v>01/10/2001</c:v>
                </c:pt>
                <c:pt idx="436">
                  <c:v>02/10/2001</c:v>
                </c:pt>
                <c:pt idx="437">
                  <c:v>03/10/2001</c:v>
                </c:pt>
                <c:pt idx="438">
                  <c:v>04/10/2001</c:v>
                </c:pt>
                <c:pt idx="439">
                  <c:v>05/10/2001</c:v>
                </c:pt>
                <c:pt idx="440">
                  <c:v>08/10/2001</c:v>
                </c:pt>
                <c:pt idx="441">
                  <c:v>09/10/2001</c:v>
                </c:pt>
                <c:pt idx="442">
                  <c:v>10/10/2001</c:v>
                </c:pt>
                <c:pt idx="443">
                  <c:v>11/10/2001</c:v>
                </c:pt>
                <c:pt idx="444">
                  <c:v>15/10/2001</c:v>
                </c:pt>
                <c:pt idx="445">
                  <c:v>16/10/2001</c:v>
                </c:pt>
                <c:pt idx="446">
                  <c:v>17/10/2001</c:v>
                </c:pt>
                <c:pt idx="447">
                  <c:v>18/10/2001</c:v>
                </c:pt>
                <c:pt idx="448">
                  <c:v>19/10/2001</c:v>
                </c:pt>
                <c:pt idx="449">
                  <c:v>22/10/2001</c:v>
                </c:pt>
                <c:pt idx="450">
                  <c:v>23/10/2001</c:v>
                </c:pt>
                <c:pt idx="451">
                  <c:v>24/10/2001</c:v>
                </c:pt>
                <c:pt idx="452">
                  <c:v>25/10/2001</c:v>
                </c:pt>
                <c:pt idx="453">
                  <c:v>26/10/2001</c:v>
                </c:pt>
                <c:pt idx="454">
                  <c:v>29/10/2001</c:v>
                </c:pt>
                <c:pt idx="455">
                  <c:v>30/10/2001</c:v>
                </c:pt>
                <c:pt idx="456">
                  <c:v>31/10/2001</c:v>
                </c:pt>
                <c:pt idx="457">
                  <c:v>01/11/2001</c:v>
                </c:pt>
                <c:pt idx="458">
                  <c:v>05/11/2001</c:v>
                </c:pt>
                <c:pt idx="459">
                  <c:v>06/11/2001</c:v>
                </c:pt>
                <c:pt idx="460">
                  <c:v>07/11/2001</c:v>
                </c:pt>
                <c:pt idx="461">
                  <c:v>08/11/2001</c:v>
                </c:pt>
                <c:pt idx="462">
                  <c:v>09/11/2001</c:v>
                </c:pt>
                <c:pt idx="463">
                  <c:v>12/11/2001</c:v>
                </c:pt>
                <c:pt idx="464">
                  <c:v>13/11/2001</c:v>
                </c:pt>
                <c:pt idx="465">
                  <c:v>14/11/2001</c:v>
                </c:pt>
                <c:pt idx="466">
                  <c:v>16/11/2001</c:v>
                </c:pt>
                <c:pt idx="467">
                  <c:v>19/11/2001</c:v>
                </c:pt>
                <c:pt idx="468">
                  <c:v>20/11/2001</c:v>
                </c:pt>
                <c:pt idx="469">
                  <c:v>21/11/2001</c:v>
                </c:pt>
                <c:pt idx="470">
                  <c:v>22/11/2001</c:v>
                </c:pt>
                <c:pt idx="471">
                  <c:v>23/11/2001</c:v>
                </c:pt>
                <c:pt idx="472">
                  <c:v>26/11/2001</c:v>
                </c:pt>
                <c:pt idx="473">
                  <c:v>27/11/2001</c:v>
                </c:pt>
                <c:pt idx="474">
                  <c:v>28/11/2001</c:v>
                </c:pt>
                <c:pt idx="475">
                  <c:v>29/11/2001</c:v>
                </c:pt>
                <c:pt idx="476">
                  <c:v>30/11/2001</c:v>
                </c:pt>
                <c:pt idx="477">
                  <c:v>03/12/2001</c:v>
                </c:pt>
                <c:pt idx="478">
                  <c:v>04/12/2001</c:v>
                </c:pt>
                <c:pt idx="479">
                  <c:v>05/12/2001</c:v>
                </c:pt>
                <c:pt idx="480">
                  <c:v>06/12/2001</c:v>
                </c:pt>
                <c:pt idx="481">
                  <c:v>07/12/2001</c:v>
                </c:pt>
                <c:pt idx="482">
                  <c:v>10/12/2001</c:v>
                </c:pt>
                <c:pt idx="483">
                  <c:v>11/12/2001</c:v>
                </c:pt>
                <c:pt idx="484">
                  <c:v>12/12/2001</c:v>
                </c:pt>
                <c:pt idx="485">
                  <c:v>13/12/2001</c:v>
                </c:pt>
                <c:pt idx="486">
                  <c:v>14/12/2001</c:v>
                </c:pt>
                <c:pt idx="487">
                  <c:v>17/12/2001</c:v>
                </c:pt>
                <c:pt idx="488">
                  <c:v>18/12/2001</c:v>
                </c:pt>
                <c:pt idx="489">
                  <c:v>19/12/2001</c:v>
                </c:pt>
                <c:pt idx="490">
                  <c:v>20/12/2001</c:v>
                </c:pt>
                <c:pt idx="491">
                  <c:v>21/12/2001</c:v>
                </c:pt>
                <c:pt idx="492">
                  <c:v>26/12/2001</c:v>
                </c:pt>
                <c:pt idx="493">
                  <c:v>27/12/2001</c:v>
                </c:pt>
                <c:pt idx="494">
                  <c:v>28/12/2001</c:v>
                </c:pt>
                <c:pt idx="495">
                  <c:v>02/01/2002</c:v>
                </c:pt>
                <c:pt idx="496">
                  <c:v>03/01/2002</c:v>
                </c:pt>
                <c:pt idx="497">
                  <c:v>04/01/2002</c:v>
                </c:pt>
                <c:pt idx="498">
                  <c:v>07/01/2002</c:v>
                </c:pt>
                <c:pt idx="499">
                  <c:v>08/01/2002</c:v>
                </c:pt>
                <c:pt idx="500">
                  <c:v>09/01/2002</c:v>
                </c:pt>
                <c:pt idx="501">
                  <c:v>10/01/2002</c:v>
                </c:pt>
                <c:pt idx="502">
                  <c:v>11/01/2002</c:v>
                </c:pt>
                <c:pt idx="503">
                  <c:v>14/01/2002</c:v>
                </c:pt>
                <c:pt idx="504">
                  <c:v>15/01/2002</c:v>
                </c:pt>
                <c:pt idx="505">
                  <c:v>16/01/2002</c:v>
                </c:pt>
                <c:pt idx="506">
                  <c:v>17/01/2002</c:v>
                </c:pt>
                <c:pt idx="507">
                  <c:v>18/01/2002</c:v>
                </c:pt>
                <c:pt idx="508">
                  <c:v>21/01/2002</c:v>
                </c:pt>
                <c:pt idx="509">
                  <c:v>22/01/2002</c:v>
                </c:pt>
                <c:pt idx="510">
                  <c:v>23/01/2002</c:v>
                </c:pt>
                <c:pt idx="511">
                  <c:v>24/01/2002</c:v>
                </c:pt>
                <c:pt idx="512">
                  <c:v>28/01/2002</c:v>
                </c:pt>
                <c:pt idx="513">
                  <c:v>29/01/2002</c:v>
                </c:pt>
                <c:pt idx="514">
                  <c:v>30/01/2002</c:v>
                </c:pt>
                <c:pt idx="515">
                  <c:v>31/01/2002</c:v>
                </c:pt>
                <c:pt idx="516">
                  <c:v>01/02/2002</c:v>
                </c:pt>
                <c:pt idx="517">
                  <c:v>04/02/2002</c:v>
                </c:pt>
                <c:pt idx="518">
                  <c:v>05/02/2002</c:v>
                </c:pt>
                <c:pt idx="519">
                  <c:v>06/02/2002</c:v>
                </c:pt>
                <c:pt idx="520">
                  <c:v>07/02/2002</c:v>
                </c:pt>
                <c:pt idx="521">
                  <c:v>08/02/2002</c:v>
                </c:pt>
                <c:pt idx="522">
                  <c:v>13/02/2002</c:v>
                </c:pt>
                <c:pt idx="523">
                  <c:v>14/02/2002</c:v>
                </c:pt>
                <c:pt idx="524">
                  <c:v>15/02/2002</c:v>
                </c:pt>
                <c:pt idx="525">
                  <c:v>18/02/2002</c:v>
                </c:pt>
                <c:pt idx="526">
                  <c:v>19/02/2002</c:v>
                </c:pt>
                <c:pt idx="527">
                  <c:v>20/02/2002</c:v>
                </c:pt>
                <c:pt idx="528">
                  <c:v>21/02/2002</c:v>
                </c:pt>
                <c:pt idx="529">
                  <c:v>22/02/2002</c:v>
                </c:pt>
                <c:pt idx="530">
                  <c:v>25/02/2002</c:v>
                </c:pt>
                <c:pt idx="531">
                  <c:v>26/02/2002</c:v>
                </c:pt>
                <c:pt idx="532">
                  <c:v>27/02/2002</c:v>
                </c:pt>
                <c:pt idx="533">
                  <c:v>28/02/2002</c:v>
                </c:pt>
                <c:pt idx="534">
                  <c:v>01/03/2002</c:v>
                </c:pt>
                <c:pt idx="535">
                  <c:v>04/03/2002</c:v>
                </c:pt>
                <c:pt idx="536">
                  <c:v>05/03/2002</c:v>
                </c:pt>
                <c:pt idx="537">
                  <c:v>06/03/2002</c:v>
                </c:pt>
                <c:pt idx="538">
                  <c:v>07/03/2002</c:v>
                </c:pt>
                <c:pt idx="539">
                  <c:v>08/03/2002</c:v>
                </c:pt>
                <c:pt idx="540">
                  <c:v>11/03/2002</c:v>
                </c:pt>
                <c:pt idx="541">
                  <c:v>12/03/2002</c:v>
                </c:pt>
                <c:pt idx="542">
                  <c:v>13/03/2002</c:v>
                </c:pt>
                <c:pt idx="543">
                  <c:v>14/03/2002</c:v>
                </c:pt>
                <c:pt idx="544">
                  <c:v>15/03/2002</c:v>
                </c:pt>
                <c:pt idx="545">
                  <c:v>18/03/2002</c:v>
                </c:pt>
                <c:pt idx="546">
                  <c:v>19/03/2002</c:v>
                </c:pt>
                <c:pt idx="547">
                  <c:v>20/03/2002</c:v>
                </c:pt>
                <c:pt idx="548">
                  <c:v>21/03/2002</c:v>
                </c:pt>
                <c:pt idx="549">
                  <c:v>22/03/2002</c:v>
                </c:pt>
                <c:pt idx="550">
                  <c:v>25/03/2002</c:v>
                </c:pt>
                <c:pt idx="551">
                  <c:v>26/03/2002</c:v>
                </c:pt>
                <c:pt idx="552">
                  <c:v>27/03/2002</c:v>
                </c:pt>
                <c:pt idx="553">
                  <c:v>28/03/2002</c:v>
                </c:pt>
                <c:pt idx="554">
                  <c:v>01/04/2002</c:v>
                </c:pt>
                <c:pt idx="555">
                  <c:v>02/04/2002</c:v>
                </c:pt>
                <c:pt idx="556">
                  <c:v>03/04/2002</c:v>
                </c:pt>
                <c:pt idx="557">
                  <c:v>04/04/2002</c:v>
                </c:pt>
                <c:pt idx="558">
                  <c:v>05/04/2002</c:v>
                </c:pt>
                <c:pt idx="559">
                  <c:v>08/04/2002</c:v>
                </c:pt>
                <c:pt idx="560">
                  <c:v>09/04/2002</c:v>
                </c:pt>
                <c:pt idx="561">
                  <c:v>10/04/2002</c:v>
                </c:pt>
                <c:pt idx="562">
                  <c:v>11/04/2002</c:v>
                </c:pt>
                <c:pt idx="563">
                  <c:v>12/04/2002</c:v>
                </c:pt>
                <c:pt idx="564">
                  <c:v>15/04/2002</c:v>
                </c:pt>
                <c:pt idx="565">
                  <c:v>16/04/2002</c:v>
                </c:pt>
                <c:pt idx="566">
                  <c:v>17/04/2002</c:v>
                </c:pt>
                <c:pt idx="567">
                  <c:v>18/04/2002</c:v>
                </c:pt>
                <c:pt idx="568">
                  <c:v>19/04/2002</c:v>
                </c:pt>
                <c:pt idx="569">
                  <c:v>22/04/2002</c:v>
                </c:pt>
                <c:pt idx="570">
                  <c:v>23/04/2002</c:v>
                </c:pt>
                <c:pt idx="571">
                  <c:v>24/04/2002</c:v>
                </c:pt>
                <c:pt idx="572">
                  <c:v>25/04/2002</c:v>
                </c:pt>
                <c:pt idx="573">
                  <c:v>26/04/2002</c:v>
                </c:pt>
                <c:pt idx="574">
                  <c:v>29/04/2002</c:v>
                </c:pt>
                <c:pt idx="575">
                  <c:v>30/04/2002</c:v>
                </c:pt>
                <c:pt idx="576">
                  <c:v>02/05/2002</c:v>
                </c:pt>
                <c:pt idx="577">
                  <c:v>03/05/2002</c:v>
                </c:pt>
                <c:pt idx="578">
                  <c:v>06/05/2002</c:v>
                </c:pt>
                <c:pt idx="579">
                  <c:v>07/05/2002</c:v>
                </c:pt>
                <c:pt idx="580">
                  <c:v>08/05/2002</c:v>
                </c:pt>
                <c:pt idx="581">
                  <c:v>09/05/2002</c:v>
                </c:pt>
                <c:pt idx="582">
                  <c:v>10/05/2002</c:v>
                </c:pt>
                <c:pt idx="583">
                  <c:v>13/05/2002</c:v>
                </c:pt>
                <c:pt idx="584">
                  <c:v>14/05/2002</c:v>
                </c:pt>
                <c:pt idx="585">
                  <c:v>15/05/2002</c:v>
                </c:pt>
                <c:pt idx="586">
                  <c:v>16/05/2002</c:v>
                </c:pt>
                <c:pt idx="587">
                  <c:v>17/05/2002</c:v>
                </c:pt>
                <c:pt idx="588">
                  <c:v>20/05/2002</c:v>
                </c:pt>
                <c:pt idx="589">
                  <c:v>21/05/2002</c:v>
                </c:pt>
                <c:pt idx="590">
                  <c:v>22/05/2002</c:v>
                </c:pt>
                <c:pt idx="591">
                  <c:v>23/05/2002</c:v>
                </c:pt>
                <c:pt idx="592">
                  <c:v>24/05/2002</c:v>
                </c:pt>
                <c:pt idx="593">
                  <c:v>27/05/2002</c:v>
                </c:pt>
                <c:pt idx="594">
                  <c:v>28/05/2002</c:v>
                </c:pt>
                <c:pt idx="595">
                  <c:v>29/05/2002</c:v>
                </c:pt>
                <c:pt idx="596">
                  <c:v>31/05/2002</c:v>
                </c:pt>
                <c:pt idx="597">
                  <c:v>03/06/2002</c:v>
                </c:pt>
                <c:pt idx="598">
                  <c:v>04/06/2002</c:v>
                </c:pt>
                <c:pt idx="599">
                  <c:v>05/06/2002</c:v>
                </c:pt>
                <c:pt idx="600">
                  <c:v>06/06/2002</c:v>
                </c:pt>
                <c:pt idx="601">
                  <c:v>07/06/2002</c:v>
                </c:pt>
                <c:pt idx="602">
                  <c:v>10/06/2002</c:v>
                </c:pt>
                <c:pt idx="603">
                  <c:v>11/06/2002</c:v>
                </c:pt>
                <c:pt idx="604">
                  <c:v>12/06/2002</c:v>
                </c:pt>
                <c:pt idx="605">
                  <c:v>13/06/2002</c:v>
                </c:pt>
                <c:pt idx="606">
                  <c:v>14/06/2002</c:v>
                </c:pt>
                <c:pt idx="607">
                  <c:v>17/06/2002</c:v>
                </c:pt>
                <c:pt idx="608">
                  <c:v>18/06/2002</c:v>
                </c:pt>
                <c:pt idx="609">
                  <c:v>19/06/2002</c:v>
                </c:pt>
                <c:pt idx="610">
                  <c:v>20/06/2002</c:v>
                </c:pt>
                <c:pt idx="611">
                  <c:v>21/06/2002</c:v>
                </c:pt>
                <c:pt idx="612">
                  <c:v>24/06/2002</c:v>
                </c:pt>
                <c:pt idx="613">
                  <c:v>25/06/2002</c:v>
                </c:pt>
                <c:pt idx="614">
                  <c:v>26/06/2002</c:v>
                </c:pt>
                <c:pt idx="615">
                  <c:v>27/06/2002</c:v>
                </c:pt>
                <c:pt idx="616">
                  <c:v>28/06/2002</c:v>
                </c:pt>
                <c:pt idx="617">
                  <c:v>01/07/2002</c:v>
                </c:pt>
                <c:pt idx="618">
                  <c:v>02/07/2002</c:v>
                </c:pt>
                <c:pt idx="619">
                  <c:v>03/07/2002</c:v>
                </c:pt>
                <c:pt idx="620">
                  <c:v>04/07/2002</c:v>
                </c:pt>
                <c:pt idx="621">
                  <c:v>05/07/2002</c:v>
                </c:pt>
                <c:pt idx="622">
                  <c:v>08/07/2002</c:v>
                </c:pt>
                <c:pt idx="623">
                  <c:v>10/07/2002</c:v>
                </c:pt>
                <c:pt idx="624">
                  <c:v>11/07/2002</c:v>
                </c:pt>
                <c:pt idx="625">
                  <c:v>12/07/2002</c:v>
                </c:pt>
                <c:pt idx="626">
                  <c:v>15/07/2002</c:v>
                </c:pt>
                <c:pt idx="627">
                  <c:v>16/07/2002</c:v>
                </c:pt>
                <c:pt idx="628">
                  <c:v>17/07/2002</c:v>
                </c:pt>
                <c:pt idx="629">
                  <c:v>18/07/2002</c:v>
                </c:pt>
                <c:pt idx="630">
                  <c:v>19/07/2002</c:v>
                </c:pt>
                <c:pt idx="631">
                  <c:v>22/07/2002</c:v>
                </c:pt>
                <c:pt idx="632">
                  <c:v>23/07/2002</c:v>
                </c:pt>
                <c:pt idx="633">
                  <c:v>24/07/2002</c:v>
                </c:pt>
                <c:pt idx="634">
                  <c:v>25/07/2002</c:v>
                </c:pt>
                <c:pt idx="635">
                  <c:v>26/07/2002</c:v>
                </c:pt>
                <c:pt idx="636">
                  <c:v>29/07/2002</c:v>
                </c:pt>
                <c:pt idx="637">
                  <c:v>30/07/2002</c:v>
                </c:pt>
                <c:pt idx="638">
                  <c:v>31/07/2002</c:v>
                </c:pt>
                <c:pt idx="639">
                  <c:v>01/08/2002</c:v>
                </c:pt>
                <c:pt idx="640">
                  <c:v>02/08/2002</c:v>
                </c:pt>
                <c:pt idx="641">
                  <c:v>05/08/2002</c:v>
                </c:pt>
                <c:pt idx="642">
                  <c:v>06/08/2002</c:v>
                </c:pt>
                <c:pt idx="643">
                  <c:v>07/08/2002</c:v>
                </c:pt>
                <c:pt idx="644">
                  <c:v>08/08/2002</c:v>
                </c:pt>
                <c:pt idx="645">
                  <c:v>09/08/2002</c:v>
                </c:pt>
                <c:pt idx="646">
                  <c:v>12/08/2002</c:v>
                </c:pt>
                <c:pt idx="647">
                  <c:v>13/08/2002</c:v>
                </c:pt>
                <c:pt idx="648">
                  <c:v>14/08/2002</c:v>
                </c:pt>
                <c:pt idx="649">
                  <c:v>15/08/2002</c:v>
                </c:pt>
                <c:pt idx="650">
                  <c:v>16/08/2002</c:v>
                </c:pt>
                <c:pt idx="651">
                  <c:v>19/08/2002</c:v>
                </c:pt>
                <c:pt idx="652">
                  <c:v>20/08/2002</c:v>
                </c:pt>
                <c:pt idx="653">
                  <c:v>21/08/2002</c:v>
                </c:pt>
                <c:pt idx="654">
                  <c:v>22/08/2002</c:v>
                </c:pt>
                <c:pt idx="655">
                  <c:v>23/08/2002</c:v>
                </c:pt>
                <c:pt idx="656">
                  <c:v>26/08/2002</c:v>
                </c:pt>
                <c:pt idx="657">
                  <c:v>27/08/2002</c:v>
                </c:pt>
                <c:pt idx="658">
                  <c:v>28/08/2002</c:v>
                </c:pt>
                <c:pt idx="659">
                  <c:v>29/08/2002</c:v>
                </c:pt>
                <c:pt idx="660">
                  <c:v>30/08/2002</c:v>
                </c:pt>
                <c:pt idx="661">
                  <c:v>02/09/2002</c:v>
                </c:pt>
                <c:pt idx="662">
                  <c:v>03/09/2002</c:v>
                </c:pt>
                <c:pt idx="663">
                  <c:v>04/09/2002</c:v>
                </c:pt>
                <c:pt idx="664">
                  <c:v>05/09/2002</c:v>
                </c:pt>
                <c:pt idx="665">
                  <c:v>06/09/2002</c:v>
                </c:pt>
                <c:pt idx="666">
                  <c:v>09/09/2002</c:v>
                </c:pt>
                <c:pt idx="667">
                  <c:v>10/09/2002</c:v>
                </c:pt>
                <c:pt idx="668">
                  <c:v>11/09/2002</c:v>
                </c:pt>
                <c:pt idx="669">
                  <c:v>12/09/2002</c:v>
                </c:pt>
                <c:pt idx="670">
                  <c:v>13/09/2002</c:v>
                </c:pt>
                <c:pt idx="671">
                  <c:v>16/09/2002</c:v>
                </c:pt>
                <c:pt idx="672">
                  <c:v>17/09/2002</c:v>
                </c:pt>
                <c:pt idx="673">
                  <c:v>18/09/2002</c:v>
                </c:pt>
                <c:pt idx="674">
                  <c:v>19/09/2002</c:v>
                </c:pt>
                <c:pt idx="675">
                  <c:v>20/09/2002</c:v>
                </c:pt>
                <c:pt idx="676">
                  <c:v>23/09/2002</c:v>
                </c:pt>
                <c:pt idx="677">
                  <c:v>24/09/2002</c:v>
                </c:pt>
                <c:pt idx="678">
                  <c:v>25/09/2002</c:v>
                </c:pt>
                <c:pt idx="679">
                  <c:v>26/09/2002</c:v>
                </c:pt>
                <c:pt idx="680">
                  <c:v>27/09/2002</c:v>
                </c:pt>
                <c:pt idx="681">
                  <c:v>30/09/2002</c:v>
                </c:pt>
                <c:pt idx="682">
                  <c:v>01/10/2002</c:v>
                </c:pt>
                <c:pt idx="683">
                  <c:v>02/10/2002</c:v>
                </c:pt>
                <c:pt idx="684">
                  <c:v>03/10/2002</c:v>
                </c:pt>
                <c:pt idx="685">
                  <c:v>04/10/2002</c:v>
                </c:pt>
                <c:pt idx="686">
                  <c:v>07/10/2002</c:v>
                </c:pt>
                <c:pt idx="687">
                  <c:v>08/10/2002</c:v>
                </c:pt>
                <c:pt idx="688">
                  <c:v>09/10/2002</c:v>
                </c:pt>
                <c:pt idx="689">
                  <c:v>10/10/2002</c:v>
                </c:pt>
                <c:pt idx="690">
                  <c:v>11/10/2002</c:v>
                </c:pt>
                <c:pt idx="691">
                  <c:v>14/10/2002</c:v>
                </c:pt>
                <c:pt idx="692">
                  <c:v>15/10/2002</c:v>
                </c:pt>
                <c:pt idx="693">
                  <c:v>16/10/2002</c:v>
                </c:pt>
                <c:pt idx="694">
                  <c:v>17/10/2002</c:v>
                </c:pt>
                <c:pt idx="695">
                  <c:v>18/10/2002</c:v>
                </c:pt>
                <c:pt idx="696">
                  <c:v>21/10/2002</c:v>
                </c:pt>
                <c:pt idx="697">
                  <c:v>22/10/2002</c:v>
                </c:pt>
                <c:pt idx="698">
                  <c:v>23/10/2002</c:v>
                </c:pt>
                <c:pt idx="699">
                  <c:v>24/10/2002</c:v>
                </c:pt>
                <c:pt idx="700">
                  <c:v>25/10/2002</c:v>
                </c:pt>
                <c:pt idx="701">
                  <c:v>28/10/2002</c:v>
                </c:pt>
                <c:pt idx="702">
                  <c:v>29/10/2002</c:v>
                </c:pt>
                <c:pt idx="703">
                  <c:v>30/10/2002</c:v>
                </c:pt>
                <c:pt idx="704">
                  <c:v>31/10/2002</c:v>
                </c:pt>
                <c:pt idx="705">
                  <c:v>01/11/2002</c:v>
                </c:pt>
                <c:pt idx="706">
                  <c:v>04/11/2002</c:v>
                </c:pt>
                <c:pt idx="707">
                  <c:v>05/11/2002</c:v>
                </c:pt>
                <c:pt idx="708">
                  <c:v>06/11/2002</c:v>
                </c:pt>
                <c:pt idx="709">
                  <c:v>07/11/2002</c:v>
                </c:pt>
                <c:pt idx="710">
                  <c:v>08/11/2002</c:v>
                </c:pt>
                <c:pt idx="711">
                  <c:v>11/11/2002</c:v>
                </c:pt>
                <c:pt idx="712">
                  <c:v>12/11/2002</c:v>
                </c:pt>
                <c:pt idx="713">
                  <c:v>13/11/2002</c:v>
                </c:pt>
                <c:pt idx="714">
                  <c:v>14/11/2002</c:v>
                </c:pt>
                <c:pt idx="715">
                  <c:v>18/11/2002</c:v>
                </c:pt>
                <c:pt idx="716">
                  <c:v>19/11/2002</c:v>
                </c:pt>
                <c:pt idx="717">
                  <c:v>20/11/2002</c:v>
                </c:pt>
                <c:pt idx="718">
                  <c:v>21/11/2002</c:v>
                </c:pt>
                <c:pt idx="719">
                  <c:v>22/11/2002</c:v>
                </c:pt>
                <c:pt idx="720">
                  <c:v>25/11/2002</c:v>
                </c:pt>
                <c:pt idx="721">
                  <c:v>26/11/2002</c:v>
                </c:pt>
                <c:pt idx="722">
                  <c:v>27/11/2002</c:v>
                </c:pt>
                <c:pt idx="723">
                  <c:v>28/11/2002</c:v>
                </c:pt>
                <c:pt idx="724">
                  <c:v>29/11/2002</c:v>
                </c:pt>
                <c:pt idx="725">
                  <c:v>02/12/2002</c:v>
                </c:pt>
                <c:pt idx="726">
                  <c:v>03/12/2002</c:v>
                </c:pt>
                <c:pt idx="727">
                  <c:v>04/12/2002</c:v>
                </c:pt>
                <c:pt idx="728">
                  <c:v>05/12/2002</c:v>
                </c:pt>
                <c:pt idx="729">
                  <c:v>06/12/2002</c:v>
                </c:pt>
                <c:pt idx="730">
                  <c:v>09/12/2002</c:v>
                </c:pt>
                <c:pt idx="731">
                  <c:v>10/12/2002</c:v>
                </c:pt>
                <c:pt idx="732">
                  <c:v>11/12/2002</c:v>
                </c:pt>
                <c:pt idx="733">
                  <c:v>12/12/2002</c:v>
                </c:pt>
                <c:pt idx="734">
                  <c:v>13/12/2002</c:v>
                </c:pt>
                <c:pt idx="735">
                  <c:v>16/12/2002</c:v>
                </c:pt>
                <c:pt idx="736">
                  <c:v>17/12/2002</c:v>
                </c:pt>
                <c:pt idx="737">
                  <c:v>18/12/2002</c:v>
                </c:pt>
                <c:pt idx="738">
                  <c:v>19/12/2002</c:v>
                </c:pt>
                <c:pt idx="739">
                  <c:v>20/12/2002</c:v>
                </c:pt>
                <c:pt idx="740">
                  <c:v>23/12/2002</c:v>
                </c:pt>
                <c:pt idx="741">
                  <c:v>24/12/2002</c:v>
                </c:pt>
                <c:pt idx="742">
                  <c:v>26/12/2002</c:v>
                </c:pt>
                <c:pt idx="743">
                  <c:v>27/12/2002</c:v>
                </c:pt>
                <c:pt idx="744">
                  <c:v>30/12/2002</c:v>
                </c:pt>
                <c:pt idx="745">
                  <c:v>02/01/2003</c:v>
                </c:pt>
                <c:pt idx="746">
                  <c:v>03/01/2003</c:v>
                </c:pt>
                <c:pt idx="747">
                  <c:v>06/01/2003</c:v>
                </c:pt>
                <c:pt idx="748">
                  <c:v>07/01/2003</c:v>
                </c:pt>
                <c:pt idx="749">
                  <c:v>08/01/2003</c:v>
                </c:pt>
                <c:pt idx="750">
                  <c:v>09/01/2003</c:v>
                </c:pt>
                <c:pt idx="751">
                  <c:v>10/01/2003</c:v>
                </c:pt>
                <c:pt idx="752">
                  <c:v>13/01/2003</c:v>
                </c:pt>
                <c:pt idx="753">
                  <c:v>14/01/2003</c:v>
                </c:pt>
                <c:pt idx="754">
                  <c:v>15/01/2003</c:v>
                </c:pt>
                <c:pt idx="755">
                  <c:v>16/01/2003</c:v>
                </c:pt>
                <c:pt idx="756">
                  <c:v>17/01/2003</c:v>
                </c:pt>
                <c:pt idx="757">
                  <c:v>20/01/2003</c:v>
                </c:pt>
                <c:pt idx="758">
                  <c:v>21/01/2003</c:v>
                </c:pt>
                <c:pt idx="759">
                  <c:v>22/01/2003</c:v>
                </c:pt>
                <c:pt idx="760">
                  <c:v>23/01/2003</c:v>
                </c:pt>
                <c:pt idx="761">
                  <c:v>24/01/2003</c:v>
                </c:pt>
                <c:pt idx="762">
                  <c:v>27/01/2003</c:v>
                </c:pt>
                <c:pt idx="763">
                  <c:v>28/01/2003</c:v>
                </c:pt>
                <c:pt idx="764">
                  <c:v>29/01/2003</c:v>
                </c:pt>
                <c:pt idx="765">
                  <c:v>30/01/2003</c:v>
                </c:pt>
                <c:pt idx="766">
                  <c:v>31/01/2003</c:v>
                </c:pt>
                <c:pt idx="767">
                  <c:v>03/02/2003</c:v>
                </c:pt>
                <c:pt idx="768">
                  <c:v>04/02/2003</c:v>
                </c:pt>
                <c:pt idx="769">
                  <c:v>05/02/2003</c:v>
                </c:pt>
                <c:pt idx="770">
                  <c:v>06/02/2003</c:v>
                </c:pt>
                <c:pt idx="771">
                  <c:v>07/02/2003</c:v>
                </c:pt>
                <c:pt idx="772">
                  <c:v>10/02/2003</c:v>
                </c:pt>
                <c:pt idx="773">
                  <c:v>11/02/2003</c:v>
                </c:pt>
                <c:pt idx="774">
                  <c:v>12/02/2003</c:v>
                </c:pt>
                <c:pt idx="775">
                  <c:v>13/02/2003</c:v>
                </c:pt>
                <c:pt idx="776">
                  <c:v>14/02/2003</c:v>
                </c:pt>
                <c:pt idx="777">
                  <c:v>17/02/2003</c:v>
                </c:pt>
                <c:pt idx="778">
                  <c:v>18/02/2003</c:v>
                </c:pt>
                <c:pt idx="779">
                  <c:v>19/02/2003</c:v>
                </c:pt>
                <c:pt idx="780">
                  <c:v>20/02/2003</c:v>
                </c:pt>
                <c:pt idx="781">
                  <c:v>21/02/2003</c:v>
                </c:pt>
                <c:pt idx="782">
                  <c:v>24/02/2003</c:v>
                </c:pt>
                <c:pt idx="783">
                  <c:v>25/02/2003</c:v>
                </c:pt>
                <c:pt idx="784">
                  <c:v>26/02/2003</c:v>
                </c:pt>
                <c:pt idx="785">
                  <c:v>27/02/2003</c:v>
                </c:pt>
                <c:pt idx="786">
                  <c:v>28/02/2003</c:v>
                </c:pt>
                <c:pt idx="787">
                  <c:v>05/03/2003</c:v>
                </c:pt>
                <c:pt idx="788">
                  <c:v>06/03/2003</c:v>
                </c:pt>
                <c:pt idx="789">
                  <c:v>07/03/2003</c:v>
                </c:pt>
                <c:pt idx="790">
                  <c:v>10/03/2003</c:v>
                </c:pt>
                <c:pt idx="791">
                  <c:v>11/03/2003</c:v>
                </c:pt>
                <c:pt idx="792">
                  <c:v>12/03/2003</c:v>
                </c:pt>
                <c:pt idx="793">
                  <c:v>13/03/2003</c:v>
                </c:pt>
                <c:pt idx="794">
                  <c:v>14/03/2003</c:v>
                </c:pt>
                <c:pt idx="795">
                  <c:v>17/03/2003</c:v>
                </c:pt>
                <c:pt idx="796">
                  <c:v>18/03/2003</c:v>
                </c:pt>
                <c:pt idx="797">
                  <c:v>19/03/2003</c:v>
                </c:pt>
                <c:pt idx="798">
                  <c:v>20/03/2003</c:v>
                </c:pt>
                <c:pt idx="799">
                  <c:v>21/03/2003</c:v>
                </c:pt>
                <c:pt idx="800">
                  <c:v>24/03/2003</c:v>
                </c:pt>
                <c:pt idx="801">
                  <c:v>25/03/2003</c:v>
                </c:pt>
                <c:pt idx="802">
                  <c:v>26/03/2003</c:v>
                </c:pt>
                <c:pt idx="803">
                  <c:v>27/03/2003</c:v>
                </c:pt>
                <c:pt idx="804">
                  <c:v>28/03/2003</c:v>
                </c:pt>
                <c:pt idx="805">
                  <c:v>31/03/2003</c:v>
                </c:pt>
                <c:pt idx="806">
                  <c:v>01/04/2003</c:v>
                </c:pt>
                <c:pt idx="807">
                  <c:v>02/04/2003</c:v>
                </c:pt>
                <c:pt idx="808">
                  <c:v>03/04/2003</c:v>
                </c:pt>
                <c:pt idx="809">
                  <c:v>04/04/2003</c:v>
                </c:pt>
                <c:pt idx="810">
                  <c:v>07/04/2003</c:v>
                </c:pt>
                <c:pt idx="811">
                  <c:v>08/04/2003</c:v>
                </c:pt>
                <c:pt idx="812">
                  <c:v>09/04/2003</c:v>
                </c:pt>
                <c:pt idx="813">
                  <c:v>10/04/2003</c:v>
                </c:pt>
                <c:pt idx="814">
                  <c:v>11/04/2003</c:v>
                </c:pt>
                <c:pt idx="815">
                  <c:v>14/04/2003</c:v>
                </c:pt>
                <c:pt idx="816">
                  <c:v>15/04/2003</c:v>
                </c:pt>
                <c:pt idx="817">
                  <c:v>16/04/2003</c:v>
                </c:pt>
                <c:pt idx="818">
                  <c:v>17/04/2003</c:v>
                </c:pt>
                <c:pt idx="819">
                  <c:v>22/04/2003</c:v>
                </c:pt>
                <c:pt idx="820">
                  <c:v>23/04/2003</c:v>
                </c:pt>
                <c:pt idx="821">
                  <c:v>24/04/2003</c:v>
                </c:pt>
                <c:pt idx="822">
                  <c:v>25/04/2003</c:v>
                </c:pt>
                <c:pt idx="823">
                  <c:v>28/04/2003</c:v>
                </c:pt>
                <c:pt idx="824">
                  <c:v>29/04/2003</c:v>
                </c:pt>
                <c:pt idx="825">
                  <c:v>30/04/2003</c:v>
                </c:pt>
                <c:pt idx="826">
                  <c:v>02/05/2003</c:v>
                </c:pt>
                <c:pt idx="827">
                  <c:v>05/05/2003</c:v>
                </c:pt>
                <c:pt idx="828">
                  <c:v>06/05/2003</c:v>
                </c:pt>
                <c:pt idx="829">
                  <c:v>07/05/2003</c:v>
                </c:pt>
                <c:pt idx="830">
                  <c:v>08/05/2003</c:v>
                </c:pt>
                <c:pt idx="831">
                  <c:v>09/05/2003</c:v>
                </c:pt>
                <c:pt idx="832">
                  <c:v>12/05/2003</c:v>
                </c:pt>
                <c:pt idx="833">
                  <c:v>13/05/2003</c:v>
                </c:pt>
                <c:pt idx="834">
                  <c:v>14/05/2003</c:v>
                </c:pt>
                <c:pt idx="835">
                  <c:v>15/05/2003</c:v>
                </c:pt>
                <c:pt idx="836">
                  <c:v>16/05/2003</c:v>
                </c:pt>
                <c:pt idx="837">
                  <c:v>19/05/2003</c:v>
                </c:pt>
                <c:pt idx="838">
                  <c:v>20/05/2003</c:v>
                </c:pt>
                <c:pt idx="839">
                  <c:v>21/05/2003</c:v>
                </c:pt>
                <c:pt idx="840">
                  <c:v>22/05/2003</c:v>
                </c:pt>
                <c:pt idx="841">
                  <c:v>23/05/2003</c:v>
                </c:pt>
                <c:pt idx="842">
                  <c:v>26/05/2003</c:v>
                </c:pt>
                <c:pt idx="843">
                  <c:v>27/05/2003</c:v>
                </c:pt>
                <c:pt idx="844">
                  <c:v>28/05/2003</c:v>
                </c:pt>
                <c:pt idx="845">
                  <c:v>29/05/2003</c:v>
                </c:pt>
                <c:pt idx="846">
                  <c:v>30/05/2003</c:v>
                </c:pt>
                <c:pt idx="847">
                  <c:v>02/06/2003</c:v>
                </c:pt>
                <c:pt idx="848">
                  <c:v>03/06/2003</c:v>
                </c:pt>
                <c:pt idx="849">
                  <c:v>04/06/2003</c:v>
                </c:pt>
                <c:pt idx="850">
                  <c:v>05/06/2003</c:v>
                </c:pt>
                <c:pt idx="851">
                  <c:v>06/06/2003</c:v>
                </c:pt>
                <c:pt idx="852">
                  <c:v>09/06/2003</c:v>
                </c:pt>
                <c:pt idx="853">
                  <c:v>10/06/2003</c:v>
                </c:pt>
                <c:pt idx="854">
                  <c:v>11/06/2003</c:v>
                </c:pt>
                <c:pt idx="855">
                  <c:v>12/06/2003</c:v>
                </c:pt>
                <c:pt idx="856">
                  <c:v>13/06/2003</c:v>
                </c:pt>
                <c:pt idx="857">
                  <c:v>16/06/2003</c:v>
                </c:pt>
                <c:pt idx="858">
                  <c:v>17/06/2003</c:v>
                </c:pt>
                <c:pt idx="859">
                  <c:v>18/06/2003</c:v>
                </c:pt>
                <c:pt idx="860">
                  <c:v>20/06/2003</c:v>
                </c:pt>
                <c:pt idx="861">
                  <c:v>23/06/2003</c:v>
                </c:pt>
                <c:pt idx="862">
                  <c:v>24/06/2003</c:v>
                </c:pt>
                <c:pt idx="863">
                  <c:v>25/06/2003</c:v>
                </c:pt>
                <c:pt idx="864">
                  <c:v>26/06/2003</c:v>
                </c:pt>
                <c:pt idx="865">
                  <c:v>27/06/2003</c:v>
                </c:pt>
                <c:pt idx="866">
                  <c:v>30/06/2003</c:v>
                </c:pt>
                <c:pt idx="867">
                  <c:v>01/07/2003</c:v>
                </c:pt>
                <c:pt idx="868">
                  <c:v>02/07/2003</c:v>
                </c:pt>
                <c:pt idx="869">
                  <c:v>03/07/2003</c:v>
                </c:pt>
                <c:pt idx="870">
                  <c:v>04/07/2003</c:v>
                </c:pt>
                <c:pt idx="871">
                  <c:v>07/07/2003</c:v>
                </c:pt>
                <c:pt idx="872">
                  <c:v>08/07/2003</c:v>
                </c:pt>
                <c:pt idx="873">
                  <c:v>10/07/2003</c:v>
                </c:pt>
                <c:pt idx="874">
                  <c:v>11/07/2003</c:v>
                </c:pt>
                <c:pt idx="875">
                  <c:v>14/07/2003</c:v>
                </c:pt>
                <c:pt idx="876">
                  <c:v>15/07/2003</c:v>
                </c:pt>
                <c:pt idx="877">
                  <c:v>16/07/2003</c:v>
                </c:pt>
                <c:pt idx="878">
                  <c:v>17/07/2003</c:v>
                </c:pt>
                <c:pt idx="879">
                  <c:v>18/07/2003</c:v>
                </c:pt>
                <c:pt idx="880">
                  <c:v>21/07/2003</c:v>
                </c:pt>
                <c:pt idx="881">
                  <c:v>22/07/2003</c:v>
                </c:pt>
                <c:pt idx="882">
                  <c:v>23/07/2003</c:v>
                </c:pt>
                <c:pt idx="883">
                  <c:v>24/07/2003</c:v>
                </c:pt>
                <c:pt idx="884">
                  <c:v>25/07/2003</c:v>
                </c:pt>
                <c:pt idx="885">
                  <c:v>28/07/2003</c:v>
                </c:pt>
                <c:pt idx="886">
                  <c:v>29/07/2003</c:v>
                </c:pt>
                <c:pt idx="887">
                  <c:v>30/07/2003</c:v>
                </c:pt>
                <c:pt idx="888">
                  <c:v>31/07/2003</c:v>
                </c:pt>
                <c:pt idx="889">
                  <c:v>01/08/2003</c:v>
                </c:pt>
                <c:pt idx="890">
                  <c:v>04/08/2003</c:v>
                </c:pt>
                <c:pt idx="891">
                  <c:v>05/08/2003</c:v>
                </c:pt>
                <c:pt idx="892">
                  <c:v>06/08/2003</c:v>
                </c:pt>
                <c:pt idx="893">
                  <c:v>07/08/2003</c:v>
                </c:pt>
                <c:pt idx="894">
                  <c:v>08/08/2003</c:v>
                </c:pt>
                <c:pt idx="895">
                  <c:v>11/08/2003</c:v>
                </c:pt>
                <c:pt idx="896">
                  <c:v>12/08/2003</c:v>
                </c:pt>
                <c:pt idx="897">
                  <c:v>13/08/2003</c:v>
                </c:pt>
                <c:pt idx="898">
                  <c:v>14/08/2003</c:v>
                </c:pt>
                <c:pt idx="899">
                  <c:v>15/08/2003</c:v>
                </c:pt>
                <c:pt idx="900">
                  <c:v>18/08/2003</c:v>
                </c:pt>
                <c:pt idx="901">
                  <c:v>19/08/2003</c:v>
                </c:pt>
                <c:pt idx="902">
                  <c:v>20/08/2003</c:v>
                </c:pt>
                <c:pt idx="903">
                  <c:v>21/08/2003</c:v>
                </c:pt>
                <c:pt idx="904">
                  <c:v>22/08/2003</c:v>
                </c:pt>
                <c:pt idx="905">
                  <c:v>25/08/2003</c:v>
                </c:pt>
                <c:pt idx="906">
                  <c:v>26/08/2003</c:v>
                </c:pt>
                <c:pt idx="907">
                  <c:v>27/08/2003</c:v>
                </c:pt>
                <c:pt idx="908">
                  <c:v>28/08/2003</c:v>
                </c:pt>
                <c:pt idx="909">
                  <c:v>29/08/2003</c:v>
                </c:pt>
                <c:pt idx="910">
                  <c:v>01/09/2003</c:v>
                </c:pt>
                <c:pt idx="911">
                  <c:v>02/09/2003</c:v>
                </c:pt>
                <c:pt idx="912">
                  <c:v>03/09/2003</c:v>
                </c:pt>
                <c:pt idx="913">
                  <c:v>04/09/2003</c:v>
                </c:pt>
                <c:pt idx="914">
                  <c:v>05/09/2003</c:v>
                </c:pt>
                <c:pt idx="915">
                  <c:v>08/09/2003</c:v>
                </c:pt>
                <c:pt idx="916">
                  <c:v>09/09/2003</c:v>
                </c:pt>
                <c:pt idx="917">
                  <c:v>10/09/2003</c:v>
                </c:pt>
                <c:pt idx="918">
                  <c:v>11/09/2003</c:v>
                </c:pt>
                <c:pt idx="919">
                  <c:v>12/09/2003</c:v>
                </c:pt>
                <c:pt idx="920">
                  <c:v>15/09/2003</c:v>
                </c:pt>
                <c:pt idx="921">
                  <c:v>16/09/2003</c:v>
                </c:pt>
                <c:pt idx="922">
                  <c:v>17/09/2003</c:v>
                </c:pt>
                <c:pt idx="923">
                  <c:v>18/09/2003</c:v>
                </c:pt>
                <c:pt idx="924">
                  <c:v>19/09/2003</c:v>
                </c:pt>
                <c:pt idx="925">
                  <c:v>22/09/2003</c:v>
                </c:pt>
                <c:pt idx="926">
                  <c:v>23/09/2003</c:v>
                </c:pt>
                <c:pt idx="927">
                  <c:v>24/09/2003</c:v>
                </c:pt>
                <c:pt idx="928">
                  <c:v>25/09/2003</c:v>
                </c:pt>
                <c:pt idx="929">
                  <c:v>26/09/2003</c:v>
                </c:pt>
                <c:pt idx="930">
                  <c:v>29/09/2003</c:v>
                </c:pt>
                <c:pt idx="931">
                  <c:v>30/09/2003</c:v>
                </c:pt>
                <c:pt idx="932">
                  <c:v>01/10/2003</c:v>
                </c:pt>
                <c:pt idx="933">
                  <c:v>02/10/2003</c:v>
                </c:pt>
                <c:pt idx="934">
                  <c:v>03/10/2003</c:v>
                </c:pt>
                <c:pt idx="935">
                  <c:v>06/10/2003</c:v>
                </c:pt>
                <c:pt idx="936">
                  <c:v>07/10/2003</c:v>
                </c:pt>
                <c:pt idx="937">
                  <c:v>08/10/2003</c:v>
                </c:pt>
                <c:pt idx="938">
                  <c:v>09/10/2003</c:v>
                </c:pt>
                <c:pt idx="939">
                  <c:v>10/10/2003</c:v>
                </c:pt>
                <c:pt idx="940">
                  <c:v>13/10/2003</c:v>
                </c:pt>
                <c:pt idx="941">
                  <c:v>14/10/2003</c:v>
                </c:pt>
                <c:pt idx="942">
                  <c:v>15/10/2003</c:v>
                </c:pt>
                <c:pt idx="943">
                  <c:v>16/10/2003</c:v>
                </c:pt>
                <c:pt idx="944">
                  <c:v>17/10/2003</c:v>
                </c:pt>
                <c:pt idx="945">
                  <c:v>20/10/2003</c:v>
                </c:pt>
                <c:pt idx="946">
                  <c:v>21/10/2003</c:v>
                </c:pt>
                <c:pt idx="947">
                  <c:v>22/10/2003</c:v>
                </c:pt>
                <c:pt idx="948">
                  <c:v>23/10/2003</c:v>
                </c:pt>
                <c:pt idx="949">
                  <c:v>24/10/2003</c:v>
                </c:pt>
                <c:pt idx="950">
                  <c:v>27/10/2003</c:v>
                </c:pt>
                <c:pt idx="951">
                  <c:v>28/10/2003</c:v>
                </c:pt>
                <c:pt idx="952">
                  <c:v>29/10/2003</c:v>
                </c:pt>
                <c:pt idx="953">
                  <c:v>30/10/2003</c:v>
                </c:pt>
                <c:pt idx="954">
                  <c:v>31/10/2003</c:v>
                </c:pt>
                <c:pt idx="955">
                  <c:v>03/11/2003</c:v>
                </c:pt>
                <c:pt idx="956">
                  <c:v>04/11/2003</c:v>
                </c:pt>
                <c:pt idx="957">
                  <c:v>05/11/2003</c:v>
                </c:pt>
                <c:pt idx="958">
                  <c:v>06/11/2003</c:v>
                </c:pt>
                <c:pt idx="959">
                  <c:v>07/11/2003</c:v>
                </c:pt>
                <c:pt idx="960">
                  <c:v>10/11/2003</c:v>
                </c:pt>
                <c:pt idx="961">
                  <c:v>11/11/2003</c:v>
                </c:pt>
                <c:pt idx="962">
                  <c:v>12/11/2003</c:v>
                </c:pt>
                <c:pt idx="963">
                  <c:v>13/11/2003</c:v>
                </c:pt>
                <c:pt idx="964">
                  <c:v>14/11/2003</c:v>
                </c:pt>
                <c:pt idx="965">
                  <c:v>17/11/2003</c:v>
                </c:pt>
                <c:pt idx="966">
                  <c:v>18/11/2003</c:v>
                </c:pt>
                <c:pt idx="967">
                  <c:v>19/11/2003</c:v>
                </c:pt>
                <c:pt idx="968">
                  <c:v>20/11/2003</c:v>
                </c:pt>
                <c:pt idx="969">
                  <c:v>21/11/2003</c:v>
                </c:pt>
                <c:pt idx="970">
                  <c:v>24/11/2003</c:v>
                </c:pt>
                <c:pt idx="971">
                  <c:v>25/11/2003</c:v>
                </c:pt>
                <c:pt idx="972">
                  <c:v>26/11/2003</c:v>
                </c:pt>
                <c:pt idx="973">
                  <c:v>27/11/2003</c:v>
                </c:pt>
                <c:pt idx="974">
                  <c:v>28/11/2003</c:v>
                </c:pt>
                <c:pt idx="975">
                  <c:v>01/12/2003</c:v>
                </c:pt>
                <c:pt idx="976">
                  <c:v>02/12/2003</c:v>
                </c:pt>
                <c:pt idx="977">
                  <c:v>03/12/2003</c:v>
                </c:pt>
                <c:pt idx="978">
                  <c:v>04/12/2003</c:v>
                </c:pt>
                <c:pt idx="979">
                  <c:v>05/12/2003</c:v>
                </c:pt>
                <c:pt idx="980">
                  <c:v>08/12/2003</c:v>
                </c:pt>
                <c:pt idx="981">
                  <c:v>09/12/2003</c:v>
                </c:pt>
                <c:pt idx="982">
                  <c:v>10/12/2003</c:v>
                </c:pt>
                <c:pt idx="983">
                  <c:v>11/12/2003</c:v>
                </c:pt>
                <c:pt idx="984">
                  <c:v>12/12/2003</c:v>
                </c:pt>
                <c:pt idx="985">
                  <c:v>15/12/2003</c:v>
                </c:pt>
                <c:pt idx="986">
                  <c:v>16/12/2003</c:v>
                </c:pt>
                <c:pt idx="987">
                  <c:v>17/12/2003</c:v>
                </c:pt>
                <c:pt idx="988">
                  <c:v>18/12/2003</c:v>
                </c:pt>
                <c:pt idx="989">
                  <c:v>19/12/2003</c:v>
                </c:pt>
                <c:pt idx="990">
                  <c:v>22/12/2003</c:v>
                </c:pt>
                <c:pt idx="991">
                  <c:v>23/12/2003</c:v>
                </c:pt>
                <c:pt idx="992">
                  <c:v>26/12/2003</c:v>
                </c:pt>
                <c:pt idx="993">
                  <c:v>29/12/2003</c:v>
                </c:pt>
                <c:pt idx="994">
                  <c:v>30/12/2003</c:v>
                </c:pt>
                <c:pt idx="995">
                  <c:v>02/01/2004</c:v>
                </c:pt>
                <c:pt idx="996">
                  <c:v>05/01/2004</c:v>
                </c:pt>
                <c:pt idx="997">
                  <c:v>06/01/2004</c:v>
                </c:pt>
                <c:pt idx="998">
                  <c:v>07/01/2004</c:v>
                </c:pt>
                <c:pt idx="999">
                  <c:v>08/01/2004</c:v>
                </c:pt>
                <c:pt idx="1000">
                  <c:v>09/01/2004</c:v>
                </c:pt>
                <c:pt idx="1001">
                  <c:v>12/01/2004</c:v>
                </c:pt>
                <c:pt idx="1002">
                  <c:v>13/01/2004</c:v>
                </c:pt>
                <c:pt idx="1003">
                  <c:v>14/01/2004</c:v>
                </c:pt>
                <c:pt idx="1004">
                  <c:v>15/01/2004</c:v>
                </c:pt>
                <c:pt idx="1005">
                  <c:v>16/01/2004</c:v>
                </c:pt>
                <c:pt idx="1006">
                  <c:v>19/01/2004</c:v>
                </c:pt>
                <c:pt idx="1007">
                  <c:v>20/01/2004</c:v>
                </c:pt>
                <c:pt idx="1008">
                  <c:v>21/01/2004</c:v>
                </c:pt>
                <c:pt idx="1009">
                  <c:v>22/01/2004</c:v>
                </c:pt>
                <c:pt idx="1010">
                  <c:v>23/01/2004</c:v>
                </c:pt>
                <c:pt idx="1011">
                  <c:v>26/01/2004</c:v>
                </c:pt>
                <c:pt idx="1012">
                  <c:v>27/01/2004</c:v>
                </c:pt>
                <c:pt idx="1013">
                  <c:v>28/01/2004</c:v>
                </c:pt>
                <c:pt idx="1014">
                  <c:v>29/01/2004</c:v>
                </c:pt>
                <c:pt idx="1015">
                  <c:v>30/01/2004</c:v>
                </c:pt>
                <c:pt idx="1016">
                  <c:v>02/02/2004</c:v>
                </c:pt>
                <c:pt idx="1017">
                  <c:v>03/02/2004</c:v>
                </c:pt>
                <c:pt idx="1018">
                  <c:v>04/02/2004</c:v>
                </c:pt>
                <c:pt idx="1019">
                  <c:v>05/02/2004</c:v>
                </c:pt>
                <c:pt idx="1020">
                  <c:v>06/02/2004</c:v>
                </c:pt>
                <c:pt idx="1021">
                  <c:v>09/02/2004</c:v>
                </c:pt>
                <c:pt idx="1022">
                  <c:v>10/02/2004</c:v>
                </c:pt>
                <c:pt idx="1023">
                  <c:v>11/02/2004</c:v>
                </c:pt>
                <c:pt idx="1024">
                  <c:v>12/02/2004</c:v>
                </c:pt>
                <c:pt idx="1025">
                  <c:v>13/02/2004</c:v>
                </c:pt>
                <c:pt idx="1026">
                  <c:v>16/02/2004</c:v>
                </c:pt>
                <c:pt idx="1027">
                  <c:v>17/02/2004</c:v>
                </c:pt>
                <c:pt idx="1028">
                  <c:v>18/02/2004</c:v>
                </c:pt>
                <c:pt idx="1029">
                  <c:v>19/02/2004</c:v>
                </c:pt>
                <c:pt idx="1030">
                  <c:v>20/02/2004</c:v>
                </c:pt>
                <c:pt idx="1031">
                  <c:v>25/02/2004</c:v>
                </c:pt>
                <c:pt idx="1032">
                  <c:v>26/02/2004</c:v>
                </c:pt>
                <c:pt idx="1033">
                  <c:v>27/02/2004</c:v>
                </c:pt>
                <c:pt idx="1034">
                  <c:v>01/03/2004</c:v>
                </c:pt>
                <c:pt idx="1035">
                  <c:v>02/03/2004</c:v>
                </c:pt>
                <c:pt idx="1036">
                  <c:v>03/03/2004</c:v>
                </c:pt>
                <c:pt idx="1037">
                  <c:v>04/03/2004</c:v>
                </c:pt>
                <c:pt idx="1038">
                  <c:v>05/03/2004</c:v>
                </c:pt>
                <c:pt idx="1039">
                  <c:v>08/03/2004</c:v>
                </c:pt>
                <c:pt idx="1040">
                  <c:v>09/03/2004</c:v>
                </c:pt>
                <c:pt idx="1041">
                  <c:v>10/03/2004</c:v>
                </c:pt>
                <c:pt idx="1042">
                  <c:v>11/03/2004</c:v>
                </c:pt>
                <c:pt idx="1043">
                  <c:v>12/03/2004</c:v>
                </c:pt>
                <c:pt idx="1044">
                  <c:v>15/03/2004</c:v>
                </c:pt>
                <c:pt idx="1045">
                  <c:v>16/03/2004</c:v>
                </c:pt>
                <c:pt idx="1046">
                  <c:v>17/03/2004</c:v>
                </c:pt>
                <c:pt idx="1047">
                  <c:v>18/03/2004</c:v>
                </c:pt>
                <c:pt idx="1048">
                  <c:v>19/03/2004</c:v>
                </c:pt>
                <c:pt idx="1049">
                  <c:v>22/03/2004</c:v>
                </c:pt>
                <c:pt idx="1050">
                  <c:v>23/03/2004</c:v>
                </c:pt>
                <c:pt idx="1051">
                  <c:v>24/03/2004</c:v>
                </c:pt>
                <c:pt idx="1052">
                  <c:v>25/03/2004</c:v>
                </c:pt>
                <c:pt idx="1053">
                  <c:v>26/03/2004</c:v>
                </c:pt>
                <c:pt idx="1054">
                  <c:v>29/03/2004</c:v>
                </c:pt>
                <c:pt idx="1055">
                  <c:v>30/03/2004</c:v>
                </c:pt>
                <c:pt idx="1056">
                  <c:v>31/03/2004</c:v>
                </c:pt>
                <c:pt idx="1057">
                  <c:v>01/04/2004</c:v>
                </c:pt>
                <c:pt idx="1058">
                  <c:v>02/04/2004</c:v>
                </c:pt>
                <c:pt idx="1059">
                  <c:v>05/04/2004</c:v>
                </c:pt>
                <c:pt idx="1060">
                  <c:v>06/04/2004</c:v>
                </c:pt>
                <c:pt idx="1061">
                  <c:v>07/04/2004</c:v>
                </c:pt>
                <c:pt idx="1062">
                  <c:v>08/04/2004</c:v>
                </c:pt>
                <c:pt idx="1063">
                  <c:v>12/04/2004</c:v>
                </c:pt>
                <c:pt idx="1064">
                  <c:v>13/04/2004</c:v>
                </c:pt>
                <c:pt idx="1065">
                  <c:v>14/04/2004</c:v>
                </c:pt>
                <c:pt idx="1066">
                  <c:v>15/04/2004</c:v>
                </c:pt>
                <c:pt idx="1067">
                  <c:v>16/04/2004</c:v>
                </c:pt>
                <c:pt idx="1068">
                  <c:v>19/04/2004</c:v>
                </c:pt>
                <c:pt idx="1069">
                  <c:v>20/04/2004</c:v>
                </c:pt>
                <c:pt idx="1070">
                  <c:v>22/04/2004</c:v>
                </c:pt>
                <c:pt idx="1071">
                  <c:v>23/04/2004</c:v>
                </c:pt>
                <c:pt idx="1072">
                  <c:v>26/04/2004</c:v>
                </c:pt>
                <c:pt idx="1073">
                  <c:v>27/04/2004</c:v>
                </c:pt>
                <c:pt idx="1074">
                  <c:v>28/04/2004</c:v>
                </c:pt>
                <c:pt idx="1075">
                  <c:v>29/04/2004</c:v>
                </c:pt>
                <c:pt idx="1076">
                  <c:v>30/04/2004</c:v>
                </c:pt>
                <c:pt idx="1077">
                  <c:v>03/05/2004</c:v>
                </c:pt>
                <c:pt idx="1078">
                  <c:v>04/05/2004</c:v>
                </c:pt>
                <c:pt idx="1079">
                  <c:v>05/05/2004</c:v>
                </c:pt>
                <c:pt idx="1080">
                  <c:v>06/05/2004</c:v>
                </c:pt>
                <c:pt idx="1081">
                  <c:v>07/05/2004</c:v>
                </c:pt>
                <c:pt idx="1082">
                  <c:v>10/05/2004</c:v>
                </c:pt>
                <c:pt idx="1083">
                  <c:v>11/05/2004</c:v>
                </c:pt>
                <c:pt idx="1084">
                  <c:v>12/05/2004</c:v>
                </c:pt>
                <c:pt idx="1085">
                  <c:v>13/05/2004</c:v>
                </c:pt>
                <c:pt idx="1086">
                  <c:v>14/05/2004</c:v>
                </c:pt>
                <c:pt idx="1087">
                  <c:v>17/05/2004</c:v>
                </c:pt>
                <c:pt idx="1088">
                  <c:v>18/05/2004</c:v>
                </c:pt>
                <c:pt idx="1089">
                  <c:v>19/05/2004</c:v>
                </c:pt>
                <c:pt idx="1090">
                  <c:v>20/05/2004</c:v>
                </c:pt>
                <c:pt idx="1091">
                  <c:v>21/05/2004</c:v>
                </c:pt>
                <c:pt idx="1092">
                  <c:v>24/05/2004</c:v>
                </c:pt>
                <c:pt idx="1093">
                  <c:v>25/05/2004</c:v>
                </c:pt>
                <c:pt idx="1094">
                  <c:v>26/05/2004</c:v>
                </c:pt>
                <c:pt idx="1095">
                  <c:v>27/05/2004</c:v>
                </c:pt>
                <c:pt idx="1096">
                  <c:v>28/05/2004</c:v>
                </c:pt>
                <c:pt idx="1097">
                  <c:v>31/05/2004</c:v>
                </c:pt>
                <c:pt idx="1098">
                  <c:v>01/06/2004</c:v>
                </c:pt>
                <c:pt idx="1099">
                  <c:v>02/06/2004</c:v>
                </c:pt>
                <c:pt idx="1100">
                  <c:v>03/06/2004</c:v>
                </c:pt>
                <c:pt idx="1101">
                  <c:v>04/06/2004</c:v>
                </c:pt>
                <c:pt idx="1102">
                  <c:v>07/06/2004</c:v>
                </c:pt>
                <c:pt idx="1103">
                  <c:v>08/06/2004</c:v>
                </c:pt>
                <c:pt idx="1104">
                  <c:v>09/06/2004</c:v>
                </c:pt>
                <c:pt idx="1105">
                  <c:v>11/06/2004</c:v>
                </c:pt>
                <c:pt idx="1106">
                  <c:v>14/06/2004</c:v>
                </c:pt>
                <c:pt idx="1107">
                  <c:v>15/06/2004</c:v>
                </c:pt>
                <c:pt idx="1108">
                  <c:v>16/06/2004</c:v>
                </c:pt>
                <c:pt idx="1109">
                  <c:v>17/06/2004</c:v>
                </c:pt>
                <c:pt idx="1110">
                  <c:v>18/06/2004</c:v>
                </c:pt>
                <c:pt idx="1111">
                  <c:v>21/06/2004</c:v>
                </c:pt>
                <c:pt idx="1112">
                  <c:v>22/06/2004</c:v>
                </c:pt>
                <c:pt idx="1113">
                  <c:v>23/06/2004</c:v>
                </c:pt>
                <c:pt idx="1114">
                  <c:v>24/06/2004</c:v>
                </c:pt>
                <c:pt idx="1115">
                  <c:v>25/06/2004</c:v>
                </c:pt>
                <c:pt idx="1116">
                  <c:v>28/06/2004</c:v>
                </c:pt>
                <c:pt idx="1117">
                  <c:v>29/06/2004</c:v>
                </c:pt>
                <c:pt idx="1118">
                  <c:v>30/06/2004</c:v>
                </c:pt>
                <c:pt idx="1119">
                  <c:v>01/07/2004</c:v>
                </c:pt>
                <c:pt idx="1120">
                  <c:v>02/07/2004</c:v>
                </c:pt>
                <c:pt idx="1121">
                  <c:v>05/07/2004</c:v>
                </c:pt>
                <c:pt idx="1122">
                  <c:v>06/07/2004</c:v>
                </c:pt>
                <c:pt idx="1123">
                  <c:v>07/07/2004</c:v>
                </c:pt>
                <c:pt idx="1124">
                  <c:v>08/07/2004</c:v>
                </c:pt>
                <c:pt idx="1125">
                  <c:v>12/07/2004</c:v>
                </c:pt>
                <c:pt idx="1126">
                  <c:v>13/07/2004</c:v>
                </c:pt>
                <c:pt idx="1127">
                  <c:v>14/07/2004</c:v>
                </c:pt>
                <c:pt idx="1128">
                  <c:v>15/07/2004</c:v>
                </c:pt>
                <c:pt idx="1129">
                  <c:v>16/07/2004</c:v>
                </c:pt>
                <c:pt idx="1130">
                  <c:v>19/07/2004</c:v>
                </c:pt>
                <c:pt idx="1131">
                  <c:v>20/07/2004</c:v>
                </c:pt>
                <c:pt idx="1132">
                  <c:v>21/07/2004</c:v>
                </c:pt>
                <c:pt idx="1133">
                  <c:v>22/07/2004</c:v>
                </c:pt>
                <c:pt idx="1134">
                  <c:v>23/07/2004</c:v>
                </c:pt>
                <c:pt idx="1135">
                  <c:v>26/07/2004</c:v>
                </c:pt>
                <c:pt idx="1136">
                  <c:v>27/07/2004</c:v>
                </c:pt>
                <c:pt idx="1137">
                  <c:v>28/07/2004</c:v>
                </c:pt>
                <c:pt idx="1138">
                  <c:v>29/07/2004</c:v>
                </c:pt>
                <c:pt idx="1139">
                  <c:v>30/07/2004</c:v>
                </c:pt>
                <c:pt idx="1140">
                  <c:v>02/08/2004</c:v>
                </c:pt>
                <c:pt idx="1141">
                  <c:v>03/08/2004</c:v>
                </c:pt>
                <c:pt idx="1142">
                  <c:v>04/08/2004</c:v>
                </c:pt>
                <c:pt idx="1143">
                  <c:v>05/08/2004</c:v>
                </c:pt>
                <c:pt idx="1144">
                  <c:v>06/08/2004</c:v>
                </c:pt>
                <c:pt idx="1145">
                  <c:v>09/08/2004</c:v>
                </c:pt>
                <c:pt idx="1146">
                  <c:v>10/08/2004</c:v>
                </c:pt>
                <c:pt idx="1147">
                  <c:v>11/08/2004</c:v>
                </c:pt>
                <c:pt idx="1148">
                  <c:v>12/08/2004</c:v>
                </c:pt>
                <c:pt idx="1149">
                  <c:v>13/08/2004</c:v>
                </c:pt>
                <c:pt idx="1150">
                  <c:v>16/08/2004</c:v>
                </c:pt>
                <c:pt idx="1151">
                  <c:v>17/08/2004</c:v>
                </c:pt>
                <c:pt idx="1152">
                  <c:v>18/08/2004</c:v>
                </c:pt>
                <c:pt idx="1153">
                  <c:v>19/08/2004</c:v>
                </c:pt>
                <c:pt idx="1154">
                  <c:v>20/08/2004</c:v>
                </c:pt>
                <c:pt idx="1155">
                  <c:v>23/08/2004</c:v>
                </c:pt>
                <c:pt idx="1156">
                  <c:v>24/08/2004</c:v>
                </c:pt>
                <c:pt idx="1157">
                  <c:v>25/08/2004</c:v>
                </c:pt>
                <c:pt idx="1158">
                  <c:v>26/08/2004</c:v>
                </c:pt>
                <c:pt idx="1159">
                  <c:v>27/08/2004</c:v>
                </c:pt>
                <c:pt idx="1160">
                  <c:v>30/08/2004</c:v>
                </c:pt>
                <c:pt idx="1161">
                  <c:v>31/08/2004</c:v>
                </c:pt>
                <c:pt idx="1162">
                  <c:v>01/09/2004</c:v>
                </c:pt>
                <c:pt idx="1163">
                  <c:v>02/09/2004</c:v>
                </c:pt>
                <c:pt idx="1164">
                  <c:v>03/09/2004</c:v>
                </c:pt>
                <c:pt idx="1165">
                  <c:v>06/09/2004</c:v>
                </c:pt>
                <c:pt idx="1166">
                  <c:v>08/09/2004</c:v>
                </c:pt>
                <c:pt idx="1167">
                  <c:v>09/09/2004</c:v>
                </c:pt>
                <c:pt idx="1168">
                  <c:v>10/09/2004</c:v>
                </c:pt>
                <c:pt idx="1169">
                  <c:v>13/09/2004</c:v>
                </c:pt>
                <c:pt idx="1170">
                  <c:v>14/09/2004</c:v>
                </c:pt>
                <c:pt idx="1171">
                  <c:v>15/09/2004</c:v>
                </c:pt>
                <c:pt idx="1172">
                  <c:v>16/09/2004</c:v>
                </c:pt>
                <c:pt idx="1173">
                  <c:v>17/09/2004</c:v>
                </c:pt>
                <c:pt idx="1174">
                  <c:v>20/09/2004</c:v>
                </c:pt>
                <c:pt idx="1175">
                  <c:v>21/09/2004</c:v>
                </c:pt>
                <c:pt idx="1176">
                  <c:v>22/09/2004</c:v>
                </c:pt>
                <c:pt idx="1177">
                  <c:v>23/09/2004</c:v>
                </c:pt>
                <c:pt idx="1178">
                  <c:v>24/09/2004</c:v>
                </c:pt>
                <c:pt idx="1179">
                  <c:v>27/09/2004</c:v>
                </c:pt>
                <c:pt idx="1180">
                  <c:v>28/09/2004</c:v>
                </c:pt>
                <c:pt idx="1181">
                  <c:v>29/09/2004</c:v>
                </c:pt>
                <c:pt idx="1182">
                  <c:v>30/09/2004</c:v>
                </c:pt>
                <c:pt idx="1183">
                  <c:v>01/10/2004</c:v>
                </c:pt>
                <c:pt idx="1184">
                  <c:v>04/10/2004</c:v>
                </c:pt>
                <c:pt idx="1185">
                  <c:v>05/10/2004</c:v>
                </c:pt>
                <c:pt idx="1186">
                  <c:v>06/10/2004</c:v>
                </c:pt>
                <c:pt idx="1187">
                  <c:v>07/10/2004</c:v>
                </c:pt>
                <c:pt idx="1188">
                  <c:v>08/10/2004</c:v>
                </c:pt>
                <c:pt idx="1189">
                  <c:v>11/10/2004</c:v>
                </c:pt>
                <c:pt idx="1190">
                  <c:v>13/10/2004</c:v>
                </c:pt>
                <c:pt idx="1191">
                  <c:v>14/10/2004</c:v>
                </c:pt>
                <c:pt idx="1192">
                  <c:v>15/10/2004</c:v>
                </c:pt>
                <c:pt idx="1193">
                  <c:v>18/10/2004</c:v>
                </c:pt>
                <c:pt idx="1194">
                  <c:v>19/10/2004</c:v>
                </c:pt>
                <c:pt idx="1195">
                  <c:v>20/10/2004</c:v>
                </c:pt>
                <c:pt idx="1196">
                  <c:v>21/10/2004</c:v>
                </c:pt>
                <c:pt idx="1197">
                  <c:v>22/10/2004</c:v>
                </c:pt>
                <c:pt idx="1198">
                  <c:v>25/10/2004</c:v>
                </c:pt>
                <c:pt idx="1199">
                  <c:v>26/10/2004</c:v>
                </c:pt>
                <c:pt idx="1200">
                  <c:v>27/10/2004</c:v>
                </c:pt>
                <c:pt idx="1201">
                  <c:v>28/10/2004</c:v>
                </c:pt>
                <c:pt idx="1202">
                  <c:v>01/11/2004</c:v>
                </c:pt>
                <c:pt idx="1203">
                  <c:v>03/11/2004</c:v>
                </c:pt>
                <c:pt idx="1204">
                  <c:v>04/11/2004</c:v>
                </c:pt>
                <c:pt idx="1205">
                  <c:v>05/11/2004</c:v>
                </c:pt>
                <c:pt idx="1206">
                  <c:v>08/11/2004</c:v>
                </c:pt>
                <c:pt idx="1207">
                  <c:v>09/11/2004</c:v>
                </c:pt>
                <c:pt idx="1208">
                  <c:v>10/11/2004</c:v>
                </c:pt>
                <c:pt idx="1209">
                  <c:v>11/11/2004</c:v>
                </c:pt>
                <c:pt idx="1210">
                  <c:v>12/11/2004</c:v>
                </c:pt>
                <c:pt idx="1211">
                  <c:v>16/11/2004</c:v>
                </c:pt>
                <c:pt idx="1212">
                  <c:v>17/11/2004</c:v>
                </c:pt>
                <c:pt idx="1213">
                  <c:v>18/11/2004</c:v>
                </c:pt>
                <c:pt idx="1214">
                  <c:v>19/11/2004</c:v>
                </c:pt>
                <c:pt idx="1215">
                  <c:v>22/11/2004</c:v>
                </c:pt>
                <c:pt idx="1216">
                  <c:v>23/11/2004</c:v>
                </c:pt>
                <c:pt idx="1217">
                  <c:v>24/11/2004</c:v>
                </c:pt>
                <c:pt idx="1218">
                  <c:v>25/11/2004</c:v>
                </c:pt>
                <c:pt idx="1219">
                  <c:v>26/11/2004</c:v>
                </c:pt>
                <c:pt idx="1220">
                  <c:v>29/11/2004</c:v>
                </c:pt>
                <c:pt idx="1221">
                  <c:v>30/11/2004</c:v>
                </c:pt>
                <c:pt idx="1222">
                  <c:v>01/12/2004</c:v>
                </c:pt>
                <c:pt idx="1223">
                  <c:v>02/12/2004</c:v>
                </c:pt>
                <c:pt idx="1224">
                  <c:v>03/12/2004</c:v>
                </c:pt>
                <c:pt idx="1225">
                  <c:v>06/12/2004</c:v>
                </c:pt>
                <c:pt idx="1226">
                  <c:v>07/12/2004</c:v>
                </c:pt>
                <c:pt idx="1227">
                  <c:v>08/12/2004</c:v>
                </c:pt>
                <c:pt idx="1228">
                  <c:v>09/12/2004</c:v>
                </c:pt>
                <c:pt idx="1229">
                  <c:v>10/12/2004</c:v>
                </c:pt>
                <c:pt idx="1230">
                  <c:v>13/12/2004</c:v>
                </c:pt>
                <c:pt idx="1231">
                  <c:v>14/12/2004</c:v>
                </c:pt>
                <c:pt idx="1232">
                  <c:v>15/12/2004</c:v>
                </c:pt>
                <c:pt idx="1233">
                  <c:v>16/12/2004</c:v>
                </c:pt>
                <c:pt idx="1234">
                  <c:v>17/12/2004</c:v>
                </c:pt>
                <c:pt idx="1235">
                  <c:v>20/12/2004</c:v>
                </c:pt>
                <c:pt idx="1236">
                  <c:v>21/12/2004</c:v>
                </c:pt>
                <c:pt idx="1237">
                  <c:v>22/12/2004</c:v>
                </c:pt>
                <c:pt idx="1238">
                  <c:v>24/12/2004</c:v>
                </c:pt>
                <c:pt idx="1239">
                  <c:v>27/12/2004</c:v>
                </c:pt>
                <c:pt idx="1240">
                  <c:v>28/12/2004</c:v>
                </c:pt>
                <c:pt idx="1241">
                  <c:v>29/12/2004</c:v>
                </c:pt>
                <c:pt idx="1242">
                  <c:v>30/12/2004</c:v>
                </c:pt>
                <c:pt idx="1243">
                  <c:v>03/01/2005</c:v>
                </c:pt>
                <c:pt idx="1244">
                  <c:v>04/01/2005</c:v>
                </c:pt>
                <c:pt idx="1245">
                  <c:v>05/01/2005</c:v>
                </c:pt>
                <c:pt idx="1246">
                  <c:v>06/01/2005</c:v>
                </c:pt>
                <c:pt idx="1247">
                  <c:v>07/01/2005</c:v>
                </c:pt>
                <c:pt idx="1248">
                  <c:v>10/01/2005</c:v>
                </c:pt>
                <c:pt idx="1249">
                  <c:v>11/01/2005</c:v>
                </c:pt>
                <c:pt idx="1250">
                  <c:v>12/01/2005</c:v>
                </c:pt>
                <c:pt idx="1251">
                  <c:v>13/01/2005</c:v>
                </c:pt>
                <c:pt idx="1252">
                  <c:v>14/01/2005</c:v>
                </c:pt>
                <c:pt idx="1253">
                  <c:v>17/01/2005</c:v>
                </c:pt>
                <c:pt idx="1254">
                  <c:v>18/01/2005</c:v>
                </c:pt>
                <c:pt idx="1255">
                  <c:v>19/01/2005</c:v>
                </c:pt>
                <c:pt idx="1256">
                  <c:v>20/01/2005</c:v>
                </c:pt>
                <c:pt idx="1257">
                  <c:v>21/01/2005</c:v>
                </c:pt>
                <c:pt idx="1258">
                  <c:v>24/01/2005</c:v>
                </c:pt>
                <c:pt idx="1259">
                  <c:v>26/01/2005</c:v>
                </c:pt>
                <c:pt idx="1260">
                  <c:v>27/01/2005</c:v>
                </c:pt>
                <c:pt idx="1261">
                  <c:v>28/01/2005</c:v>
                </c:pt>
                <c:pt idx="1262">
                  <c:v>31/01/2005</c:v>
                </c:pt>
                <c:pt idx="1263">
                  <c:v>01/02/2005</c:v>
                </c:pt>
                <c:pt idx="1264">
                  <c:v>02/02/2005</c:v>
                </c:pt>
                <c:pt idx="1265">
                  <c:v>03/02/2005</c:v>
                </c:pt>
                <c:pt idx="1266">
                  <c:v>04/02/2005</c:v>
                </c:pt>
                <c:pt idx="1267">
                  <c:v>09/02/2005</c:v>
                </c:pt>
                <c:pt idx="1268">
                  <c:v>10/02/2005</c:v>
                </c:pt>
                <c:pt idx="1269">
                  <c:v>11/02/2005</c:v>
                </c:pt>
                <c:pt idx="1270">
                  <c:v>14/02/2005</c:v>
                </c:pt>
                <c:pt idx="1271">
                  <c:v>15/02/2005</c:v>
                </c:pt>
                <c:pt idx="1272">
                  <c:v>16/02/2005</c:v>
                </c:pt>
                <c:pt idx="1273">
                  <c:v>17/02/2005</c:v>
                </c:pt>
                <c:pt idx="1274">
                  <c:v>18/02/2005</c:v>
                </c:pt>
                <c:pt idx="1275">
                  <c:v>21/02/2005</c:v>
                </c:pt>
                <c:pt idx="1276">
                  <c:v>22/02/2005</c:v>
                </c:pt>
                <c:pt idx="1277">
                  <c:v>23/02/2005</c:v>
                </c:pt>
                <c:pt idx="1278">
                  <c:v>24/02/2005</c:v>
                </c:pt>
                <c:pt idx="1279">
                  <c:v>25/02/2005</c:v>
                </c:pt>
                <c:pt idx="1280">
                  <c:v>28/02/2005</c:v>
                </c:pt>
                <c:pt idx="1281">
                  <c:v>01/03/2005</c:v>
                </c:pt>
                <c:pt idx="1282">
                  <c:v>02/03/2005</c:v>
                </c:pt>
                <c:pt idx="1283">
                  <c:v>03/03/2005</c:v>
                </c:pt>
                <c:pt idx="1284">
                  <c:v>04/03/2005</c:v>
                </c:pt>
                <c:pt idx="1285">
                  <c:v>07/03/2005</c:v>
                </c:pt>
                <c:pt idx="1286">
                  <c:v>08/03/2005</c:v>
                </c:pt>
                <c:pt idx="1287">
                  <c:v>09/03/2005</c:v>
                </c:pt>
                <c:pt idx="1288">
                  <c:v>10/03/2005</c:v>
                </c:pt>
                <c:pt idx="1289">
                  <c:v>11/03/2005</c:v>
                </c:pt>
                <c:pt idx="1290">
                  <c:v>14/03/2005</c:v>
                </c:pt>
                <c:pt idx="1291">
                  <c:v>15/03/2005</c:v>
                </c:pt>
                <c:pt idx="1292">
                  <c:v>16/03/2005</c:v>
                </c:pt>
                <c:pt idx="1293">
                  <c:v>17/03/2005</c:v>
                </c:pt>
                <c:pt idx="1294">
                  <c:v>18/03/2005</c:v>
                </c:pt>
                <c:pt idx="1295">
                  <c:v>21/03/2005</c:v>
                </c:pt>
                <c:pt idx="1296">
                  <c:v>22/03/2005</c:v>
                </c:pt>
                <c:pt idx="1297">
                  <c:v>23/03/2005</c:v>
                </c:pt>
                <c:pt idx="1298">
                  <c:v>24/03/2005</c:v>
                </c:pt>
                <c:pt idx="1299">
                  <c:v>28/03/2005</c:v>
                </c:pt>
                <c:pt idx="1300">
                  <c:v>29/03/2005</c:v>
                </c:pt>
                <c:pt idx="1301">
                  <c:v>30/03/2005</c:v>
                </c:pt>
                <c:pt idx="1302">
                  <c:v>31/03/2005</c:v>
                </c:pt>
                <c:pt idx="1303">
                  <c:v>01/04/2005</c:v>
                </c:pt>
                <c:pt idx="1304">
                  <c:v>04/04/2005</c:v>
                </c:pt>
                <c:pt idx="1305">
                  <c:v>05/04/2005</c:v>
                </c:pt>
                <c:pt idx="1306">
                  <c:v>06/04/2005</c:v>
                </c:pt>
                <c:pt idx="1307">
                  <c:v>07/04/2005</c:v>
                </c:pt>
                <c:pt idx="1308">
                  <c:v>08/04/2005</c:v>
                </c:pt>
                <c:pt idx="1309">
                  <c:v>11/04/2005</c:v>
                </c:pt>
                <c:pt idx="1310">
                  <c:v>12/04/2005</c:v>
                </c:pt>
                <c:pt idx="1311">
                  <c:v>13/04/2005</c:v>
                </c:pt>
                <c:pt idx="1312">
                  <c:v>14/04/2005</c:v>
                </c:pt>
                <c:pt idx="1313">
                  <c:v>15/04/2005</c:v>
                </c:pt>
                <c:pt idx="1314">
                  <c:v>18/04/2005</c:v>
                </c:pt>
                <c:pt idx="1315">
                  <c:v>19/04/2005</c:v>
                </c:pt>
                <c:pt idx="1316">
                  <c:v>20/04/2005</c:v>
                </c:pt>
                <c:pt idx="1317">
                  <c:v>22/04/2005</c:v>
                </c:pt>
                <c:pt idx="1318">
                  <c:v>25/04/2005</c:v>
                </c:pt>
                <c:pt idx="1319">
                  <c:v>26/04/2005</c:v>
                </c:pt>
                <c:pt idx="1320">
                  <c:v>27/04/2005</c:v>
                </c:pt>
                <c:pt idx="1321">
                  <c:v>28/04/2005</c:v>
                </c:pt>
                <c:pt idx="1322">
                  <c:v>29/04/2005</c:v>
                </c:pt>
                <c:pt idx="1323">
                  <c:v>02/05/2005</c:v>
                </c:pt>
                <c:pt idx="1324">
                  <c:v>03/05/2005</c:v>
                </c:pt>
                <c:pt idx="1325">
                  <c:v>04/05/2005</c:v>
                </c:pt>
                <c:pt idx="1326">
                  <c:v>05/05/2005</c:v>
                </c:pt>
                <c:pt idx="1327">
                  <c:v>06/05/2005</c:v>
                </c:pt>
                <c:pt idx="1328">
                  <c:v>09/05/2005</c:v>
                </c:pt>
                <c:pt idx="1329">
                  <c:v>10/05/2005</c:v>
                </c:pt>
                <c:pt idx="1330">
                  <c:v>11/05/2005</c:v>
                </c:pt>
                <c:pt idx="1331">
                  <c:v>12/05/2005</c:v>
                </c:pt>
                <c:pt idx="1332">
                  <c:v>13/05/2005</c:v>
                </c:pt>
                <c:pt idx="1333">
                  <c:v>16/05/2005</c:v>
                </c:pt>
                <c:pt idx="1334">
                  <c:v>17/05/2005</c:v>
                </c:pt>
                <c:pt idx="1335">
                  <c:v>18/05/2005</c:v>
                </c:pt>
                <c:pt idx="1336">
                  <c:v>19/05/2005</c:v>
                </c:pt>
                <c:pt idx="1337">
                  <c:v>20/05/2005</c:v>
                </c:pt>
                <c:pt idx="1338">
                  <c:v>23/05/2005</c:v>
                </c:pt>
                <c:pt idx="1339">
                  <c:v>24/05/2005</c:v>
                </c:pt>
                <c:pt idx="1340">
                  <c:v>25/05/2005</c:v>
                </c:pt>
                <c:pt idx="1341">
                  <c:v>27/05/2005</c:v>
                </c:pt>
                <c:pt idx="1342">
                  <c:v>30/05/2005</c:v>
                </c:pt>
                <c:pt idx="1343">
                  <c:v>31/05/2005</c:v>
                </c:pt>
                <c:pt idx="1344">
                  <c:v>01/06/2005</c:v>
                </c:pt>
                <c:pt idx="1345">
                  <c:v>02/06/2005</c:v>
                </c:pt>
                <c:pt idx="1346">
                  <c:v>03/06/2005</c:v>
                </c:pt>
                <c:pt idx="1347">
                  <c:v>06/06/2005</c:v>
                </c:pt>
                <c:pt idx="1348">
                  <c:v>07/06/2005</c:v>
                </c:pt>
                <c:pt idx="1349">
                  <c:v>08/06/2005</c:v>
                </c:pt>
                <c:pt idx="1350">
                  <c:v>09/06/2005</c:v>
                </c:pt>
                <c:pt idx="1351">
                  <c:v>10/06/2005</c:v>
                </c:pt>
                <c:pt idx="1352">
                  <c:v>13/06/2005</c:v>
                </c:pt>
                <c:pt idx="1353">
                  <c:v>14/06/2005</c:v>
                </c:pt>
                <c:pt idx="1354">
                  <c:v>15/06/2005</c:v>
                </c:pt>
                <c:pt idx="1355">
                  <c:v>16/06/2005</c:v>
                </c:pt>
                <c:pt idx="1356">
                  <c:v>17/06/2005</c:v>
                </c:pt>
                <c:pt idx="1357">
                  <c:v>20/06/2005</c:v>
                </c:pt>
                <c:pt idx="1358">
                  <c:v>21/06/2005</c:v>
                </c:pt>
                <c:pt idx="1359">
                  <c:v>22/06/2005</c:v>
                </c:pt>
                <c:pt idx="1360">
                  <c:v>23/06/2005</c:v>
                </c:pt>
                <c:pt idx="1361">
                  <c:v>24/06/2005</c:v>
                </c:pt>
                <c:pt idx="1362">
                  <c:v>27/06/2005</c:v>
                </c:pt>
                <c:pt idx="1363">
                  <c:v>28/06/2005</c:v>
                </c:pt>
                <c:pt idx="1364">
                  <c:v>29/06/2005</c:v>
                </c:pt>
                <c:pt idx="1365">
                  <c:v>30/06/2005</c:v>
                </c:pt>
                <c:pt idx="1366">
                  <c:v>01/07/2005</c:v>
                </c:pt>
                <c:pt idx="1367">
                  <c:v>04/07/2005</c:v>
                </c:pt>
                <c:pt idx="1368">
                  <c:v>05/07/2005</c:v>
                </c:pt>
                <c:pt idx="1369">
                  <c:v>06/07/2005</c:v>
                </c:pt>
                <c:pt idx="1370">
                  <c:v>07/07/2005</c:v>
                </c:pt>
                <c:pt idx="1371">
                  <c:v>08/07/2005</c:v>
                </c:pt>
                <c:pt idx="1372">
                  <c:v>11/07/2005</c:v>
                </c:pt>
                <c:pt idx="1373">
                  <c:v>12/07/2005</c:v>
                </c:pt>
                <c:pt idx="1374">
                  <c:v>13/07/2005</c:v>
                </c:pt>
                <c:pt idx="1375">
                  <c:v>14/07/2005</c:v>
                </c:pt>
                <c:pt idx="1376">
                  <c:v>15/07/2005</c:v>
                </c:pt>
                <c:pt idx="1377">
                  <c:v>18/07/2005</c:v>
                </c:pt>
                <c:pt idx="1378">
                  <c:v>19/07/2005</c:v>
                </c:pt>
                <c:pt idx="1379">
                  <c:v>20/07/2005</c:v>
                </c:pt>
                <c:pt idx="1380">
                  <c:v>21/07/2005</c:v>
                </c:pt>
                <c:pt idx="1381">
                  <c:v>22/07/2005</c:v>
                </c:pt>
                <c:pt idx="1382">
                  <c:v>25/07/2005</c:v>
                </c:pt>
                <c:pt idx="1383">
                  <c:v>26/07/2005</c:v>
                </c:pt>
                <c:pt idx="1384">
                  <c:v>27/07/2005</c:v>
                </c:pt>
                <c:pt idx="1385">
                  <c:v>28/07/2005</c:v>
                </c:pt>
                <c:pt idx="1386">
                  <c:v>29/07/2005</c:v>
                </c:pt>
                <c:pt idx="1387">
                  <c:v>01/08/2005</c:v>
                </c:pt>
                <c:pt idx="1388">
                  <c:v>02/08/2005</c:v>
                </c:pt>
                <c:pt idx="1389">
                  <c:v>03/08/2005</c:v>
                </c:pt>
                <c:pt idx="1390">
                  <c:v>04/08/2005</c:v>
                </c:pt>
                <c:pt idx="1391">
                  <c:v>05/08/2005</c:v>
                </c:pt>
                <c:pt idx="1392">
                  <c:v>08/08/2005</c:v>
                </c:pt>
                <c:pt idx="1393">
                  <c:v>09/08/2005</c:v>
                </c:pt>
                <c:pt idx="1394">
                  <c:v>10/08/2005</c:v>
                </c:pt>
                <c:pt idx="1395">
                  <c:v>11/08/2005</c:v>
                </c:pt>
                <c:pt idx="1396">
                  <c:v>12/08/2005</c:v>
                </c:pt>
                <c:pt idx="1397">
                  <c:v>15/08/2005</c:v>
                </c:pt>
                <c:pt idx="1398">
                  <c:v>16/08/2005</c:v>
                </c:pt>
                <c:pt idx="1399">
                  <c:v>17/08/2005</c:v>
                </c:pt>
                <c:pt idx="1400">
                  <c:v>18/08/2005</c:v>
                </c:pt>
                <c:pt idx="1401">
                  <c:v>19/08/2005</c:v>
                </c:pt>
                <c:pt idx="1402">
                  <c:v>22/08/2005</c:v>
                </c:pt>
                <c:pt idx="1403">
                  <c:v>23/08/2005</c:v>
                </c:pt>
                <c:pt idx="1404">
                  <c:v>24/08/2005</c:v>
                </c:pt>
                <c:pt idx="1405">
                  <c:v>25/08/2005</c:v>
                </c:pt>
                <c:pt idx="1406">
                  <c:v>26/08/2005</c:v>
                </c:pt>
                <c:pt idx="1407">
                  <c:v>29/08/2005</c:v>
                </c:pt>
                <c:pt idx="1408">
                  <c:v>30/08/2005</c:v>
                </c:pt>
                <c:pt idx="1409">
                  <c:v>31/08/2005</c:v>
                </c:pt>
                <c:pt idx="1410">
                  <c:v>01/09/2005</c:v>
                </c:pt>
                <c:pt idx="1411">
                  <c:v>02/09/2005</c:v>
                </c:pt>
                <c:pt idx="1412">
                  <c:v>05/09/2005</c:v>
                </c:pt>
                <c:pt idx="1413">
                  <c:v>06/09/2005</c:v>
                </c:pt>
                <c:pt idx="1414">
                  <c:v>08/09/2005</c:v>
                </c:pt>
                <c:pt idx="1415">
                  <c:v>09/09/2005</c:v>
                </c:pt>
                <c:pt idx="1416">
                  <c:v>12/09/2005</c:v>
                </c:pt>
                <c:pt idx="1417">
                  <c:v>13/09/2005</c:v>
                </c:pt>
                <c:pt idx="1418">
                  <c:v>14/09/2005</c:v>
                </c:pt>
                <c:pt idx="1419">
                  <c:v>15/09/2005</c:v>
                </c:pt>
                <c:pt idx="1420">
                  <c:v>16/09/2005</c:v>
                </c:pt>
                <c:pt idx="1421">
                  <c:v>19/09/2005</c:v>
                </c:pt>
                <c:pt idx="1422">
                  <c:v>20/09/2005</c:v>
                </c:pt>
                <c:pt idx="1423">
                  <c:v>21/09/2005</c:v>
                </c:pt>
                <c:pt idx="1424">
                  <c:v>22/09/2005</c:v>
                </c:pt>
                <c:pt idx="1425">
                  <c:v>23/09/2005</c:v>
                </c:pt>
                <c:pt idx="1426">
                  <c:v>26/09/2005</c:v>
                </c:pt>
                <c:pt idx="1427">
                  <c:v>27/09/2005</c:v>
                </c:pt>
                <c:pt idx="1428">
                  <c:v>28/09/2005</c:v>
                </c:pt>
                <c:pt idx="1429">
                  <c:v>29/09/2005</c:v>
                </c:pt>
                <c:pt idx="1430">
                  <c:v>30/09/2005</c:v>
                </c:pt>
                <c:pt idx="1431">
                  <c:v>03/10/2005</c:v>
                </c:pt>
                <c:pt idx="1432">
                  <c:v>04/10/2005</c:v>
                </c:pt>
                <c:pt idx="1433">
                  <c:v>05/10/2005</c:v>
                </c:pt>
                <c:pt idx="1434">
                  <c:v>06/10/2005</c:v>
                </c:pt>
                <c:pt idx="1435">
                  <c:v>07/10/2005</c:v>
                </c:pt>
                <c:pt idx="1436">
                  <c:v>10/10/2005</c:v>
                </c:pt>
                <c:pt idx="1437">
                  <c:v>11/10/2005</c:v>
                </c:pt>
                <c:pt idx="1438">
                  <c:v>13/10/2005</c:v>
                </c:pt>
                <c:pt idx="1439">
                  <c:v>14/10/2005</c:v>
                </c:pt>
                <c:pt idx="1440">
                  <c:v>17/10/2005</c:v>
                </c:pt>
                <c:pt idx="1441">
                  <c:v>18/10/2005</c:v>
                </c:pt>
                <c:pt idx="1442">
                  <c:v>19/10/2005</c:v>
                </c:pt>
                <c:pt idx="1443">
                  <c:v>20/10/2005</c:v>
                </c:pt>
                <c:pt idx="1444">
                  <c:v>21/10/2005</c:v>
                </c:pt>
                <c:pt idx="1445">
                  <c:v>24/10/2005</c:v>
                </c:pt>
                <c:pt idx="1446">
                  <c:v>25/10/2005</c:v>
                </c:pt>
                <c:pt idx="1447">
                  <c:v>26/10/2005</c:v>
                </c:pt>
                <c:pt idx="1448">
                  <c:v>27/10/2005</c:v>
                </c:pt>
                <c:pt idx="1449">
                  <c:v>28/10/2005</c:v>
                </c:pt>
                <c:pt idx="1450">
                  <c:v>31/10/2005</c:v>
                </c:pt>
                <c:pt idx="1451">
                  <c:v>01/11/2005</c:v>
                </c:pt>
                <c:pt idx="1452">
                  <c:v>03/11/2005</c:v>
                </c:pt>
                <c:pt idx="1453">
                  <c:v>04/11/2005</c:v>
                </c:pt>
                <c:pt idx="1454">
                  <c:v>07/11/2005</c:v>
                </c:pt>
                <c:pt idx="1455">
                  <c:v>08/11/2005</c:v>
                </c:pt>
                <c:pt idx="1456">
                  <c:v>09/11/2005</c:v>
                </c:pt>
                <c:pt idx="1457">
                  <c:v>10/11/2005</c:v>
                </c:pt>
                <c:pt idx="1458">
                  <c:v>11/11/2005</c:v>
                </c:pt>
                <c:pt idx="1459">
                  <c:v>14/11/2005</c:v>
                </c:pt>
                <c:pt idx="1460">
                  <c:v>16/11/2005</c:v>
                </c:pt>
                <c:pt idx="1461">
                  <c:v>17/11/2005</c:v>
                </c:pt>
                <c:pt idx="1462">
                  <c:v>18/11/2005</c:v>
                </c:pt>
                <c:pt idx="1463">
                  <c:v>21/11/2005</c:v>
                </c:pt>
                <c:pt idx="1464">
                  <c:v>22/11/2005</c:v>
                </c:pt>
                <c:pt idx="1465">
                  <c:v>23/11/2005</c:v>
                </c:pt>
                <c:pt idx="1466">
                  <c:v>24/11/2005</c:v>
                </c:pt>
                <c:pt idx="1467">
                  <c:v>25/11/2005</c:v>
                </c:pt>
                <c:pt idx="1468">
                  <c:v>28/11/2005</c:v>
                </c:pt>
                <c:pt idx="1469">
                  <c:v>29/11/2005</c:v>
                </c:pt>
                <c:pt idx="1470">
                  <c:v>30/11/2005</c:v>
                </c:pt>
                <c:pt idx="1471">
                  <c:v>01/12/2005</c:v>
                </c:pt>
                <c:pt idx="1472">
                  <c:v>02/12/2005</c:v>
                </c:pt>
                <c:pt idx="1473">
                  <c:v>05/12/2005</c:v>
                </c:pt>
                <c:pt idx="1474">
                  <c:v>06/12/2005</c:v>
                </c:pt>
                <c:pt idx="1475">
                  <c:v>07/12/2005</c:v>
                </c:pt>
                <c:pt idx="1476">
                  <c:v>08/12/2005</c:v>
                </c:pt>
                <c:pt idx="1477">
                  <c:v>09/12/2005</c:v>
                </c:pt>
                <c:pt idx="1478">
                  <c:v>12/12/2005</c:v>
                </c:pt>
                <c:pt idx="1479">
                  <c:v>13/12/2005</c:v>
                </c:pt>
                <c:pt idx="1480">
                  <c:v>14/12/2005</c:v>
                </c:pt>
                <c:pt idx="1481">
                  <c:v>15/12/2005</c:v>
                </c:pt>
                <c:pt idx="1482">
                  <c:v>16/12/2005</c:v>
                </c:pt>
                <c:pt idx="1483">
                  <c:v>19/12/2005</c:v>
                </c:pt>
                <c:pt idx="1484">
                  <c:v>20/12/2005</c:v>
                </c:pt>
                <c:pt idx="1485">
                  <c:v>21/12/2005</c:v>
                </c:pt>
                <c:pt idx="1486">
                  <c:v>22/12/2005</c:v>
                </c:pt>
                <c:pt idx="1487">
                  <c:v>23/12/2005</c:v>
                </c:pt>
                <c:pt idx="1488">
                  <c:v>26/12/2005</c:v>
                </c:pt>
                <c:pt idx="1489">
                  <c:v>27/12/2005</c:v>
                </c:pt>
                <c:pt idx="1490">
                  <c:v>28/12/2005</c:v>
                </c:pt>
                <c:pt idx="1491">
                  <c:v>29/12/2005</c:v>
                </c:pt>
                <c:pt idx="1492">
                  <c:v>02/01/2006</c:v>
                </c:pt>
                <c:pt idx="1493">
                  <c:v>03/01/2006</c:v>
                </c:pt>
                <c:pt idx="1494">
                  <c:v>04/01/2006</c:v>
                </c:pt>
                <c:pt idx="1495">
                  <c:v>05/01/2006</c:v>
                </c:pt>
                <c:pt idx="1496">
                  <c:v>06/01/2006</c:v>
                </c:pt>
                <c:pt idx="1497">
                  <c:v>09/01/2006</c:v>
                </c:pt>
                <c:pt idx="1498">
                  <c:v>10/01/2006</c:v>
                </c:pt>
                <c:pt idx="1499">
                  <c:v>11/01/2006</c:v>
                </c:pt>
                <c:pt idx="1500">
                  <c:v>12/01/2006</c:v>
                </c:pt>
                <c:pt idx="1501">
                  <c:v>13/01/2006</c:v>
                </c:pt>
                <c:pt idx="1502">
                  <c:v>16/01/2006</c:v>
                </c:pt>
                <c:pt idx="1503">
                  <c:v>17/01/2006</c:v>
                </c:pt>
                <c:pt idx="1504">
                  <c:v>18/01/2006</c:v>
                </c:pt>
                <c:pt idx="1505">
                  <c:v>19/01/2006</c:v>
                </c:pt>
                <c:pt idx="1506">
                  <c:v>20/01/2006</c:v>
                </c:pt>
                <c:pt idx="1507">
                  <c:v>23/01/2006</c:v>
                </c:pt>
                <c:pt idx="1508">
                  <c:v>24/01/2006</c:v>
                </c:pt>
                <c:pt idx="1509">
                  <c:v>26/01/2006</c:v>
                </c:pt>
                <c:pt idx="1510">
                  <c:v>27/01/2006</c:v>
                </c:pt>
                <c:pt idx="1511">
                  <c:v>30/01/2006</c:v>
                </c:pt>
                <c:pt idx="1512">
                  <c:v>31/01/2006</c:v>
                </c:pt>
                <c:pt idx="1513">
                  <c:v>01/02/2006</c:v>
                </c:pt>
                <c:pt idx="1514">
                  <c:v>02/02/2006</c:v>
                </c:pt>
                <c:pt idx="1515">
                  <c:v>03/02/2006</c:v>
                </c:pt>
                <c:pt idx="1516">
                  <c:v>06/02/2006</c:v>
                </c:pt>
                <c:pt idx="1517">
                  <c:v>07/02/2006</c:v>
                </c:pt>
                <c:pt idx="1518">
                  <c:v>08/02/2006</c:v>
                </c:pt>
                <c:pt idx="1519">
                  <c:v>09/02/2006</c:v>
                </c:pt>
                <c:pt idx="1520">
                  <c:v>10/02/2006</c:v>
                </c:pt>
                <c:pt idx="1521">
                  <c:v>13/02/2006</c:v>
                </c:pt>
                <c:pt idx="1522">
                  <c:v>14/02/2006</c:v>
                </c:pt>
                <c:pt idx="1523">
                  <c:v>15/02/2006</c:v>
                </c:pt>
                <c:pt idx="1524">
                  <c:v>16/02/2006</c:v>
                </c:pt>
                <c:pt idx="1525">
                  <c:v>17/02/2006</c:v>
                </c:pt>
                <c:pt idx="1526">
                  <c:v>20/02/2006</c:v>
                </c:pt>
                <c:pt idx="1527">
                  <c:v>21/02/2006</c:v>
                </c:pt>
                <c:pt idx="1528">
                  <c:v>22/02/2006</c:v>
                </c:pt>
                <c:pt idx="1529">
                  <c:v>23/02/2006</c:v>
                </c:pt>
                <c:pt idx="1530">
                  <c:v>24/02/2006</c:v>
                </c:pt>
                <c:pt idx="1531">
                  <c:v>01/03/2006</c:v>
                </c:pt>
                <c:pt idx="1532">
                  <c:v>02/03/2006</c:v>
                </c:pt>
                <c:pt idx="1533">
                  <c:v>03/03/2006</c:v>
                </c:pt>
                <c:pt idx="1534">
                  <c:v>06/03/2006</c:v>
                </c:pt>
                <c:pt idx="1535">
                  <c:v>07/03/2006</c:v>
                </c:pt>
                <c:pt idx="1536">
                  <c:v>08/03/2006</c:v>
                </c:pt>
                <c:pt idx="1537">
                  <c:v>09/03/2006</c:v>
                </c:pt>
                <c:pt idx="1538">
                  <c:v>10/03/2006</c:v>
                </c:pt>
                <c:pt idx="1539">
                  <c:v>13/03/2006</c:v>
                </c:pt>
                <c:pt idx="1540">
                  <c:v>14/03/2006</c:v>
                </c:pt>
                <c:pt idx="1541">
                  <c:v>15/03/2006</c:v>
                </c:pt>
                <c:pt idx="1542">
                  <c:v>16/03/2006</c:v>
                </c:pt>
                <c:pt idx="1543">
                  <c:v>17/03/2006</c:v>
                </c:pt>
                <c:pt idx="1544">
                  <c:v>20/03/2006</c:v>
                </c:pt>
                <c:pt idx="1545">
                  <c:v>21/03/2006</c:v>
                </c:pt>
                <c:pt idx="1546">
                  <c:v>22/03/2006</c:v>
                </c:pt>
                <c:pt idx="1547">
                  <c:v>23/03/2006</c:v>
                </c:pt>
                <c:pt idx="1548">
                  <c:v>24/03/2006</c:v>
                </c:pt>
                <c:pt idx="1549">
                  <c:v>27/03/2006</c:v>
                </c:pt>
                <c:pt idx="1550">
                  <c:v>28/03/2006</c:v>
                </c:pt>
                <c:pt idx="1551">
                  <c:v>29/03/2006</c:v>
                </c:pt>
                <c:pt idx="1552">
                  <c:v>30/03/2006</c:v>
                </c:pt>
                <c:pt idx="1553">
                  <c:v>31/03/2006</c:v>
                </c:pt>
                <c:pt idx="1554">
                  <c:v>03/04/2006</c:v>
                </c:pt>
                <c:pt idx="1555">
                  <c:v>04/04/2006</c:v>
                </c:pt>
                <c:pt idx="1556">
                  <c:v>05/04/2006</c:v>
                </c:pt>
                <c:pt idx="1557">
                  <c:v>06/04/2006</c:v>
                </c:pt>
                <c:pt idx="1558">
                  <c:v>07/04/2006</c:v>
                </c:pt>
                <c:pt idx="1559">
                  <c:v>10/04/2006</c:v>
                </c:pt>
                <c:pt idx="1560">
                  <c:v>11/04/2006</c:v>
                </c:pt>
                <c:pt idx="1561">
                  <c:v>12/04/2006</c:v>
                </c:pt>
                <c:pt idx="1562">
                  <c:v>13/04/2006</c:v>
                </c:pt>
                <c:pt idx="1563">
                  <c:v>17/04/2006</c:v>
                </c:pt>
                <c:pt idx="1564">
                  <c:v>18/04/2006</c:v>
                </c:pt>
                <c:pt idx="1565">
                  <c:v>19/04/2006</c:v>
                </c:pt>
                <c:pt idx="1566">
                  <c:v>20/04/2006</c:v>
                </c:pt>
                <c:pt idx="1567">
                  <c:v>24/04/2006</c:v>
                </c:pt>
                <c:pt idx="1568">
                  <c:v>25/04/2006</c:v>
                </c:pt>
                <c:pt idx="1569">
                  <c:v>26/04/2006</c:v>
                </c:pt>
                <c:pt idx="1570">
                  <c:v>27/04/2006</c:v>
                </c:pt>
                <c:pt idx="1571">
                  <c:v>28/04/2006</c:v>
                </c:pt>
                <c:pt idx="1572">
                  <c:v>02/05/2006</c:v>
                </c:pt>
                <c:pt idx="1573">
                  <c:v>03/05/2006</c:v>
                </c:pt>
                <c:pt idx="1574">
                  <c:v>04/05/2006</c:v>
                </c:pt>
                <c:pt idx="1575">
                  <c:v>05/05/2006</c:v>
                </c:pt>
                <c:pt idx="1576">
                  <c:v>08/05/2006</c:v>
                </c:pt>
                <c:pt idx="1577">
                  <c:v>09/05/2006</c:v>
                </c:pt>
                <c:pt idx="1578">
                  <c:v>10/05/2006</c:v>
                </c:pt>
                <c:pt idx="1579">
                  <c:v>11/05/2006</c:v>
                </c:pt>
                <c:pt idx="1580">
                  <c:v>12/05/2006</c:v>
                </c:pt>
                <c:pt idx="1581">
                  <c:v>15/05/2006</c:v>
                </c:pt>
                <c:pt idx="1582">
                  <c:v>16/05/2006</c:v>
                </c:pt>
                <c:pt idx="1583">
                  <c:v>17/05/2006</c:v>
                </c:pt>
                <c:pt idx="1584">
                  <c:v>18/05/2006</c:v>
                </c:pt>
                <c:pt idx="1585">
                  <c:v>19/05/2006</c:v>
                </c:pt>
                <c:pt idx="1586">
                  <c:v>22/05/2006</c:v>
                </c:pt>
                <c:pt idx="1587">
                  <c:v>23/05/2006</c:v>
                </c:pt>
                <c:pt idx="1588">
                  <c:v>24/05/2006</c:v>
                </c:pt>
                <c:pt idx="1589">
                  <c:v>25/05/2006</c:v>
                </c:pt>
                <c:pt idx="1590">
                  <c:v>26/05/2006</c:v>
                </c:pt>
                <c:pt idx="1591">
                  <c:v>29/05/2006</c:v>
                </c:pt>
                <c:pt idx="1592">
                  <c:v>30/05/2006</c:v>
                </c:pt>
                <c:pt idx="1593">
                  <c:v>31/05/2006</c:v>
                </c:pt>
                <c:pt idx="1594">
                  <c:v>01/06/2006</c:v>
                </c:pt>
                <c:pt idx="1595">
                  <c:v>02/06/2006</c:v>
                </c:pt>
                <c:pt idx="1596">
                  <c:v>05/06/2006</c:v>
                </c:pt>
                <c:pt idx="1597">
                  <c:v>06/06/2006</c:v>
                </c:pt>
                <c:pt idx="1598">
                  <c:v>07/06/2006</c:v>
                </c:pt>
                <c:pt idx="1599">
                  <c:v>08/06/2006</c:v>
                </c:pt>
                <c:pt idx="1600">
                  <c:v>09/06/2006</c:v>
                </c:pt>
                <c:pt idx="1601">
                  <c:v>12/06/2006</c:v>
                </c:pt>
                <c:pt idx="1602">
                  <c:v>13/06/2006</c:v>
                </c:pt>
                <c:pt idx="1603">
                  <c:v>14/06/2006</c:v>
                </c:pt>
                <c:pt idx="1604">
                  <c:v>16/06/2006</c:v>
                </c:pt>
                <c:pt idx="1605">
                  <c:v>19/06/2006</c:v>
                </c:pt>
                <c:pt idx="1606">
                  <c:v>20/06/2006</c:v>
                </c:pt>
                <c:pt idx="1607">
                  <c:v>21/06/2006</c:v>
                </c:pt>
                <c:pt idx="1608">
                  <c:v>22/06/2006</c:v>
                </c:pt>
                <c:pt idx="1609">
                  <c:v>23/06/2006</c:v>
                </c:pt>
                <c:pt idx="1610">
                  <c:v>26/06/2006</c:v>
                </c:pt>
                <c:pt idx="1611">
                  <c:v>27/06/2006</c:v>
                </c:pt>
                <c:pt idx="1612">
                  <c:v>28/06/2006</c:v>
                </c:pt>
                <c:pt idx="1613">
                  <c:v>29/06/2006</c:v>
                </c:pt>
                <c:pt idx="1614">
                  <c:v>30/06/2006</c:v>
                </c:pt>
                <c:pt idx="1615">
                  <c:v>03/07/2006</c:v>
                </c:pt>
                <c:pt idx="1616">
                  <c:v>04/07/2006</c:v>
                </c:pt>
                <c:pt idx="1617">
                  <c:v>05/07/2006</c:v>
                </c:pt>
                <c:pt idx="1618">
                  <c:v>06/07/2006</c:v>
                </c:pt>
                <c:pt idx="1619">
                  <c:v>07/07/2006</c:v>
                </c:pt>
                <c:pt idx="1620">
                  <c:v>10/07/2006</c:v>
                </c:pt>
                <c:pt idx="1621">
                  <c:v>11/07/2006</c:v>
                </c:pt>
                <c:pt idx="1622">
                  <c:v>12/07/2006</c:v>
                </c:pt>
                <c:pt idx="1623">
                  <c:v>13/07/2006</c:v>
                </c:pt>
                <c:pt idx="1624">
                  <c:v>14/07/2006</c:v>
                </c:pt>
                <c:pt idx="1625">
                  <c:v>17/07/2006</c:v>
                </c:pt>
                <c:pt idx="1626">
                  <c:v>18/07/2006</c:v>
                </c:pt>
                <c:pt idx="1627">
                  <c:v>19/07/2006</c:v>
                </c:pt>
                <c:pt idx="1628">
                  <c:v>20/07/2006</c:v>
                </c:pt>
                <c:pt idx="1629">
                  <c:v>21/07/2006</c:v>
                </c:pt>
                <c:pt idx="1630">
                  <c:v>24/07/2006</c:v>
                </c:pt>
                <c:pt idx="1631">
                  <c:v>25/07/2006</c:v>
                </c:pt>
                <c:pt idx="1632">
                  <c:v>26/07/2006</c:v>
                </c:pt>
                <c:pt idx="1633">
                  <c:v>27/07/2006</c:v>
                </c:pt>
                <c:pt idx="1634">
                  <c:v>28/07/2006</c:v>
                </c:pt>
                <c:pt idx="1635">
                  <c:v>31/07/2006</c:v>
                </c:pt>
                <c:pt idx="1636">
                  <c:v>01/08/2006</c:v>
                </c:pt>
                <c:pt idx="1637">
                  <c:v>02/08/2006</c:v>
                </c:pt>
                <c:pt idx="1638">
                  <c:v>03/08/2006</c:v>
                </c:pt>
                <c:pt idx="1639">
                  <c:v>04/08/2006</c:v>
                </c:pt>
                <c:pt idx="1640">
                  <c:v>07/08/2006</c:v>
                </c:pt>
                <c:pt idx="1641">
                  <c:v>08/08/2006</c:v>
                </c:pt>
                <c:pt idx="1642">
                  <c:v>09/08/2006</c:v>
                </c:pt>
                <c:pt idx="1643">
                  <c:v>10/08/2006</c:v>
                </c:pt>
                <c:pt idx="1644">
                  <c:v>11/08/2006</c:v>
                </c:pt>
                <c:pt idx="1645">
                  <c:v>14/08/2006</c:v>
                </c:pt>
                <c:pt idx="1646">
                  <c:v>15/08/2006</c:v>
                </c:pt>
                <c:pt idx="1647">
                  <c:v>16/08/2006</c:v>
                </c:pt>
                <c:pt idx="1648">
                  <c:v>17/08/2006</c:v>
                </c:pt>
                <c:pt idx="1649">
                  <c:v>18/08/2006</c:v>
                </c:pt>
                <c:pt idx="1650">
                  <c:v>21/08/2006</c:v>
                </c:pt>
                <c:pt idx="1651">
                  <c:v>22/08/2006</c:v>
                </c:pt>
                <c:pt idx="1652">
                  <c:v>23/08/2006</c:v>
                </c:pt>
                <c:pt idx="1653">
                  <c:v>24/08/2006</c:v>
                </c:pt>
                <c:pt idx="1654">
                  <c:v>25/08/2006</c:v>
                </c:pt>
                <c:pt idx="1655">
                  <c:v>28/08/2006</c:v>
                </c:pt>
                <c:pt idx="1656">
                  <c:v>29/08/2006</c:v>
                </c:pt>
                <c:pt idx="1657">
                  <c:v>30/08/2006</c:v>
                </c:pt>
                <c:pt idx="1658">
                  <c:v>31/08/2006</c:v>
                </c:pt>
                <c:pt idx="1659">
                  <c:v>01/09/2006</c:v>
                </c:pt>
                <c:pt idx="1660">
                  <c:v>04/09/2006</c:v>
                </c:pt>
                <c:pt idx="1661">
                  <c:v>05/09/2006</c:v>
                </c:pt>
                <c:pt idx="1662">
                  <c:v>06/09/2006</c:v>
                </c:pt>
                <c:pt idx="1663">
                  <c:v>08/09/2006</c:v>
                </c:pt>
                <c:pt idx="1664">
                  <c:v>11/09/2006</c:v>
                </c:pt>
                <c:pt idx="1665">
                  <c:v>12/09/2006</c:v>
                </c:pt>
                <c:pt idx="1666">
                  <c:v>13/09/2006</c:v>
                </c:pt>
                <c:pt idx="1667">
                  <c:v>14/09/2006</c:v>
                </c:pt>
                <c:pt idx="1668">
                  <c:v>15/09/2006</c:v>
                </c:pt>
                <c:pt idx="1669">
                  <c:v>18/09/2006</c:v>
                </c:pt>
                <c:pt idx="1670">
                  <c:v>19/09/2006</c:v>
                </c:pt>
                <c:pt idx="1671">
                  <c:v>20/09/2006</c:v>
                </c:pt>
                <c:pt idx="1672">
                  <c:v>21/09/2006</c:v>
                </c:pt>
                <c:pt idx="1673">
                  <c:v>22/09/2006</c:v>
                </c:pt>
                <c:pt idx="1674">
                  <c:v>25/09/2006</c:v>
                </c:pt>
                <c:pt idx="1675">
                  <c:v>26/09/2006</c:v>
                </c:pt>
                <c:pt idx="1676">
                  <c:v>27/09/2006</c:v>
                </c:pt>
                <c:pt idx="1677">
                  <c:v>28/09/2006</c:v>
                </c:pt>
                <c:pt idx="1678">
                  <c:v>29/09/2006</c:v>
                </c:pt>
                <c:pt idx="1679">
                  <c:v>02/10/2006</c:v>
                </c:pt>
                <c:pt idx="1680">
                  <c:v>03/10/2006</c:v>
                </c:pt>
                <c:pt idx="1681">
                  <c:v>04/10/2006</c:v>
                </c:pt>
                <c:pt idx="1682">
                  <c:v>05/10/2006</c:v>
                </c:pt>
                <c:pt idx="1683">
                  <c:v>06/10/2006</c:v>
                </c:pt>
                <c:pt idx="1684">
                  <c:v>09/10/2006</c:v>
                </c:pt>
                <c:pt idx="1685">
                  <c:v>10/10/2006</c:v>
                </c:pt>
                <c:pt idx="1686">
                  <c:v>11/10/2006</c:v>
                </c:pt>
                <c:pt idx="1687">
                  <c:v>13/10/2006</c:v>
                </c:pt>
                <c:pt idx="1688">
                  <c:v>16/10/2006</c:v>
                </c:pt>
                <c:pt idx="1689">
                  <c:v>17/10/2006</c:v>
                </c:pt>
                <c:pt idx="1690">
                  <c:v>18/10/2006</c:v>
                </c:pt>
                <c:pt idx="1691">
                  <c:v>19/10/2006</c:v>
                </c:pt>
                <c:pt idx="1692">
                  <c:v>20/10/2006</c:v>
                </c:pt>
                <c:pt idx="1693">
                  <c:v>23/10/2006</c:v>
                </c:pt>
                <c:pt idx="1694">
                  <c:v>24/10/2006</c:v>
                </c:pt>
                <c:pt idx="1695">
                  <c:v>25/10/2006</c:v>
                </c:pt>
                <c:pt idx="1696">
                  <c:v>26/10/2006</c:v>
                </c:pt>
                <c:pt idx="1697">
                  <c:v>27/10/2006</c:v>
                </c:pt>
                <c:pt idx="1698">
                  <c:v>30/10/2006</c:v>
                </c:pt>
                <c:pt idx="1699">
                  <c:v>31/10/2006</c:v>
                </c:pt>
                <c:pt idx="1700">
                  <c:v>01/11/2006</c:v>
                </c:pt>
                <c:pt idx="1701">
                  <c:v>03/11/2006</c:v>
                </c:pt>
                <c:pt idx="1702">
                  <c:v>06/11/2006</c:v>
                </c:pt>
                <c:pt idx="1703">
                  <c:v>07/11/2006</c:v>
                </c:pt>
                <c:pt idx="1704">
                  <c:v>08/11/2006</c:v>
                </c:pt>
                <c:pt idx="1705">
                  <c:v>09/11/2006</c:v>
                </c:pt>
                <c:pt idx="1706">
                  <c:v>10/11/2006</c:v>
                </c:pt>
                <c:pt idx="1707">
                  <c:v>13/11/2006</c:v>
                </c:pt>
                <c:pt idx="1708">
                  <c:v>14/11/2006</c:v>
                </c:pt>
                <c:pt idx="1709">
                  <c:v>16/11/2006</c:v>
                </c:pt>
                <c:pt idx="1710">
                  <c:v>20/11/2006</c:v>
                </c:pt>
                <c:pt idx="1711">
                  <c:v>21/11/2006</c:v>
                </c:pt>
                <c:pt idx="1712">
                  <c:v>22/11/2006</c:v>
                </c:pt>
                <c:pt idx="1713">
                  <c:v>23/11/2006</c:v>
                </c:pt>
                <c:pt idx="1714">
                  <c:v>24/11/2006</c:v>
                </c:pt>
                <c:pt idx="1715">
                  <c:v>27/11/2006</c:v>
                </c:pt>
                <c:pt idx="1716">
                  <c:v>28/11/2006</c:v>
                </c:pt>
                <c:pt idx="1717">
                  <c:v>29/11/2006</c:v>
                </c:pt>
                <c:pt idx="1718">
                  <c:v>30/11/2006</c:v>
                </c:pt>
                <c:pt idx="1719">
                  <c:v>01/12/2006</c:v>
                </c:pt>
                <c:pt idx="1720">
                  <c:v>04/12/2006</c:v>
                </c:pt>
                <c:pt idx="1721">
                  <c:v>05/12/2006</c:v>
                </c:pt>
                <c:pt idx="1722">
                  <c:v>06/12/2006</c:v>
                </c:pt>
                <c:pt idx="1723">
                  <c:v>07/12/2006</c:v>
                </c:pt>
                <c:pt idx="1724">
                  <c:v>08/12/2006</c:v>
                </c:pt>
                <c:pt idx="1725">
                  <c:v>11/12/2006</c:v>
                </c:pt>
                <c:pt idx="1726">
                  <c:v>12/12/2006</c:v>
                </c:pt>
                <c:pt idx="1727">
                  <c:v>13/12/2006</c:v>
                </c:pt>
                <c:pt idx="1728">
                  <c:v>14/12/2006</c:v>
                </c:pt>
                <c:pt idx="1729">
                  <c:v>15/12/2006</c:v>
                </c:pt>
                <c:pt idx="1730">
                  <c:v>18/12/2006</c:v>
                </c:pt>
                <c:pt idx="1731">
                  <c:v>19/12/2006</c:v>
                </c:pt>
                <c:pt idx="1732">
                  <c:v>20/12/2006</c:v>
                </c:pt>
                <c:pt idx="1733">
                  <c:v>22/12/2006</c:v>
                </c:pt>
                <c:pt idx="1734">
                  <c:v>26/12/2006</c:v>
                </c:pt>
                <c:pt idx="1735">
                  <c:v>27/12/2006</c:v>
                </c:pt>
                <c:pt idx="1736">
                  <c:v>28/12/2006</c:v>
                </c:pt>
                <c:pt idx="1737">
                  <c:v>29/12/2006</c:v>
                </c:pt>
                <c:pt idx="1738">
                  <c:v>02/01/2007</c:v>
                </c:pt>
                <c:pt idx="1739">
                  <c:v>03/01/2007</c:v>
                </c:pt>
                <c:pt idx="1740">
                  <c:v>04/01/2007</c:v>
                </c:pt>
                <c:pt idx="1741">
                  <c:v>05/01/2007</c:v>
                </c:pt>
                <c:pt idx="1742">
                  <c:v>08/01/2007</c:v>
                </c:pt>
                <c:pt idx="1743">
                  <c:v>09/01/2007</c:v>
                </c:pt>
                <c:pt idx="1744">
                  <c:v>10/01/2007</c:v>
                </c:pt>
                <c:pt idx="1745">
                  <c:v>11/01/2007</c:v>
                </c:pt>
                <c:pt idx="1746">
                  <c:v>12/01/2007</c:v>
                </c:pt>
                <c:pt idx="1747">
                  <c:v>15/01/2007</c:v>
                </c:pt>
                <c:pt idx="1748">
                  <c:v>16/01/2007</c:v>
                </c:pt>
                <c:pt idx="1749">
                  <c:v>17/01/2007</c:v>
                </c:pt>
                <c:pt idx="1750">
                  <c:v>18/01/2007</c:v>
                </c:pt>
                <c:pt idx="1751">
                  <c:v>19/01/2007</c:v>
                </c:pt>
                <c:pt idx="1752">
                  <c:v>22/01/2007</c:v>
                </c:pt>
                <c:pt idx="1753">
                  <c:v>23/01/2007</c:v>
                </c:pt>
                <c:pt idx="1754">
                  <c:v>24/01/2007</c:v>
                </c:pt>
                <c:pt idx="1755">
                  <c:v>26/01/2007</c:v>
                </c:pt>
                <c:pt idx="1756">
                  <c:v>29/01/2007</c:v>
                </c:pt>
                <c:pt idx="1757">
                  <c:v>30/01/2007</c:v>
                </c:pt>
                <c:pt idx="1758">
                  <c:v>31/01/2007</c:v>
                </c:pt>
                <c:pt idx="1759">
                  <c:v>01/02/2007</c:v>
                </c:pt>
                <c:pt idx="1760">
                  <c:v>02/02/2007</c:v>
                </c:pt>
                <c:pt idx="1761">
                  <c:v>05/02/2007</c:v>
                </c:pt>
                <c:pt idx="1762">
                  <c:v>06/02/2007</c:v>
                </c:pt>
                <c:pt idx="1763">
                  <c:v>07/02/2007</c:v>
                </c:pt>
                <c:pt idx="1764">
                  <c:v>08/02/2007</c:v>
                </c:pt>
                <c:pt idx="1765">
                  <c:v>09/02/2007</c:v>
                </c:pt>
                <c:pt idx="1766">
                  <c:v>12/02/2007</c:v>
                </c:pt>
                <c:pt idx="1767">
                  <c:v>13/02/2007</c:v>
                </c:pt>
                <c:pt idx="1768">
                  <c:v>14/02/2007</c:v>
                </c:pt>
                <c:pt idx="1769">
                  <c:v>15/02/2007</c:v>
                </c:pt>
                <c:pt idx="1770">
                  <c:v>16/02/2007</c:v>
                </c:pt>
                <c:pt idx="1771">
                  <c:v>21/02/2007</c:v>
                </c:pt>
                <c:pt idx="1772">
                  <c:v>22/02/2007</c:v>
                </c:pt>
                <c:pt idx="1773">
                  <c:v>23/02/2007</c:v>
                </c:pt>
                <c:pt idx="1774">
                  <c:v>26/02/2007</c:v>
                </c:pt>
                <c:pt idx="1775">
                  <c:v>27/02/2007</c:v>
                </c:pt>
                <c:pt idx="1776">
                  <c:v>28/02/2007</c:v>
                </c:pt>
                <c:pt idx="1777">
                  <c:v>01/03/2007</c:v>
                </c:pt>
                <c:pt idx="1778">
                  <c:v>02/03/2007</c:v>
                </c:pt>
                <c:pt idx="1779">
                  <c:v>05/03/2007</c:v>
                </c:pt>
                <c:pt idx="1780">
                  <c:v>06/03/2007</c:v>
                </c:pt>
                <c:pt idx="1781">
                  <c:v>07/03/2007</c:v>
                </c:pt>
                <c:pt idx="1782">
                  <c:v>08/03/2007</c:v>
                </c:pt>
                <c:pt idx="1783">
                  <c:v>09/03/2007</c:v>
                </c:pt>
                <c:pt idx="1784">
                  <c:v>12/03/2007</c:v>
                </c:pt>
                <c:pt idx="1785">
                  <c:v>13/03/2007</c:v>
                </c:pt>
                <c:pt idx="1786">
                  <c:v>14/03/2007</c:v>
                </c:pt>
                <c:pt idx="1787">
                  <c:v>15/03/2007</c:v>
                </c:pt>
                <c:pt idx="1788">
                  <c:v>16/03/2007</c:v>
                </c:pt>
                <c:pt idx="1789">
                  <c:v>19/03/2007</c:v>
                </c:pt>
                <c:pt idx="1790">
                  <c:v>20/03/2007</c:v>
                </c:pt>
                <c:pt idx="1791">
                  <c:v>21/03/2007</c:v>
                </c:pt>
                <c:pt idx="1792">
                  <c:v>22/03/2007</c:v>
                </c:pt>
                <c:pt idx="1793">
                  <c:v>23/03/2007</c:v>
                </c:pt>
                <c:pt idx="1794">
                  <c:v>26/03/2007</c:v>
                </c:pt>
                <c:pt idx="1795">
                  <c:v>27/03/2007</c:v>
                </c:pt>
                <c:pt idx="1796">
                  <c:v>28/03/2007</c:v>
                </c:pt>
                <c:pt idx="1797">
                  <c:v>29/03/2007</c:v>
                </c:pt>
                <c:pt idx="1798">
                  <c:v>30/03/2007</c:v>
                </c:pt>
                <c:pt idx="1799">
                  <c:v>02/04/2007</c:v>
                </c:pt>
                <c:pt idx="1800">
                  <c:v>03/04/2007</c:v>
                </c:pt>
                <c:pt idx="1801">
                  <c:v>04/04/2007</c:v>
                </c:pt>
                <c:pt idx="1802">
                  <c:v>05/04/2007</c:v>
                </c:pt>
                <c:pt idx="1803">
                  <c:v>09/04/2007</c:v>
                </c:pt>
                <c:pt idx="1804">
                  <c:v>10/04/2007</c:v>
                </c:pt>
                <c:pt idx="1805">
                  <c:v>11/04/2007</c:v>
                </c:pt>
                <c:pt idx="1806">
                  <c:v>12/04/2007</c:v>
                </c:pt>
                <c:pt idx="1807">
                  <c:v>13/04/2007</c:v>
                </c:pt>
                <c:pt idx="1808">
                  <c:v>16/04/2007</c:v>
                </c:pt>
                <c:pt idx="1809">
                  <c:v>17/04/2007</c:v>
                </c:pt>
                <c:pt idx="1810">
                  <c:v>18/04/2007</c:v>
                </c:pt>
                <c:pt idx="1811">
                  <c:v>19/04/2007</c:v>
                </c:pt>
                <c:pt idx="1812">
                  <c:v>20/04/2007</c:v>
                </c:pt>
                <c:pt idx="1813">
                  <c:v>23/04/2007</c:v>
                </c:pt>
                <c:pt idx="1814">
                  <c:v>24/04/2007</c:v>
                </c:pt>
                <c:pt idx="1815">
                  <c:v>25/04/2007</c:v>
                </c:pt>
                <c:pt idx="1816">
                  <c:v>26/04/2007</c:v>
                </c:pt>
                <c:pt idx="1817">
                  <c:v>27/04/2007</c:v>
                </c:pt>
                <c:pt idx="1818">
                  <c:v>30/04/2007</c:v>
                </c:pt>
                <c:pt idx="1819">
                  <c:v>02/05/2007</c:v>
                </c:pt>
                <c:pt idx="1820">
                  <c:v>03/05/2007</c:v>
                </c:pt>
                <c:pt idx="1821">
                  <c:v>04/05/2007</c:v>
                </c:pt>
                <c:pt idx="1822">
                  <c:v>07/05/2007</c:v>
                </c:pt>
                <c:pt idx="1823">
                  <c:v>08/05/2007</c:v>
                </c:pt>
                <c:pt idx="1824">
                  <c:v>09/05/2007</c:v>
                </c:pt>
                <c:pt idx="1825">
                  <c:v>10/05/2007</c:v>
                </c:pt>
                <c:pt idx="1826">
                  <c:v>11/05/2007</c:v>
                </c:pt>
                <c:pt idx="1827">
                  <c:v>14/05/2007</c:v>
                </c:pt>
                <c:pt idx="1828">
                  <c:v>15/05/2007</c:v>
                </c:pt>
                <c:pt idx="1829">
                  <c:v>16/05/2007</c:v>
                </c:pt>
                <c:pt idx="1830">
                  <c:v>17/05/2007</c:v>
                </c:pt>
                <c:pt idx="1831">
                  <c:v>18/05/2007</c:v>
                </c:pt>
                <c:pt idx="1832">
                  <c:v>21/05/2007</c:v>
                </c:pt>
                <c:pt idx="1833">
                  <c:v>22/05/2007</c:v>
                </c:pt>
                <c:pt idx="1834">
                  <c:v>23/05/2007</c:v>
                </c:pt>
                <c:pt idx="1835">
                  <c:v>24/05/2007</c:v>
                </c:pt>
                <c:pt idx="1836">
                  <c:v>25/05/2007</c:v>
                </c:pt>
                <c:pt idx="1837">
                  <c:v>28/05/2007</c:v>
                </c:pt>
                <c:pt idx="1838">
                  <c:v>29/05/2007</c:v>
                </c:pt>
                <c:pt idx="1839">
                  <c:v>30/05/2007</c:v>
                </c:pt>
                <c:pt idx="1840">
                  <c:v>31/05/2007</c:v>
                </c:pt>
                <c:pt idx="1841">
                  <c:v>01/06/2007</c:v>
                </c:pt>
                <c:pt idx="1842">
                  <c:v>04/06/2007</c:v>
                </c:pt>
                <c:pt idx="1843">
                  <c:v>05/06/2007</c:v>
                </c:pt>
                <c:pt idx="1844">
                  <c:v>06/06/2007</c:v>
                </c:pt>
                <c:pt idx="1845">
                  <c:v>08/06/2007</c:v>
                </c:pt>
                <c:pt idx="1846">
                  <c:v>11/06/2007</c:v>
                </c:pt>
                <c:pt idx="1847">
                  <c:v>12/06/2007</c:v>
                </c:pt>
                <c:pt idx="1848">
                  <c:v>13/06/2007</c:v>
                </c:pt>
                <c:pt idx="1849">
                  <c:v>14/06/2007</c:v>
                </c:pt>
                <c:pt idx="1850">
                  <c:v>15/06/2007</c:v>
                </c:pt>
                <c:pt idx="1851">
                  <c:v>18/06/2007</c:v>
                </c:pt>
                <c:pt idx="1852">
                  <c:v>19/06/2007</c:v>
                </c:pt>
                <c:pt idx="1853">
                  <c:v>20/06/2007</c:v>
                </c:pt>
                <c:pt idx="1854">
                  <c:v>21/06/2007</c:v>
                </c:pt>
                <c:pt idx="1855">
                  <c:v>22/06/2007</c:v>
                </c:pt>
                <c:pt idx="1856">
                  <c:v>25/06/2007</c:v>
                </c:pt>
                <c:pt idx="1857">
                  <c:v>26/06/2007</c:v>
                </c:pt>
                <c:pt idx="1858">
                  <c:v>27/06/2007</c:v>
                </c:pt>
                <c:pt idx="1859">
                  <c:v>28/06/2007</c:v>
                </c:pt>
                <c:pt idx="1860">
                  <c:v>29/06/2007</c:v>
                </c:pt>
                <c:pt idx="1861">
                  <c:v>02/07/2007</c:v>
                </c:pt>
                <c:pt idx="1862">
                  <c:v>03/07/2007</c:v>
                </c:pt>
                <c:pt idx="1863">
                  <c:v>04/07/2007</c:v>
                </c:pt>
                <c:pt idx="1864">
                  <c:v>05/07/2007</c:v>
                </c:pt>
                <c:pt idx="1865">
                  <c:v>06/07/2007</c:v>
                </c:pt>
                <c:pt idx="1866">
                  <c:v>10/07/2007</c:v>
                </c:pt>
                <c:pt idx="1867">
                  <c:v>11/07/2007</c:v>
                </c:pt>
                <c:pt idx="1868">
                  <c:v>12/07/2007</c:v>
                </c:pt>
                <c:pt idx="1869">
                  <c:v>13/07/2007</c:v>
                </c:pt>
                <c:pt idx="1870">
                  <c:v>16/07/2007</c:v>
                </c:pt>
                <c:pt idx="1871">
                  <c:v>17/07/2007</c:v>
                </c:pt>
                <c:pt idx="1872">
                  <c:v>18/07/2007</c:v>
                </c:pt>
                <c:pt idx="1873">
                  <c:v>19/07/2007</c:v>
                </c:pt>
                <c:pt idx="1874">
                  <c:v>20/07/2007</c:v>
                </c:pt>
                <c:pt idx="1875">
                  <c:v>23/07/2007</c:v>
                </c:pt>
                <c:pt idx="1876">
                  <c:v>24/07/2007</c:v>
                </c:pt>
                <c:pt idx="1877">
                  <c:v>25/07/2007</c:v>
                </c:pt>
                <c:pt idx="1878">
                  <c:v>26/07/2007</c:v>
                </c:pt>
                <c:pt idx="1879">
                  <c:v>27/07/2007</c:v>
                </c:pt>
                <c:pt idx="1880">
                  <c:v>30/07/2007</c:v>
                </c:pt>
                <c:pt idx="1881">
                  <c:v>31/07/2007</c:v>
                </c:pt>
                <c:pt idx="1882">
                  <c:v>01/08/2007</c:v>
                </c:pt>
                <c:pt idx="1883">
                  <c:v>02/08/2007</c:v>
                </c:pt>
                <c:pt idx="1884">
                  <c:v>03/08/2007</c:v>
                </c:pt>
                <c:pt idx="1885">
                  <c:v>06/08/2007</c:v>
                </c:pt>
                <c:pt idx="1886">
                  <c:v>07/08/2007</c:v>
                </c:pt>
                <c:pt idx="1887">
                  <c:v>08/08/2007</c:v>
                </c:pt>
                <c:pt idx="1888">
                  <c:v>09/08/2007</c:v>
                </c:pt>
                <c:pt idx="1889">
                  <c:v>10/08/2007</c:v>
                </c:pt>
                <c:pt idx="1890">
                  <c:v>13/08/2007</c:v>
                </c:pt>
                <c:pt idx="1891">
                  <c:v>14/08/2007</c:v>
                </c:pt>
                <c:pt idx="1892">
                  <c:v>15/08/2007</c:v>
                </c:pt>
                <c:pt idx="1893">
                  <c:v>16/08/2007</c:v>
                </c:pt>
                <c:pt idx="1894">
                  <c:v>17/08/2007</c:v>
                </c:pt>
                <c:pt idx="1895">
                  <c:v>20/08/2007</c:v>
                </c:pt>
                <c:pt idx="1896">
                  <c:v>21/08/2007</c:v>
                </c:pt>
                <c:pt idx="1897">
                  <c:v>22/08/2007</c:v>
                </c:pt>
                <c:pt idx="1898">
                  <c:v>23/08/2007</c:v>
                </c:pt>
                <c:pt idx="1899">
                  <c:v>24/08/2007</c:v>
                </c:pt>
                <c:pt idx="1900">
                  <c:v>27/08/2007</c:v>
                </c:pt>
                <c:pt idx="1901">
                  <c:v>28/08/2007</c:v>
                </c:pt>
                <c:pt idx="1902">
                  <c:v>29/08/2007</c:v>
                </c:pt>
                <c:pt idx="1903">
                  <c:v>30/08/2007</c:v>
                </c:pt>
                <c:pt idx="1904">
                  <c:v>31/08/2007</c:v>
                </c:pt>
                <c:pt idx="1905">
                  <c:v>03/09/2007</c:v>
                </c:pt>
                <c:pt idx="1906">
                  <c:v>04/09/2007</c:v>
                </c:pt>
                <c:pt idx="1907">
                  <c:v>05/09/2007</c:v>
                </c:pt>
                <c:pt idx="1908">
                  <c:v>06/09/2007</c:v>
                </c:pt>
                <c:pt idx="1909">
                  <c:v>10/09/2007</c:v>
                </c:pt>
                <c:pt idx="1910">
                  <c:v>11/09/2007</c:v>
                </c:pt>
                <c:pt idx="1911">
                  <c:v>12/09/2007</c:v>
                </c:pt>
                <c:pt idx="1912">
                  <c:v>13/09/2007</c:v>
                </c:pt>
                <c:pt idx="1913">
                  <c:v>14/09/2007</c:v>
                </c:pt>
                <c:pt idx="1914">
                  <c:v>17/09/2007</c:v>
                </c:pt>
                <c:pt idx="1915">
                  <c:v>18/09/2007</c:v>
                </c:pt>
                <c:pt idx="1916">
                  <c:v>19/09/2007</c:v>
                </c:pt>
                <c:pt idx="1917">
                  <c:v>20/09/2007</c:v>
                </c:pt>
                <c:pt idx="1918">
                  <c:v>21/09/2007</c:v>
                </c:pt>
                <c:pt idx="1919">
                  <c:v>24/09/2007</c:v>
                </c:pt>
                <c:pt idx="1920">
                  <c:v>25/09/2007</c:v>
                </c:pt>
                <c:pt idx="1921">
                  <c:v>26/09/2007</c:v>
                </c:pt>
                <c:pt idx="1922">
                  <c:v>27/09/2007</c:v>
                </c:pt>
                <c:pt idx="1923">
                  <c:v>28/09/2007</c:v>
                </c:pt>
                <c:pt idx="1924">
                  <c:v>01/10/2007</c:v>
                </c:pt>
                <c:pt idx="1925">
                  <c:v>02/10/2007</c:v>
                </c:pt>
                <c:pt idx="1926">
                  <c:v>03/10/2007</c:v>
                </c:pt>
                <c:pt idx="1927">
                  <c:v>04/10/2007</c:v>
                </c:pt>
                <c:pt idx="1928">
                  <c:v>05/10/2007</c:v>
                </c:pt>
                <c:pt idx="1929">
                  <c:v>08/10/2007</c:v>
                </c:pt>
                <c:pt idx="1930">
                  <c:v>09/10/2007</c:v>
                </c:pt>
                <c:pt idx="1931">
                  <c:v>10/10/2007</c:v>
                </c:pt>
                <c:pt idx="1932">
                  <c:v>11/10/2007</c:v>
                </c:pt>
                <c:pt idx="1933">
                  <c:v>15/10/2007</c:v>
                </c:pt>
                <c:pt idx="1934">
                  <c:v>16/10/2007</c:v>
                </c:pt>
                <c:pt idx="1935">
                  <c:v>17/10/2007</c:v>
                </c:pt>
                <c:pt idx="1936">
                  <c:v>18/10/2007</c:v>
                </c:pt>
                <c:pt idx="1937">
                  <c:v>19/10/2007</c:v>
                </c:pt>
                <c:pt idx="1938">
                  <c:v>22/10/2007</c:v>
                </c:pt>
                <c:pt idx="1939">
                  <c:v>23/10/2007</c:v>
                </c:pt>
                <c:pt idx="1940">
                  <c:v>24/10/2007</c:v>
                </c:pt>
                <c:pt idx="1941">
                  <c:v>25/10/2007</c:v>
                </c:pt>
                <c:pt idx="1942">
                  <c:v>26/10/2007</c:v>
                </c:pt>
                <c:pt idx="1943">
                  <c:v>29/10/2007</c:v>
                </c:pt>
                <c:pt idx="1944">
                  <c:v>30/10/2007</c:v>
                </c:pt>
                <c:pt idx="1945">
                  <c:v>31/10/2007</c:v>
                </c:pt>
                <c:pt idx="1946">
                  <c:v>01/11/2007</c:v>
                </c:pt>
                <c:pt idx="1947">
                  <c:v>05/11/2007</c:v>
                </c:pt>
                <c:pt idx="1948">
                  <c:v>06/11/2007</c:v>
                </c:pt>
                <c:pt idx="1949">
                  <c:v>07/11/2007</c:v>
                </c:pt>
                <c:pt idx="1950">
                  <c:v>08/11/2007</c:v>
                </c:pt>
                <c:pt idx="1951">
                  <c:v>09/11/2007</c:v>
                </c:pt>
                <c:pt idx="1952">
                  <c:v>12/11/2007</c:v>
                </c:pt>
                <c:pt idx="1953">
                  <c:v>13/11/2007</c:v>
                </c:pt>
                <c:pt idx="1954">
                  <c:v>14/11/2007</c:v>
                </c:pt>
                <c:pt idx="1955">
                  <c:v>16/11/2007</c:v>
                </c:pt>
                <c:pt idx="1956">
                  <c:v>19/11/2007</c:v>
                </c:pt>
                <c:pt idx="1957">
                  <c:v>21/11/2007</c:v>
                </c:pt>
                <c:pt idx="1958">
                  <c:v>22/11/2007</c:v>
                </c:pt>
                <c:pt idx="1959">
                  <c:v>23/11/2007</c:v>
                </c:pt>
                <c:pt idx="1960">
                  <c:v>26/11/2007</c:v>
                </c:pt>
                <c:pt idx="1961">
                  <c:v>27/11/2007</c:v>
                </c:pt>
                <c:pt idx="1962">
                  <c:v>28/11/2007</c:v>
                </c:pt>
                <c:pt idx="1963">
                  <c:v>29/11/2007</c:v>
                </c:pt>
                <c:pt idx="1964">
                  <c:v>30/11/2007</c:v>
                </c:pt>
                <c:pt idx="1965">
                  <c:v>03/12/2007</c:v>
                </c:pt>
                <c:pt idx="1966">
                  <c:v>04/12/2007</c:v>
                </c:pt>
                <c:pt idx="1967">
                  <c:v>05/12/2007</c:v>
                </c:pt>
                <c:pt idx="1968">
                  <c:v>06/12/2007</c:v>
                </c:pt>
                <c:pt idx="1969">
                  <c:v>07/12/2007</c:v>
                </c:pt>
                <c:pt idx="1970">
                  <c:v>10/12/2007</c:v>
                </c:pt>
                <c:pt idx="1971">
                  <c:v>11/12/2007</c:v>
                </c:pt>
                <c:pt idx="1972">
                  <c:v>12/12/2007</c:v>
                </c:pt>
                <c:pt idx="1973">
                  <c:v>13/12/2007</c:v>
                </c:pt>
                <c:pt idx="1974">
                  <c:v>14/12/2007</c:v>
                </c:pt>
                <c:pt idx="1975">
                  <c:v>17/12/2007</c:v>
                </c:pt>
                <c:pt idx="1976">
                  <c:v>18/12/2007</c:v>
                </c:pt>
                <c:pt idx="1977">
                  <c:v>19/12/2007</c:v>
                </c:pt>
                <c:pt idx="1978">
                  <c:v>20/12/2007</c:v>
                </c:pt>
                <c:pt idx="1979">
                  <c:v>21/12/2007</c:v>
                </c:pt>
                <c:pt idx="1980">
                  <c:v>26/12/2007</c:v>
                </c:pt>
                <c:pt idx="1981">
                  <c:v>27/12/2007</c:v>
                </c:pt>
                <c:pt idx="1982">
                  <c:v>28/12/2007</c:v>
                </c:pt>
                <c:pt idx="1983">
                  <c:v>02/01/2008</c:v>
                </c:pt>
                <c:pt idx="1984">
                  <c:v>03/01/2008</c:v>
                </c:pt>
                <c:pt idx="1985">
                  <c:v>04/01/2008</c:v>
                </c:pt>
                <c:pt idx="1986">
                  <c:v>07/01/2008</c:v>
                </c:pt>
                <c:pt idx="1987">
                  <c:v>08/01/2008</c:v>
                </c:pt>
                <c:pt idx="1988">
                  <c:v>09/01/2008</c:v>
                </c:pt>
                <c:pt idx="1989">
                  <c:v>10/01/2008</c:v>
                </c:pt>
                <c:pt idx="1990">
                  <c:v>11/01/2008</c:v>
                </c:pt>
                <c:pt idx="1991">
                  <c:v>14/01/2008</c:v>
                </c:pt>
                <c:pt idx="1992">
                  <c:v>15/01/2008</c:v>
                </c:pt>
                <c:pt idx="1993">
                  <c:v>16/01/2008</c:v>
                </c:pt>
                <c:pt idx="1994">
                  <c:v>17/01/2008</c:v>
                </c:pt>
                <c:pt idx="1995">
                  <c:v>18/01/2008</c:v>
                </c:pt>
                <c:pt idx="1996">
                  <c:v>21/01/2008</c:v>
                </c:pt>
                <c:pt idx="1997">
                  <c:v>22/01/2008</c:v>
                </c:pt>
                <c:pt idx="1998">
                  <c:v>23/01/2008</c:v>
                </c:pt>
                <c:pt idx="1999">
                  <c:v>24/01/2008</c:v>
                </c:pt>
                <c:pt idx="2000">
                  <c:v>28/01/2008</c:v>
                </c:pt>
                <c:pt idx="2001">
                  <c:v>29/01/2008</c:v>
                </c:pt>
                <c:pt idx="2002">
                  <c:v>30/01/2008</c:v>
                </c:pt>
                <c:pt idx="2003">
                  <c:v>31/01/2008</c:v>
                </c:pt>
                <c:pt idx="2004">
                  <c:v>01/02/2008</c:v>
                </c:pt>
                <c:pt idx="2005">
                  <c:v>06/02/2008</c:v>
                </c:pt>
                <c:pt idx="2006">
                  <c:v>07/02/2008</c:v>
                </c:pt>
                <c:pt idx="2007">
                  <c:v>08/02/2008</c:v>
                </c:pt>
                <c:pt idx="2008">
                  <c:v>11/02/2008</c:v>
                </c:pt>
                <c:pt idx="2009">
                  <c:v>12/02/2008</c:v>
                </c:pt>
                <c:pt idx="2010">
                  <c:v>13/02/2008</c:v>
                </c:pt>
                <c:pt idx="2011">
                  <c:v>14/02/2008</c:v>
                </c:pt>
                <c:pt idx="2012">
                  <c:v>15/02/2008</c:v>
                </c:pt>
                <c:pt idx="2013">
                  <c:v>18/02/2008</c:v>
                </c:pt>
                <c:pt idx="2014">
                  <c:v>19/02/2008</c:v>
                </c:pt>
                <c:pt idx="2015">
                  <c:v>20/02/2008</c:v>
                </c:pt>
                <c:pt idx="2016">
                  <c:v>21/02/2008</c:v>
                </c:pt>
                <c:pt idx="2017">
                  <c:v>22/02/2008</c:v>
                </c:pt>
                <c:pt idx="2018">
                  <c:v>25/02/2008</c:v>
                </c:pt>
                <c:pt idx="2019">
                  <c:v>26/02/2008</c:v>
                </c:pt>
                <c:pt idx="2020">
                  <c:v>27/02/2008</c:v>
                </c:pt>
                <c:pt idx="2021">
                  <c:v>28/02/2008</c:v>
                </c:pt>
                <c:pt idx="2022">
                  <c:v>29/02/2008</c:v>
                </c:pt>
                <c:pt idx="2023">
                  <c:v>03/03/2008</c:v>
                </c:pt>
                <c:pt idx="2024">
                  <c:v>04/03/2008</c:v>
                </c:pt>
                <c:pt idx="2025">
                  <c:v>05/03/2008</c:v>
                </c:pt>
                <c:pt idx="2026">
                  <c:v>06/03/2008</c:v>
                </c:pt>
                <c:pt idx="2027">
                  <c:v>07/03/2008</c:v>
                </c:pt>
                <c:pt idx="2028">
                  <c:v>10/03/2008</c:v>
                </c:pt>
                <c:pt idx="2029">
                  <c:v>11/03/2008</c:v>
                </c:pt>
                <c:pt idx="2030">
                  <c:v>12/03/2008</c:v>
                </c:pt>
                <c:pt idx="2031">
                  <c:v>13/03/2008</c:v>
                </c:pt>
                <c:pt idx="2032">
                  <c:v>14/03/2008</c:v>
                </c:pt>
                <c:pt idx="2033">
                  <c:v>17/03/2008</c:v>
                </c:pt>
                <c:pt idx="2034">
                  <c:v>18/03/2008</c:v>
                </c:pt>
                <c:pt idx="2035">
                  <c:v>19/03/2008</c:v>
                </c:pt>
                <c:pt idx="2036">
                  <c:v>20/03/2008</c:v>
                </c:pt>
                <c:pt idx="2037">
                  <c:v>24/03/2008</c:v>
                </c:pt>
                <c:pt idx="2038">
                  <c:v>25/03/2008</c:v>
                </c:pt>
                <c:pt idx="2039">
                  <c:v>26/03/2008</c:v>
                </c:pt>
                <c:pt idx="2040">
                  <c:v>27/03/2008</c:v>
                </c:pt>
                <c:pt idx="2041">
                  <c:v>28/03/2008</c:v>
                </c:pt>
                <c:pt idx="2042">
                  <c:v>31/03/2008</c:v>
                </c:pt>
                <c:pt idx="2043">
                  <c:v>01/04/2008</c:v>
                </c:pt>
                <c:pt idx="2044">
                  <c:v>02/04/2008</c:v>
                </c:pt>
                <c:pt idx="2045">
                  <c:v>03/04/2008</c:v>
                </c:pt>
                <c:pt idx="2046">
                  <c:v>04/04/2008</c:v>
                </c:pt>
                <c:pt idx="2047">
                  <c:v>07/04/2008</c:v>
                </c:pt>
                <c:pt idx="2048">
                  <c:v>08/04/2008</c:v>
                </c:pt>
                <c:pt idx="2049">
                  <c:v>09/04/2008</c:v>
                </c:pt>
                <c:pt idx="2050">
                  <c:v>10/04/2008</c:v>
                </c:pt>
                <c:pt idx="2051">
                  <c:v>11/04/2008</c:v>
                </c:pt>
                <c:pt idx="2052">
                  <c:v>14/04/2008</c:v>
                </c:pt>
                <c:pt idx="2053">
                  <c:v>15/04/2008</c:v>
                </c:pt>
                <c:pt idx="2054">
                  <c:v>16/04/2008</c:v>
                </c:pt>
                <c:pt idx="2055">
                  <c:v>17/04/2008</c:v>
                </c:pt>
                <c:pt idx="2056">
                  <c:v>18/04/2008</c:v>
                </c:pt>
                <c:pt idx="2057">
                  <c:v>22/04/2008</c:v>
                </c:pt>
                <c:pt idx="2058">
                  <c:v>23/04/2008</c:v>
                </c:pt>
                <c:pt idx="2059">
                  <c:v>24/04/2008</c:v>
                </c:pt>
                <c:pt idx="2060">
                  <c:v>25/04/2008</c:v>
                </c:pt>
                <c:pt idx="2061">
                  <c:v>28/04/2008</c:v>
                </c:pt>
                <c:pt idx="2062">
                  <c:v>29/04/2008</c:v>
                </c:pt>
                <c:pt idx="2063">
                  <c:v>30/04/2008</c:v>
                </c:pt>
                <c:pt idx="2064">
                  <c:v>02/05/2008</c:v>
                </c:pt>
                <c:pt idx="2065">
                  <c:v>05/05/2008</c:v>
                </c:pt>
                <c:pt idx="2066">
                  <c:v>06/05/2008</c:v>
                </c:pt>
                <c:pt idx="2067">
                  <c:v>07/05/2008</c:v>
                </c:pt>
                <c:pt idx="2068">
                  <c:v>08/05/2008</c:v>
                </c:pt>
                <c:pt idx="2069">
                  <c:v>09/05/2008</c:v>
                </c:pt>
                <c:pt idx="2070">
                  <c:v>12/05/2008</c:v>
                </c:pt>
                <c:pt idx="2071">
                  <c:v>13/05/2008</c:v>
                </c:pt>
                <c:pt idx="2072">
                  <c:v>14/05/2008</c:v>
                </c:pt>
                <c:pt idx="2073">
                  <c:v>15/05/2008</c:v>
                </c:pt>
                <c:pt idx="2074">
                  <c:v>16/05/2008</c:v>
                </c:pt>
                <c:pt idx="2075">
                  <c:v>19/05/2008</c:v>
                </c:pt>
                <c:pt idx="2076">
                  <c:v>20/05/2008</c:v>
                </c:pt>
                <c:pt idx="2077">
                  <c:v>21/05/2008</c:v>
                </c:pt>
                <c:pt idx="2078">
                  <c:v>23/05/2008</c:v>
                </c:pt>
                <c:pt idx="2079">
                  <c:v>26/05/2008</c:v>
                </c:pt>
                <c:pt idx="2080">
                  <c:v>27/05/2008</c:v>
                </c:pt>
                <c:pt idx="2081">
                  <c:v>28/05/2008</c:v>
                </c:pt>
                <c:pt idx="2082">
                  <c:v>29/05/2008</c:v>
                </c:pt>
                <c:pt idx="2083">
                  <c:v>30/05/2008</c:v>
                </c:pt>
                <c:pt idx="2084">
                  <c:v>02/06/2008</c:v>
                </c:pt>
                <c:pt idx="2085">
                  <c:v>03/06/2008</c:v>
                </c:pt>
                <c:pt idx="2086">
                  <c:v>04/06/2008</c:v>
                </c:pt>
                <c:pt idx="2087">
                  <c:v>05/06/2008</c:v>
                </c:pt>
                <c:pt idx="2088">
                  <c:v>06/06/2008</c:v>
                </c:pt>
                <c:pt idx="2089">
                  <c:v>09/06/2008</c:v>
                </c:pt>
                <c:pt idx="2090">
                  <c:v>10/06/2008</c:v>
                </c:pt>
                <c:pt idx="2091">
                  <c:v>11/06/2008</c:v>
                </c:pt>
                <c:pt idx="2092">
                  <c:v>12/06/2008</c:v>
                </c:pt>
                <c:pt idx="2093">
                  <c:v>13/06/2008</c:v>
                </c:pt>
                <c:pt idx="2094">
                  <c:v>16/06/2008</c:v>
                </c:pt>
                <c:pt idx="2095">
                  <c:v>17/06/2008</c:v>
                </c:pt>
                <c:pt idx="2096">
                  <c:v>18/06/2008</c:v>
                </c:pt>
                <c:pt idx="2097">
                  <c:v>19/06/2008</c:v>
                </c:pt>
                <c:pt idx="2098">
                  <c:v>20/06/2008</c:v>
                </c:pt>
                <c:pt idx="2099">
                  <c:v>23/06/2008</c:v>
                </c:pt>
                <c:pt idx="2100">
                  <c:v>24/06/2008</c:v>
                </c:pt>
                <c:pt idx="2101">
                  <c:v>25/06/2008</c:v>
                </c:pt>
                <c:pt idx="2102">
                  <c:v>26/06/2008</c:v>
                </c:pt>
                <c:pt idx="2103">
                  <c:v>27/06/2008</c:v>
                </c:pt>
                <c:pt idx="2104">
                  <c:v>30/06/2008</c:v>
                </c:pt>
                <c:pt idx="2105">
                  <c:v>01/07/2008</c:v>
                </c:pt>
                <c:pt idx="2106">
                  <c:v>02/07/2008</c:v>
                </c:pt>
                <c:pt idx="2107">
                  <c:v>03/07/2008</c:v>
                </c:pt>
                <c:pt idx="2108">
                  <c:v>04/07/2008</c:v>
                </c:pt>
                <c:pt idx="2109">
                  <c:v>07/07/2008</c:v>
                </c:pt>
                <c:pt idx="2110">
                  <c:v>08/07/2008</c:v>
                </c:pt>
                <c:pt idx="2111">
                  <c:v>10/07/2008</c:v>
                </c:pt>
                <c:pt idx="2112">
                  <c:v>11/07/2008</c:v>
                </c:pt>
                <c:pt idx="2113">
                  <c:v>14/07/2008</c:v>
                </c:pt>
                <c:pt idx="2114">
                  <c:v>15/07/2008</c:v>
                </c:pt>
                <c:pt idx="2115">
                  <c:v>16/07/2008</c:v>
                </c:pt>
                <c:pt idx="2116">
                  <c:v>17/07/2008</c:v>
                </c:pt>
                <c:pt idx="2117">
                  <c:v>18/07/2008</c:v>
                </c:pt>
                <c:pt idx="2118">
                  <c:v>21/07/2008</c:v>
                </c:pt>
                <c:pt idx="2119">
                  <c:v>22/07/2008</c:v>
                </c:pt>
                <c:pt idx="2120">
                  <c:v>23/07/2008</c:v>
                </c:pt>
                <c:pt idx="2121">
                  <c:v>24/07/2008</c:v>
                </c:pt>
                <c:pt idx="2122">
                  <c:v>25/07/2008</c:v>
                </c:pt>
                <c:pt idx="2123">
                  <c:v>28/07/2008</c:v>
                </c:pt>
                <c:pt idx="2124">
                  <c:v>29/07/2008</c:v>
                </c:pt>
                <c:pt idx="2125">
                  <c:v>30/07/2008</c:v>
                </c:pt>
                <c:pt idx="2126">
                  <c:v>31/07/2008</c:v>
                </c:pt>
                <c:pt idx="2127">
                  <c:v>01/08/2008</c:v>
                </c:pt>
                <c:pt idx="2128">
                  <c:v>04/08/2008</c:v>
                </c:pt>
                <c:pt idx="2129">
                  <c:v>05/08/2008</c:v>
                </c:pt>
                <c:pt idx="2130">
                  <c:v>06/08/2008</c:v>
                </c:pt>
                <c:pt idx="2131">
                  <c:v>07/08/2008</c:v>
                </c:pt>
                <c:pt idx="2132">
                  <c:v>08/08/2008</c:v>
                </c:pt>
                <c:pt idx="2133">
                  <c:v>11/08/2008</c:v>
                </c:pt>
                <c:pt idx="2134">
                  <c:v>12/08/2008</c:v>
                </c:pt>
                <c:pt idx="2135">
                  <c:v>13/08/2008</c:v>
                </c:pt>
                <c:pt idx="2136">
                  <c:v>14/08/2008</c:v>
                </c:pt>
                <c:pt idx="2137">
                  <c:v>15/08/2008</c:v>
                </c:pt>
                <c:pt idx="2138">
                  <c:v>18/08/2008</c:v>
                </c:pt>
                <c:pt idx="2139">
                  <c:v>19/08/2008</c:v>
                </c:pt>
                <c:pt idx="2140">
                  <c:v>20/08/2008</c:v>
                </c:pt>
                <c:pt idx="2141">
                  <c:v>21/08/2008</c:v>
                </c:pt>
                <c:pt idx="2142">
                  <c:v>22/08/2008</c:v>
                </c:pt>
                <c:pt idx="2143">
                  <c:v>25/08/2008</c:v>
                </c:pt>
                <c:pt idx="2144">
                  <c:v>26/08/2008</c:v>
                </c:pt>
                <c:pt idx="2145">
                  <c:v>27/08/2008</c:v>
                </c:pt>
                <c:pt idx="2146">
                  <c:v>28/08/2008</c:v>
                </c:pt>
                <c:pt idx="2147">
                  <c:v>29/08/2008</c:v>
                </c:pt>
                <c:pt idx="2148">
                  <c:v>01/09/2008</c:v>
                </c:pt>
                <c:pt idx="2149">
                  <c:v>02/09/2008</c:v>
                </c:pt>
                <c:pt idx="2150">
                  <c:v>03/09/2008</c:v>
                </c:pt>
                <c:pt idx="2151">
                  <c:v>04/09/2008</c:v>
                </c:pt>
                <c:pt idx="2152">
                  <c:v>05/09/2008</c:v>
                </c:pt>
                <c:pt idx="2153">
                  <c:v>08/09/2008</c:v>
                </c:pt>
                <c:pt idx="2154">
                  <c:v>09/09/2008</c:v>
                </c:pt>
                <c:pt idx="2155">
                  <c:v>10/09/2008</c:v>
                </c:pt>
                <c:pt idx="2156">
                  <c:v>11/09/2008</c:v>
                </c:pt>
                <c:pt idx="2157">
                  <c:v>12/09/2008</c:v>
                </c:pt>
                <c:pt idx="2158">
                  <c:v>15/09/2008</c:v>
                </c:pt>
                <c:pt idx="2159">
                  <c:v>16/09/2008</c:v>
                </c:pt>
                <c:pt idx="2160">
                  <c:v>17/09/2008</c:v>
                </c:pt>
                <c:pt idx="2161">
                  <c:v>18/09/2008</c:v>
                </c:pt>
                <c:pt idx="2162">
                  <c:v>19/09/2008</c:v>
                </c:pt>
                <c:pt idx="2163">
                  <c:v>22/09/2008</c:v>
                </c:pt>
                <c:pt idx="2164">
                  <c:v>23/09/2008</c:v>
                </c:pt>
                <c:pt idx="2165">
                  <c:v>24/09/2008</c:v>
                </c:pt>
                <c:pt idx="2166">
                  <c:v>25/09/2008</c:v>
                </c:pt>
                <c:pt idx="2167">
                  <c:v>26/09/2008</c:v>
                </c:pt>
                <c:pt idx="2168">
                  <c:v>29/09/2008</c:v>
                </c:pt>
                <c:pt idx="2169">
                  <c:v>30/09/2008</c:v>
                </c:pt>
                <c:pt idx="2170">
                  <c:v>01/10/2008</c:v>
                </c:pt>
                <c:pt idx="2171">
                  <c:v>02/10/2008</c:v>
                </c:pt>
                <c:pt idx="2172">
                  <c:v>03/10/2008</c:v>
                </c:pt>
                <c:pt idx="2173">
                  <c:v>06/10/2008</c:v>
                </c:pt>
                <c:pt idx="2174">
                  <c:v>07/10/2008</c:v>
                </c:pt>
                <c:pt idx="2175">
                  <c:v>08/10/2008</c:v>
                </c:pt>
                <c:pt idx="2176">
                  <c:v>09/10/2008</c:v>
                </c:pt>
                <c:pt idx="2177">
                  <c:v>10/10/2008</c:v>
                </c:pt>
                <c:pt idx="2178">
                  <c:v>13/10/2008</c:v>
                </c:pt>
                <c:pt idx="2179">
                  <c:v>14/10/2008</c:v>
                </c:pt>
                <c:pt idx="2180">
                  <c:v>15/10/2008</c:v>
                </c:pt>
                <c:pt idx="2181">
                  <c:v>16/10/2008</c:v>
                </c:pt>
                <c:pt idx="2182">
                  <c:v>17/10/2008</c:v>
                </c:pt>
                <c:pt idx="2183">
                  <c:v>20/10/2008</c:v>
                </c:pt>
                <c:pt idx="2184">
                  <c:v>21/10/2008</c:v>
                </c:pt>
                <c:pt idx="2185">
                  <c:v>22/10/2008</c:v>
                </c:pt>
                <c:pt idx="2186">
                  <c:v>23/10/2008</c:v>
                </c:pt>
                <c:pt idx="2187">
                  <c:v>24/10/2008</c:v>
                </c:pt>
                <c:pt idx="2188">
                  <c:v>27/10/2008</c:v>
                </c:pt>
                <c:pt idx="2189">
                  <c:v>28/10/2008</c:v>
                </c:pt>
                <c:pt idx="2190">
                  <c:v>29/10/2008</c:v>
                </c:pt>
                <c:pt idx="2191">
                  <c:v>30/10/2008</c:v>
                </c:pt>
                <c:pt idx="2192">
                  <c:v>31/10/2008</c:v>
                </c:pt>
                <c:pt idx="2193">
                  <c:v>03/11/2008</c:v>
                </c:pt>
                <c:pt idx="2194">
                  <c:v>04/11/2008</c:v>
                </c:pt>
                <c:pt idx="2195">
                  <c:v>05/11/2008</c:v>
                </c:pt>
                <c:pt idx="2196">
                  <c:v>06/11/2008</c:v>
                </c:pt>
                <c:pt idx="2197">
                  <c:v>07/11/2008</c:v>
                </c:pt>
                <c:pt idx="2198">
                  <c:v>10/11/2008</c:v>
                </c:pt>
                <c:pt idx="2199">
                  <c:v>11/11/2008</c:v>
                </c:pt>
                <c:pt idx="2200">
                  <c:v>12/11/2008</c:v>
                </c:pt>
                <c:pt idx="2201">
                  <c:v>13/11/2008</c:v>
                </c:pt>
                <c:pt idx="2202">
                  <c:v>14/11/2008</c:v>
                </c:pt>
                <c:pt idx="2203">
                  <c:v>17/11/2008</c:v>
                </c:pt>
                <c:pt idx="2204">
                  <c:v>18/11/2008</c:v>
                </c:pt>
                <c:pt idx="2205">
                  <c:v>19/11/2008</c:v>
                </c:pt>
                <c:pt idx="2206">
                  <c:v>21/11/2008</c:v>
                </c:pt>
                <c:pt idx="2207">
                  <c:v>24/11/2008</c:v>
                </c:pt>
                <c:pt idx="2208">
                  <c:v>25/11/2008</c:v>
                </c:pt>
                <c:pt idx="2209">
                  <c:v>26/11/2008</c:v>
                </c:pt>
                <c:pt idx="2210">
                  <c:v>27/11/2008</c:v>
                </c:pt>
                <c:pt idx="2211">
                  <c:v>28/11/2008</c:v>
                </c:pt>
                <c:pt idx="2212">
                  <c:v>01/12/2008</c:v>
                </c:pt>
                <c:pt idx="2213">
                  <c:v>02/12/2008</c:v>
                </c:pt>
                <c:pt idx="2214">
                  <c:v>03/12/2008</c:v>
                </c:pt>
                <c:pt idx="2215">
                  <c:v>04/12/2008</c:v>
                </c:pt>
                <c:pt idx="2216">
                  <c:v>05/12/2008</c:v>
                </c:pt>
                <c:pt idx="2217">
                  <c:v>08/12/2008</c:v>
                </c:pt>
                <c:pt idx="2218">
                  <c:v>09/12/2008</c:v>
                </c:pt>
                <c:pt idx="2219">
                  <c:v>10/12/2008</c:v>
                </c:pt>
                <c:pt idx="2220">
                  <c:v>11/12/2008</c:v>
                </c:pt>
                <c:pt idx="2221">
                  <c:v>12/12/2008</c:v>
                </c:pt>
                <c:pt idx="2222">
                  <c:v>15/12/2008</c:v>
                </c:pt>
                <c:pt idx="2223">
                  <c:v>16/12/2008</c:v>
                </c:pt>
                <c:pt idx="2224">
                  <c:v>17/12/2008</c:v>
                </c:pt>
                <c:pt idx="2225">
                  <c:v>18/12/2008</c:v>
                </c:pt>
                <c:pt idx="2226">
                  <c:v>19/12/2008</c:v>
                </c:pt>
                <c:pt idx="2227">
                  <c:v>22/12/2008</c:v>
                </c:pt>
                <c:pt idx="2228">
                  <c:v>23/12/2008</c:v>
                </c:pt>
                <c:pt idx="2229">
                  <c:v>26/12/2008</c:v>
                </c:pt>
                <c:pt idx="2230">
                  <c:v>29/12/2008</c:v>
                </c:pt>
                <c:pt idx="2231">
                  <c:v>30/12/2008</c:v>
                </c:pt>
                <c:pt idx="2232">
                  <c:v>02/01/2009</c:v>
                </c:pt>
                <c:pt idx="2233">
                  <c:v>05/01/2009</c:v>
                </c:pt>
                <c:pt idx="2234">
                  <c:v>06/01/2009</c:v>
                </c:pt>
                <c:pt idx="2235">
                  <c:v>07/01/2009</c:v>
                </c:pt>
                <c:pt idx="2236">
                  <c:v>08/01/2009</c:v>
                </c:pt>
                <c:pt idx="2237">
                  <c:v>09/01/2009</c:v>
                </c:pt>
                <c:pt idx="2238">
                  <c:v>12/01/2009</c:v>
                </c:pt>
                <c:pt idx="2239">
                  <c:v>13/01/2009</c:v>
                </c:pt>
                <c:pt idx="2240">
                  <c:v>14/01/2009</c:v>
                </c:pt>
                <c:pt idx="2241">
                  <c:v>15/01/2009</c:v>
                </c:pt>
                <c:pt idx="2242">
                  <c:v>16/01/2009</c:v>
                </c:pt>
                <c:pt idx="2243">
                  <c:v>19/01/2009</c:v>
                </c:pt>
                <c:pt idx="2244">
                  <c:v>20/01/2009</c:v>
                </c:pt>
                <c:pt idx="2245">
                  <c:v>21/01/2009</c:v>
                </c:pt>
                <c:pt idx="2246">
                  <c:v>22/01/2009</c:v>
                </c:pt>
                <c:pt idx="2247">
                  <c:v>23/01/2009</c:v>
                </c:pt>
                <c:pt idx="2248">
                  <c:v>26/01/2009</c:v>
                </c:pt>
                <c:pt idx="2249">
                  <c:v>27/01/2009</c:v>
                </c:pt>
                <c:pt idx="2250">
                  <c:v>28/01/2009</c:v>
                </c:pt>
                <c:pt idx="2251">
                  <c:v>29/01/2009</c:v>
                </c:pt>
                <c:pt idx="2252">
                  <c:v>30/01/2009</c:v>
                </c:pt>
                <c:pt idx="2253">
                  <c:v>02/02/2009</c:v>
                </c:pt>
                <c:pt idx="2254">
                  <c:v>03/02/2009</c:v>
                </c:pt>
                <c:pt idx="2255">
                  <c:v>04/02/2009</c:v>
                </c:pt>
                <c:pt idx="2256">
                  <c:v>05/02/2009</c:v>
                </c:pt>
                <c:pt idx="2257">
                  <c:v>06/02/2009</c:v>
                </c:pt>
                <c:pt idx="2258">
                  <c:v>09/02/2009</c:v>
                </c:pt>
                <c:pt idx="2259">
                  <c:v>10/02/2009</c:v>
                </c:pt>
                <c:pt idx="2260">
                  <c:v>11/02/2009</c:v>
                </c:pt>
                <c:pt idx="2261">
                  <c:v>12/02/2009</c:v>
                </c:pt>
                <c:pt idx="2262">
                  <c:v>13/02/2009</c:v>
                </c:pt>
                <c:pt idx="2263">
                  <c:v>16/02/2009</c:v>
                </c:pt>
                <c:pt idx="2264">
                  <c:v>17/02/2009</c:v>
                </c:pt>
                <c:pt idx="2265">
                  <c:v>18/02/2009</c:v>
                </c:pt>
                <c:pt idx="2266">
                  <c:v>19/02/2009</c:v>
                </c:pt>
                <c:pt idx="2267">
                  <c:v>20/02/2009</c:v>
                </c:pt>
                <c:pt idx="2268">
                  <c:v>25/02/2009</c:v>
                </c:pt>
                <c:pt idx="2269">
                  <c:v>26/02/2009</c:v>
                </c:pt>
                <c:pt idx="2270">
                  <c:v>27/02/2009</c:v>
                </c:pt>
                <c:pt idx="2271">
                  <c:v>02/03/2009</c:v>
                </c:pt>
                <c:pt idx="2272">
                  <c:v>03/03/2009</c:v>
                </c:pt>
                <c:pt idx="2273">
                  <c:v>04/03/2009</c:v>
                </c:pt>
                <c:pt idx="2274">
                  <c:v>05/03/2009</c:v>
                </c:pt>
                <c:pt idx="2275">
                  <c:v>06/03/2009</c:v>
                </c:pt>
                <c:pt idx="2276">
                  <c:v>09/03/2009</c:v>
                </c:pt>
                <c:pt idx="2277">
                  <c:v>10/03/2009</c:v>
                </c:pt>
                <c:pt idx="2278">
                  <c:v>11/03/2009</c:v>
                </c:pt>
                <c:pt idx="2279">
                  <c:v>12/03/2009</c:v>
                </c:pt>
                <c:pt idx="2280">
                  <c:v>13/03/2009</c:v>
                </c:pt>
                <c:pt idx="2281">
                  <c:v>16/03/2009</c:v>
                </c:pt>
                <c:pt idx="2282">
                  <c:v>17/03/2009</c:v>
                </c:pt>
                <c:pt idx="2283">
                  <c:v>18/03/2009</c:v>
                </c:pt>
                <c:pt idx="2284">
                  <c:v>19/03/2009</c:v>
                </c:pt>
                <c:pt idx="2285">
                  <c:v>20/03/2009</c:v>
                </c:pt>
                <c:pt idx="2286">
                  <c:v>23/03/2009</c:v>
                </c:pt>
                <c:pt idx="2287">
                  <c:v>24/03/2009</c:v>
                </c:pt>
                <c:pt idx="2288">
                  <c:v>25/03/2009</c:v>
                </c:pt>
                <c:pt idx="2289">
                  <c:v>26/03/2009</c:v>
                </c:pt>
                <c:pt idx="2290">
                  <c:v>27/03/2009</c:v>
                </c:pt>
                <c:pt idx="2291">
                  <c:v>30/03/2009</c:v>
                </c:pt>
                <c:pt idx="2292">
                  <c:v>31/03/2009</c:v>
                </c:pt>
                <c:pt idx="2293">
                  <c:v>01/04/2009</c:v>
                </c:pt>
                <c:pt idx="2294">
                  <c:v>02/04/2009</c:v>
                </c:pt>
                <c:pt idx="2295">
                  <c:v>03/04/2009</c:v>
                </c:pt>
                <c:pt idx="2296">
                  <c:v>06/04/2009</c:v>
                </c:pt>
                <c:pt idx="2297">
                  <c:v>07/04/2009</c:v>
                </c:pt>
                <c:pt idx="2298">
                  <c:v>08/04/2009</c:v>
                </c:pt>
                <c:pt idx="2299">
                  <c:v>09/04/2009</c:v>
                </c:pt>
                <c:pt idx="2300">
                  <c:v>13/04/2009</c:v>
                </c:pt>
                <c:pt idx="2301">
                  <c:v>14/04/2009</c:v>
                </c:pt>
                <c:pt idx="2302">
                  <c:v>15/04/2009</c:v>
                </c:pt>
                <c:pt idx="2303">
                  <c:v>16/04/2009</c:v>
                </c:pt>
                <c:pt idx="2304">
                  <c:v>17/04/2009</c:v>
                </c:pt>
                <c:pt idx="2305">
                  <c:v>20/04/2009</c:v>
                </c:pt>
                <c:pt idx="2306">
                  <c:v>22/04/2009</c:v>
                </c:pt>
                <c:pt idx="2307">
                  <c:v>23/04/2009</c:v>
                </c:pt>
                <c:pt idx="2308">
                  <c:v>24/04/2009</c:v>
                </c:pt>
                <c:pt idx="2309">
                  <c:v>27/04/2009</c:v>
                </c:pt>
                <c:pt idx="2310">
                  <c:v>28/04/2009</c:v>
                </c:pt>
                <c:pt idx="2311">
                  <c:v>29/04/2009</c:v>
                </c:pt>
                <c:pt idx="2312">
                  <c:v>30/04/2009</c:v>
                </c:pt>
                <c:pt idx="2313">
                  <c:v>04/05/2009</c:v>
                </c:pt>
                <c:pt idx="2314">
                  <c:v>05/05/2009</c:v>
                </c:pt>
                <c:pt idx="2315">
                  <c:v>06/05/2009</c:v>
                </c:pt>
                <c:pt idx="2316">
                  <c:v>07/05/2009</c:v>
                </c:pt>
                <c:pt idx="2317">
                  <c:v>08/05/2009</c:v>
                </c:pt>
                <c:pt idx="2318">
                  <c:v>11/05/2009</c:v>
                </c:pt>
                <c:pt idx="2319">
                  <c:v>12/05/2009</c:v>
                </c:pt>
                <c:pt idx="2320">
                  <c:v>13/05/2009</c:v>
                </c:pt>
                <c:pt idx="2321">
                  <c:v>14/05/2009</c:v>
                </c:pt>
                <c:pt idx="2322">
                  <c:v>15/05/2009</c:v>
                </c:pt>
                <c:pt idx="2323">
                  <c:v>18/05/2009</c:v>
                </c:pt>
                <c:pt idx="2324">
                  <c:v>19/05/2009</c:v>
                </c:pt>
                <c:pt idx="2325">
                  <c:v>20/05/2009</c:v>
                </c:pt>
                <c:pt idx="2326">
                  <c:v>21/05/2009</c:v>
                </c:pt>
                <c:pt idx="2327">
                  <c:v>22/05/2009</c:v>
                </c:pt>
                <c:pt idx="2328">
                  <c:v>25/05/2009</c:v>
                </c:pt>
                <c:pt idx="2329">
                  <c:v>26/05/2009</c:v>
                </c:pt>
                <c:pt idx="2330">
                  <c:v>27/05/2009</c:v>
                </c:pt>
                <c:pt idx="2331">
                  <c:v>28/05/2009</c:v>
                </c:pt>
                <c:pt idx="2332">
                  <c:v>29/05/2009</c:v>
                </c:pt>
                <c:pt idx="2333">
                  <c:v>01/06/2009</c:v>
                </c:pt>
                <c:pt idx="2334">
                  <c:v>02/06/2009</c:v>
                </c:pt>
                <c:pt idx="2335">
                  <c:v>03/06/2009</c:v>
                </c:pt>
                <c:pt idx="2336">
                  <c:v>04/06/2009</c:v>
                </c:pt>
                <c:pt idx="2337">
                  <c:v>05/06/2009</c:v>
                </c:pt>
                <c:pt idx="2338">
                  <c:v>08/06/2009</c:v>
                </c:pt>
                <c:pt idx="2339">
                  <c:v>09/06/2009</c:v>
                </c:pt>
                <c:pt idx="2340">
                  <c:v>10/06/2009</c:v>
                </c:pt>
                <c:pt idx="2341">
                  <c:v>12/06/2009</c:v>
                </c:pt>
                <c:pt idx="2342">
                  <c:v>15/06/2009</c:v>
                </c:pt>
                <c:pt idx="2343">
                  <c:v>16/06/2009</c:v>
                </c:pt>
                <c:pt idx="2344">
                  <c:v>17/06/2009</c:v>
                </c:pt>
                <c:pt idx="2345">
                  <c:v>18/06/2009</c:v>
                </c:pt>
                <c:pt idx="2346">
                  <c:v>19/06/2009</c:v>
                </c:pt>
                <c:pt idx="2347">
                  <c:v>22/06/2009</c:v>
                </c:pt>
                <c:pt idx="2348">
                  <c:v>23/06/2009</c:v>
                </c:pt>
                <c:pt idx="2349">
                  <c:v>24/06/2009</c:v>
                </c:pt>
                <c:pt idx="2350">
                  <c:v>25/06/2009</c:v>
                </c:pt>
                <c:pt idx="2351">
                  <c:v>26/06/2009</c:v>
                </c:pt>
                <c:pt idx="2352">
                  <c:v>29/06/2009</c:v>
                </c:pt>
                <c:pt idx="2353">
                  <c:v>30/06/2009</c:v>
                </c:pt>
                <c:pt idx="2354">
                  <c:v>01/07/2009</c:v>
                </c:pt>
                <c:pt idx="2355">
                  <c:v>02/07/2009</c:v>
                </c:pt>
                <c:pt idx="2356">
                  <c:v>03/07/2009</c:v>
                </c:pt>
                <c:pt idx="2357">
                  <c:v>06/07/2009</c:v>
                </c:pt>
                <c:pt idx="2358">
                  <c:v>07/07/2009</c:v>
                </c:pt>
                <c:pt idx="2359">
                  <c:v>08/07/2009</c:v>
                </c:pt>
                <c:pt idx="2360">
                  <c:v>10/07/2009</c:v>
                </c:pt>
                <c:pt idx="2361">
                  <c:v>13/07/2009</c:v>
                </c:pt>
                <c:pt idx="2362">
                  <c:v>14/07/2009</c:v>
                </c:pt>
                <c:pt idx="2363">
                  <c:v>15/07/2009</c:v>
                </c:pt>
                <c:pt idx="2364">
                  <c:v>16/07/2009</c:v>
                </c:pt>
                <c:pt idx="2365">
                  <c:v>17/07/2009</c:v>
                </c:pt>
                <c:pt idx="2366">
                  <c:v>20/07/2009</c:v>
                </c:pt>
                <c:pt idx="2367">
                  <c:v>21/07/2009</c:v>
                </c:pt>
                <c:pt idx="2368">
                  <c:v>22/07/2009</c:v>
                </c:pt>
                <c:pt idx="2369">
                  <c:v>23/07/2009</c:v>
                </c:pt>
                <c:pt idx="2370">
                  <c:v>24/07/2009</c:v>
                </c:pt>
                <c:pt idx="2371">
                  <c:v>27/07/2009</c:v>
                </c:pt>
                <c:pt idx="2372">
                  <c:v>28/07/2009</c:v>
                </c:pt>
                <c:pt idx="2373">
                  <c:v>29/07/2009</c:v>
                </c:pt>
                <c:pt idx="2374">
                  <c:v>30/07/2009</c:v>
                </c:pt>
                <c:pt idx="2375">
                  <c:v>31/07/2009</c:v>
                </c:pt>
                <c:pt idx="2376">
                  <c:v>03/08/2009</c:v>
                </c:pt>
                <c:pt idx="2377">
                  <c:v>04/08/2009</c:v>
                </c:pt>
                <c:pt idx="2378">
                  <c:v>05/08/2009</c:v>
                </c:pt>
                <c:pt idx="2379">
                  <c:v>06/08/2009</c:v>
                </c:pt>
                <c:pt idx="2380">
                  <c:v>07/08/2009</c:v>
                </c:pt>
                <c:pt idx="2381">
                  <c:v>10/08/2009</c:v>
                </c:pt>
                <c:pt idx="2382">
                  <c:v>11/08/2009</c:v>
                </c:pt>
                <c:pt idx="2383">
                  <c:v>12/08/2009</c:v>
                </c:pt>
                <c:pt idx="2384">
                  <c:v>13/08/2009</c:v>
                </c:pt>
                <c:pt idx="2385">
                  <c:v>14/08/2009</c:v>
                </c:pt>
                <c:pt idx="2386">
                  <c:v>17/08/2009</c:v>
                </c:pt>
                <c:pt idx="2387">
                  <c:v>18/08/2009</c:v>
                </c:pt>
                <c:pt idx="2388">
                  <c:v>19/08/2009</c:v>
                </c:pt>
                <c:pt idx="2389">
                  <c:v>20/08/2009</c:v>
                </c:pt>
                <c:pt idx="2390">
                  <c:v>21/08/2009</c:v>
                </c:pt>
                <c:pt idx="2391">
                  <c:v>24/08/2009</c:v>
                </c:pt>
                <c:pt idx="2392">
                  <c:v>25/08/2009</c:v>
                </c:pt>
                <c:pt idx="2393">
                  <c:v>26/08/2009</c:v>
                </c:pt>
                <c:pt idx="2394">
                  <c:v>27/08/2009</c:v>
                </c:pt>
                <c:pt idx="2395">
                  <c:v>28/08/2009</c:v>
                </c:pt>
                <c:pt idx="2396">
                  <c:v>31/08/2009</c:v>
                </c:pt>
                <c:pt idx="2397">
                  <c:v>01/09/2009</c:v>
                </c:pt>
                <c:pt idx="2398">
                  <c:v>02/09/2009</c:v>
                </c:pt>
                <c:pt idx="2399">
                  <c:v>03/09/2009</c:v>
                </c:pt>
                <c:pt idx="2400">
                  <c:v>04/09/2009</c:v>
                </c:pt>
                <c:pt idx="2401">
                  <c:v>08/09/2009</c:v>
                </c:pt>
                <c:pt idx="2402">
                  <c:v>09/09/2009</c:v>
                </c:pt>
                <c:pt idx="2403">
                  <c:v>10/09/2009</c:v>
                </c:pt>
                <c:pt idx="2404">
                  <c:v>11/09/2009</c:v>
                </c:pt>
                <c:pt idx="2405">
                  <c:v>14/09/2009</c:v>
                </c:pt>
                <c:pt idx="2406">
                  <c:v>15/09/2009</c:v>
                </c:pt>
                <c:pt idx="2407">
                  <c:v>16/09/2009</c:v>
                </c:pt>
                <c:pt idx="2408">
                  <c:v>17/09/2009</c:v>
                </c:pt>
                <c:pt idx="2409">
                  <c:v>18/09/2009</c:v>
                </c:pt>
                <c:pt idx="2410">
                  <c:v>21/09/2009</c:v>
                </c:pt>
                <c:pt idx="2411">
                  <c:v>22/09/2009</c:v>
                </c:pt>
                <c:pt idx="2412">
                  <c:v>23/09/2009</c:v>
                </c:pt>
                <c:pt idx="2413">
                  <c:v>24/09/2009</c:v>
                </c:pt>
                <c:pt idx="2414">
                  <c:v>25/09/2009</c:v>
                </c:pt>
                <c:pt idx="2415">
                  <c:v>28/09/2009</c:v>
                </c:pt>
                <c:pt idx="2416">
                  <c:v>29/09/2009</c:v>
                </c:pt>
                <c:pt idx="2417">
                  <c:v>30/09/2009</c:v>
                </c:pt>
                <c:pt idx="2418">
                  <c:v>01/10/2009</c:v>
                </c:pt>
                <c:pt idx="2419">
                  <c:v>02/10/2009</c:v>
                </c:pt>
                <c:pt idx="2420">
                  <c:v>05/10/2009</c:v>
                </c:pt>
                <c:pt idx="2421">
                  <c:v>06/10/2009</c:v>
                </c:pt>
                <c:pt idx="2422">
                  <c:v>07/10/2009</c:v>
                </c:pt>
                <c:pt idx="2423">
                  <c:v>08/10/2009</c:v>
                </c:pt>
                <c:pt idx="2424">
                  <c:v>09/10/2009</c:v>
                </c:pt>
                <c:pt idx="2425">
                  <c:v>13/10/2009</c:v>
                </c:pt>
                <c:pt idx="2426">
                  <c:v>14/10/2009</c:v>
                </c:pt>
                <c:pt idx="2427">
                  <c:v>15/10/2009</c:v>
                </c:pt>
                <c:pt idx="2428">
                  <c:v>16/10/2009</c:v>
                </c:pt>
                <c:pt idx="2429">
                  <c:v>19/10/2009</c:v>
                </c:pt>
                <c:pt idx="2430">
                  <c:v>20/10/2009</c:v>
                </c:pt>
                <c:pt idx="2431">
                  <c:v>21/10/2009</c:v>
                </c:pt>
                <c:pt idx="2432">
                  <c:v>22/10/2009</c:v>
                </c:pt>
                <c:pt idx="2433">
                  <c:v>23/10/2009</c:v>
                </c:pt>
                <c:pt idx="2434">
                  <c:v>26/10/2009</c:v>
                </c:pt>
                <c:pt idx="2435">
                  <c:v>27/10/2009</c:v>
                </c:pt>
                <c:pt idx="2436">
                  <c:v>28/10/2009</c:v>
                </c:pt>
                <c:pt idx="2437">
                  <c:v>29/10/2009</c:v>
                </c:pt>
                <c:pt idx="2438">
                  <c:v>30/10/2009</c:v>
                </c:pt>
                <c:pt idx="2439">
                  <c:v>03/11/2009</c:v>
                </c:pt>
                <c:pt idx="2440">
                  <c:v>04/11/2009</c:v>
                </c:pt>
                <c:pt idx="2441">
                  <c:v>05/11/2009</c:v>
                </c:pt>
                <c:pt idx="2442">
                  <c:v>06/11/2009</c:v>
                </c:pt>
                <c:pt idx="2443">
                  <c:v>09/11/2009</c:v>
                </c:pt>
                <c:pt idx="2444">
                  <c:v>10/11/2009</c:v>
                </c:pt>
                <c:pt idx="2445">
                  <c:v>11/11/2009</c:v>
                </c:pt>
                <c:pt idx="2446">
                  <c:v>12/11/2009</c:v>
                </c:pt>
                <c:pt idx="2447">
                  <c:v>13/11/2009</c:v>
                </c:pt>
                <c:pt idx="2448">
                  <c:v>16/11/2009</c:v>
                </c:pt>
                <c:pt idx="2449">
                  <c:v>17/11/2009</c:v>
                </c:pt>
                <c:pt idx="2450">
                  <c:v>18/11/2009</c:v>
                </c:pt>
                <c:pt idx="2451">
                  <c:v>19/11/2009</c:v>
                </c:pt>
                <c:pt idx="2452">
                  <c:v>23/11/2009</c:v>
                </c:pt>
                <c:pt idx="2453">
                  <c:v>24/11/2009</c:v>
                </c:pt>
                <c:pt idx="2454">
                  <c:v>25/11/2009</c:v>
                </c:pt>
                <c:pt idx="2455">
                  <c:v>26/11/2009</c:v>
                </c:pt>
                <c:pt idx="2456">
                  <c:v>27/11/2009</c:v>
                </c:pt>
                <c:pt idx="2457">
                  <c:v>30/11/2009</c:v>
                </c:pt>
                <c:pt idx="2458">
                  <c:v>01/12/2009</c:v>
                </c:pt>
                <c:pt idx="2459">
                  <c:v>02/12/2009</c:v>
                </c:pt>
                <c:pt idx="2460">
                  <c:v>03/12/2009</c:v>
                </c:pt>
                <c:pt idx="2461">
                  <c:v>04/12/2009</c:v>
                </c:pt>
                <c:pt idx="2462">
                  <c:v>07/12/2009</c:v>
                </c:pt>
                <c:pt idx="2463">
                  <c:v>08/12/2009</c:v>
                </c:pt>
                <c:pt idx="2464">
                  <c:v>09/12/2009</c:v>
                </c:pt>
                <c:pt idx="2465">
                  <c:v>10/12/2009</c:v>
                </c:pt>
                <c:pt idx="2466">
                  <c:v>11/12/2009</c:v>
                </c:pt>
                <c:pt idx="2467">
                  <c:v>14/12/2009</c:v>
                </c:pt>
                <c:pt idx="2468">
                  <c:v>15/12/2009</c:v>
                </c:pt>
                <c:pt idx="2469">
                  <c:v>16/12/2009</c:v>
                </c:pt>
                <c:pt idx="2470">
                  <c:v>17/12/2009</c:v>
                </c:pt>
                <c:pt idx="2471">
                  <c:v>18/12/2009</c:v>
                </c:pt>
                <c:pt idx="2472">
                  <c:v>21/12/2009</c:v>
                </c:pt>
                <c:pt idx="2473">
                  <c:v>22/12/2009</c:v>
                </c:pt>
                <c:pt idx="2474">
                  <c:v>23/12/2009</c:v>
                </c:pt>
                <c:pt idx="2475">
                  <c:v>28/12/2009</c:v>
                </c:pt>
                <c:pt idx="2476">
                  <c:v>29/12/2009</c:v>
                </c:pt>
                <c:pt idx="2477">
                  <c:v>30/12/2009</c:v>
                </c:pt>
                <c:pt idx="2478">
                  <c:v>04/01/2010</c:v>
                </c:pt>
                <c:pt idx="2479">
                  <c:v>05/01/2010</c:v>
                </c:pt>
                <c:pt idx="2480">
                  <c:v>06/01/2010</c:v>
                </c:pt>
                <c:pt idx="2481">
                  <c:v>07/01/2010</c:v>
                </c:pt>
                <c:pt idx="2482">
                  <c:v>08/01/2010</c:v>
                </c:pt>
                <c:pt idx="2483">
                  <c:v>11/01/2010</c:v>
                </c:pt>
                <c:pt idx="2484">
                  <c:v>12/01/2010</c:v>
                </c:pt>
                <c:pt idx="2485">
                  <c:v>13/01/2010</c:v>
                </c:pt>
                <c:pt idx="2486">
                  <c:v>14/01/2010</c:v>
                </c:pt>
                <c:pt idx="2487">
                  <c:v>15/01/2010</c:v>
                </c:pt>
                <c:pt idx="2488">
                  <c:v>18/01/2010</c:v>
                </c:pt>
                <c:pt idx="2489">
                  <c:v>19/01/2010</c:v>
                </c:pt>
                <c:pt idx="2490">
                  <c:v>20/01/2010</c:v>
                </c:pt>
                <c:pt idx="2491">
                  <c:v>21/01/2010</c:v>
                </c:pt>
                <c:pt idx="2492">
                  <c:v>22/01/2010</c:v>
                </c:pt>
                <c:pt idx="2493">
                  <c:v>26/01/2010</c:v>
                </c:pt>
                <c:pt idx="2494">
                  <c:v>27/01/2010</c:v>
                </c:pt>
                <c:pt idx="2495">
                  <c:v>28/01/2010</c:v>
                </c:pt>
                <c:pt idx="2496">
                  <c:v>29/01/2010</c:v>
                </c:pt>
                <c:pt idx="2497">
                  <c:v>01/02/2010</c:v>
                </c:pt>
                <c:pt idx="2498">
                  <c:v>02/02/2010</c:v>
                </c:pt>
                <c:pt idx="2499">
                  <c:v>03/02/2010</c:v>
                </c:pt>
                <c:pt idx="2500">
                  <c:v>04/02/2010</c:v>
                </c:pt>
                <c:pt idx="2501">
                  <c:v>05/02/2010</c:v>
                </c:pt>
                <c:pt idx="2502">
                  <c:v>08/02/2010</c:v>
                </c:pt>
                <c:pt idx="2503">
                  <c:v>09/02/2010</c:v>
                </c:pt>
                <c:pt idx="2504">
                  <c:v>10/02/2010</c:v>
                </c:pt>
                <c:pt idx="2505">
                  <c:v>11/02/2010</c:v>
                </c:pt>
                <c:pt idx="2506">
                  <c:v>12/02/2010</c:v>
                </c:pt>
                <c:pt idx="2507">
                  <c:v>17/02/2010</c:v>
                </c:pt>
                <c:pt idx="2508">
                  <c:v>18/02/2010</c:v>
                </c:pt>
                <c:pt idx="2509">
                  <c:v>19/02/2010</c:v>
                </c:pt>
                <c:pt idx="2510">
                  <c:v>22/02/2010</c:v>
                </c:pt>
                <c:pt idx="2511">
                  <c:v>23/02/2010</c:v>
                </c:pt>
                <c:pt idx="2512">
                  <c:v>24/02/2010</c:v>
                </c:pt>
                <c:pt idx="2513">
                  <c:v>25/02/2010</c:v>
                </c:pt>
                <c:pt idx="2514">
                  <c:v>26/02/2010</c:v>
                </c:pt>
                <c:pt idx="2515">
                  <c:v>01/03/2010</c:v>
                </c:pt>
                <c:pt idx="2516">
                  <c:v>02/03/2010</c:v>
                </c:pt>
                <c:pt idx="2517">
                  <c:v>03/03/2010</c:v>
                </c:pt>
                <c:pt idx="2518">
                  <c:v>04/03/2010</c:v>
                </c:pt>
                <c:pt idx="2519">
                  <c:v>05/03/2010</c:v>
                </c:pt>
                <c:pt idx="2520">
                  <c:v>08/03/2010</c:v>
                </c:pt>
                <c:pt idx="2521">
                  <c:v>09/03/2010</c:v>
                </c:pt>
                <c:pt idx="2522">
                  <c:v>10/03/2010</c:v>
                </c:pt>
                <c:pt idx="2523">
                  <c:v>11/03/2010</c:v>
                </c:pt>
                <c:pt idx="2524">
                  <c:v>12/03/2010</c:v>
                </c:pt>
                <c:pt idx="2525">
                  <c:v>15/03/2010</c:v>
                </c:pt>
                <c:pt idx="2526">
                  <c:v>16/03/2010</c:v>
                </c:pt>
                <c:pt idx="2527">
                  <c:v>17/03/2010</c:v>
                </c:pt>
                <c:pt idx="2528">
                  <c:v>18/03/2010</c:v>
                </c:pt>
                <c:pt idx="2529">
                  <c:v>19/03/2010</c:v>
                </c:pt>
                <c:pt idx="2530">
                  <c:v>22/03/2010</c:v>
                </c:pt>
                <c:pt idx="2531">
                  <c:v>23/03/2010</c:v>
                </c:pt>
                <c:pt idx="2532">
                  <c:v>24/03/2010</c:v>
                </c:pt>
                <c:pt idx="2533">
                  <c:v>25/03/2010</c:v>
                </c:pt>
                <c:pt idx="2534">
                  <c:v>26/03/2010</c:v>
                </c:pt>
                <c:pt idx="2535">
                  <c:v>29/03/2010</c:v>
                </c:pt>
                <c:pt idx="2536">
                  <c:v>30/03/2010</c:v>
                </c:pt>
                <c:pt idx="2537">
                  <c:v>31/03/2010</c:v>
                </c:pt>
                <c:pt idx="2538">
                  <c:v>01/04/2010</c:v>
                </c:pt>
                <c:pt idx="2539">
                  <c:v>05/04/2010</c:v>
                </c:pt>
                <c:pt idx="2540">
                  <c:v>06/04/2010</c:v>
                </c:pt>
                <c:pt idx="2541">
                  <c:v>07/04/2010</c:v>
                </c:pt>
                <c:pt idx="2542">
                  <c:v>08/04/2010</c:v>
                </c:pt>
                <c:pt idx="2543">
                  <c:v>09/04/2010</c:v>
                </c:pt>
                <c:pt idx="2544">
                  <c:v>12/04/2010</c:v>
                </c:pt>
                <c:pt idx="2545">
                  <c:v>13/04/2010</c:v>
                </c:pt>
                <c:pt idx="2546">
                  <c:v>14/04/2010</c:v>
                </c:pt>
                <c:pt idx="2547">
                  <c:v>15/04/2010</c:v>
                </c:pt>
                <c:pt idx="2548">
                  <c:v>16/04/2010</c:v>
                </c:pt>
                <c:pt idx="2549">
                  <c:v>19/04/2010</c:v>
                </c:pt>
                <c:pt idx="2550">
                  <c:v>20/04/2010</c:v>
                </c:pt>
                <c:pt idx="2551">
                  <c:v>22/04/2010</c:v>
                </c:pt>
                <c:pt idx="2552">
                  <c:v>23/04/2010</c:v>
                </c:pt>
                <c:pt idx="2553">
                  <c:v>26/04/2010</c:v>
                </c:pt>
                <c:pt idx="2554">
                  <c:v>27/04/2010</c:v>
                </c:pt>
                <c:pt idx="2555">
                  <c:v>28/04/2010</c:v>
                </c:pt>
                <c:pt idx="2556">
                  <c:v>29/04/2010</c:v>
                </c:pt>
                <c:pt idx="2557">
                  <c:v>30/04/2010</c:v>
                </c:pt>
                <c:pt idx="2558">
                  <c:v>03/05/2010</c:v>
                </c:pt>
                <c:pt idx="2559">
                  <c:v>04/05/2010</c:v>
                </c:pt>
                <c:pt idx="2560">
                  <c:v>05/05/2010</c:v>
                </c:pt>
                <c:pt idx="2561">
                  <c:v>06/05/2010</c:v>
                </c:pt>
                <c:pt idx="2562">
                  <c:v>07/05/2010</c:v>
                </c:pt>
                <c:pt idx="2563">
                  <c:v>10/05/2010</c:v>
                </c:pt>
                <c:pt idx="2564">
                  <c:v>11/05/2010</c:v>
                </c:pt>
                <c:pt idx="2565">
                  <c:v>12/05/2010</c:v>
                </c:pt>
                <c:pt idx="2566">
                  <c:v>13/05/2010</c:v>
                </c:pt>
                <c:pt idx="2567">
                  <c:v>14/05/2010</c:v>
                </c:pt>
                <c:pt idx="2568">
                  <c:v>17/05/2010</c:v>
                </c:pt>
                <c:pt idx="2569">
                  <c:v>18/05/2010</c:v>
                </c:pt>
                <c:pt idx="2570">
                  <c:v>19/05/2010</c:v>
                </c:pt>
                <c:pt idx="2571">
                  <c:v>20/05/2010</c:v>
                </c:pt>
                <c:pt idx="2572">
                  <c:v>21/05/2010</c:v>
                </c:pt>
                <c:pt idx="2573">
                  <c:v>24/05/2010</c:v>
                </c:pt>
                <c:pt idx="2574">
                  <c:v>25/05/2010</c:v>
                </c:pt>
                <c:pt idx="2575">
                  <c:v>26/05/2010</c:v>
                </c:pt>
                <c:pt idx="2576">
                  <c:v>27/05/2010</c:v>
                </c:pt>
                <c:pt idx="2577">
                  <c:v>28/05/2010</c:v>
                </c:pt>
                <c:pt idx="2578">
                  <c:v>31/05/2010</c:v>
                </c:pt>
                <c:pt idx="2579">
                  <c:v>01/06/2010</c:v>
                </c:pt>
                <c:pt idx="2580">
                  <c:v>02/06/2010</c:v>
                </c:pt>
                <c:pt idx="2581">
                  <c:v>04/06/2010</c:v>
                </c:pt>
                <c:pt idx="2582">
                  <c:v>07/06/2010</c:v>
                </c:pt>
                <c:pt idx="2583">
                  <c:v>08/06/2010</c:v>
                </c:pt>
                <c:pt idx="2584">
                  <c:v>09/06/2010</c:v>
                </c:pt>
                <c:pt idx="2585">
                  <c:v>10/06/2010</c:v>
                </c:pt>
                <c:pt idx="2586">
                  <c:v>11/06/2010</c:v>
                </c:pt>
                <c:pt idx="2587">
                  <c:v>14/06/2010</c:v>
                </c:pt>
                <c:pt idx="2588">
                  <c:v>15/06/2010</c:v>
                </c:pt>
                <c:pt idx="2589">
                  <c:v>16/06/2010</c:v>
                </c:pt>
                <c:pt idx="2590">
                  <c:v>17/06/2010</c:v>
                </c:pt>
                <c:pt idx="2591">
                  <c:v>18/06/2010</c:v>
                </c:pt>
                <c:pt idx="2592">
                  <c:v>21/06/2010</c:v>
                </c:pt>
                <c:pt idx="2593">
                  <c:v>22/06/2010</c:v>
                </c:pt>
                <c:pt idx="2594">
                  <c:v>23/06/2010</c:v>
                </c:pt>
                <c:pt idx="2595">
                  <c:v>24/06/2010</c:v>
                </c:pt>
                <c:pt idx="2596">
                  <c:v>25/06/2010</c:v>
                </c:pt>
                <c:pt idx="2597">
                  <c:v>28/06/2010</c:v>
                </c:pt>
                <c:pt idx="2598">
                  <c:v>29/06/2010</c:v>
                </c:pt>
                <c:pt idx="2599">
                  <c:v>30/06/2010</c:v>
                </c:pt>
                <c:pt idx="2600">
                  <c:v>01/07/2010</c:v>
                </c:pt>
                <c:pt idx="2601">
                  <c:v>02/07/2010</c:v>
                </c:pt>
                <c:pt idx="2602">
                  <c:v>05/07/2010</c:v>
                </c:pt>
                <c:pt idx="2603">
                  <c:v>06/07/2010</c:v>
                </c:pt>
                <c:pt idx="2604">
                  <c:v>07/07/2010</c:v>
                </c:pt>
                <c:pt idx="2605">
                  <c:v>08/07/2010</c:v>
                </c:pt>
                <c:pt idx="2606">
                  <c:v>12/07/2010</c:v>
                </c:pt>
                <c:pt idx="2607">
                  <c:v>13/07/2010</c:v>
                </c:pt>
                <c:pt idx="2608">
                  <c:v>14/07/2010</c:v>
                </c:pt>
                <c:pt idx="2609">
                  <c:v>15/07/2010</c:v>
                </c:pt>
                <c:pt idx="2610">
                  <c:v>16/07/2010</c:v>
                </c:pt>
                <c:pt idx="2611">
                  <c:v>19/07/2010</c:v>
                </c:pt>
                <c:pt idx="2612">
                  <c:v>20/07/2010</c:v>
                </c:pt>
                <c:pt idx="2613">
                  <c:v>21/07/2010</c:v>
                </c:pt>
                <c:pt idx="2614">
                  <c:v>22/07/2010</c:v>
                </c:pt>
                <c:pt idx="2615">
                  <c:v>23/07/2010</c:v>
                </c:pt>
                <c:pt idx="2616">
                  <c:v>26/07/2010</c:v>
                </c:pt>
                <c:pt idx="2617">
                  <c:v>27/07/2010</c:v>
                </c:pt>
                <c:pt idx="2618">
                  <c:v>28/07/2010</c:v>
                </c:pt>
                <c:pt idx="2619">
                  <c:v>29/07/2010</c:v>
                </c:pt>
                <c:pt idx="2620">
                  <c:v>30/07/2010</c:v>
                </c:pt>
                <c:pt idx="2621">
                  <c:v>02/08/2010</c:v>
                </c:pt>
                <c:pt idx="2622">
                  <c:v>03/08/2010</c:v>
                </c:pt>
                <c:pt idx="2623">
                  <c:v>04/08/2010</c:v>
                </c:pt>
                <c:pt idx="2624">
                  <c:v>05/08/2010</c:v>
                </c:pt>
                <c:pt idx="2625">
                  <c:v>06/08/2010</c:v>
                </c:pt>
                <c:pt idx="2626">
                  <c:v>09/08/2010</c:v>
                </c:pt>
                <c:pt idx="2627">
                  <c:v>10/08/2010</c:v>
                </c:pt>
                <c:pt idx="2628">
                  <c:v>11/08/2010</c:v>
                </c:pt>
                <c:pt idx="2629">
                  <c:v>12/08/2010</c:v>
                </c:pt>
                <c:pt idx="2630">
                  <c:v>13/08/2010</c:v>
                </c:pt>
                <c:pt idx="2631">
                  <c:v>16/08/2010</c:v>
                </c:pt>
                <c:pt idx="2632">
                  <c:v>17/08/2010</c:v>
                </c:pt>
                <c:pt idx="2633">
                  <c:v>18/08/2010</c:v>
                </c:pt>
                <c:pt idx="2634">
                  <c:v>19/08/2010</c:v>
                </c:pt>
                <c:pt idx="2635">
                  <c:v>20/08/2010</c:v>
                </c:pt>
                <c:pt idx="2636">
                  <c:v>23/08/2010</c:v>
                </c:pt>
                <c:pt idx="2637">
                  <c:v>24/08/2010</c:v>
                </c:pt>
                <c:pt idx="2638">
                  <c:v>25/08/2010</c:v>
                </c:pt>
                <c:pt idx="2639">
                  <c:v>26/08/2010</c:v>
                </c:pt>
                <c:pt idx="2640">
                  <c:v>27/08/2010</c:v>
                </c:pt>
                <c:pt idx="2641">
                  <c:v>30/08/2010</c:v>
                </c:pt>
                <c:pt idx="2642">
                  <c:v>31/08/2010</c:v>
                </c:pt>
                <c:pt idx="2643">
                  <c:v>01/09/2010</c:v>
                </c:pt>
                <c:pt idx="2644">
                  <c:v>02/09/2010</c:v>
                </c:pt>
                <c:pt idx="2645">
                  <c:v>03/09/2010</c:v>
                </c:pt>
                <c:pt idx="2646">
                  <c:v>06/09/2010</c:v>
                </c:pt>
                <c:pt idx="2647">
                  <c:v>08/09/2010</c:v>
                </c:pt>
                <c:pt idx="2648">
                  <c:v>09/09/2010</c:v>
                </c:pt>
                <c:pt idx="2649">
                  <c:v>10/09/2010</c:v>
                </c:pt>
                <c:pt idx="2650">
                  <c:v>13/09/2010</c:v>
                </c:pt>
                <c:pt idx="2651">
                  <c:v>14/09/2010</c:v>
                </c:pt>
                <c:pt idx="2652">
                  <c:v>15/09/2010</c:v>
                </c:pt>
                <c:pt idx="2653">
                  <c:v>16/09/2010</c:v>
                </c:pt>
                <c:pt idx="2654">
                  <c:v>17/09/2010</c:v>
                </c:pt>
                <c:pt idx="2655">
                  <c:v>20/09/2010</c:v>
                </c:pt>
                <c:pt idx="2656">
                  <c:v>21/09/2010</c:v>
                </c:pt>
                <c:pt idx="2657">
                  <c:v>22/09/2010</c:v>
                </c:pt>
                <c:pt idx="2658">
                  <c:v>23/09/2010</c:v>
                </c:pt>
                <c:pt idx="2659">
                  <c:v>24/09/2010</c:v>
                </c:pt>
                <c:pt idx="2660">
                  <c:v>27/09/2010</c:v>
                </c:pt>
                <c:pt idx="2661">
                  <c:v>28/09/2010</c:v>
                </c:pt>
                <c:pt idx="2662">
                  <c:v>29/09/2010</c:v>
                </c:pt>
                <c:pt idx="2663">
                  <c:v>30/09/2010</c:v>
                </c:pt>
                <c:pt idx="2664">
                  <c:v>01/10/2010</c:v>
                </c:pt>
                <c:pt idx="2665">
                  <c:v>04/10/2010</c:v>
                </c:pt>
                <c:pt idx="2666">
                  <c:v>05/10/2010</c:v>
                </c:pt>
                <c:pt idx="2667">
                  <c:v>06/10/2010</c:v>
                </c:pt>
                <c:pt idx="2668">
                  <c:v>07/10/2010</c:v>
                </c:pt>
                <c:pt idx="2669">
                  <c:v>08/10/2010</c:v>
                </c:pt>
                <c:pt idx="2670">
                  <c:v>11/10/2010</c:v>
                </c:pt>
                <c:pt idx="2671">
                  <c:v>13/10/2010</c:v>
                </c:pt>
                <c:pt idx="2672">
                  <c:v>14/10/2010</c:v>
                </c:pt>
                <c:pt idx="2673">
                  <c:v>15/10/2010</c:v>
                </c:pt>
                <c:pt idx="2674">
                  <c:v>18/10/2010</c:v>
                </c:pt>
                <c:pt idx="2675">
                  <c:v>19/10/2010</c:v>
                </c:pt>
                <c:pt idx="2676">
                  <c:v>20/10/2010</c:v>
                </c:pt>
                <c:pt idx="2677">
                  <c:v>21/10/2010</c:v>
                </c:pt>
                <c:pt idx="2678">
                  <c:v>22/10/2010</c:v>
                </c:pt>
                <c:pt idx="2679">
                  <c:v>25/10/2010</c:v>
                </c:pt>
                <c:pt idx="2680">
                  <c:v>26/10/2010</c:v>
                </c:pt>
                <c:pt idx="2681">
                  <c:v>27/10/2010</c:v>
                </c:pt>
                <c:pt idx="2682">
                  <c:v>28/10/2010</c:v>
                </c:pt>
                <c:pt idx="2683">
                  <c:v>29/10/2010</c:v>
                </c:pt>
                <c:pt idx="2684">
                  <c:v>01/11/2010</c:v>
                </c:pt>
                <c:pt idx="2685">
                  <c:v>03/11/2010</c:v>
                </c:pt>
                <c:pt idx="2686">
                  <c:v>04/11/2010</c:v>
                </c:pt>
                <c:pt idx="2687">
                  <c:v>05/11/2010</c:v>
                </c:pt>
                <c:pt idx="2688">
                  <c:v>08/11/2010</c:v>
                </c:pt>
                <c:pt idx="2689">
                  <c:v>09/11/2010</c:v>
                </c:pt>
                <c:pt idx="2690">
                  <c:v>10/11/2010</c:v>
                </c:pt>
                <c:pt idx="2691">
                  <c:v>11/11/2010</c:v>
                </c:pt>
                <c:pt idx="2692">
                  <c:v>12/11/2010</c:v>
                </c:pt>
                <c:pt idx="2693">
                  <c:v>16/11/2010</c:v>
                </c:pt>
                <c:pt idx="2694">
                  <c:v>17/11/2010</c:v>
                </c:pt>
                <c:pt idx="2695">
                  <c:v>18/11/2010</c:v>
                </c:pt>
                <c:pt idx="2696">
                  <c:v>19/11/2010</c:v>
                </c:pt>
                <c:pt idx="2697">
                  <c:v>22/11/2010</c:v>
                </c:pt>
                <c:pt idx="2698">
                  <c:v>23/11/2010</c:v>
                </c:pt>
                <c:pt idx="2699">
                  <c:v>24/11/2010</c:v>
                </c:pt>
                <c:pt idx="2700">
                  <c:v>25/11/2010</c:v>
                </c:pt>
                <c:pt idx="2701">
                  <c:v>26/11/2010</c:v>
                </c:pt>
                <c:pt idx="2702">
                  <c:v>29/11/2010</c:v>
                </c:pt>
                <c:pt idx="2703">
                  <c:v>30/11/2010</c:v>
                </c:pt>
                <c:pt idx="2704">
                  <c:v>01/12/2010</c:v>
                </c:pt>
                <c:pt idx="2705">
                  <c:v>02/12/2010</c:v>
                </c:pt>
                <c:pt idx="2706">
                  <c:v>03/12/2010</c:v>
                </c:pt>
                <c:pt idx="2707">
                  <c:v>06/12/2010</c:v>
                </c:pt>
                <c:pt idx="2708">
                  <c:v>07/12/2010</c:v>
                </c:pt>
                <c:pt idx="2709">
                  <c:v>08/12/2010</c:v>
                </c:pt>
                <c:pt idx="2710">
                  <c:v>09/12/2010</c:v>
                </c:pt>
                <c:pt idx="2711">
                  <c:v>10/12/2010</c:v>
                </c:pt>
                <c:pt idx="2712">
                  <c:v>13/12/2010</c:v>
                </c:pt>
                <c:pt idx="2713">
                  <c:v>14/12/2010</c:v>
                </c:pt>
                <c:pt idx="2714">
                  <c:v>15/12/2010</c:v>
                </c:pt>
                <c:pt idx="2715">
                  <c:v>16/12/2010</c:v>
                </c:pt>
                <c:pt idx="2716">
                  <c:v>17/12/2010</c:v>
                </c:pt>
                <c:pt idx="2717">
                  <c:v>20/12/2010</c:v>
                </c:pt>
                <c:pt idx="2718">
                  <c:v>21/12/2010</c:v>
                </c:pt>
                <c:pt idx="2719">
                  <c:v>22/12/2010</c:v>
                </c:pt>
                <c:pt idx="2720">
                  <c:v>23/12/2010</c:v>
                </c:pt>
                <c:pt idx="2721">
                  <c:v>27/12/2010</c:v>
                </c:pt>
                <c:pt idx="2722">
                  <c:v>28/12/2010</c:v>
                </c:pt>
                <c:pt idx="2723">
                  <c:v>29/12/2010</c:v>
                </c:pt>
                <c:pt idx="2724">
                  <c:v>30/12/2010</c:v>
                </c:pt>
                <c:pt idx="2725">
                  <c:v>03/01/2011</c:v>
                </c:pt>
                <c:pt idx="2726">
                  <c:v>04/01/2011</c:v>
                </c:pt>
                <c:pt idx="2727">
                  <c:v>05/01/2011</c:v>
                </c:pt>
                <c:pt idx="2728">
                  <c:v>06/01/2011</c:v>
                </c:pt>
                <c:pt idx="2729">
                  <c:v>07/01/2011</c:v>
                </c:pt>
                <c:pt idx="2730">
                  <c:v>10/01/2011</c:v>
                </c:pt>
                <c:pt idx="2731">
                  <c:v>11/01/2011</c:v>
                </c:pt>
                <c:pt idx="2732">
                  <c:v>12/01/2011</c:v>
                </c:pt>
                <c:pt idx="2733">
                  <c:v>13/01/2011</c:v>
                </c:pt>
                <c:pt idx="2734">
                  <c:v>14/01/2011</c:v>
                </c:pt>
                <c:pt idx="2735">
                  <c:v>17/01/2011</c:v>
                </c:pt>
                <c:pt idx="2736">
                  <c:v>18/01/2011</c:v>
                </c:pt>
                <c:pt idx="2737">
                  <c:v>19/01/2011</c:v>
                </c:pt>
                <c:pt idx="2738">
                  <c:v>20/01/2011</c:v>
                </c:pt>
                <c:pt idx="2739">
                  <c:v>21/01/2011</c:v>
                </c:pt>
                <c:pt idx="2740">
                  <c:v>24/01/2011</c:v>
                </c:pt>
                <c:pt idx="2741">
                  <c:v>25/01/2011</c:v>
                </c:pt>
                <c:pt idx="2742">
                  <c:v>26/01/2011</c:v>
                </c:pt>
                <c:pt idx="2743">
                  <c:v>27/01/2011</c:v>
                </c:pt>
                <c:pt idx="2744">
                  <c:v>28/01/2011</c:v>
                </c:pt>
                <c:pt idx="2745">
                  <c:v>31/01/2011</c:v>
                </c:pt>
                <c:pt idx="2746">
                  <c:v>01/02/2011</c:v>
                </c:pt>
                <c:pt idx="2747">
                  <c:v>02/02/2011</c:v>
                </c:pt>
                <c:pt idx="2748">
                  <c:v>03/02/2011</c:v>
                </c:pt>
                <c:pt idx="2749">
                  <c:v>04/02/2011</c:v>
                </c:pt>
                <c:pt idx="2750">
                  <c:v>07/02/2011</c:v>
                </c:pt>
                <c:pt idx="2751">
                  <c:v>08/02/2011</c:v>
                </c:pt>
                <c:pt idx="2752">
                  <c:v>09/02/2011</c:v>
                </c:pt>
                <c:pt idx="2753">
                  <c:v>10/02/2011</c:v>
                </c:pt>
                <c:pt idx="2754">
                  <c:v>11/02/2011</c:v>
                </c:pt>
                <c:pt idx="2755">
                  <c:v>14/02/2011</c:v>
                </c:pt>
                <c:pt idx="2756">
                  <c:v>15/02/2011</c:v>
                </c:pt>
                <c:pt idx="2757">
                  <c:v>16/02/2011</c:v>
                </c:pt>
                <c:pt idx="2758">
                  <c:v>17/02/2011</c:v>
                </c:pt>
                <c:pt idx="2759">
                  <c:v>18/02/2011</c:v>
                </c:pt>
                <c:pt idx="2760">
                  <c:v>21/02/2011</c:v>
                </c:pt>
                <c:pt idx="2761">
                  <c:v>22/02/2011</c:v>
                </c:pt>
                <c:pt idx="2762">
                  <c:v>23/02/2011</c:v>
                </c:pt>
                <c:pt idx="2763">
                  <c:v>24/02/2011</c:v>
                </c:pt>
                <c:pt idx="2764">
                  <c:v>25/02/2011</c:v>
                </c:pt>
                <c:pt idx="2765">
                  <c:v>28/02/2011</c:v>
                </c:pt>
                <c:pt idx="2766">
                  <c:v>01/03/2011</c:v>
                </c:pt>
                <c:pt idx="2767">
                  <c:v>02/03/2011</c:v>
                </c:pt>
                <c:pt idx="2768">
                  <c:v>03/03/2011</c:v>
                </c:pt>
                <c:pt idx="2769">
                  <c:v>04/03/2011</c:v>
                </c:pt>
                <c:pt idx="2770">
                  <c:v>09/03/2011</c:v>
                </c:pt>
                <c:pt idx="2771">
                  <c:v>10/03/2011</c:v>
                </c:pt>
                <c:pt idx="2772">
                  <c:v>11/03/2011</c:v>
                </c:pt>
                <c:pt idx="2773">
                  <c:v>14/03/2011</c:v>
                </c:pt>
                <c:pt idx="2774">
                  <c:v>15/03/2011</c:v>
                </c:pt>
                <c:pt idx="2775">
                  <c:v>16/03/2011</c:v>
                </c:pt>
                <c:pt idx="2776">
                  <c:v>17/03/2011</c:v>
                </c:pt>
                <c:pt idx="2777">
                  <c:v>18/03/2011</c:v>
                </c:pt>
                <c:pt idx="2778">
                  <c:v>21/03/2011</c:v>
                </c:pt>
                <c:pt idx="2779">
                  <c:v>22/03/2011</c:v>
                </c:pt>
                <c:pt idx="2780">
                  <c:v>23/03/2011</c:v>
                </c:pt>
                <c:pt idx="2781">
                  <c:v>24/03/2011</c:v>
                </c:pt>
                <c:pt idx="2782">
                  <c:v>25/03/2011</c:v>
                </c:pt>
                <c:pt idx="2783">
                  <c:v>28/03/2011</c:v>
                </c:pt>
                <c:pt idx="2784">
                  <c:v>29/03/2011</c:v>
                </c:pt>
                <c:pt idx="2785">
                  <c:v>30/03/2011</c:v>
                </c:pt>
                <c:pt idx="2786">
                  <c:v>31/03/2011</c:v>
                </c:pt>
                <c:pt idx="2787">
                  <c:v>01/04/2011</c:v>
                </c:pt>
                <c:pt idx="2788">
                  <c:v>04/04/2011</c:v>
                </c:pt>
                <c:pt idx="2789">
                  <c:v>05/04/2011</c:v>
                </c:pt>
                <c:pt idx="2790">
                  <c:v>06/04/2011</c:v>
                </c:pt>
                <c:pt idx="2791">
                  <c:v>07/04/2011</c:v>
                </c:pt>
                <c:pt idx="2792">
                  <c:v>08/04/2011</c:v>
                </c:pt>
                <c:pt idx="2793">
                  <c:v>11/04/2011</c:v>
                </c:pt>
                <c:pt idx="2794">
                  <c:v>12/04/2011</c:v>
                </c:pt>
                <c:pt idx="2795">
                  <c:v>13/04/2011</c:v>
                </c:pt>
                <c:pt idx="2796">
                  <c:v>14/04/2011</c:v>
                </c:pt>
                <c:pt idx="2797">
                  <c:v>15/04/2011</c:v>
                </c:pt>
                <c:pt idx="2798">
                  <c:v>18/04/2011</c:v>
                </c:pt>
                <c:pt idx="2799">
                  <c:v>19/04/2011</c:v>
                </c:pt>
                <c:pt idx="2800">
                  <c:v>20/04/2011</c:v>
                </c:pt>
                <c:pt idx="2801">
                  <c:v>25/04/2011</c:v>
                </c:pt>
                <c:pt idx="2802">
                  <c:v>26/04/2011</c:v>
                </c:pt>
                <c:pt idx="2803">
                  <c:v>27/04/2011</c:v>
                </c:pt>
                <c:pt idx="2804">
                  <c:v>28/04/2011</c:v>
                </c:pt>
                <c:pt idx="2805">
                  <c:v>29/04/2011</c:v>
                </c:pt>
                <c:pt idx="2806">
                  <c:v>02/05/2011</c:v>
                </c:pt>
                <c:pt idx="2807">
                  <c:v>03/05/2011</c:v>
                </c:pt>
                <c:pt idx="2808">
                  <c:v>04/05/2011</c:v>
                </c:pt>
                <c:pt idx="2809">
                  <c:v>05/05/2011</c:v>
                </c:pt>
                <c:pt idx="2810">
                  <c:v>06/05/2011</c:v>
                </c:pt>
                <c:pt idx="2811">
                  <c:v>09/05/2011</c:v>
                </c:pt>
                <c:pt idx="2812">
                  <c:v>10/05/2011</c:v>
                </c:pt>
                <c:pt idx="2813">
                  <c:v>11/05/2011</c:v>
                </c:pt>
                <c:pt idx="2814">
                  <c:v>12/05/2011</c:v>
                </c:pt>
                <c:pt idx="2815">
                  <c:v>13/05/2011</c:v>
                </c:pt>
                <c:pt idx="2816">
                  <c:v>16/05/2011</c:v>
                </c:pt>
                <c:pt idx="2817">
                  <c:v>17/05/2011</c:v>
                </c:pt>
                <c:pt idx="2818">
                  <c:v>18/05/2011</c:v>
                </c:pt>
                <c:pt idx="2819">
                  <c:v>19/05/2011</c:v>
                </c:pt>
                <c:pt idx="2820">
                  <c:v>20/05/2011</c:v>
                </c:pt>
                <c:pt idx="2821">
                  <c:v>23/05/2011</c:v>
                </c:pt>
                <c:pt idx="2822">
                  <c:v>24/05/2011</c:v>
                </c:pt>
                <c:pt idx="2823">
                  <c:v>25/05/2011</c:v>
                </c:pt>
                <c:pt idx="2824">
                  <c:v>26/05/2011</c:v>
                </c:pt>
                <c:pt idx="2825">
                  <c:v>27/05/2011</c:v>
                </c:pt>
                <c:pt idx="2826">
                  <c:v>30/05/2011</c:v>
                </c:pt>
                <c:pt idx="2827">
                  <c:v>31/05/2011</c:v>
                </c:pt>
                <c:pt idx="2828">
                  <c:v>01/06/2011</c:v>
                </c:pt>
                <c:pt idx="2829">
                  <c:v>02/06/2011</c:v>
                </c:pt>
                <c:pt idx="2830">
                  <c:v>03/06/2011</c:v>
                </c:pt>
                <c:pt idx="2831">
                  <c:v>06/06/2011</c:v>
                </c:pt>
                <c:pt idx="2832">
                  <c:v>07/06/2011</c:v>
                </c:pt>
                <c:pt idx="2833">
                  <c:v>08/06/2011</c:v>
                </c:pt>
                <c:pt idx="2834">
                  <c:v>09/06/2011</c:v>
                </c:pt>
                <c:pt idx="2835">
                  <c:v>10/06/2011</c:v>
                </c:pt>
                <c:pt idx="2836">
                  <c:v>13/06/2011</c:v>
                </c:pt>
                <c:pt idx="2837">
                  <c:v>14/06/2011</c:v>
                </c:pt>
                <c:pt idx="2838">
                  <c:v>15/06/2011</c:v>
                </c:pt>
                <c:pt idx="2839">
                  <c:v>16/06/2011</c:v>
                </c:pt>
                <c:pt idx="2840">
                  <c:v>17/06/2011</c:v>
                </c:pt>
                <c:pt idx="2841">
                  <c:v>20/06/2011</c:v>
                </c:pt>
                <c:pt idx="2842">
                  <c:v>21/06/2011</c:v>
                </c:pt>
                <c:pt idx="2843">
                  <c:v>22/06/2011</c:v>
                </c:pt>
                <c:pt idx="2844">
                  <c:v>24/06/2011</c:v>
                </c:pt>
                <c:pt idx="2845">
                  <c:v>27/06/2011</c:v>
                </c:pt>
                <c:pt idx="2846">
                  <c:v>28/06/2011</c:v>
                </c:pt>
                <c:pt idx="2847">
                  <c:v>29/06/2011</c:v>
                </c:pt>
                <c:pt idx="2848">
                  <c:v>30/06/2011</c:v>
                </c:pt>
                <c:pt idx="2849">
                  <c:v>01/07/2011</c:v>
                </c:pt>
                <c:pt idx="2850">
                  <c:v>04/07/2011</c:v>
                </c:pt>
                <c:pt idx="2851">
                  <c:v>05/07/2011</c:v>
                </c:pt>
                <c:pt idx="2852">
                  <c:v>06/07/2011</c:v>
                </c:pt>
                <c:pt idx="2853">
                  <c:v>07/07/2011</c:v>
                </c:pt>
                <c:pt idx="2854">
                  <c:v>08/07/2011</c:v>
                </c:pt>
                <c:pt idx="2855">
                  <c:v>11/07/2011</c:v>
                </c:pt>
                <c:pt idx="2856">
                  <c:v>12/07/2011</c:v>
                </c:pt>
                <c:pt idx="2857">
                  <c:v>13/07/2011</c:v>
                </c:pt>
                <c:pt idx="2858">
                  <c:v>14/07/2011</c:v>
                </c:pt>
                <c:pt idx="2859">
                  <c:v>15/07/2011</c:v>
                </c:pt>
                <c:pt idx="2860">
                  <c:v>18/07/2011</c:v>
                </c:pt>
                <c:pt idx="2861">
                  <c:v>19/07/2011</c:v>
                </c:pt>
                <c:pt idx="2862">
                  <c:v>20/07/2011</c:v>
                </c:pt>
                <c:pt idx="2863">
                  <c:v>21/07/2011</c:v>
                </c:pt>
                <c:pt idx="2864">
                  <c:v>22/07/2011</c:v>
                </c:pt>
                <c:pt idx="2865">
                  <c:v>25/07/2011</c:v>
                </c:pt>
                <c:pt idx="2866">
                  <c:v>26/07/2011</c:v>
                </c:pt>
                <c:pt idx="2867">
                  <c:v>27/07/2011</c:v>
                </c:pt>
                <c:pt idx="2868">
                  <c:v>28/07/2011</c:v>
                </c:pt>
                <c:pt idx="2869">
                  <c:v>29/07/2011</c:v>
                </c:pt>
                <c:pt idx="2870">
                  <c:v>01/08/2011</c:v>
                </c:pt>
                <c:pt idx="2871">
                  <c:v>02/08/2011</c:v>
                </c:pt>
                <c:pt idx="2872">
                  <c:v>03/08/2011</c:v>
                </c:pt>
                <c:pt idx="2873">
                  <c:v>04/08/2011</c:v>
                </c:pt>
                <c:pt idx="2874">
                  <c:v>05/08/2011</c:v>
                </c:pt>
                <c:pt idx="2875">
                  <c:v>08/08/2011</c:v>
                </c:pt>
                <c:pt idx="2876">
                  <c:v>09/08/2011</c:v>
                </c:pt>
                <c:pt idx="2877">
                  <c:v>10/08/2011</c:v>
                </c:pt>
                <c:pt idx="2878">
                  <c:v>11/08/2011</c:v>
                </c:pt>
                <c:pt idx="2879">
                  <c:v>12/08/2011</c:v>
                </c:pt>
                <c:pt idx="2880">
                  <c:v>15/08/2011</c:v>
                </c:pt>
                <c:pt idx="2881">
                  <c:v>16/08/2011</c:v>
                </c:pt>
                <c:pt idx="2882">
                  <c:v>17/08/2011</c:v>
                </c:pt>
                <c:pt idx="2883">
                  <c:v>18/08/2011</c:v>
                </c:pt>
                <c:pt idx="2884">
                  <c:v>19/08/2011</c:v>
                </c:pt>
                <c:pt idx="2885">
                  <c:v>22/08/2011</c:v>
                </c:pt>
                <c:pt idx="2886">
                  <c:v>23/08/2011</c:v>
                </c:pt>
                <c:pt idx="2887">
                  <c:v>24/08/2011</c:v>
                </c:pt>
                <c:pt idx="2888">
                  <c:v>25/08/2011</c:v>
                </c:pt>
                <c:pt idx="2889">
                  <c:v>26/08/2011</c:v>
                </c:pt>
                <c:pt idx="2890">
                  <c:v>29/08/2011</c:v>
                </c:pt>
                <c:pt idx="2891">
                  <c:v>30/08/2011</c:v>
                </c:pt>
                <c:pt idx="2892">
                  <c:v>31/08/2011</c:v>
                </c:pt>
                <c:pt idx="2893">
                  <c:v>01/09/2011</c:v>
                </c:pt>
                <c:pt idx="2894">
                  <c:v>02/09/2011</c:v>
                </c:pt>
                <c:pt idx="2895">
                  <c:v>05/09/2011</c:v>
                </c:pt>
                <c:pt idx="2896">
                  <c:v>06/09/2011</c:v>
                </c:pt>
                <c:pt idx="2897">
                  <c:v>07/09/2011</c:v>
                </c:pt>
                <c:pt idx="2898">
                  <c:v>08/09/2011</c:v>
                </c:pt>
                <c:pt idx="2899">
                  <c:v>09/09/2011</c:v>
                </c:pt>
                <c:pt idx="2900">
                  <c:v>12/09/2011</c:v>
                </c:pt>
                <c:pt idx="2901">
                  <c:v>13/09/2011</c:v>
                </c:pt>
                <c:pt idx="2902">
                  <c:v>14/09/2011</c:v>
                </c:pt>
                <c:pt idx="2903">
                  <c:v>15/09/2011</c:v>
                </c:pt>
                <c:pt idx="2904">
                  <c:v>16/09/2011</c:v>
                </c:pt>
                <c:pt idx="2905">
                  <c:v>19/09/2011</c:v>
                </c:pt>
                <c:pt idx="2906">
                  <c:v>20/09/2011</c:v>
                </c:pt>
                <c:pt idx="2907">
                  <c:v>21/09/2011</c:v>
                </c:pt>
                <c:pt idx="2908">
                  <c:v>22/09/2011</c:v>
                </c:pt>
                <c:pt idx="2909">
                  <c:v>23/09/2011</c:v>
                </c:pt>
                <c:pt idx="2910">
                  <c:v>24/09/2011</c:v>
                </c:pt>
                <c:pt idx="2911">
                  <c:v>27/09/2011</c:v>
                </c:pt>
                <c:pt idx="2912">
                  <c:v>28/09/2011</c:v>
                </c:pt>
                <c:pt idx="2913">
                  <c:v>29/09/2011</c:v>
                </c:pt>
                <c:pt idx="2914">
                  <c:v>30/09/2011</c:v>
                </c:pt>
                <c:pt idx="2915">
                  <c:v>03/10/2011</c:v>
                </c:pt>
                <c:pt idx="2916">
                  <c:v>04/10/2011</c:v>
                </c:pt>
                <c:pt idx="2917">
                  <c:v>05/10/2011</c:v>
                </c:pt>
                <c:pt idx="2918">
                  <c:v>06/10/2011</c:v>
                </c:pt>
                <c:pt idx="2919">
                  <c:v>07/10/2011</c:v>
                </c:pt>
                <c:pt idx="2920">
                  <c:v>10/10/2011</c:v>
                </c:pt>
                <c:pt idx="2921">
                  <c:v>11/10/2011</c:v>
                </c:pt>
                <c:pt idx="2922">
                  <c:v>13/10/2011</c:v>
                </c:pt>
                <c:pt idx="2923">
                  <c:v>14/10/2011</c:v>
                </c:pt>
                <c:pt idx="2924">
                  <c:v>17/10/2011</c:v>
                </c:pt>
                <c:pt idx="2925">
                  <c:v>18/10/2011</c:v>
                </c:pt>
                <c:pt idx="2926">
                  <c:v>19/10/2011</c:v>
                </c:pt>
                <c:pt idx="2927">
                  <c:v>20/10/2011</c:v>
                </c:pt>
                <c:pt idx="2928">
                  <c:v>21/10/2011</c:v>
                </c:pt>
                <c:pt idx="2929">
                  <c:v>24/10/2011</c:v>
                </c:pt>
                <c:pt idx="2930">
                  <c:v>25/10/2011</c:v>
                </c:pt>
                <c:pt idx="2931">
                  <c:v>26/10/2011</c:v>
                </c:pt>
                <c:pt idx="2932">
                  <c:v>27/10/2011</c:v>
                </c:pt>
                <c:pt idx="2933">
                  <c:v>28/10/2011</c:v>
                </c:pt>
                <c:pt idx="2934">
                  <c:v>31/10/2011</c:v>
                </c:pt>
                <c:pt idx="2935">
                  <c:v>01/11/2011</c:v>
                </c:pt>
                <c:pt idx="2936">
                  <c:v>03/11/2011</c:v>
                </c:pt>
                <c:pt idx="2937">
                  <c:v>04/11/2011</c:v>
                </c:pt>
                <c:pt idx="2938">
                  <c:v>07/11/2011</c:v>
                </c:pt>
                <c:pt idx="2939">
                  <c:v>08/11/2011</c:v>
                </c:pt>
                <c:pt idx="2940">
                  <c:v>09/11/2011</c:v>
                </c:pt>
                <c:pt idx="2941">
                  <c:v>10/11/2011</c:v>
                </c:pt>
                <c:pt idx="2942">
                  <c:v>11/11/2011</c:v>
                </c:pt>
                <c:pt idx="2943">
                  <c:v>14/11/2011</c:v>
                </c:pt>
                <c:pt idx="2944">
                  <c:v>16/11/2011</c:v>
                </c:pt>
                <c:pt idx="2945">
                  <c:v>17/11/2011</c:v>
                </c:pt>
                <c:pt idx="2946">
                  <c:v>18/11/2011</c:v>
                </c:pt>
                <c:pt idx="2947">
                  <c:v>21/11/2011</c:v>
                </c:pt>
                <c:pt idx="2948">
                  <c:v>22/11/2011</c:v>
                </c:pt>
                <c:pt idx="2949">
                  <c:v>23/11/2011</c:v>
                </c:pt>
                <c:pt idx="2950">
                  <c:v>24/11/2011</c:v>
                </c:pt>
                <c:pt idx="2951">
                  <c:v>25/11/2011</c:v>
                </c:pt>
                <c:pt idx="2952">
                  <c:v>28/11/2011</c:v>
                </c:pt>
                <c:pt idx="2953">
                  <c:v>29/11/2011</c:v>
                </c:pt>
                <c:pt idx="2954">
                  <c:v>30/11/2011</c:v>
                </c:pt>
                <c:pt idx="2955">
                  <c:v>01/12/2011</c:v>
                </c:pt>
                <c:pt idx="2956">
                  <c:v>02/12/2011</c:v>
                </c:pt>
                <c:pt idx="2957">
                  <c:v>05/12/2011</c:v>
                </c:pt>
                <c:pt idx="2958">
                  <c:v>06/12/2011</c:v>
                </c:pt>
                <c:pt idx="2959">
                  <c:v>07/12/2011</c:v>
                </c:pt>
                <c:pt idx="2960">
                  <c:v>08/12/2011</c:v>
                </c:pt>
                <c:pt idx="2961">
                  <c:v>09/12/2011</c:v>
                </c:pt>
                <c:pt idx="2962">
                  <c:v>12/12/2011</c:v>
                </c:pt>
                <c:pt idx="2963">
                  <c:v>13/12/2011</c:v>
                </c:pt>
                <c:pt idx="2964">
                  <c:v>14/12/2011</c:v>
                </c:pt>
                <c:pt idx="2965">
                  <c:v>15/12/2011</c:v>
                </c:pt>
                <c:pt idx="2966">
                  <c:v>16/12/2011</c:v>
                </c:pt>
                <c:pt idx="2967">
                  <c:v>19/12/2011</c:v>
                </c:pt>
                <c:pt idx="2968">
                  <c:v>20/12/2011</c:v>
                </c:pt>
                <c:pt idx="2969">
                  <c:v>21/12/2011</c:v>
                </c:pt>
                <c:pt idx="2970">
                  <c:v>22/12/2011</c:v>
                </c:pt>
                <c:pt idx="2971">
                  <c:v>23/12/2011</c:v>
                </c:pt>
                <c:pt idx="2972">
                  <c:v>26/12/2011</c:v>
                </c:pt>
                <c:pt idx="2973">
                  <c:v>27/12/2011</c:v>
                </c:pt>
                <c:pt idx="2974">
                  <c:v>28/12/2011</c:v>
                </c:pt>
                <c:pt idx="2975">
                  <c:v>29/12/2011</c:v>
                </c:pt>
                <c:pt idx="2976">
                  <c:v>02/01/2012</c:v>
                </c:pt>
                <c:pt idx="2977">
                  <c:v>03/01/2012</c:v>
                </c:pt>
                <c:pt idx="2978">
                  <c:v>04/01/2012</c:v>
                </c:pt>
                <c:pt idx="2979">
                  <c:v>05/01/2012</c:v>
                </c:pt>
                <c:pt idx="2980">
                  <c:v>06/01/2012</c:v>
                </c:pt>
                <c:pt idx="2981">
                  <c:v>09/01/2012</c:v>
                </c:pt>
                <c:pt idx="2982">
                  <c:v>10/01/2012</c:v>
                </c:pt>
                <c:pt idx="2983">
                  <c:v>11/01/2012</c:v>
                </c:pt>
                <c:pt idx="2984">
                  <c:v>12/01/2012</c:v>
                </c:pt>
                <c:pt idx="2985">
                  <c:v>13/01/2012</c:v>
                </c:pt>
                <c:pt idx="2986">
                  <c:v>16/01/2012</c:v>
                </c:pt>
                <c:pt idx="2987">
                  <c:v>17/01/2012</c:v>
                </c:pt>
                <c:pt idx="2988">
                  <c:v>18/01/2012</c:v>
                </c:pt>
                <c:pt idx="2989">
                  <c:v>19/01/2012</c:v>
                </c:pt>
                <c:pt idx="2990">
                  <c:v>20/01/2012</c:v>
                </c:pt>
                <c:pt idx="2991">
                  <c:v>23/01/2012</c:v>
                </c:pt>
                <c:pt idx="2992">
                  <c:v>24/01/2012</c:v>
                </c:pt>
                <c:pt idx="2993">
                  <c:v>26/01/2012</c:v>
                </c:pt>
                <c:pt idx="2994">
                  <c:v>27/01/2012</c:v>
                </c:pt>
                <c:pt idx="2995">
                  <c:v>30/01/2012</c:v>
                </c:pt>
                <c:pt idx="2996">
                  <c:v>31/01/2012</c:v>
                </c:pt>
                <c:pt idx="2997">
                  <c:v>01/02/2012</c:v>
                </c:pt>
                <c:pt idx="2998">
                  <c:v>02/02/2012</c:v>
                </c:pt>
                <c:pt idx="2999">
                  <c:v>03/02/2012</c:v>
                </c:pt>
                <c:pt idx="3000">
                  <c:v>06/02/2012</c:v>
                </c:pt>
                <c:pt idx="3001">
                  <c:v>07/02/2012</c:v>
                </c:pt>
                <c:pt idx="3002">
                  <c:v>08/02/2012</c:v>
                </c:pt>
                <c:pt idx="3003">
                  <c:v>09/02/2012</c:v>
                </c:pt>
                <c:pt idx="3004">
                  <c:v>10/02/2012</c:v>
                </c:pt>
                <c:pt idx="3005">
                  <c:v>13/02/2012</c:v>
                </c:pt>
                <c:pt idx="3006">
                  <c:v>14/02/2012</c:v>
                </c:pt>
                <c:pt idx="3007">
                  <c:v>15/02/2012</c:v>
                </c:pt>
                <c:pt idx="3008">
                  <c:v>16/02/2012</c:v>
                </c:pt>
                <c:pt idx="3009">
                  <c:v>17/02/2012</c:v>
                </c:pt>
                <c:pt idx="3010">
                  <c:v>22/02/2012</c:v>
                </c:pt>
                <c:pt idx="3011">
                  <c:v>23/02/2012</c:v>
                </c:pt>
                <c:pt idx="3012">
                  <c:v>24/02/2012</c:v>
                </c:pt>
                <c:pt idx="3013">
                  <c:v>27/02/2012</c:v>
                </c:pt>
                <c:pt idx="3014">
                  <c:v>28/02/2012</c:v>
                </c:pt>
                <c:pt idx="3015">
                  <c:v>29/02/2012</c:v>
                </c:pt>
                <c:pt idx="3016">
                  <c:v>01/03/2012</c:v>
                </c:pt>
                <c:pt idx="3017">
                  <c:v>02/03/2012</c:v>
                </c:pt>
                <c:pt idx="3018">
                  <c:v>05/03/2012</c:v>
                </c:pt>
                <c:pt idx="3019">
                  <c:v>06/03/2012</c:v>
                </c:pt>
                <c:pt idx="3020">
                  <c:v>07/03/2012</c:v>
                </c:pt>
                <c:pt idx="3021">
                  <c:v>08/03/2012</c:v>
                </c:pt>
                <c:pt idx="3022">
                  <c:v>09/03/2012</c:v>
                </c:pt>
                <c:pt idx="3023">
                  <c:v>12/03/2012</c:v>
                </c:pt>
                <c:pt idx="3024">
                  <c:v>13/03/2012</c:v>
                </c:pt>
                <c:pt idx="3025">
                  <c:v>14/03/2012</c:v>
                </c:pt>
                <c:pt idx="3026">
                  <c:v>15/03/2012</c:v>
                </c:pt>
                <c:pt idx="3027">
                  <c:v>16/03/2012</c:v>
                </c:pt>
                <c:pt idx="3028">
                  <c:v>19/03/2012</c:v>
                </c:pt>
                <c:pt idx="3029">
                  <c:v>20/03/2012</c:v>
                </c:pt>
                <c:pt idx="3030">
                  <c:v>21/03/2012</c:v>
                </c:pt>
                <c:pt idx="3031">
                  <c:v>22/03/2012</c:v>
                </c:pt>
                <c:pt idx="3032">
                  <c:v>23/03/2012</c:v>
                </c:pt>
                <c:pt idx="3033">
                  <c:v>26/03/2012</c:v>
                </c:pt>
                <c:pt idx="3034">
                  <c:v>27/03/2012</c:v>
                </c:pt>
                <c:pt idx="3035">
                  <c:v>28/03/2012</c:v>
                </c:pt>
                <c:pt idx="3036">
                  <c:v>29/03/2012</c:v>
                </c:pt>
                <c:pt idx="3037">
                  <c:v>30/03/2012</c:v>
                </c:pt>
                <c:pt idx="3038">
                  <c:v>02/04/2012</c:v>
                </c:pt>
                <c:pt idx="3039">
                  <c:v>03/04/2012</c:v>
                </c:pt>
                <c:pt idx="3040">
                  <c:v>04/04/2012</c:v>
                </c:pt>
                <c:pt idx="3041">
                  <c:v>05/04/2012</c:v>
                </c:pt>
                <c:pt idx="3042">
                  <c:v>09/04/2012</c:v>
                </c:pt>
                <c:pt idx="3043">
                  <c:v>10/04/2012</c:v>
                </c:pt>
                <c:pt idx="3044">
                  <c:v>11/04/2012</c:v>
                </c:pt>
                <c:pt idx="3045">
                  <c:v>12/04/2012</c:v>
                </c:pt>
                <c:pt idx="3046">
                  <c:v>13/04/2012</c:v>
                </c:pt>
                <c:pt idx="3047">
                  <c:v>16/04/2012</c:v>
                </c:pt>
                <c:pt idx="3048">
                  <c:v>17/04/2012</c:v>
                </c:pt>
                <c:pt idx="3049">
                  <c:v>18/04/2012</c:v>
                </c:pt>
                <c:pt idx="3050">
                  <c:v>19/04/2012</c:v>
                </c:pt>
                <c:pt idx="3051">
                  <c:v>20/04/2012</c:v>
                </c:pt>
                <c:pt idx="3052">
                  <c:v>23/04/2012</c:v>
                </c:pt>
                <c:pt idx="3053">
                  <c:v>24/04/2012</c:v>
                </c:pt>
                <c:pt idx="3054">
                  <c:v>25/04/2012</c:v>
                </c:pt>
                <c:pt idx="3055">
                  <c:v>26/04/2012</c:v>
                </c:pt>
                <c:pt idx="3056">
                  <c:v>27/04/2012</c:v>
                </c:pt>
                <c:pt idx="3057">
                  <c:v>30/04/2012</c:v>
                </c:pt>
                <c:pt idx="3058">
                  <c:v>02/05/2012</c:v>
                </c:pt>
                <c:pt idx="3059">
                  <c:v>03/05/2012</c:v>
                </c:pt>
                <c:pt idx="3060">
                  <c:v>04/05/2012</c:v>
                </c:pt>
                <c:pt idx="3061">
                  <c:v>07/05/2012</c:v>
                </c:pt>
                <c:pt idx="3062">
                  <c:v>08/05/2012</c:v>
                </c:pt>
                <c:pt idx="3063">
                  <c:v>09/05/2012</c:v>
                </c:pt>
                <c:pt idx="3064">
                  <c:v>10/05/2012</c:v>
                </c:pt>
                <c:pt idx="3065">
                  <c:v>11/05/2012</c:v>
                </c:pt>
                <c:pt idx="3066">
                  <c:v>14/05/2012</c:v>
                </c:pt>
                <c:pt idx="3067">
                  <c:v>15/05/2012</c:v>
                </c:pt>
                <c:pt idx="3068">
                  <c:v>16/05/2012</c:v>
                </c:pt>
                <c:pt idx="3069">
                  <c:v>17/05/2012</c:v>
                </c:pt>
                <c:pt idx="3070">
                  <c:v>18/05/2012</c:v>
                </c:pt>
                <c:pt idx="3071">
                  <c:v>21/05/2012</c:v>
                </c:pt>
                <c:pt idx="3072">
                  <c:v>22/05/2012</c:v>
                </c:pt>
                <c:pt idx="3073">
                  <c:v>23/05/2012</c:v>
                </c:pt>
                <c:pt idx="3074">
                  <c:v>24/05/2012</c:v>
                </c:pt>
                <c:pt idx="3075">
                  <c:v>25/05/2012</c:v>
                </c:pt>
                <c:pt idx="3076">
                  <c:v>28/05/2012</c:v>
                </c:pt>
                <c:pt idx="3077">
                  <c:v>29/05/2012</c:v>
                </c:pt>
                <c:pt idx="3078">
                  <c:v>30/05/2012</c:v>
                </c:pt>
                <c:pt idx="3079">
                  <c:v>31/05/2012</c:v>
                </c:pt>
                <c:pt idx="3080">
                  <c:v>01/06/2012</c:v>
                </c:pt>
                <c:pt idx="3081">
                  <c:v>04/06/2012</c:v>
                </c:pt>
                <c:pt idx="3082">
                  <c:v>05/06/2012</c:v>
                </c:pt>
                <c:pt idx="3083">
                  <c:v>06/06/2012</c:v>
                </c:pt>
                <c:pt idx="3084">
                  <c:v>08/06/2012</c:v>
                </c:pt>
                <c:pt idx="3085">
                  <c:v>11/06/2012</c:v>
                </c:pt>
                <c:pt idx="3086">
                  <c:v>12/06/2012</c:v>
                </c:pt>
                <c:pt idx="3087">
                  <c:v>13/06/2012</c:v>
                </c:pt>
                <c:pt idx="3088">
                  <c:v>14/06/2012</c:v>
                </c:pt>
                <c:pt idx="3089">
                  <c:v>15/06/2012</c:v>
                </c:pt>
                <c:pt idx="3090">
                  <c:v>18/06/2012</c:v>
                </c:pt>
                <c:pt idx="3091">
                  <c:v>19/06/2012</c:v>
                </c:pt>
                <c:pt idx="3092">
                  <c:v>20/06/2012</c:v>
                </c:pt>
                <c:pt idx="3093">
                  <c:v>21/06/2012</c:v>
                </c:pt>
                <c:pt idx="3094">
                  <c:v>22/06/2012</c:v>
                </c:pt>
                <c:pt idx="3095">
                  <c:v>25/06/2012</c:v>
                </c:pt>
                <c:pt idx="3096">
                  <c:v>26/06/2012</c:v>
                </c:pt>
                <c:pt idx="3097">
                  <c:v>27/06/2012</c:v>
                </c:pt>
                <c:pt idx="3098">
                  <c:v>28/06/2012</c:v>
                </c:pt>
                <c:pt idx="3099">
                  <c:v>29/06/2012</c:v>
                </c:pt>
                <c:pt idx="3100">
                  <c:v>02/07/2012</c:v>
                </c:pt>
                <c:pt idx="3101">
                  <c:v>03/07/2012</c:v>
                </c:pt>
                <c:pt idx="3102">
                  <c:v>04/07/2012</c:v>
                </c:pt>
                <c:pt idx="3103">
                  <c:v>05/07/2012</c:v>
                </c:pt>
                <c:pt idx="3104">
                  <c:v>06/07/2012</c:v>
                </c:pt>
                <c:pt idx="3105">
                  <c:v>10/07/2012</c:v>
                </c:pt>
                <c:pt idx="3106">
                  <c:v>11/07/2012</c:v>
                </c:pt>
                <c:pt idx="3107">
                  <c:v>12/07/2012</c:v>
                </c:pt>
                <c:pt idx="3108">
                  <c:v>13/07/2012</c:v>
                </c:pt>
                <c:pt idx="3109">
                  <c:v>16/07/2012</c:v>
                </c:pt>
                <c:pt idx="3110">
                  <c:v>17/07/2012</c:v>
                </c:pt>
                <c:pt idx="3111">
                  <c:v>18/07/2012</c:v>
                </c:pt>
                <c:pt idx="3112">
                  <c:v>19/07/2012</c:v>
                </c:pt>
                <c:pt idx="3113">
                  <c:v>20/07/2012</c:v>
                </c:pt>
                <c:pt idx="3114">
                  <c:v>23/07/2012</c:v>
                </c:pt>
                <c:pt idx="3115">
                  <c:v>24/07/2012</c:v>
                </c:pt>
                <c:pt idx="3116">
                  <c:v>25/07/2012</c:v>
                </c:pt>
                <c:pt idx="3117">
                  <c:v>26/07/2012</c:v>
                </c:pt>
                <c:pt idx="3118">
                  <c:v>27/07/2012</c:v>
                </c:pt>
                <c:pt idx="3119">
                  <c:v>30/07/2012</c:v>
                </c:pt>
                <c:pt idx="3120">
                  <c:v>31/07/2012</c:v>
                </c:pt>
                <c:pt idx="3121">
                  <c:v>01/08/2012</c:v>
                </c:pt>
                <c:pt idx="3122">
                  <c:v>02/08/2012</c:v>
                </c:pt>
                <c:pt idx="3123">
                  <c:v>03/08/2012</c:v>
                </c:pt>
                <c:pt idx="3124">
                  <c:v>06/08/2012</c:v>
                </c:pt>
                <c:pt idx="3125">
                  <c:v>07/08/2012</c:v>
                </c:pt>
                <c:pt idx="3126">
                  <c:v>08/08/2012</c:v>
                </c:pt>
                <c:pt idx="3127">
                  <c:v>09/08/2012</c:v>
                </c:pt>
                <c:pt idx="3128">
                  <c:v>10/08/2012</c:v>
                </c:pt>
                <c:pt idx="3129">
                  <c:v>13/08/2012</c:v>
                </c:pt>
                <c:pt idx="3130">
                  <c:v>14/08/2012</c:v>
                </c:pt>
                <c:pt idx="3131">
                  <c:v>15/08/2012</c:v>
                </c:pt>
                <c:pt idx="3132">
                  <c:v>16/08/2012</c:v>
                </c:pt>
                <c:pt idx="3133">
                  <c:v>17/08/2012</c:v>
                </c:pt>
                <c:pt idx="3134">
                  <c:v>20/08/2012</c:v>
                </c:pt>
                <c:pt idx="3135">
                  <c:v>21/08/2012</c:v>
                </c:pt>
                <c:pt idx="3136">
                  <c:v>22/08/2012</c:v>
                </c:pt>
                <c:pt idx="3137">
                  <c:v>23/08/2012</c:v>
                </c:pt>
                <c:pt idx="3138">
                  <c:v>24/08/2012</c:v>
                </c:pt>
                <c:pt idx="3139">
                  <c:v>27/08/2012</c:v>
                </c:pt>
                <c:pt idx="3140">
                  <c:v>28/08/2012</c:v>
                </c:pt>
                <c:pt idx="3141">
                  <c:v>29/08/2012</c:v>
                </c:pt>
                <c:pt idx="3142">
                  <c:v>30/08/2012</c:v>
                </c:pt>
                <c:pt idx="3143">
                  <c:v>31/08/2012</c:v>
                </c:pt>
                <c:pt idx="3144">
                  <c:v>03/09/2012</c:v>
                </c:pt>
                <c:pt idx="3145">
                  <c:v>04/09/2012</c:v>
                </c:pt>
                <c:pt idx="3146">
                  <c:v>05/09/2012</c:v>
                </c:pt>
                <c:pt idx="3147">
                  <c:v>06/09/2012</c:v>
                </c:pt>
                <c:pt idx="3148">
                  <c:v>10/09/2012</c:v>
                </c:pt>
                <c:pt idx="3149">
                  <c:v>11/09/2012</c:v>
                </c:pt>
                <c:pt idx="3150">
                  <c:v>12/09/2012</c:v>
                </c:pt>
                <c:pt idx="3151">
                  <c:v>13/09/2012</c:v>
                </c:pt>
                <c:pt idx="3152">
                  <c:v>14/09/2012</c:v>
                </c:pt>
                <c:pt idx="3153">
                  <c:v>17/09/2012</c:v>
                </c:pt>
                <c:pt idx="3154">
                  <c:v>18/09/2012</c:v>
                </c:pt>
                <c:pt idx="3155">
                  <c:v>19/09/2012</c:v>
                </c:pt>
                <c:pt idx="3156">
                  <c:v>20/09/2012</c:v>
                </c:pt>
                <c:pt idx="3157">
                  <c:v>21/09/2012</c:v>
                </c:pt>
                <c:pt idx="3158">
                  <c:v>24/09/2012</c:v>
                </c:pt>
                <c:pt idx="3159">
                  <c:v>25/09/2012</c:v>
                </c:pt>
                <c:pt idx="3160">
                  <c:v>26/09/2012</c:v>
                </c:pt>
                <c:pt idx="3161">
                  <c:v>27/09/2012</c:v>
                </c:pt>
                <c:pt idx="3162">
                  <c:v>28/09/2012</c:v>
                </c:pt>
                <c:pt idx="3163">
                  <c:v>01/10/2012</c:v>
                </c:pt>
                <c:pt idx="3164">
                  <c:v>02/10/2012</c:v>
                </c:pt>
                <c:pt idx="3165">
                  <c:v>03/10/2012</c:v>
                </c:pt>
                <c:pt idx="3166">
                  <c:v>04/10/2012</c:v>
                </c:pt>
                <c:pt idx="3167">
                  <c:v>05/10/2012</c:v>
                </c:pt>
                <c:pt idx="3168">
                  <c:v>08/10/2012</c:v>
                </c:pt>
                <c:pt idx="3169">
                  <c:v>09/10/2012</c:v>
                </c:pt>
                <c:pt idx="3170">
                  <c:v>10/10/2012</c:v>
                </c:pt>
                <c:pt idx="3171">
                  <c:v>11/10/2012</c:v>
                </c:pt>
                <c:pt idx="3172">
                  <c:v>15/10/2012</c:v>
                </c:pt>
                <c:pt idx="3173">
                  <c:v>16/10/2012</c:v>
                </c:pt>
                <c:pt idx="3174">
                  <c:v>17/10/2012</c:v>
                </c:pt>
                <c:pt idx="3175">
                  <c:v>18/10/2012</c:v>
                </c:pt>
                <c:pt idx="3176">
                  <c:v>19/10/2012</c:v>
                </c:pt>
                <c:pt idx="3177">
                  <c:v>22/10/2012</c:v>
                </c:pt>
                <c:pt idx="3178">
                  <c:v>23/10/2012</c:v>
                </c:pt>
                <c:pt idx="3179">
                  <c:v>24/10/2012</c:v>
                </c:pt>
                <c:pt idx="3180">
                  <c:v>25/10/2012</c:v>
                </c:pt>
                <c:pt idx="3181">
                  <c:v>26/10/2012</c:v>
                </c:pt>
                <c:pt idx="3182">
                  <c:v>29/10/2012</c:v>
                </c:pt>
                <c:pt idx="3183">
                  <c:v>30/10/2012</c:v>
                </c:pt>
                <c:pt idx="3184">
                  <c:v>31/10/2012</c:v>
                </c:pt>
                <c:pt idx="3185">
                  <c:v>01/11/2012</c:v>
                </c:pt>
                <c:pt idx="3186">
                  <c:v>05/11/2012</c:v>
                </c:pt>
                <c:pt idx="3187">
                  <c:v>06/11/2012</c:v>
                </c:pt>
                <c:pt idx="3188">
                  <c:v>07/11/2012</c:v>
                </c:pt>
                <c:pt idx="3189">
                  <c:v>08/11/2012</c:v>
                </c:pt>
                <c:pt idx="3190">
                  <c:v>09/11/2012</c:v>
                </c:pt>
                <c:pt idx="3191">
                  <c:v>12/11/2012</c:v>
                </c:pt>
                <c:pt idx="3192">
                  <c:v>13/11/2012</c:v>
                </c:pt>
                <c:pt idx="3193">
                  <c:v>14/11/2012</c:v>
                </c:pt>
                <c:pt idx="3194">
                  <c:v>16/11/2012</c:v>
                </c:pt>
                <c:pt idx="3195">
                  <c:v>19/11/2012</c:v>
                </c:pt>
                <c:pt idx="3196">
                  <c:v>21/11/2012</c:v>
                </c:pt>
                <c:pt idx="3197">
                  <c:v>22/11/2012</c:v>
                </c:pt>
                <c:pt idx="3198">
                  <c:v>23/11/2012</c:v>
                </c:pt>
                <c:pt idx="3199">
                  <c:v>26/11/2012</c:v>
                </c:pt>
                <c:pt idx="3200">
                  <c:v>27/11/2012</c:v>
                </c:pt>
                <c:pt idx="3201">
                  <c:v>28/11/2012</c:v>
                </c:pt>
                <c:pt idx="3202">
                  <c:v>29/11/2012</c:v>
                </c:pt>
                <c:pt idx="3203">
                  <c:v>30/11/2012</c:v>
                </c:pt>
                <c:pt idx="3204">
                  <c:v>03/12/2012</c:v>
                </c:pt>
                <c:pt idx="3205">
                  <c:v>04/12/2012</c:v>
                </c:pt>
                <c:pt idx="3206">
                  <c:v>05/12/2012</c:v>
                </c:pt>
                <c:pt idx="3207">
                  <c:v>06/12/2012</c:v>
                </c:pt>
                <c:pt idx="3208">
                  <c:v>07/12/2012</c:v>
                </c:pt>
                <c:pt idx="3209">
                  <c:v>10/12/2012</c:v>
                </c:pt>
                <c:pt idx="3210">
                  <c:v>11/12/2012</c:v>
                </c:pt>
                <c:pt idx="3211">
                  <c:v>12/12/2012</c:v>
                </c:pt>
                <c:pt idx="3212">
                  <c:v>13/12/2012</c:v>
                </c:pt>
                <c:pt idx="3213">
                  <c:v>14/12/2012</c:v>
                </c:pt>
                <c:pt idx="3214">
                  <c:v>17/12/2012</c:v>
                </c:pt>
                <c:pt idx="3215">
                  <c:v>18/12/2012</c:v>
                </c:pt>
                <c:pt idx="3216">
                  <c:v>19/12/2012</c:v>
                </c:pt>
                <c:pt idx="3217">
                  <c:v>20/12/2012</c:v>
                </c:pt>
                <c:pt idx="3218">
                  <c:v>21/12/2012</c:v>
                </c:pt>
                <c:pt idx="3219">
                  <c:v>26/12/2012</c:v>
                </c:pt>
                <c:pt idx="3220">
                  <c:v>27/12/2012</c:v>
                </c:pt>
                <c:pt idx="3221">
                  <c:v>28/12/2012</c:v>
                </c:pt>
                <c:pt idx="3222">
                  <c:v>02/01/2013</c:v>
                </c:pt>
                <c:pt idx="3223">
                  <c:v>03/01/2013</c:v>
                </c:pt>
                <c:pt idx="3224">
                  <c:v>04/01/2013</c:v>
                </c:pt>
                <c:pt idx="3225">
                  <c:v>07/01/2013</c:v>
                </c:pt>
                <c:pt idx="3226">
                  <c:v>08/01/2013</c:v>
                </c:pt>
                <c:pt idx="3227">
                  <c:v>09/01/2013</c:v>
                </c:pt>
                <c:pt idx="3228">
                  <c:v>10/01/2013</c:v>
                </c:pt>
                <c:pt idx="3229">
                  <c:v>11/01/2013</c:v>
                </c:pt>
                <c:pt idx="3230">
                  <c:v>14/01/2013</c:v>
                </c:pt>
                <c:pt idx="3231">
                  <c:v>15/01/2013</c:v>
                </c:pt>
                <c:pt idx="3232">
                  <c:v>16/01/2013</c:v>
                </c:pt>
                <c:pt idx="3233">
                  <c:v>17/01/2013</c:v>
                </c:pt>
                <c:pt idx="3234">
                  <c:v>18/01/2013</c:v>
                </c:pt>
                <c:pt idx="3235">
                  <c:v>21/01/2013</c:v>
                </c:pt>
                <c:pt idx="3236">
                  <c:v>22/01/2013</c:v>
                </c:pt>
                <c:pt idx="3237">
                  <c:v>23/01/2013</c:v>
                </c:pt>
                <c:pt idx="3238">
                  <c:v>24/01/2013</c:v>
                </c:pt>
                <c:pt idx="3239">
                  <c:v>28/01/2013</c:v>
                </c:pt>
                <c:pt idx="3240">
                  <c:v>29/01/2013</c:v>
                </c:pt>
                <c:pt idx="3241">
                  <c:v>30/01/2013</c:v>
                </c:pt>
                <c:pt idx="3242">
                  <c:v>31/01/2013</c:v>
                </c:pt>
                <c:pt idx="3243">
                  <c:v>01/02/2013</c:v>
                </c:pt>
                <c:pt idx="3244">
                  <c:v>04/02/2013</c:v>
                </c:pt>
                <c:pt idx="3245">
                  <c:v>05/02/2013</c:v>
                </c:pt>
                <c:pt idx="3246">
                  <c:v>06/02/2013</c:v>
                </c:pt>
                <c:pt idx="3247">
                  <c:v>07/02/2013</c:v>
                </c:pt>
                <c:pt idx="3248">
                  <c:v>08/02/2013</c:v>
                </c:pt>
                <c:pt idx="3249">
                  <c:v>13/02/2013</c:v>
                </c:pt>
                <c:pt idx="3250">
                  <c:v>14/02/2013</c:v>
                </c:pt>
                <c:pt idx="3251">
                  <c:v>15/02/2013</c:v>
                </c:pt>
                <c:pt idx="3252">
                  <c:v>18/02/2013</c:v>
                </c:pt>
                <c:pt idx="3253">
                  <c:v>19/02/2013</c:v>
                </c:pt>
                <c:pt idx="3254">
                  <c:v>20/02/2013</c:v>
                </c:pt>
                <c:pt idx="3255">
                  <c:v>21/02/2013</c:v>
                </c:pt>
                <c:pt idx="3256">
                  <c:v>22/02/2013</c:v>
                </c:pt>
                <c:pt idx="3257">
                  <c:v>25/02/2013</c:v>
                </c:pt>
                <c:pt idx="3258">
                  <c:v>26/02/2013</c:v>
                </c:pt>
                <c:pt idx="3259">
                  <c:v>27/02/2013</c:v>
                </c:pt>
                <c:pt idx="3260">
                  <c:v>28/02/2013</c:v>
                </c:pt>
                <c:pt idx="3261">
                  <c:v>01/03/2013</c:v>
                </c:pt>
                <c:pt idx="3262">
                  <c:v>04/03/2013</c:v>
                </c:pt>
                <c:pt idx="3263">
                  <c:v>05/03/2013</c:v>
                </c:pt>
                <c:pt idx="3264">
                  <c:v>06/03/2013</c:v>
                </c:pt>
                <c:pt idx="3265">
                  <c:v>07/03/2013</c:v>
                </c:pt>
                <c:pt idx="3266">
                  <c:v>08/03/2013</c:v>
                </c:pt>
                <c:pt idx="3267">
                  <c:v>11/03/2013</c:v>
                </c:pt>
                <c:pt idx="3268">
                  <c:v>12/03/2013</c:v>
                </c:pt>
                <c:pt idx="3269">
                  <c:v>13/03/2013</c:v>
                </c:pt>
                <c:pt idx="3270">
                  <c:v>14/03/2013</c:v>
                </c:pt>
                <c:pt idx="3271">
                  <c:v>15/03/2013</c:v>
                </c:pt>
                <c:pt idx="3272">
                  <c:v>18/03/2013</c:v>
                </c:pt>
                <c:pt idx="3273">
                  <c:v>19/03/2013</c:v>
                </c:pt>
                <c:pt idx="3274">
                  <c:v>20/03/2013</c:v>
                </c:pt>
                <c:pt idx="3275">
                  <c:v>21/03/2013</c:v>
                </c:pt>
                <c:pt idx="3276">
                  <c:v>22/03/2013</c:v>
                </c:pt>
                <c:pt idx="3277">
                  <c:v>25/03/2013</c:v>
                </c:pt>
                <c:pt idx="3278">
                  <c:v>26/03/2013</c:v>
                </c:pt>
                <c:pt idx="3279">
                  <c:v>27/03/2013</c:v>
                </c:pt>
                <c:pt idx="3280">
                  <c:v>28/03/2013</c:v>
                </c:pt>
                <c:pt idx="3281">
                  <c:v>01/04/2013</c:v>
                </c:pt>
                <c:pt idx="3282">
                  <c:v>02/04/2013</c:v>
                </c:pt>
                <c:pt idx="3283">
                  <c:v>03/04/2013</c:v>
                </c:pt>
                <c:pt idx="3284">
                  <c:v>04/04/2013</c:v>
                </c:pt>
                <c:pt idx="3285">
                  <c:v>05/04/2013</c:v>
                </c:pt>
                <c:pt idx="3286">
                  <c:v>08/04/2013</c:v>
                </c:pt>
                <c:pt idx="3287">
                  <c:v>09/04/2013</c:v>
                </c:pt>
                <c:pt idx="3288">
                  <c:v>10/04/2013</c:v>
                </c:pt>
                <c:pt idx="3289">
                  <c:v>11/04/2013</c:v>
                </c:pt>
                <c:pt idx="3290">
                  <c:v>12/04/2013</c:v>
                </c:pt>
                <c:pt idx="3291">
                  <c:v>15/04/2013</c:v>
                </c:pt>
                <c:pt idx="3292">
                  <c:v>16/04/2013</c:v>
                </c:pt>
                <c:pt idx="3293">
                  <c:v>17/04/2013</c:v>
                </c:pt>
                <c:pt idx="3294">
                  <c:v>18/04/2013</c:v>
                </c:pt>
                <c:pt idx="3295">
                  <c:v>19/04/2013</c:v>
                </c:pt>
                <c:pt idx="3296">
                  <c:v>22/04/2013</c:v>
                </c:pt>
                <c:pt idx="3297">
                  <c:v>23/04/2013</c:v>
                </c:pt>
                <c:pt idx="3298">
                  <c:v>24/04/2013</c:v>
                </c:pt>
                <c:pt idx="3299">
                  <c:v>25/04/2013</c:v>
                </c:pt>
                <c:pt idx="3300">
                  <c:v>26/04/2013</c:v>
                </c:pt>
                <c:pt idx="3301">
                  <c:v>29/04/2013</c:v>
                </c:pt>
                <c:pt idx="3302">
                  <c:v>30/04/2013</c:v>
                </c:pt>
                <c:pt idx="3303">
                  <c:v>02/05/2013</c:v>
                </c:pt>
                <c:pt idx="3304">
                  <c:v>03/05/2013</c:v>
                </c:pt>
                <c:pt idx="3305">
                  <c:v>06/05/2013</c:v>
                </c:pt>
                <c:pt idx="3306">
                  <c:v>07/05/2013</c:v>
                </c:pt>
                <c:pt idx="3307">
                  <c:v>08/05/2013</c:v>
                </c:pt>
                <c:pt idx="3308">
                  <c:v>09/05/2013</c:v>
                </c:pt>
                <c:pt idx="3309">
                  <c:v>10/05/2013</c:v>
                </c:pt>
                <c:pt idx="3310">
                  <c:v>13/05/2013</c:v>
                </c:pt>
                <c:pt idx="3311">
                  <c:v>14/05/2013</c:v>
                </c:pt>
                <c:pt idx="3312">
                  <c:v>15/05/2013</c:v>
                </c:pt>
                <c:pt idx="3313">
                  <c:v>16/05/2013</c:v>
                </c:pt>
                <c:pt idx="3314">
                  <c:v>17/05/2013</c:v>
                </c:pt>
                <c:pt idx="3315">
                  <c:v>20/05/2013</c:v>
                </c:pt>
                <c:pt idx="3316">
                  <c:v>21/05/2013</c:v>
                </c:pt>
                <c:pt idx="3317">
                  <c:v>22/05/2013</c:v>
                </c:pt>
                <c:pt idx="3318">
                  <c:v>23/05/2013</c:v>
                </c:pt>
                <c:pt idx="3319">
                  <c:v>24/05/2013</c:v>
                </c:pt>
                <c:pt idx="3320">
                  <c:v>27/05/2013</c:v>
                </c:pt>
                <c:pt idx="3321">
                  <c:v>28/05/2013</c:v>
                </c:pt>
                <c:pt idx="3322">
                  <c:v>29/05/2013</c:v>
                </c:pt>
                <c:pt idx="3323">
                  <c:v>31/05/2013</c:v>
                </c:pt>
                <c:pt idx="3324">
                  <c:v>03/06/2013</c:v>
                </c:pt>
                <c:pt idx="3325">
                  <c:v>04/06/2013</c:v>
                </c:pt>
                <c:pt idx="3326">
                  <c:v>05/06/2013</c:v>
                </c:pt>
                <c:pt idx="3327">
                  <c:v>06/06/2013</c:v>
                </c:pt>
                <c:pt idx="3328">
                  <c:v>07/06/2013</c:v>
                </c:pt>
                <c:pt idx="3329">
                  <c:v>10/06/2013</c:v>
                </c:pt>
                <c:pt idx="3330">
                  <c:v>11/06/2013</c:v>
                </c:pt>
                <c:pt idx="3331">
                  <c:v>12/06/2013</c:v>
                </c:pt>
                <c:pt idx="3332">
                  <c:v>13/06/2013</c:v>
                </c:pt>
                <c:pt idx="3333">
                  <c:v>14/06/2013</c:v>
                </c:pt>
                <c:pt idx="3334">
                  <c:v>17/06/2013</c:v>
                </c:pt>
                <c:pt idx="3335">
                  <c:v>18/06/2013</c:v>
                </c:pt>
                <c:pt idx="3336">
                  <c:v>19/06/2013</c:v>
                </c:pt>
                <c:pt idx="3337">
                  <c:v>20/06/2013</c:v>
                </c:pt>
                <c:pt idx="3338">
                  <c:v>21/06/2013</c:v>
                </c:pt>
                <c:pt idx="3339">
                  <c:v>24/06/2013</c:v>
                </c:pt>
                <c:pt idx="3340">
                  <c:v>25/06/2013</c:v>
                </c:pt>
                <c:pt idx="3341">
                  <c:v>26/06/2013</c:v>
                </c:pt>
                <c:pt idx="3342">
                  <c:v>27/06/2013</c:v>
                </c:pt>
                <c:pt idx="3343">
                  <c:v>28/06/2013</c:v>
                </c:pt>
                <c:pt idx="3344">
                  <c:v>01/07/2013</c:v>
                </c:pt>
                <c:pt idx="3345">
                  <c:v>02/07/2013</c:v>
                </c:pt>
                <c:pt idx="3346">
                  <c:v>03/07/2013</c:v>
                </c:pt>
                <c:pt idx="3347">
                  <c:v>04/07/2013</c:v>
                </c:pt>
                <c:pt idx="3348">
                  <c:v>05/07/2013</c:v>
                </c:pt>
                <c:pt idx="3349">
                  <c:v>08/07/2013</c:v>
                </c:pt>
                <c:pt idx="3350">
                  <c:v>10/07/2013</c:v>
                </c:pt>
                <c:pt idx="3351">
                  <c:v>11/07/2013</c:v>
                </c:pt>
                <c:pt idx="3352">
                  <c:v>12/07/2013</c:v>
                </c:pt>
                <c:pt idx="3353">
                  <c:v>15/07/2013</c:v>
                </c:pt>
                <c:pt idx="3354">
                  <c:v>16/07/2013</c:v>
                </c:pt>
                <c:pt idx="3355">
                  <c:v>17/07/2013</c:v>
                </c:pt>
                <c:pt idx="3356">
                  <c:v>18/07/2013</c:v>
                </c:pt>
                <c:pt idx="3357">
                  <c:v>19/07/2013</c:v>
                </c:pt>
                <c:pt idx="3358">
                  <c:v>22/07/2013</c:v>
                </c:pt>
                <c:pt idx="3359">
                  <c:v>23/07/2013</c:v>
                </c:pt>
                <c:pt idx="3360">
                  <c:v>24/07/2013</c:v>
                </c:pt>
                <c:pt idx="3361">
                  <c:v>25/07/2013</c:v>
                </c:pt>
                <c:pt idx="3362">
                  <c:v>26/07/2013</c:v>
                </c:pt>
                <c:pt idx="3363">
                  <c:v>29/07/2013</c:v>
                </c:pt>
                <c:pt idx="3364">
                  <c:v>30/07/2013</c:v>
                </c:pt>
                <c:pt idx="3365">
                  <c:v>31/07/2013</c:v>
                </c:pt>
                <c:pt idx="3366">
                  <c:v>01/08/2013</c:v>
                </c:pt>
                <c:pt idx="3367">
                  <c:v>02/08/2013</c:v>
                </c:pt>
                <c:pt idx="3368">
                  <c:v>05/08/2013</c:v>
                </c:pt>
                <c:pt idx="3369">
                  <c:v>06/08/2013</c:v>
                </c:pt>
                <c:pt idx="3370">
                  <c:v>07/08/2013</c:v>
                </c:pt>
                <c:pt idx="3371">
                  <c:v>08/08/2013</c:v>
                </c:pt>
                <c:pt idx="3372">
                  <c:v>09/08/2013</c:v>
                </c:pt>
                <c:pt idx="3373">
                  <c:v>12/08/2013</c:v>
                </c:pt>
                <c:pt idx="3374">
                  <c:v>13/08/2013</c:v>
                </c:pt>
                <c:pt idx="3375">
                  <c:v>14/08/2013</c:v>
                </c:pt>
                <c:pt idx="3376">
                  <c:v>15/08/2013</c:v>
                </c:pt>
                <c:pt idx="3377">
                  <c:v>19/08/2013</c:v>
                </c:pt>
                <c:pt idx="3378">
                  <c:v>20/08/2013</c:v>
                </c:pt>
                <c:pt idx="3379">
                  <c:v>21/08/2013</c:v>
                </c:pt>
                <c:pt idx="3380">
                  <c:v>22/08/2013</c:v>
                </c:pt>
                <c:pt idx="3381">
                  <c:v>23/08/2013</c:v>
                </c:pt>
                <c:pt idx="3382">
                  <c:v>26/08/2013</c:v>
                </c:pt>
                <c:pt idx="3383">
                  <c:v>27/08/2013</c:v>
                </c:pt>
                <c:pt idx="3384">
                  <c:v>28/08/2013</c:v>
                </c:pt>
                <c:pt idx="3385">
                  <c:v>29/08/2013</c:v>
                </c:pt>
                <c:pt idx="3386">
                  <c:v>30/08/2013</c:v>
                </c:pt>
                <c:pt idx="3387">
                  <c:v>02/09/2013</c:v>
                </c:pt>
                <c:pt idx="3388">
                  <c:v>03/09/2013</c:v>
                </c:pt>
                <c:pt idx="3389">
                  <c:v>04/09/2013</c:v>
                </c:pt>
                <c:pt idx="3390">
                  <c:v>05/09/2013</c:v>
                </c:pt>
                <c:pt idx="3391">
                  <c:v>06/09/2013</c:v>
                </c:pt>
                <c:pt idx="3392">
                  <c:v>09/09/2013</c:v>
                </c:pt>
                <c:pt idx="3393">
                  <c:v>10/09/2013</c:v>
                </c:pt>
                <c:pt idx="3394">
                  <c:v>11/09/2013</c:v>
                </c:pt>
                <c:pt idx="3395">
                  <c:v>12/09/2013</c:v>
                </c:pt>
                <c:pt idx="3396">
                  <c:v>13/09/2013</c:v>
                </c:pt>
                <c:pt idx="3397">
                  <c:v>16/09/2013</c:v>
                </c:pt>
                <c:pt idx="3398">
                  <c:v>17/09/2013</c:v>
                </c:pt>
                <c:pt idx="3399">
                  <c:v>18/09/2013</c:v>
                </c:pt>
                <c:pt idx="3400">
                  <c:v>19/09/2013</c:v>
                </c:pt>
                <c:pt idx="3401">
                  <c:v>20/09/2013</c:v>
                </c:pt>
                <c:pt idx="3402">
                  <c:v>23/09/2013</c:v>
                </c:pt>
                <c:pt idx="3403">
                  <c:v>24/09/2013</c:v>
                </c:pt>
                <c:pt idx="3404">
                  <c:v>25/09/2013</c:v>
                </c:pt>
                <c:pt idx="3405">
                  <c:v>26/09/2013</c:v>
                </c:pt>
                <c:pt idx="3406">
                  <c:v>27/09/2013</c:v>
                </c:pt>
                <c:pt idx="3407">
                  <c:v>30/09/2013</c:v>
                </c:pt>
                <c:pt idx="3408">
                  <c:v>01/10/2013</c:v>
                </c:pt>
                <c:pt idx="3409">
                  <c:v>02/10/2013</c:v>
                </c:pt>
                <c:pt idx="3410">
                  <c:v>03/10/2013</c:v>
                </c:pt>
                <c:pt idx="3411">
                  <c:v>04/10/2013</c:v>
                </c:pt>
                <c:pt idx="3412">
                  <c:v>07/10/2013</c:v>
                </c:pt>
                <c:pt idx="3413">
                  <c:v>08/10/2013</c:v>
                </c:pt>
                <c:pt idx="3414">
                  <c:v>09/10/2013</c:v>
                </c:pt>
                <c:pt idx="3415">
                  <c:v>10/10/2013</c:v>
                </c:pt>
                <c:pt idx="3416">
                  <c:v>11/10/2013</c:v>
                </c:pt>
                <c:pt idx="3417">
                  <c:v>14/10/2013</c:v>
                </c:pt>
                <c:pt idx="3418">
                  <c:v>15/10/2013</c:v>
                </c:pt>
                <c:pt idx="3419">
                  <c:v>16/10/2013</c:v>
                </c:pt>
                <c:pt idx="3420">
                  <c:v>17/10/2013</c:v>
                </c:pt>
                <c:pt idx="3421">
                  <c:v>18/10/2013</c:v>
                </c:pt>
                <c:pt idx="3422">
                  <c:v>21/10/2013</c:v>
                </c:pt>
                <c:pt idx="3423">
                  <c:v>22/10/2013</c:v>
                </c:pt>
                <c:pt idx="3424">
                  <c:v>23/10/2013</c:v>
                </c:pt>
                <c:pt idx="3425">
                  <c:v>24/10/2013</c:v>
                </c:pt>
                <c:pt idx="3426">
                  <c:v>25/10/2013</c:v>
                </c:pt>
                <c:pt idx="3427">
                  <c:v>28/10/2013</c:v>
                </c:pt>
                <c:pt idx="3428">
                  <c:v>29/10/2013</c:v>
                </c:pt>
                <c:pt idx="3429">
                  <c:v>30/10/2013</c:v>
                </c:pt>
                <c:pt idx="3430">
                  <c:v>31/10/2013</c:v>
                </c:pt>
                <c:pt idx="3431">
                  <c:v>01/11/2013</c:v>
                </c:pt>
                <c:pt idx="3432">
                  <c:v>04/11/2013</c:v>
                </c:pt>
                <c:pt idx="3433">
                  <c:v>05/11/2013</c:v>
                </c:pt>
                <c:pt idx="3434">
                  <c:v>06/11/2013</c:v>
                </c:pt>
                <c:pt idx="3435">
                  <c:v>07/11/2013</c:v>
                </c:pt>
                <c:pt idx="3436">
                  <c:v>08/11/2013</c:v>
                </c:pt>
                <c:pt idx="3437">
                  <c:v>11/11/2013</c:v>
                </c:pt>
                <c:pt idx="3438">
                  <c:v>12/11/2013</c:v>
                </c:pt>
                <c:pt idx="3439">
                  <c:v>13/11/2013</c:v>
                </c:pt>
                <c:pt idx="3440">
                  <c:v>14/11/2013</c:v>
                </c:pt>
                <c:pt idx="3441">
                  <c:v>18/11/2013</c:v>
                </c:pt>
                <c:pt idx="3442">
                  <c:v>19/11/2013</c:v>
                </c:pt>
                <c:pt idx="3443">
                  <c:v>21/11/2013</c:v>
                </c:pt>
                <c:pt idx="3444">
                  <c:v>22/11/2013</c:v>
                </c:pt>
                <c:pt idx="3445">
                  <c:v>25/11/2013</c:v>
                </c:pt>
                <c:pt idx="3446">
                  <c:v>26/11/2013</c:v>
                </c:pt>
                <c:pt idx="3447">
                  <c:v>27/11/2013</c:v>
                </c:pt>
                <c:pt idx="3448">
                  <c:v>28/11/2013</c:v>
                </c:pt>
                <c:pt idx="3449">
                  <c:v>29/11/2013</c:v>
                </c:pt>
                <c:pt idx="3450">
                  <c:v>02/12/2013</c:v>
                </c:pt>
                <c:pt idx="3451">
                  <c:v>03/12/2013</c:v>
                </c:pt>
                <c:pt idx="3452">
                  <c:v>04/12/2013</c:v>
                </c:pt>
                <c:pt idx="3453">
                  <c:v>05/12/2013</c:v>
                </c:pt>
                <c:pt idx="3454">
                  <c:v>06/12/2013</c:v>
                </c:pt>
                <c:pt idx="3455">
                  <c:v>09/12/2013</c:v>
                </c:pt>
                <c:pt idx="3456">
                  <c:v>10/12/2013</c:v>
                </c:pt>
                <c:pt idx="3457">
                  <c:v>11/12/2013</c:v>
                </c:pt>
                <c:pt idx="3458">
                  <c:v>12/12/2013</c:v>
                </c:pt>
                <c:pt idx="3459">
                  <c:v>13/12/2013</c:v>
                </c:pt>
                <c:pt idx="3460">
                  <c:v>16/12/2013</c:v>
                </c:pt>
                <c:pt idx="3461">
                  <c:v>17/12/2013</c:v>
                </c:pt>
                <c:pt idx="3462">
                  <c:v>18/12/2013</c:v>
                </c:pt>
                <c:pt idx="3463">
                  <c:v>19/12/2013</c:v>
                </c:pt>
                <c:pt idx="3464">
                  <c:v>20/12/2013</c:v>
                </c:pt>
                <c:pt idx="3465">
                  <c:v>23/12/2013</c:v>
                </c:pt>
                <c:pt idx="3466">
                  <c:v>26/12/2013</c:v>
                </c:pt>
                <c:pt idx="3467">
                  <c:v>27/12/2013</c:v>
                </c:pt>
                <c:pt idx="3468">
                  <c:v>30/12/2013</c:v>
                </c:pt>
                <c:pt idx="3469">
                  <c:v>02/01/2014</c:v>
                </c:pt>
                <c:pt idx="3470">
                  <c:v>03/01/2014</c:v>
                </c:pt>
                <c:pt idx="3471">
                  <c:v>06/01/2014</c:v>
                </c:pt>
                <c:pt idx="3472">
                  <c:v>07/01/2014</c:v>
                </c:pt>
                <c:pt idx="3473">
                  <c:v>08/01/2014</c:v>
                </c:pt>
                <c:pt idx="3474">
                  <c:v>09/01/2014</c:v>
                </c:pt>
                <c:pt idx="3475">
                  <c:v>10/01/2014</c:v>
                </c:pt>
                <c:pt idx="3476">
                  <c:v>13/01/2014</c:v>
                </c:pt>
                <c:pt idx="3477">
                  <c:v>14/01/2014</c:v>
                </c:pt>
                <c:pt idx="3478">
                  <c:v>15/01/2014</c:v>
                </c:pt>
                <c:pt idx="3479">
                  <c:v>16/01/2014</c:v>
                </c:pt>
                <c:pt idx="3480">
                  <c:v>17/01/2014</c:v>
                </c:pt>
                <c:pt idx="3481">
                  <c:v>20/01/2014</c:v>
                </c:pt>
                <c:pt idx="3482">
                  <c:v>21/01/2014</c:v>
                </c:pt>
                <c:pt idx="3483">
                  <c:v>22/01/2014</c:v>
                </c:pt>
                <c:pt idx="3484">
                  <c:v>23/01/2014</c:v>
                </c:pt>
                <c:pt idx="3485">
                  <c:v>24/01/2014</c:v>
                </c:pt>
                <c:pt idx="3486">
                  <c:v>27/01/2014</c:v>
                </c:pt>
                <c:pt idx="3487">
                  <c:v>28/01/2014</c:v>
                </c:pt>
                <c:pt idx="3488">
                  <c:v>29/01/2014</c:v>
                </c:pt>
                <c:pt idx="3489">
                  <c:v>30/01/2014</c:v>
                </c:pt>
                <c:pt idx="3490">
                  <c:v>31/01/2014</c:v>
                </c:pt>
                <c:pt idx="3491">
                  <c:v>03/02/2014</c:v>
                </c:pt>
                <c:pt idx="3492">
                  <c:v>04/02/2014</c:v>
                </c:pt>
                <c:pt idx="3493">
                  <c:v>05/02/2014</c:v>
                </c:pt>
                <c:pt idx="3494">
                  <c:v>06/02/2014</c:v>
                </c:pt>
                <c:pt idx="3495">
                  <c:v>07/02/2014</c:v>
                </c:pt>
                <c:pt idx="3496">
                  <c:v>10/02/2014</c:v>
                </c:pt>
                <c:pt idx="3497">
                  <c:v>11/02/2014</c:v>
                </c:pt>
                <c:pt idx="3498">
                  <c:v>12/02/2014</c:v>
                </c:pt>
                <c:pt idx="3499">
                  <c:v>13/02/2014</c:v>
                </c:pt>
                <c:pt idx="3500">
                  <c:v>14/02/2014</c:v>
                </c:pt>
                <c:pt idx="3501">
                  <c:v>17/02/2014</c:v>
                </c:pt>
                <c:pt idx="3502">
                  <c:v>18/02/2014</c:v>
                </c:pt>
                <c:pt idx="3503">
                  <c:v>19/02/2014</c:v>
                </c:pt>
                <c:pt idx="3504">
                  <c:v>20/02/2014</c:v>
                </c:pt>
                <c:pt idx="3505">
                  <c:v>21/02/2014</c:v>
                </c:pt>
                <c:pt idx="3506">
                  <c:v>24/02/2014</c:v>
                </c:pt>
                <c:pt idx="3507">
                  <c:v>25/02/2014</c:v>
                </c:pt>
                <c:pt idx="3508">
                  <c:v>26/02/2014</c:v>
                </c:pt>
                <c:pt idx="3509">
                  <c:v>27/02/2014</c:v>
                </c:pt>
                <c:pt idx="3510">
                  <c:v>28/02/2014</c:v>
                </c:pt>
                <c:pt idx="3511">
                  <c:v>05/03/2014</c:v>
                </c:pt>
                <c:pt idx="3512">
                  <c:v>06/03/2014</c:v>
                </c:pt>
                <c:pt idx="3513">
                  <c:v>07/03/2014</c:v>
                </c:pt>
                <c:pt idx="3514">
                  <c:v>10/03/2014</c:v>
                </c:pt>
                <c:pt idx="3515">
                  <c:v>11/03/2014</c:v>
                </c:pt>
                <c:pt idx="3516">
                  <c:v>12/03/2014</c:v>
                </c:pt>
                <c:pt idx="3517">
                  <c:v>13/03/2014</c:v>
                </c:pt>
                <c:pt idx="3518">
                  <c:v>14/03/2014</c:v>
                </c:pt>
                <c:pt idx="3519">
                  <c:v>17/03/2014</c:v>
                </c:pt>
                <c:pt idx="3520">
                  <c:v>18/03/2014</c:v>
                </c:pt>
                <c:pt idx="3521">
                  <c:v>19/03/2014</c:v>
                </c:pt>
                <c:pt idx="3522">
                  <c:v>20/03/2014</c:v>
                </c:pt>
                <c:pt idx="3523">
                  <c:v>21/03/2014</c:v>
                </c:pt>
                <c:pt idx="3524">
                  <c:v>24/03/2014</c:v>
                </c:pt>
                <c:pt idx="3525">
                  <c:v>25/03/2014</c:v>
                </c:pt>
                <c:pt idx="3526">
                  <c:v>26/03/2014</c:v>
                </c:pt>
                <c:pt idx="3527">
                  <c:v>27/03/2014</c:v>
                </c:pt>
                <c:pt idx="3528">
                  <c:v>28/03/2014</c:v>
                </c:pt>
                <c:pt idx="3529">
                  <c:v>31/03/2014</c:v>
                </c:pt>
                <c:pt idx="3530">
                  <c:v>01/04/2014</c:v>
                </c:pt>
                <c:pt idx="3531">
                  <c:v>02/04/2014</c:v>
                </c:pt>
                <c:pt idx="3532">
                  <c:v>03/04/2014</c:v>
                </c:pt>
                <c:pt idx="3533">
                  <c:v>04/04/2014</c:v>
                </c:pt>
                <c:pt idx="3534">
                  <c:v>07/04/2014</c:v>
                </c:pt>
                <c:pt idx="3535">
                  <c:v>08/04/2014</c:v>
                </c:pt>
                <c:pt idx="3536">
                  <c:v>09/04/2014</c:v>
                </c:pt>
                <c:pt idx="3537">
                  <c:v>10/04/2014</c:v>
                </c:pt>
                <c:pt idx="3538">
                  <c:v>11/04/2014</c:v>
                </c:pt>
                <c:pt idx="3539">
                  <c:v>14/04/2014</c:v>
                </c:pt>
                <c:pt idx="3540">
                  <c:v>15/04/2014</c:v>
                </c:pt>
                <c:pt idx="3541">
                  <c:v>16/04/2014</c:v>
                </c:pt>
                <c:pt idx="3542">
                  <c:v>17/04/2014</c:v>
                </c:pt>
                <c:pt idx="3543">
                  <c:v>22/04/2014</c:v>
                </c:pt>
                <c:pt idx="3544">
                  <c:v>23/04/2014</c:v>
                </c:pt>
                <c:pt idx="3545">
                  <c:v>24/04/2014</c:v>
                </c:pt>
                <c:pt idx="3546">
                  <c:v>25/04/2014</c:v>
                </c:pt>
                <c:pt idx="3547">
                  <c:v>28/04/2014</c:v>
                </c:pt>
                <c:pt idx="3548">
                  <c:v>29/04/2014</c:v>
                </c:pt>
                <c:pt idx="3549">
                  <c:v>30/04/2014</c:v>
                </c:pt>
                <c:pt idx="3550">
                  <c:v>02/05/2014</c:v>
                </c:pt>
                <c:pt idx="3551">
                  <c:v>05/05/2014</c:v>
                </c:pt>
                <c:pt idx="3552">
                  <c:v>06/05/2014</c:v>
                </c:pt>
                <c:pt idx="3553">
                  <c:v>07/05/2014</c:v>
                </c:pt>
                <c:pt idx="3554">
                  <c:v>08/05/2014</c:v>
                </c:pt>
                <c:pt idx="3555">
                  <c:v>09/05/2014</c:v>
                </c:pt>
                <c:pt idx="3556">
                  <c:v>12/05/2014</c:v>
                </c:pt>
                <c:pt idx="3557">
                  <c:v>13/05/2014</c:v>
                </c:pt>
                <c:pt idx="3558">
                  <c:v>14/05/2014</c:v>
                </c:pt>
                <c:pt idx="3559">
                  <c:v>15/05/2014</c:v>
                </c:pt>
                <c:pt idx="3560">
                  <c:v>16/05/2014</c:v>
                </c:pt>
                <c:pt idx="3561">
                  <c:v>19/05/2014</c:v>
                </c:pt>
                <c:pt idx="3562">
                  <c:v>20/05/2014</c:v>
                </c:pt>
                <c:pt idx="3563">
                  <c:v>21/05/2014</c:v>
                </c:pt>
                <c:pt idx="3564">
                  <c:v>22/05/2014</c:v>
                </c:pt>
                <c:pt idx="3565">
                  <c:v>23/05/2014</c:v>
                </c:pt>
                <c:pt idx="3566">
                  <c:v>26/05/2014</c:v>
                </c:pt>
                <c:pt idx="3567">
                  <c:v>27/05/2014</c:v>
                </c:pt>
                <c:pt idx="3568">
                  <c:v>28/05/2014</c:v>
                </c:pt>
                <c:pt idx="3569">
                  <c:v>29/05/2014</c:v>
                </c:pt>
                <c:pt idx="3570">
                  <c:v>30/05/2014</c:v>
                </c:pt>
                <c:pt idx="3571">
                  <c:v>02/06/2014</c:v>
                </c:pt>
                <c:pt idx="3572">
                  <c:v>03/06/2014</c:v>
                </c:pt>
                <c:pt idx="3573">
                  <c:v>04/06/2014</c:v>
                </c:pt>
                <c:pt idx="3574">
                  <c:v>05/06/2014</c:v>
                </c:pt>
                <c:pt idx="3575">
                  <c:v>06/06/2014</c:v>
                </c:pt>
                <c:pt idx="3576">
                  <c:v>09/06/2014</c:v>
                </c:pt>
                <c:pt idx="3577">
                  <c:v>10/06/2014</c:v>
                </c:pt>
                <c:pt idx="3578">
                  <c:v>11/06/2014</c:v>
                </c:pt>
                <c:pt idx="3579">
                  <c:v>13/06/2014</c:v>
                </c:pt>
                <c:pt idx="3580">
                  <c:v>16/06/2014</c:v>
                </c:pt>
                <c:pt idx="3581">
                  <c:v>17/06/2014</c:v>
                </c:pt>
                <c:pt idx="3582">
                  <c:v>18/06/2014</c:v>
                </c:pt>
                <c:pt idx="3583">
                  <c:v>20/06/2014</c:v>
                </c:pt>
                <c:pt idx="3584">
                  <c:v>23/06/2014</c:v>
                </c:pt>
                <c:pt idx="3585">
                  <c:v>24/06/2014</c:v>
                </c:pt>
                <c:pt idx="3586">
                  <c:v>25/06/2014</c:v>
                </c:pt>
                <c:pt idx="3587">
                  <c:v>26/06/2014</c:v>
                </c:pt>
                <c:pt idx="3588">
                  <c:v>27/06/2014</c:v>
                </c:pt>
                <c:pt idx="3589">
                  <c:v>30/06/2014</c:v>
                </c:pt>
                <c:pt idx="3590">
                  <c:v>01/07/2014</c:v>
                </c:pt>
                <c:pt idx="3591">
                  <c:v>02/07/2014</c:v>
                </c:pt>
                <c:pt idx="3592">
                  <c:v>03/07/2014</c:v>
                </c:pt>
                <c:pt idx="3593">
                  <c:v>04/07/2014</c:v>
                </c:pt>
                <c:pt idx="3594">
                  <c:v>07/07/2014</c:v>
                </c:pt>
                <c:pt idx="3595">
                  <c:v>08/07/2014</c:v>
                </c:pt>
                <c:pt idx="3596">
                  <c:v>10/07/2014</c:v>
                </c:pt>
                <c:pt idx="3597">
                  <c:v>11/07/2014</c:v>
                </c:pt>
                <c:pt idx="3598">
                  <c:v>14/07/2014</c:v>
                </c:pt>
                <c:pt idx="3599">
                  <c:v>15/07/2014</c:v>
                </c:pt>
                <c:pt idx="3600">
                  <c:v>16/07/2014</c:v>
                </c:pt>
                <c:pt idx="3601">
                  <c:v>17/07/2014</c:v>
                </c:pt>
                <c:pt idx="3602">
                  <c:v>18/07/2014</c:v>
                </c:pt>
                <c:pt idx="3603">
                  <c:v>21/07/2014</c:v>
                </c:pt>
                <c:pt idx="3604">
                  <c:v>22/07/2014</c:v>
                </c:pt>
                <c:pt idx="3605">
                  <c:v>23/07/2014</c:v>
                </c:pt>
                <c:pt idx="3606">
                  <c:v>24/07/2014</c:v>
                </c:pt>
                <c:pt idx="3607">
                  <c:v>25/07/2014</c:v>
                </c:pt>
                <c:pt idx="3608">
                  <c:v>28/07/2014</c:v>
                </c:pt>
                <c:pt idx="3609">
                  <c:v>29/07/2014</c:v>
                </c:pt>
                <c:pt idx="3610">
                  <c:v>30/07/2014</c:v>
                </c:pt>
                <c:pt idx="3611">
                  <c:v>31/07/2014</c:v>
                </c:pt>
                <c:pt idx="3612">
                  <c:v>01/08/2014</c:v>
                </c:pt>
                <c:pt idx="3613">
                  <c:v>04/08/2014</c:v>
                </c:pt>
                <c:pt idx="3614">
                  <c:v>05/08/2014</c:v>
                </c:pt>
                <c:pt idx="3615">
                  <c:v>06/08/2014</c:v>
                </c:pt>
                <c:pt idx="3616">
                  <c:v>07/08/2014</c:v>
                </c:pt>
                <c:pt idx="3617">
                  <c:v>08/08/2014</c:v>
                </c:pt>
                <c:pt idx="3618">
                  <c:v>11/08/2014</c:v>
                </c:pt>
                <c:pt idx="3619">
                  <c:v>12/08/2014</c:v>
                </c:pt>
                <c:pt idx="3620">
                  <c:v>13/08/2014</c:v>
                </c:pt>
                <c:pt idx="3621">
                  <c:v>14/08/2014</c:v>
                </c:pt>
                <c:pt idx="3622">
                  <c:v>15/08/2014</c:v>
                </c:pt>
                <c:pt idx="3623">
                  <c:v>18/08/2014</c:v>
                </c:pt>
                <c:pt idx="3624">
                  <c:v>19/08/2014</c:v>
                </c:pt>
                <c:pt idx="3625">
                  <c:v>20/08/2014</c:v>
                </c:pt>
                <c:pt idx="3626">
                  <c:v>21/08/2014</c:v>
                </c:pt>
                <c:pt idx="3627">
                  <c:v>22/08/2014</c:v>
                </c:pt>
                <c:pt idx="3628">
                  <c:v>25/08/2014</c:v>
                </c:pt>
                <c:pt idx="3629">
                  <c:v>26/08/2014</c:v>
                </c:pt>
                <c:pt idx="3630">
                  <c:v>27/08/2014</c:v>
                </c:pt>
                <c:pt idx="3631">
                  <c:v>28/08/2014</c:v>
                </c:pt>
                <c:pt idx="3632">
                  <c:v>29/08/2014</c:v>
                </c:pt>
                <c:pt idx="3633">
                  <c:v>01/09/2014</c:v>
                </c:pt>
                <c:pt idx="3634">
                  <c:v>02/09/2014</c:v>
                </c:pt>
                <c:pt idx="3635">
                  <c:v>03/09/2014</c:v>
                </c:pt>
                <c:pt idx="3636">
                  <c:v>04/09/2014</c:v>
                </c:pt>
                <c:pt idx="3637">
                  <c:v>05/09/2014</c:v>
                </c:pt>
                <c:pt idx="3638">
                  <c:v>08/09/2014</c:v>
                </c:pt>
                <c:pt idx="3639">
                  <c:v>09/09/2014</c:v>
                </c:pt>
                <c:pt idx="3640">
                  <c:v>10/09/2014</c:v>
                </c:pt>
                <c:pt idx="3641">
                  <c:v>11/09/2014</c:v>
                </c:pt>
                <c:pt idx="3642">
                  <c:v>12/09/2014</c:v>
                </c:pt>
                <c:pt idx="3643">
                  <c:v>15/09/2014</c:v>
                </c:pt>
                <c:pt idx="3644">
                  <c:v>16/09/2014</c:v>
                </c:pt>
                <c:pt idx="3645">
                  <c:v>17/09/2014</c:v>
                </c:pt>
                <c:pt idx="3646">
                  <c:v>18/09/2014</c:v>
                </c:pt>
                <c:pt idx="3647">
                  <c:v>19/09/2014</c:v>
                </c:pt>
                <c:pt idx="3648">
                  <c:v>22/09/2014</c:v>
                </c:pt>
                <c:pt idx="3649">
                  <c:v>23/09/2014</c:v>
                </c:pt>
                <c:pt idx="3650">
                  <c:v>24/09/2014</c:v>
                </c:pt>
                <c:pt idx="3651">
                  <c:v>25/09/2014</c:v>
                </c:pt>
                <c:pt idx="3652">
                  <c:v>26/09/2014</c:v>
                </c:pt>
                <c:pt idx="3653">
                  <c:v>29/09/2014</c:v>
                </c:pt>
                <c:pt idx="3654">
                  <c:v>30/09/2014</c:v>
                </c:pt>
                <c:pt idx="3655">
                  <c:v>01/10/2014</c:v>
                </c:pt>
                <c:pt idx="3656">
                  <c:v>02/10/2014</c:v>
                </c:pt>
                <c:pt idx="3657">
                  <c:v>03/10/2014</c:v>
                </c:pt>
                <c:pt idx="3658">
                  <c:v>06/10/2014</c:v>
                </c:pt>
                <c:pt idx="3659">
                  <c:v>07/10/2014</c:v>
                </c:pt>
                <c:pt idx="3660">
                  <c:v>08/10/2014</c:v>
                </c:pt>
                <c:pt idx="3661">
                  <c:v>09/10/2014</c:v>
                </c:pt>
                <c:pt idx="3662">
                  <c:v>10/10/2014</c:v>
                </c:pt>
                <c:pt idx="3663">
                  <c:v>13/10/2014</c:v>
                </c:pt>
                <c:pt idx="3664">
                  <c:v>14/10/2014</c:v>
                </c:pt>
                <c:pt idx="3665">
                  <c:v>15/10/2014</c:v>
                </c:pt>
                <c:pt idx="3666">
                  <c:v>16/10/2014</c:v>
                </c:pt>
                <c:pt idx="3667">
                  <c:v>17/10/2014</c:v>
                </c:pt>
                <c:pt idx="3668">
                  <c:v>20/10/2014</c:v>
                </c:pt>
                <c:pt idx="3669">
                  <c:v>21/10/2014</c:v>
                </c:pt>
                <c:pt idx="3670">
                  <c:v>22/10/2014</c:v>
                </c:pt>
                <c:pt idx="3671">
                  <c:v>23/10/2014</c:v>
                </c:pt>
                <c:pt idx="3672">
                  <c:v>24/10/2014</c:v>
                </c:pt>
                <c:pt idx="3673">
                  <c:v>27/10/2014</c:v>
                </c:pt>
                <c:pt idx="3674">
                  <c:v>28/10/2014</c:v>
                </c:pt>
                <c:pt idx="3675">
                  <c:v>29/10/2014</c:v>
                </c:pt>
                <c:pt idx="3676">
                  <c:v>30/10/2014</c:v>
                </c:pt>
                <c:pt idx="3677">
                  <c:v>31/10/2014</c:v>
                </c:pt>
                <c:pt idx="3678">
                  <c:v>03/11/2014</c:v>
                </c:pt>
                <c:pt idx="3679">
                  <c:v>04/11/2014</c:v>
                </c:pt>
                <c:pt idx="3680">
                  <c:v>05/11/2014</c:v>
                </c:pt>
                <c:pt idx="3681">
                  <c:v>06/11/2014</c:v>
                </c:pt>
                <c:pt idx="3682">
                  <c:v>07/11/2014</c:v>
                </c:pt>
                <c:pt idx="3683">
                  <c:v>10/11/2014</c:v>
                </c:pt>
                <c:pt idx="3684">
                  <c:v>11/11/2014</c:v>
                </c:pt>
                <c:pt idx="3685">
                  <c:v>12/11/2014</c:v>
                </c:pt>
                <c:pt idx="3686">
                  <c:v>13/11/2014</c:v>
                </c:pt>
                <c:pt idx="3687">
                  <c:v>14/11/2014</c:v>
                </c:pt>
                <c:pt idx="3688">
                  <c:v>17/11/2014</c:v>
                </c:pt>
                <c:pt idx="3689">
                  <c:v>18/11/2014</c:v>
                </c:pt>
                <c:pt idx="3690">
                  <c:v>19/11/2014</c:v>
                </c:pt>
                <c:pt idx="3691">
                  <c:v>21/11/2014</c:v>
                </c:pt>
                <c:pt idx="3692">
                  <c:v>24/11/2014</c:v>
                </c:pt>
                <c:pt idx="3693">
                  <c:v>25/11/2014</c:v>
                </c:pt>
                <c:pt idx="3694">
                  <c:v>26/11/2014</c:v>
                </c:pt>
                <c:pt idx="3695">
                  <c:v>27/11/2014</c:v>
                </c:pt>
                <c:pt idx="3696">
                  <c:v>28/11/2014</c:v>
                </c:pt>
                <c:pt idx="3697">
                  <c:v>01/12/2014</c:v>
                </c:pt>
                <c:pt idx="3698">
                  <c:v>02/12/2014</c:v>
                </c:pt>
                <c:pt idx="3699">
                  <c:v>03/12/2014</c:v>
                </c:pt>
                <c:pt idx="3700">
                  <c:v>04/12/2014</c:v>
                </c:pt>
                <c:pt idx="3701">
                  <c:v>05/12/2014</c:v>
                </c:pt>
                <c:pt idx="3702">
                  <c:v>08/12/2014</c:v>
                </c:pt>
                <c:pt idx="3703">
                  <c:v>09/12/2014</c:v>
                </c:pt>
                <c:pt idx="3704">
                  <c:v>10/12/2014</c:v>
                </c:pt>
                <c:pt idx="3705">
                  <c:v>11/12/2014</c:v>
                </c:pt>
                <c:pt idx="3706">
                  <c:v>12/12/2014</c:v>
                </c:pt>
                <c:pt idx="3707">
                  <c:v>15/12/2014</c:v>
                </c:pt>
                <c:pt idx="3708">
                  <c:v>16/12/2014</c:v>
                </c:pt>
                <c:pt idx="3709">
                  <c:v>17/12/2014</c:v>
                </c:pt>
                <c:pt idx="3710">
                  <c:v>18/12/2014</c:v>
                </c:pt>
                <c:pt idx="3711">
                  <c:v>19/12/2014</c:v>
                </c:pt>
                <c:pt idx="3712">
                  <c:v>22/12/2014</c:v>
                </c:pt>
                <c:pt idx="3713">
                  <c:v>23/12/2014</c:v>
                </c:pt>
                <c:pt idx="3714">
                  <c:v>26/12/2014</c:v>
                </c:pt>
                <c:pt idx="3715">
                  <c:v>29/12/2014</c:v>
                </c:pt>
                <c:pt idx="3716">
                  <c:v>30/12/2014</c:v>
                </c:pt>
                <c:pt idx="3717">
                  <c:v>02/01/2015</c:v>
                </c:pt>
                <c:pt idx="3718">
                  <c:v>05/01/2015</c:v>
                </c:pt>
                <c:pt idx="3719">
                  <c:v>06/01/2015</c:v>
                </c:pt>
                <c:pt idx="3720">
                  <c:v>07/01/2015</c:v>
                </c:pt>
                <c:pt idx="3721">
                  <c:v>08/01/2015</c:v>
                </c:pt>
                <c:pt idx="3722">
                  <c:v>09/01/2015</c:v>
                </c:pt>
                <c:pt idx="3723">
                  <c:v>12/01/2015</c:v>
                </c:pt>
                <c:pt idx="3724">
                  <c:v>13/01/2015</c:v>
                </c:pt>
                <c:pt idx="3725">
                  <c:v>14/01/2015</c:v>
                </c:pt>
                <c:pt idx="3726">
                  <c:v>15/01/2015</c:v>
                </c:pt>
                <c:pt idx="3727">
                  <c:v>16/01/2015</c:v>
                </c:pt>
                <c:pt idx="3728">
                  <c:v>19/01/2015</c:v>
                </c:pt>
                <c:pt idx="3729">
                  <c:v>20/01/2015</c:v>
                </c:pt>
                <c:pt idx="3730">
                  <c:v>21/01/2015</c:v>
                </c:pt>
                <c:pt idx="3731">
                  <c:v>22/01/2015</c:v>
                </c:pt>
                <c:pt idx="3732">
                  <c:v>23/01/2015</c:v>
                </c:pt>
                <c:pt idx="3733">
                  <c:v>26/01/2015</c:v>
                </c:pt>
                <c:pt idx="3734">
                  <c:v>27/01/2015</c:v>
                </c:pt>
                <c:pt idx="3735">
                  <c:v>28/01/2015</c:v>
                </c:pt>
                <c:pt idx="3736">
                  <c:v>29/01/2015</c:v>
                </c:pt>
                <c:pt idx="3737">
                  <c:v>30/01/2015</c:v>
                </c:pt>
                <c:pt idx="3738">
                  <c:v>02/02/2015</c:v>
                </c:pt>
                <c:pt idx="3739">
                  <c:v>03/02/2015</c:v>
                </c:pt>
                <c:pt idx="3740">
                  <c:v>04/02/2015</c:v>
                </c:pt>
                <c:pt idx="3741">
                  <c:v>05/02/2015</c:v>
                </c:pt>
                <c:pt idx="3742">
                  <c:v>06/02/2015</c:v>
                </c:pt>
                <c:pt idx="3743">
                  <c:v>09/02/2015</c:v>
                </c:pt>
                <c:pt idx="3744">
                  <c:v>10/02/2015</c:v>
                </c:pt>
                <c:pt idx="3745">
                  <c:v>11/02/2015</c:v>
                </c:pt>
                <c:pt idx="3746">
                  <c:v>12/02/2015</c:v>
                </c:pt>
                <c:pt idx="3747">
                  <c:v>13/02/2015</c:v>
                </c:pt>
                <c:pt idx="3748">
                  <c:v>18/02/2015</c:v>
                </c:pt>
                <c:pt idx="3749">
                  <c:v>19/02/2015</c:v>
                </c:pt>
                <c:pt idx="3750">
                  <c:v>20/02/2015</c:v>
                </c:pt>
                <c:pt idx="3751">
                  <c:v>23/02/2015</c:v>
                </c:pt>
                <c:pt idx="3752">
                  <c:v>24/02/2015</c:v>
                </c:pt>
                <c:pt idx="3753">
                  <c:v>25/02/2015</c:v>
                </c:pt>
                <c:pt idx="3754">
                  <c:v>26/02/2015</c:v>
                </c:pt>
                <c:pt idx="3755">
                  <c:v>27/02/2015</c:v>
                </c:pt>
                <c:pt idx="3756">
                  <c:v>02/03/2015</c:v>
                </c:pt>
                <c:pt idx="3757">
                  <c:v>03/03/2015</c:v>
                </c:pt>
                <c:pt idx="3758">
                  <c:v>04/03/2015</c:v>
                </c:pt>
                <c:pt idx="3759">
                  <c:v>05/03/2015</c:v>
                </c:pt>
                <c:pt idx="3760">
                  <c:v>06/03/2015</c:v>
                </c:pt>
                <c:pt idx="3761">
                  <c:v>09/03/2015</c:v>
                </c:pt>
                <c:pt idx="3762">
                  <c:v>10/03/2015</c:v>
                </c:pt>
                <c:pt idx="3763">
                  <c:v>11/03/2015</c:v>
                </c:pt>
                <c:pt idx="3764">
                  <c:v>12/03/2015</c:v>
                </c:pt>
                <c:pt idx="3765">
                  <c:v>13/03/2015</c:v>
                </c:pt>
                <c:pt idx="3766">
                  <c:v>16/03/2015</c:v>
                </c:pt>
                <c:pt idx="3767">
                  <c:v>17/03/2015</c:v>
                </c:pt>
                <c:pt idx="3768">
                  <c:v>18/03/2015</c:v>
                </c:pt>
                <c:pt idx="3769">
                  <c:v>19/03/2015</c:v>
                </c:pt>
                <c:pt idx="3770">
                  <c:v>20/03/2015</c:v>
                </c:pt>
                <c:pt idx="3771">
                  <c:v>23/03/2015</c:v>
                </c:pt>
                <c:pt idx="3772">
                  <c:v>24/03/2015</c:v>
                </c:pt>
                <c:pt idx="3773">
                  <c:v>25/03/2015</c:v>
                </c:pt>
                <c:pt idx="3774">
                  <c:v>26/03/2015</c:v>
                </c:pt>
                <c:pt idx="3775">
                  <c:v>27/03/2015</c:v>
                </c:pt>
                <c:pt idx="3776">
                  <c:v>30/03/2015</c:v>
                </c:pt>
                <c:pt idx="3777">
                  <c:v>31/03/2015</c:v>
                </c:pt>
                <c:pt idx="3778">
                  <c:v>01/04/2015</c:v>
                </c:pt>
                <c:pt idx="3779">
                  <c:v>02/04/2015</c:v>
                </c:pt>
                <c:pt idx="3780">
                  <c:v>06/04/2015</c:v>
                </c:pt>
                <c:pt idx="3781">
                  <c:v>07/04/2015</c:v>
                </c:pt>
                <c:pt idx="3782">
                  <c:v>08/04/2015</c:v>
                </c:pt>
                <c:pt idx="3783">
                  <c:v>09/04/2015</c:v>
                </c:pt>
                <c:pt idx="3784">
                  <c:v>10/04/2015</c:v>
                </c:pt>
                <c:pt idx="3785">
                  <c:v>13/04/2015</c:v>
                </c:pt>
                <c:pt idx="3786">
                  <c:v>14/04/2015</c:v>
                </c:pt>
                <c:pt idx="3787">
                  <c:v>15/04/2015</c:v>
                </c:pt>
                <c:pt idx="3788">
                  <c:v>16/04/2015</c:v>
                </c:pt>
                <c:pt idx="3789">
                  <c:v>17/04/2015</c:v>
                </c:pt>
                <c:pt idx="3790">
                  <c:v>20/04/2015</c:v>
                </c:pt>
                <c:pt idx="3791">
                  <c:v>22/04/2015</c:v>
                </c:pt>
                <c:pt idx="3792">
                  <c:v>23/04/2015</c:v>
                </c:pt>
                <c:pt idx="3793">
                  <c:v>24/04/2015</c:v>
                </c:pt>
                <c:pt idx="3794">
                  <c:v>27/04/2015</c:v>
                </c:pt>
                <c:pt idx="3795">
                  <c:v>28/04/2015</c:v>
                </c:pt>
                <c:pt idx="3796">
                  <c:v>29/04/2015</c:v>
                </c:pt>
                <c:pt idx="3797">
                  <c:v>30/04/2015</c:v>
                </c:pt>
                <c:pt idx="3798">
                  <c:v>04/05/2015</c:v>
                </c:pt>
                <c:pt idx="3799">
                  <c:v>05/05/2015</c:v>
                </c:pt>
                <c:pt idx="3800">
                  <c:v>06/05/2015</c:v>
                </c:pt>
                <c:pt idx="3801">
                  <c:v>07/05/2015</c:v>
                </c:pt>
                <c:pt idx="3802">
                  <c:v>08/05/2015</c:v>
                </c:pt>
                <c:pt idx="3803">
                  <c:v>11/05/2015</c:v>
                </c:pt>
                <c:pt idx="3804">
                  <c:v>12/05/2015</c:v>
                </c:pt>
                <c:pt idx="3805">
                  <c:v>13/05/2015</c:v>
                </c:pt>
                <c:pt idx="3806">
                  <c:v>14/05/2015</c:v>
                </c:pt>
                <c:pt idx="3807">
                  <c:v>15/05/2015</c:v>
                </c:pt>
                <c:pt idx="3808">
                  <c:v>18/05/2015</c:v>
                </c:pt>
                <c:pt idx="3809">
                  <c:v>19/05/2015</c:v>
                </c:pt>
                <c:pt idx="3810">
                  <c:v>20/05/2015</c:v>
                </c:pt>
                <c:pt idx="3811">
                  <c:v>21/05/2015</c:v>
                </c:pt>
                <c:pt idx="3812">
                  <c:v>22/05/2015</c:v>
                </c:pt>
                <c:pt idx="3813">
                  <c:v>25/05/2015</c:v>
                </c:pt>
                <c:pt idx="3814">
                  <c:v>26/05/2015</c:v>
                </c:pt>
                <c:pt idx="3815">
                  <c:v>27/05/2015</c:v>
                </c:pt>
                <c:pt idx="3816">
                  <c:v>28/05/2015</c:v>
                </c:pt>
                <c:pt idx="3817">
                  <c:v>29/05/2015</c:v>
                </c:pt>
                <c:pt idx="3818">
                  <c:v>01/06/2015</c:v>
                </c:pt>
                <c:pt idx="3819">
                  <c:v>02/06/2015</c:v>
                </c:pt>
                <c:pt idx="3820">
                  <c:v>03/06/2015</c:v>
                </c:pt>
                <c:pt idx="3821">
                  <c:v>05/06/2015</c:v>
                </c:pt>
                <c:pt idx="3822">
                  <c:v>08/06/2015</c:v>
                </c:pt>
                <c:pt idx="3823">
                  <c:v>09/06/2015</c:v>
                </c:pt>
                <c:pt idx="3824">
                  <c:v>10/06/2015</c:v>
                </c:pt>
                <c:pt idx="3825">
                  <c:v>11/06/2015</c:v>
                </c:pt>
                <c:pt idx="3826">
                  <c:v>12/06/2015</c:v>
                </c:pt>
                <c:pt idx="3827">
                  <c:v>15/06/2015</c:v>
                </c:pt>
                <c:pt idx="3828">
                  <c:v>16/06/2015</c:v>
                </c:pt>
                <c:pt idx="3829">
                  <c:v>17/06/2015</c:v>
                </c:pt>
                <c:pt idx="3830">
                  <c:v>18/06/2015</c:v>
                </c:pt>
                <c:pt idx="3831">
                  <c:v>19/06/2015</c:v>
                </c:pt>
                <c:pt idx="3832">
                  <c:v>22/06/2015</c:v>
                </c:pt>
                <c:pt idx="3833">
                  <c:v>23/06/2015</c:v>
                </c:pt>
                <c:pt idx="3834">
                  <c:v>24/06/2015</c:v>
                </c:pt>
                <c:pt idx="3835">
                  <c:v>25/06/2015</c:v>
                </c:pt>
                <c:pt idx="3836">
                  <c:v>26/06/2015</c:v>
                </c:pt>
                <c:pt idx="3837">
                  <c:v>29/06/2015</c:v>
                </c:pt>
                <c:pt idx="3838">
                  <c:v>30/06/2015</c:v>
                </c:pt>
                <c:pt idx="3839">
                  <c:v>01/07/2015</c:v>
                </c:pt>
                <c:pt idx="3840">
                  <c:v>02/07/2015</c:v>
                </c:pt>
                <c:pt idx="3841">
                  <c:v>03/07/2015</c:v>
                </c:pt>
                <c:pt idx="3842">
                  <c:v>06/07/2015</c:v>
                </c:pt>
                <c:pt idx="3843">
                  <c:v>07/07/2015</c:v>
                </c:pt>
                <c:pt idx="3844">
                  <c:v>08/07/2015</c:v>
                </c:pt>
                <c:pt idx="3845">
                  <c:v>10/07/2015</c:v>
                </c:pt>
                <c:pt idx="3846">
                  <c:v>13/07/2015</c:v>
                </c:pt>
                <c:pt idx="3847">
                  <c:v>14/07/2015</c:v>
                </c:pt>
                <c:pt idx="3848">
                  <c:v>15/07/2015</c:v>
                </c:pt>
                <c:pt idx="3849">
                  <c:v>16/07/2015</c:v>
                </c:pt>
                <c:pt idx="3850">
                  <c:v>17/07/2015</c:v>
                </c:pt>
                <c:pt idx="3851">
                  <c:v>20/07/2015</c:v>
                </c:pt>
                <c:pt idx="3852">
                  <c:v>21/07/2015</c:v>
                </c:pt>
                <c:pt idx="3853">
                  <c:v>22/07/2015</c:v>
                </c:pt>
                <c:pt idx="3854">
                  <c:v>23/07/2015</c:v>
                </c:pt>
                <c:pt idx="3855">
                  <c:v>24/07/2015</c:v>
                </c:pt>
                <c:pt idx="3856">
                  <c:v>27/07/2015</c:v>
                </c:pt>
                <c:pt idx="3857">
                  <c:v>28/07/2015</c:v>
                </c:pt>
                <c:pt idx="3858">
                  <c:v>29/07/2015</c:v>
                </c:pt>
                <c:pt idx="3859">
                  <c:v>30/07/2015</c:v>
                </c:pt>
                <c:pt idx="3860">
                  <c:v>31/07/2015</c:v>
                </c:pt>
                <c:pt idx="3861">
                  <c:v>03/08/2015</c:v>
                </c:pt>
                <c:pt idx="3862">
                  <c:v>04/08/2015</c:v>
                </c:pt>
                <c:pt idx="3863">
                  <c:v>05/08/2015</c:v>
                </c:pt>
                <c:pt idx="3864">
                  <c:v>06/08/2015</c:v>
                </c:pt>
                <c:pt idx="3865">
                  <c:v>07/08/2015</c:v>
                </c:pt>
                <c:pt idx="3866">
                  <c:v>10/08/2015</c:v>
                </c:pt>
                <c:pt idx="3867">
                  <c:v>11/08/2015</c:v>
                </c:pt>
                <c:pt idx="3868">
                  <c:v>12/08/2015</c:v>
                </c:pt>
                <c:pt idx="3869">
                  <c:v>13/08/2015</c:v>
                </c:pt>
                <c:pt idx="3870">
                  <c:v>14/08/2015</c:v>
                </c:pt>
                <c:pt idx="3871">
                  <c:v>17/08/2015</c:v>
                </c:pt>
                <c:pt idx="3872">
                  <c:v>18/08/2015</c:v>
                </c:pt>
                <c:pt idx="3873">
                  <c:v>19/08/2015</c:v>
                </c:pt>
                <c:pt idx="3874">
                  <c:v>20/08/2015</c:v>
                </c:pt>
                <c:pt idx="3875">
                  <c:v>21/08/2015</c:v>
                </c:pt>
                <c:pt idx="3876">
                  <c:v>24/08/2015</c:v>
                </c:pt>
                <c:pt idx="3877">
                  <c:v>25/08/2015</c:v>
                </c:pt>
                <c:pt idx="3878">
                  <c:v>26/08/2015</c:v>
                </c:pt>
                <c:pt idx="3879">
                  <c:v>27/08/2015</c:v>
                </c:pt>
                <c:pt idx="3880">
                  <c:v>28/08/2015</c:v>
                </c:pt>
                <c:pt idx="3881">
                  <c:v>31/08/2015</c:v>
                </c:pt>
                <c:pt idx="3882">
                  <c:v>01/09/2015</c:v>
                </c:pt>
                <c:pt idx="3883">
                  <c:v>02/09/2015</c:v>
                </c:pt>
                <c:pt idx="3884">
                  <c:v>03/09/2015</c:v>
                </c:pt>
                <c:pt idx="3885">
                  <c:v>04/09/2015</c:v>
                </c:pt>
                <c:pt idx="3886">
                  <c:v>08/09/2015</c:v>
                </c:pt>
                <c:pt idx="3887">
                  <c:v>09/09/2015</c:v>
                </c:pt>
                <c:pt idx="3888">
                  <c:v>10/09/2015</c:v>
                </c:pt>
                <c:pt idx="3889">
                  <c:v>11/09/2015</c:v>
                </c:pt>
                <c:pt idx="3890">
                  <c:v>14/09/2015</c:v>
                </c:pt>
                <c:pt idx="3891">
                  <c:v>15/09/2015</c:v>
                </c:pt>
                <c:pt idx="3892">
                  <c:v>16/09/2015</c:v>
                </c:pt>
                <c:pt idx="3893">
                  <c:v>17/09/2015</c:v>
                </c:pt>
                <c:pt idx="3894">
                  <c:v>18/09/2015</c:v>
                </c:pt>
                <c:pt idx="3895">
                  <c:v>21/09/2015</c:v>
                </c:pt>
                <c:pt idx="3896">
                  <c:v>22/09/2015</c:v>
                </c:pt>
                <c:pt idx="3897">
                  <c:v>23/09/2015</c:v>
                </c:pt>
                <c:pt idx="3898">
                  <c:v>24/09/2015</c:v>
                </c:pt>
                <c:pt idx="3899">
                  <c:v>25/09/2015</c:v>
                </c:pt>
                <c:pt idx="3900">
                  <c:v>28/09/2015</c:v>
                </c:pt>
                <c:pt idx="3901">
                  <c:v>29/09/2015</c:v>
                </c:pt>
                <c:pt idx="3902">
                  <c:v>30/09/2015</c:v>
                </c:pt>
                <c:pt idx="3903">
                  <c:v>01/10/2015</c:v>
                </c:pt>
                <c:pt idx="3904">
                  <c:v>02/10/2015</c:v>
                </c:pt>
                <c:pt idx="3905">
                  <c:v>05/10/2015</c:v>
                </c:pt>
                <c:pt idx="3906">
                  <c:v>06/10/2015</c:v>
                </c:pt>
                <c:pt idx="3907">
                  <c:v>07/10/2015</c:v>
                </c:pt>
                <c:pt idx="3908">
                  <c:v>08/10/2015</c:v>
                </c:pt>
                <c:pt idx="3909">
                  <c:v>09/10/2015</c:v>
                </c:pt>
                <c:pt idx="3910">
                  <c:v>13/10/2015</c:v>
                </c:pt>
                <c:pt idx="3911">
                  <c:v>14/10/2015</c:v>
                </c:pt>
                <c:pt idx="3912">
                  <c:v>15/10/2015</c:v>
                </c:pt>
                <c:pt idx="3913">
                  <c:v>16/10/2015</c:v>
                </c:pt>
                <c:pt idx="3914">
                  <c:v>19/10/2015</c:v>
                </c:pt>
                <c:pt idx="3915">
                  <c:v>20/10/2015</c:v>
                </c:pt>
                <c:pt idx="3916">
                  <c:v>21/10/2015</c:v>
                </c:pt>
                <c:pt idx="3917">
                  <c:v>22/10/2015</c:v>
                </c:pt>
                <c:pt idx="3918">
                  <c:v>23/10/2015</c:v>
                </c:pt>
                <c:pt idx="3919">
                  <c:v>26/10/2015</c:v>
                </c:pt>
                <c:pt idx="3920">
                  <c:v>27/10/2015</c:v>
                </c:pt>
                <c:pt idx="3921">
                  <c:v>28/10/2015</c:v>
                </c:pt>
                <c:pt idx="3922">
                  <c:v>29/10/2015</c:v>
                </c:pt>
                <c:pt idx="3923">
                  <c:v>30/10/2015</c:v>
                </c:pt>
                <c:pt idx="3924">
                  <c:v>03/11/2015</c:v>
                </c:pt>
                <c:pt idx="3925">
                  <c:v>04/11/2015</c:v>
                </c:pt>
                <c:pt idx="3926">
                  <c:v>05/11/2015</c:v>
                </c:pt>
                <c:pt idx="3927">
                  <c:v>06/11/2015</c:v>
                </c:pt>
                <c:pt idx="3928">
                  <c:v>09/11/2015</c:v>
                </c:pt>
                <c:pt idx="3929">
                  <c:v>10/11/2015</c:v>
                </c:pt>
                <c:pt idx="3930">
                  <c:v>11/11/2015</c:v>
                </c:pt>
                <c:pt idx="3931">
                  <c:v>12/11/2015</c:v>
                </c:pt>
                <c:pt idx="3932">
                  <c:v>13/11/2015</c:v>
                </c:pt>
                <c:pt idx="3933">
                  <c:v>16/11/2015</c:v>
                </c:pt>
                <c:pt idx="3934">
                  <c:v>17/11/2015</c:v>
                </c:pt>
                <c:pt idx="3935">
                  <c:v>18/11/2015</c:v>
                </c:pt>
                <c:pt idx="3936">
                  <c:v>19/11/2015</c:v>
                </c:pt>
                <c:pt idx="3937">
                  <c:v>23/11/2015</c:v>
                </c:pt>
                <c:pt idx="3938">
                  <c:v>24/11/2015</c:v>
                </c:pt>
                <c:pt idx="3939">
                  <c:v>25/11/2015</c:v>
                </c:pt>
                <c:pt idx="3940">
                  <c:v>26/11/2015</c:v>
                </c:pt>
                <c:pt idx="3941">
                  <c:v>27/11/2015</c:v>
                </c:pt>
                <c:pt idx="3942">
                  <c:v>30/11/2015</c:v>
                </c:pt>
                <c:pt idx="3943">
                  <c:v>01/12/2015</c:v>
                </c:pt>
                <c:pt idx="3944">
                  <c:v>02/12/2015</c:v>
                </c:pt>
                <c:pt idx="3945">
                  <c:v>03/12/2015</c:v>
                </c:pt>
                <c:pt idx="3946">
                  <c:v>04/12/2015</c:v>
                </c:pt>
                <c:pt idx="3947">
                  <c:v>07/12/2015</c:v>
                </c:pt>
                <c:pt idx="3948">
                  <c:v>08/12/2015</c:v>
                </c:pt>
                <c:pt idx="3949">
                  <c:v>09/12/2015</c:v>
                </c:pt>
                <c:pt idx="3950">
                  <c:v>10/12/2015</c:v>
                </c:pt>
                <c:pt idx="3951">
                  <c:v>11/12/2015</c:v>
                </c:pt>
                <c:pt idx="3952">
                  <c:v>14/12/2015</c:v>
                </c:pt>
                <c:pt idx="3953">
                  <c:v>15/12/2015</c:v>
                </c:pt>
                <c:pt idx="3954">
                  <c:v>16/12/2015</c:v>
                </c:pt>
                <c:pt idx="3955">
                  <c:v>17/12/2015</c:v>
                </c:pt>
                <c:pt idx="3956">
                  <c:v>18/12/2015</c:v>
                </c:pt>
                <c:pt idx="3957">
                  <c:v>21/12/2015</c:v>
                </c:pt>
                <c:pt idx="3958">
                  <c:v>22/12/2015</c:v>
                </c:pt>
                <c:pt idx="3959">
                  <c:v>23/12/2015</c:v>
                </c:pt>
                <c:pt idx="3960">
                  <c:v>28/12/2015</c:v>
                </c:pt>
                <c:pt idx="3961">
                  <c:v>29/12/2015</c:v>
                </c:pt>
                <c:pt idx="3962">
                  <c:v>30/12/2015</c:v>
                </c:pt>
                <c:pt idx="3963">
                  <c:v>04/01/2016</c:v>
                </c:pt>
                <c:pt idx="3964">
                  <c:v>05/01/2016</c:v>
                </c:pt>
                <c:pt idx="3965">
                  <c:v>06/01/2016</c:v>
                </c:pt>
                <c:pt idx="3966">
                  <c:v>07/01/2016</c:v>
                </c:pt>
                <c:pt idx="3967">
                  <c:v>08/01/2016</c:v>
                </c:pt>
                <c:pt idx="3968">
                  <c:v>11/01/2016</c:v>
                </c:pt>
                <c:pt idx="3969">
                  <c:v>12/01/2016</c:v>
                </c:pt>
                <c:pt idx="3970">
                  <c:v>13/01/2016</c:v>
                </c:pt>
                <c:pt idx="3971">
                  <c:v>14/01/2016</c:v>
                </c:pt>
                <c:pt idx="3972">
                  <c:v>15/01/2016</c:v>
                </c:pt>
                <c:pt idx="3973">
                  <c:v>18/01/2016</c:v>
                </c:pt>
                <c:pt idx="3974">
                  <c:v>19/01/2016</c:v>
                </c:pt>
                <c:pt idx="3975">
                  <c:v>20/01/2016</c:v>
                </c:pt>
                <c:pt idx="3976">
                  <c:v>21/01/2016</c:v>
                </c:pt>
                <c:pt idx="3977">
                  <c:v>22/01/2016</c:v>
                </c:pt>
                <c:pt idx="3978">
                  <c:v>26/01/2016</c:v>
                </c:pt>
                <c:pt idx="3979">
                  <c:v>27/01/2016</c:v>
                </c:pt>
                <c:pt idx="3980">
                  <c:v>28/01/2016</c:v>
                </c:pt>
                <c:pt idx="3981">
                  <c:v>29/01/2016</c:v>
                </c:pt>
                <c:pt idx="3982">
                  <c:v>01/02/2016</c:v>
                </c:pt>
                <c:pt idx="3983">
                  <c:v>02/02/2016</c:v>
                </c:pt>
                <c:pt idx="3984">
                  <c:v>03/02/2016</c:v>
                </c:pt>
                <c:pt idx="3985">
                  <c:v>05/02/2016</c:v>
                </c:pt>
                <c:pt idx="3986">
                  <c:v>10/02/2016</c:v>
                </c:pt>
                <c:pt idx="3987">
                  <c:v>11/02/2016</c:v>
                </c:pt>
                <c:pt idx="3988">
                  <c:v>12/02/2016</c:v>
                </c:pt>
                <c:pt idx="3989">
                  <c:v>15/02/2016</c:v>
                </c:pt>
                <c:pt idx="3990">
                  <c:v>16/02/2016</c:v>
                </c:pt>
                <c:pt idx="3991">
                  <c:v>17/02/2016</c:v>
                </c:pt>
                <c:pt idx="3992">
                  <c:v>18/02/2016</c:v>
                </c:pt>
                <c:pt idx="3993">
                  <c:v>19/02/2016</c:v>
                </c:pt>
                <c:pt idx="3994">
                  <c:v>22/02/2016</c:v>
                </c:pt>
                <c:pt idx="3995">
                  <c:v>23/02/2016</c:v>
                </c:pt>
                <c:pt idx="3996">
                  <c:v>24/02/2016</c:v>
                </c:pt>
                <c:pt idx="3997">
                  <c:v>25/02/2016</c:v>
                </c:pt>
                <c:pt idx="3998">
                  <c:v>26/02/2016</c:v>
                </c:pt>
                <c:pt idx="3999">
                  <c:v>29/02/2016</c:v>
                </c:pt>
                <c:pt idx="4000">
                  <c:v>01/03/2016</c:v>
                </c:pt>
                <c:pt idx="4001">
                  <c:v>02/03/2016</c:v>
                </c:pt>
                <c:pt idx="4002">
                  <c:v>03/03/2016</c:v>
                </c:pt>
                <c:pt idx="4003">
                  <c:v>04/03/2016</c:v>
                </c:pt>
                <c:pt idx="4004">
                  <c:v>07/03/2016</c:v>
                </c:pt>
                <c:pt idx="4005">
                  <c:v>08/03/2016</c:v>
                </c:pt>
                <c:pt idx="4006">
                  <c:v>09/03/2016</c:v>
                </c:pt>
                <c:pt idx="4007">
                  <c:v>10/03/2016</c:v>
                </c:pt>
                <c:pt idx="4008">
                  <c:v>11/03/2016</c:v>
                </c:pt>
                <c:pt idx="4009">
                  <c:v>14/03/2016</c:v>
                </c:pt>
                <c:pt idx="4010">
                  <c:v>15/03/2016</c:v>
                </c:pt>
                <c:pt idx="4011">
                  <c:v>16/03/2016</c:v>
                </c:pt>
                <c:pt idx="4012">
                  <c:v>17/03/2016</c:v>
                </c:pt>
                <c:pt idx="4013">
                  <c:v>18/03/2016</c:v>
                </c:pt>
                <c:pt idx="4014">
                  <c:v>21/03/2016</c:v>
                </c:pt>
                <c:pt idx="4015">
                  <c:v>22/03/2016</c:v>
                </c:pt>
                <c:pt idx="4016">
                  <c:v>23/03/2016</c:v>
                </c:pt>
                <c:pt idx="4017">
                  <c:v>24/03/2016</c:v>
                </c:pt>
                <c:pt idx="4018">
                  <c:v>28/03/2016</c:v>
                </c:pt>
                <c:pt idx="4019">
                  <c:v>29/03/2016</c:v>
                </c:pt>
                <c:pt idx="4020">
                  <c:v>30/03/2016</c:v>
                </c:pt>
                <c:pt idx="4021">
                  <c:v>31/03/2016</c:v>
                </c:pt>
                <c:pt idx="4022">
                  <c:v>01/04/2016</c:v>
                </c:pt>
                <c:pt idx="4023">
                  <c:v>04/04/2016</c:v>
                </c:pt>
                <c:pt idx="4024">
                  <c:v>05/04/2016</c:v>
                </c:pt>
                <c:pt idx="4025">
                  <c:v>06/04/2016</c:v>
                </c:pt>
                <c:pt idx="4026">
                  <c:v>07/04/2016</c:v>
                </c:pt>
                <c:pt idx="4027">
                  <c:v>08/04/2016</c:v>
                </c:pt>
                <c:pt idx="4028">
                  <c:v>11/04/2016</c:v>
                </c:pt>
                <c:pt idx="4029">
                  <c:v>12/04/2016</c:v>
                </c:pt>
                <c:pt idx="4030">
                  <c:v>13/04/2016</c:v>
                </c:pt>
                <c:pt idx="4031">
                  <c:v>14/04/2016</c:v>
                </c:pt>
                <c:pt idx="4032">
                  <c:v>15/04/2016</c:v>
                </c:pt>
                <c:pt idx="4033">
                  <c:v>18/04/2016</c:v>
                </c:pt>
                <c:pt idx="4034">
                  <c:v>19/04/2016</c:v>
                </c:pt>
                <c:pt idx="4035">
                  <c:v>20/04/2016</c:v>
                </c:pt>
                <c:pt idx="4036">
                  <c:v>22/04/2016</c:v>
                </c:pt>
                <c:pt idx="4037">
                  <c:v>25/04/2016</c:v>
                </c:pt>
                <c:pt idx="4038">
                  <c:v>26/04/2016</c:v>
                </c:pt>
                <c:pt idx="4039">
                  <c:v>27/04/2016</c:v>
                </c:pt>
                <c:pt idx="4040">
                  <c:v>28/04/2016</c:v>
                </c:pt>
                <c:pt idx="4041">
                  <c:v>29/04/2016</c:v>
                </c:pt>
                <c:pt idx="4042">
                  <c:v>02/05/2016</c:v>
                </c:pt>
                <c:pt idx="4043">
                  <c:v>03/05/2016</c:v>
                </c:pt>
                <c:pt idx="4044">
                  <c:v>04/05/2016</c:v>
                </c:pt>
                <c:pt idx="4045">
                  <c:v>05/05/2016</c:v>
                </c:pt>
                <c:pt idx="4046">
                  <c:v>06/05/2016</c:v>
                </c:pt>
                <c:pt idx="4047">
                  <c:v>09/05/2016</c:v>
                </c:pt>
                <c:pt idx="4048">
                  <c:v>10/05/2016</c:v>
                </c:pt>
                <c:pt idx="4049">
                  <c:v>11/05/2016</c:v>
                </c:pt>
                <c:pt idx="4050">
                  <c:v>12/05/2016</c:v>
                </c:pt>
                <c:pt idx="4051">
                  <c:v>13/05/2016</c:v>
                </c:pt>
                <c:pt idx="4052">
                  <c:v>16/05/2016</c:v>
                </c:pt>
                <c:pt idx="4053">
                  <c:v>17/05/2016</c:v>
                </c:pt>
                <c:pt idx="4054">
                  <c:v>18/05/2016</c:v>
                </c:pt>
                <c:pt idx="4055">
                  <c:v>19/05/2016</c:v>
                </c:pt>
                <c:pt idx="4056">
                  <c:v>20/05/2016</c:v>
                </c:pt>
                <c:pt idx="4057">
                  <c:v>23/05/2016</c:v>
                </c:pt>
                <c:pt idx="4058">
                  <c:v>24/05/2016</c:v>
                </c:pt>
                <c:pt idx="4059">
                  <c:v>25/05/2016</c:v>
                </c:pt>
                <c:pt idx="4060">
                  <c:v>27/05/2016</c:v>
                </c:pt>
                <c:pt idx="4061">
                  <c:v>30/05/2016</c:v>
                </c:pt>
                <c:pt idx="4062">
                  <c:v>31/05/2016</c:v>
                </c:pt>
                <c:pt idx="4063">
                  <c:v>01/06/2016</c:v>
                </c:pt>
                <c:pt idx="4064">
                  <c:v>02/06/2016</c:v>
                </c:pt>
                <c:pt idx="4065">
                  <c:v>03/06/2016</c:v>
                </c:pt>
                <c:pt idx="4066">
                  <c:v>06/06/2016</c:v>
                </c:pt>
                <c:pt idx="4067">
                  <c:v>07/06/2016</c:v>
                </c:pt>
                <c:pt idx="4068">
                  <c:v>08/06/2016</c:v>
                </c:pt>
                <c:pt idx="4069">
                  <c:v>09/06/2016</c:v>
                </c:pt>
                <c:pt idx="4070">
                  <c:v>10/06/2016</c:v>
                </c:pt>
                <c:pt idx="4071">
                  <c:v>13/06/2016</c:v>
                </c:pt>
                <c:pt idx="4072">
                  <c:v>14/06/2016</c:v>
                </c:pt>
                <c:pt idx="4073">
                  <c:v>15/06/2016</c:v>
                </c:pt>
                <c:pt idx="4074">
                  <c:v>16/06/2016</c:v>
                </c:pt>
                <c:pt idx="4075">
                  <c:v>21/06/2016</c:v>
                </c:pt>
                <c:pt idx="4076">
                  <c:v>22/06/2016</c:v>
                </c:pt>
                <c:pt idx="4077">
                  <c:v>23/06/2016</c:v>
                </c:pt>
                <c:pt idx="4078">
                  <c:v>24/06/2016</c:v>
                </c:pt>
                <c:pt idx="4079">
                  <c:v>27/06/2016</c:v>
                </c:pt>
                <c:pt idx="4080">
                  <c:v>28/06/2016</c:v>
                </c:pt>
                <c:pt idx="4081">
                  <c:v>29/06/2016</c:v>
                </c:pt>
                <c:pt idx="4082">
                  <c:v>30/06/2016</c:v>
                </c:pt>
                <c:pt idx="4083">
                  <c:v>01/07/2016</c:v>
                </c:pt>
                <c:pt idx="4084">
                  <c:v>04/07/2016</c:v>
                </c:pt>
                <c:pt idx="4085">
                  <c:v>05/07/2016</c:v>
                </c:pt>
                <c:pt idx="4086">
                  <c:v>06/07/2016</c:v>
                </c:pt>
                <c:pt idx="4087">
                  <c:v>07/07/2016</c:v>
                </c:pt>
                <c:pt idx="4088">
                  <c:v>08/07/2016</c:v>
                </c:pt>
                <c:pt idx="4089">
                  <c:v>11/07/2016</c:v>
                </c:pt>
                <c:pt idx="4090">
                  <c:v>12/07/2016</c:v>
                </c:pt>
                <c:pt idx="4091">
                  <c:v>13/07/2016</c:v>
                </c:pt>
                <c:pt idx="4092">
                  <c:v>14/07/2016</c:v>
                </c:pt>
                <c:pt idx="4093">
                  <c:v>15/07/2016</c:v>
                </c:pt>
                <c:pt idx="4094">
                  <c:v>18/07/2016</c:v>
                </c:pt>
                <c:pt idx="4095">
                  <c:v>19/07/2016</c:v>
                </c:pt>
                <c:pt idx="4096">
                  <c:v>20/07/2016</c:v>
                </c:pt>
                <c:pt idx="4097">
                  <c:v>21/07/2016</c:v>
                </c:pt>
                <c:pt idx="4098">
                  <c:v>22/07/2016</c:v>
                </c:pt>
                <c:pt idx="4099">
                  <c:v>25/07/2016</c:v>
                </c:pt>
                <c:pt idx="4100">
                  <c:v>26/07/2016</c:v>
                </c:pt>
                <c:pt idx="4101">
                  <c:v>27/07/2016</c:v>
                </c:pt>
                <c:pt idx="4102">
                  <c:v>28/07/2016</c:v>
                </c:pt>
                <c:pt idx="4103">
                  <c:v>29/07/2016</c:v>
                </c:pt>
                <c:pt idx="4104">
                  <c:v>01/08/2016</c:v>
                </c:pt>
                <c:pt idx="4105">
                  <c:v>02/08/2016</c:v>
                </c:pt>
                <c:pt idx="4106">
                  <c:v>03/08/2016</c:v>
                </c:pt>
                <c:pt idx="4107">
                  <c:v>04/08/2016</c:v>
                </c:pt>
                <c:pt idx="4108">
                  <c:v>05/08/2016</c:v>
                </c:pt>
                <c:pt idx="4109">
                  <c:v>08/08/2016</c:v>
                </c:pt>
                <c:pt idx="4110">
                  <c:v>09/08/2016</c:v>
                </c:pt>
                <c:pt idx="4111">
                  <c:v>10/08/2016</c:v>
                </c:pt>
                <c:pt idx="4112">
                  <c:v>11/08/2016</c:v>
                </c:pt>
                <c:pt idx="4113">
                  <c:v>12/08/2016</c:v>
                </c:pt>
                <c:pt idx="4114">
                  <c:v>15/08/2016</c:v>
                </c:pt>
                <c:pt idx="4115">
                  <c:v>16/08/2016</c:v>
                </c:pt>
                <c:pt idx="4116">
                  <c:v>17/08/2016</c:v>
                </c:pt>
                <c:pt idx="4117">
                  <c:v>18/08/2016</c:v>
                </c:pt>
                <c:pt idx="4118">
                  <c:v>19/08/2016</c:v>
                </c:pt>
                <c:pt idx="4119">
                  <c:v>22/08/2016</c:v>
                </c:pt>
                <c:pt idx="4120">
                  <c:v>23/08/2016</c:v>
                </c:pt>
                <c:pt idx="4121">
                  <c:v>24/08/2016</c:v>
                </c:pt>
                <c:pt idx="4122">
                  <c:v>25/08/2016</c:v>
                </c:pt>
                <c:pt idx="4123">
                  <c:v>26/08/2016</c:v>
                </c:pt>
                <c:pt idx="4124">
                  <c:v>29/08/2016</c:v>
                </c:pt>
                <c:pt idx="4125">
                  <c:v>30/08/2016</c:v>
                </c:pt>
                <c:pt idx="4126">
                  <c:v>31/08/2016</c:v>
                </c:pt>
                <c:pt idx="4127">
                  <c:v>01/09/2016</c:v>
                </c:pt>
                <c:pt idx="4128">
                  <c:v>02/09/2016</c:v>
                </c:pt>
                <c:pt idx="4129">
                  <c:v>05/09/2016</c:v>
                </c:pt>
                <c:pt idx="4130">
                  <c:v>06/09/2016</c:v>
                </c:pt>
                <c:pt idx="4131">
                  <c:v>08/09/2016</c:v>
                </c:pt>
                <c:pt idx="4132">
                  <c:v>09/09/2016</c:v>
                </c:pt>
                <c:pt idx="4133">
                  <c:v>12/09/2016</c:v>
                </c:pt>
                <c:pt idx="4134">
                  <c:v>13/09/2016</c:v>
                </c:pt>
                <c:pt idx="4135">
                  <c:v>14/09/2016</c:v>
                </c:pt>
                <c:pt idx="4136">
                  <c:v>15/09/2016</c:v>
                </c:pt>
                <c:pt idx="4137">
                  <c:v>16/09/2016</c:v>
                </c:pt>
                <c:pt idx="4138">
                  <c:v>19/09/2016</c:v>
                </c:pt>
                <c:pt idx="4139">
                  <c:v>20/09/2016</c:v>
                </c:pt>
                <c:pt idx="4140">
                  <c:v>21/09/2016</c:v>
                </c:pt>
                <c:pt idx="4141">
                  <c:v>22/09/2016</c:v>
                </c:pt>
                <c:pt idx="4142">
                  <c:v>23/09/2016</c:v>
                </c:pt>
                <c:pt idx="4143">
                  <c:v>26/09/2016</c:v>
                </c:pt>
                <c:pt idx="4144">
                  <c:v>27/09/2016</c:v>
                </c:pt>
                <c:pt idx="4145">
                  <c:v>28/09/2016</c:v>
                </c:pt>
                <c:pt idx="4146">
                  <c:v>29/09/2016</c:v>
                </c:pt>
                <c:pt idx="4147">
                  <c:v>30/09/2016</c:v>
                </c:pt>
                <c:pt idx="4148">
                  <c:v>03/10/2016</c:v>
                </c:pt>
                <c:pt idx="4149">
                  <c:v>04/10/2016</c:v>
                </c:pt>
                <c:pt idx="4150">
                  <c:v>05/10/2016</c:v>
                </c:pt>
                <c:pt idx="4151">
                  <c:v>06/10/2016</c:v>
                </c:pt>
                <c:pt idx="4152">
                  <c:v>07/10/2016</c:v>
                </c:pt>
                <c:pt idx="4153">
                  <c:v>10/10/2016</c:v>
                </c:pt>
                <c:pt idx="4154">
                  <c:v>11/10/2016</c:v>
                </c:pt>
                <c:pt idx="4155">
                  <c:v>13/10/2016</c:v>
                </c:pt>
                <c:pt idx="4156">
                  <c:v>14/10/2016</c:v>
                </c:pt>
                <c:pt idx="4157">
                  <c:v>17/10/2016</c:v>
                </c:pt>
                <c:pt idx="4158">
                  <c:v>18/10/2016</c:v>
                </c:pt>
                <c:pt idx="4159">
                  <c:v>19/10/2016</c:v>
                </c:pt>
                <c:pt idx="4160">
                  <c:v>20/10/2016</c:v>
                </c:pt>
                <c:pt idx="4161">
                  <c:v>21/10/2016</c:v>
                </c:pt>
                <c:pt idx="4162">
                  <c:v>24/10/2016</c:v>
                </c:pt>
                <c:pt idx="4163">
                  <c:v>25/10/2016</c:v>
                </c:pt>
                <c:pt idx="4164">
                  <c:v>26/10/2016</c:v>
                </c:pt>
                <c:pt idx="4165">
                  <c:v>27/10/2016</c:v>
                </c:pt>
                <c:pt idx="4166">
                  <c:v>28/10/2016</c:v>
                </c:pt>
                <c:pt idx="4167">
                  <c:v>31/10/2016</c:v>
                </c:pt>
                <c:pt idx="4168">
                  <c:v>01/11/2016</c:v>
                </c:pt>
                <c:pt idx="4169">
                  <c:v>03/11/2016</c:v>
                </c:pt>
                <c:pt idx="4170">
                  <c:v>04/11/2016</c:v>
                </c:pt>
                <c:pt idx="4171">
                  <c:v>07/11/2016</c:v>
                </c:pt>
                <c:pt idx="4172">
                  <c:v>08/11/2016</c:v>
                </c:pt>
                <c:pt idx="4173">
                  <c:v>09/11/2016</c:v>
                </c:pt>
                <c:pt idx="4174">
                  <c:v>10/11/2016</c:v>
                </c:pt>
                <c:pt idx="4175">
                  <c:v>11/11/2016</c:v>
                </c:pt>
                <c:pt idx="4176">
                  <c:v>14/11/2016</c:v>
                </c:pt>
                <c:pt idx="4177">
                  <c:v>16/11/2016</c:v>
                </c:pt>
                <c:pt idx="4178">
                  <c:v>17/11/2016</c:v>
                </c:pt>
                <c:pt idx="4179">
                  <c:v>18/11/2016</c:v>
                </c:pt>
                <c:pt idx="4180">
                  <c:v>21/11/2016</c:v>
                </c:pt>
                <c:pt idx="4181">
                  <c:v>22/11/2016</c:v>
                </c:pt>
                <c:pt idx="4182">
                  <c:v>23/11/2016</c:v>
                </c:pt>
                <c:pt idx="4183">
                  <c:v>24/11/2016</c:v>
                </c:pt>
                <c:pt idx="4184">
                  <c:v>25/11/2016</c:v>
                </c:pt>
                <c:pt idx="4185">
                  <c:v>28/11/2016</c:v>
                </c:pt>
                <c:pt idx="4186">
                  <c:v>29/11/2016</c:v>
                </c:pt>
                <c:pt idx="4187">
                  <c:v>30/11/2016</c:v>
                </c:pt>
                <c:pt idx="4188">
                  <c:v>01/12/2016</c:v>
                </c:pt>
                <c:pt idx="4189">
                  <c:v>02/12/2016</c:v>
                </c:pt>
                <c:pt idx="4190">
                  <c:v>05/12/2016</c:v>
                </c:pt>
                <c:pt idx="4191">
                  <c:v>06/12/2016</c:v>
                </c:pt>
                <c:pt idx="4192">
                  <c:v>07/12/2016</c:v>
                </c:pt>
                <c:pt idx="4193">
                  <c:v>08/12/2016</c:v>
                </c:pt>
                <c:pt idx="4194">
                  <c:v>09/12/2016</c:v>
                </c:pt>
                <c:pt idx="4195">
                  <c:v>12/12/2016</c:v>
                </c:pt>
                <c:pt idx="4196">
                  <c:v>13/12/2016</c:v>
                </c:pt>
                <c:pt idx="4197">
                  <c:v>14/12/2016</c:v>
                </c:pt>
                <c:pt idx="4198">
                  <c:v>15/12/2016</c:v>
                </c:pt>
                <c:pt idx="4199">
                  <c:v>16/12/2016</c:v>
                </c:pt>
                <c:pt idx="4200">
                  <c:v>17/12/2016</c:v>
                </c:pt>
                <c:pt idx="4201">
                  <c:v>20/12/2016</c:v>
                </c:pt>
                <c:pt idx="4202">
                  <c:v>21/12/2016</c:v>
                </c:pt>
                <c:pt idx="4203">
                  <c:v>22/12/2016</c:v>
                </c:pt>
                <c:pt idx="4204">
                  <c:v>23/12/2016</c:v>
                </c:pt>
                <c:pt idx="4205">
                  <c:v>26/12/2016</c:v>
                </c:pt>
                <c:pt idx="4206">
                  <c:v>27/12/2016</c:v>
                </c:pt>
                <c:pt idx="4207">
                  <c:v>28/12/2016</c:v>
                </c:pt>
                <c:pt idx="4208">
                  <c:v>29/12/2016</c:v>
                </c:pt>
                <c:pt idx="4209">
                  <c:v>02/01/2017</c:v>
                </c:pt>
                <c:pt idx="4210">
                  <c:v>03/01/2017</c:v>
                </c:pt>
                <c:pt idx="4211">
                  <c:v>04/01/2017</c:v>
                </c:pt>
                <c:pt idx="4212">
                  <c:v>05/01/2017</c:v>
                </c:pt>
                <c:pt idx="4213">
                  <c:v>06/01/2017</c:v>
                </c:pt>
                <c:pt idx="4214">
                  <c:v>09/01/2017</c:v>
                </c:pt>
                <c:pt idx="4215">
                  <c:v>10/01/2017</c:v>
                </c:pt>
                <c:pt idx="4216">
                  <c:v>11/01/2017</c:v>
                </c:pt>
                <c:pt idx="4217">
                  <c:v>12/01/2017</c:v>
                </c:pt>
                <c:pt idx="4218">
                  <c:v>13/01/2017</c:v>
                </c:pt>
                <c:pt idx="4219">
                  <c:v>16/01/2017</c:v>
                </c:pt>
                <c:pt idx="4220">
                  <c:v>17/01/2017</c:v>
                </c:pt>
                <c:pt idx="4221">
                  <c:v>18/01/2017</c:v>
                </c:pt>
                <c:pt idx="4222">
                  <c:v>19/01/2017</c:v>
                </c:pt>
                <c:pt idx="4223">
                  <c:v>20/01/2017</c:v>
                </c:pt>
                <c:pt idx="4224">
                  <c:v>23/01/2017</c:v>
                </c:pt>
                <c:pt idx="4225">
                  <c:v>24/01/2017</c:v>
                </c:pt>
                <c:pt idx="4226">
                  <c:v>26/01/2017</c:v>
                </c:pt>
                <c:pt idx="4227">
                  <c:v>27/01/2017</c:v>
                </c:pt>
                <c:pt idx="4228">
                  <c:v>30/01/2017</c:v>
                </c:pt>
                <c:pt idx="4229">
                  <c:v>31/01/2017</c:v>
                </c:pt>
                <c:pt idx="4230">
                  <c:v>01/02/2017</c:v>
                </c:pt>
                <c:pt idx="4231">
                  <c:v>02/02/2017</c:v>
                </c:pt>
                <c:pt idx="4232">
                  <c:v>03/02/2017</c:v>
                </c:pt>
                <c:pt idx="4233">
                  <c:v>06/02/2017</c:v>
                </c:pt>
                <c:pt idx="4234">
                  <c:v>07/02/2017</c:v>
                </c:pt>
                <c:pt idx="4235">
                  <c:v>08/02/2017</c:v>
                </c:pt>
                <c:pt idx="4236">
                  <c:v>09/02/2017</c:v>
                </c:pt>
                <c:pt idx="4237">
                  <c:v>10/02/2017</c:v>
                </c:pt>
                <c:pt idx="4238">
                  <c:v>13/02/2017</c:v>
                </c:pt>
                <c:pt idx="4239">
                  <c:v>14/02/2017</c:v>
                </c:pt>
                <c:pt idx="4240">
                  <c:v>15/02/2017</c:v>
                </c:pt>
                <c:pt idx="4241">
                  <c:v>16/02/2017</c:v>
                </c:pt>
                <c:pt idx="4242">
                  <c:v>17/02/2017</c:v>
                </c:pt>
                <c:pt idx="4243">
                  <c:v>20/02/2017</c:v>
                </c:pt>
                <c:pt idx="4244">
                  <c:v>21/02/2017</c:v>
                </c:pt>
                <c:pt idx="4245">
                  <c:v>22/02/2017</c:v>
                </c:pt>
                <c:pt idx="4246">
                  <c:v>23/02/2017</c:v>
                </c:pt>
                <c:pt idx="4247">
                  <c:v>24/02/2017</c:v>
                </c:pt>
                <c:pt idx="4248">
                  <c:v>01/03/2017</c:v>
                </c:pt>
                <c:pt idx="4249">
                  <c:v>02/03/2017</c:v>
                </c:pt>
                <c:pt idx="4250">
                  <c:v>03/03/2017</c:v>
                </c:pt>
                <c:pt idx="4251">
                  <c:v>06/03/2017</c:v>
                </c:pt>
                <c:pt idx="4252">
                  <c:v>07/03/2017</c:v>
                </c:pt>
                <c:pt idx="4253">
                  <c:v>08/03/2017</c:v>
                </c:pt>
                <c:pt idx="4254">
                  <c:v>09/03/2017</c:v>
                </c:pt>
                <c:pt idx="4255">
                  <c:v>10/03/2017</c:v>
                </c:pt>
                <c:pt idx="4256">
                  <c:v>13/03/2017</c:v>
                </c:pt>
                <c:pt idx="4257">
                  <c:v>14/03/2017</c:v>
                </c:pt>
                <c:pt idx="4258">
                  <c:v>15/03/2017</c:v>
                </c:pt>
                <c:pt idx="4259">
                  <c:v>16/03/2017</c:v>
                </c:pt>
                <c:pt idx="4260">
                  <c:v>17/03/2017</c:v>
                </c:pt>
                <c:pt idx="4261">
                  <c:v>20/03/2017</c:v>
                </c:pt>
                <c:pt idx="4262">
                  <c:v>21/03/2017</c:v>
                </c:pt>
                <c:pt idx="4263">
                  <c:v>22/03/2017</c:v>
                </c:pt>
                <c:pt idx="4264">
                  <c:v>23/03/2017</c:v>
                </c:pt>
                <c:pt idx="4265">
                  <c:v>24/03/2017</c:v>
                </c:pt>
                <c:pt idx="4266">
                  <c:v>27/03/2017</c:v>
                </c:pt>
                <c:pt idx="4267">
                  <c:v>28/03/2017</c:v>
                </c:pt>
                <c:pt idx="4268">
                  <c:v>29/03/2017</c:v>
                </c:pt>
                <c:pt idx="4269">
                  <c:v>30/03/2017</c:v>
                </c:pt>
                <c:pt idx="4270">
                  <c:v>31/03/2017</c:v>
                </c:pt>
                <c:pt idx="4271">
                  <c:v>03/04/2017</c:v>
                </c:pt>
                <c:pt idx="4272">
                  <c:v>04/04/2017</c:v>
                </c:pt>
                <c:pt idx="4273">
                  <c:v>05/04/2017</c:v>
                </c:pt>
                <c:pt idx="4274">
                  <c:v>06/04/2017</c:v>
                </c:pt>
                <c:pt idx="4275">
                  <c:v>07/04/2017</c:v>
                </c:pt>
                <c:pt idx="4276">
                  <c:v>10/04/2017</c:v>
                </c:pt>
                <c:pt idx="4277">
                  <c:v>11/04/2017</c:v>
                </c:pt>
                <c:pt idx="4278">
                  <c:v>12/04/2017</c:v>
                </c:pt>
                <c:pt idx="4279">
                  <c:v>13/04/2017</c:v>
                </c:pt>
                <c:pt idx="4280">
                  <c:v>17/04/2017</c:v>
                </c:pt>
                <c:pt idx="4281">
                  <c:v>18/04/2017</c:v>
                </c:pt>
                <c:pt idx="4282">
                  <c:v>19/04/2017</c:v>
                </c:pt>
                <c:pt idx="4283">
                  <c:v>20/04/2017</c:v>
                </c:pt>
                <c:pt idx="4284">
                  <c:v>24/04/2017</c:v>
                </c:pt>
                <c:pt idx="4285">
                  <c:v>25/04/2017</c:v>
                </c:pt>
                <c:pt idx="4286">
                  <c:v>26/04/2017</c:v>
                </c:pt>
                <c:pt idx="4287">
                  <c:v>27/04/2017</c:v>
                </c:pt>
                <c:pt idx="4288">
                  <c:v>28/04/2017</c:v>
                </c:pt>
                <c:pt idx="4289">
                  <c:v>02/05/2017</c:v>
                </c:pt>
                <c:pt idx="4290">
                  <c:v>03/05/2017</c:v>
                </c:pt>
                <c:pt idx="4291">
                  <c:v>04/05/2017</c:v>
                </c:pt>
                <c:pt idx="4292">
                  <c:v>05/05/2017</c:v>
                </c:pt>
                <c:pt idx="4293">
                  <c:v>08/05/2017</c:v>
                </c:pt>
                <c:pt idx="4294">
                  <c:v>09/05/2017</c:v>
                </c:pt>
                <c:pt idx="4295">
                  <c:v>10/05/2017</c:v>
                </c:pt>
                <c:pt idx="4296">
                  <c:v>11/05/2017</c:v>
                </c:pt>
                <c:pt idx="4297">
                  <c:v>12/05/2017</c:v>
                </c:pt>
                <c:pt idx="4298">
                  <c:v>15/05/2017</c:v>
                </c:pt>
                <c:pt idx="4299">
                  <c:v>16/05/2017</c:v>
                </c:pt>
                <c:pt idx="4300">
                  <c:v>17/05/2017</c:v>
                </c:pt>
                <c:pt idx="4301">
                  <c:v>18/05/2017</c:v>
                </c:pt>
                <c:pt idx="4302">
                  <c:v>19/05/2017</c:v>
                </c:pt>
                <c:pt idx="4303">
                  <c:v>22/05/2017</c:v>
                </c:pt>
                <c:pt idx="4304">
                  <c:v>23/05/2017</c:v>
                </c:pt>
                <c:pt idx="4305">
                  <c:v>24/05/2017</c:v>
                </c:pt>
                <c:pt idx="4306">
                  <c:v>25/05/2017</c:v>
                </c:pt>
                <c:pt idx="4307">
                  <c:v>26/05/2017</c:v>
                </c:pt>
                <c:pt idx="4308">
                  <c:v>29/05/2017</c:v>
                </c:pt>
                <c:pt idx="4309">
                  <c:v>30/05/2017</c:v>
                </c:pt>
                <c:pt idx="4310">
                  <c:v>31/05/2017</c:v>
                </c:pt>
                <c:pt idx="4311">
                  <c:v>01/06/2017</c:v>
                </c:pt>
                <c:pt idx="4312">
                  <c:v>02/06/2017</c:v>
                </c:pt>
                <c:pt idx="4313">
                  <c:v>05/06/2017</c:v>
                </c:pt>
                <c:pt idx="4314">
                  <c:v>06/06/2017</c:v>
                </c:pt>
                <c:pt idx="4315">
                  <c:v>07/06/2017</c:v>
                </c:pt>
                <c:pt idx="4316">
                  <c:v>08/06/2017</c:v>
                </c:pt>
                <c:pt idx="4317">
                  <c:v>09/06/2017</c:v>
                </c:pt>
                <c:pt idx="4318">
                  <c:v>12/06/2017</c:v>
                </c:pt>
                <c:pt idx="4319">
                  <c:v>13/06/2017</c:v>
                </c:pt>
                <c:pt idx="4320">
                  <c:v>14/06/2017</c:v>
                </c:pt>
                <c:pt idx="4321">
                  <c:v>16/06/2017</c:v>
                </c:pt>
                <c:pt idx="4322">
                  <c:v>19/06/2017</c:v>
                </c:pt>
                <c:pt idx="4323">
                  <c:v>20/06/2017</c:v>
                </c:pt>
                <c:pt idx="4324">
                  <c:v>21/06/2017</c:v>
                </c:pt>
                <c:pt idx="4325">
                  <c:v>22/06/2017</c:v>
                </c:pt>
                <c:pt idx="4326">
                  <c:v>23/06/2017</c:v>
                </c:pt>
                <c:pt idx="4327">
                  <c:v>26/06/2017</c:v>
                </c:pt>
                <c:pt idx="4328">
                  <c:v>27/06/2017</c:v>
                </c:pt>
                <c:pt idx="4329">
                  <c:v>28/06/2017</c:v>
                </c:pt>
                <c:pt idx="4330">
                  <c:v>29/06/2017</c:v>
                </c:pt>
                <c:pt idx="4331">
                  <c:v>30/06/2017</c:v>
                </c:pt>
                <c:pt idx="4332">
                  <c:v>03/07/2017</c:v>
                </c:pt>
                <c:pt idx="4333">
                  <c:v>04/07/2017</c:v>
                </c:pt>
                <c:pt idx="4334">
                  <c:v>05/07/2017</c:v>
                </c:pt>
                <c:pt idx="4335">
                  <c:v>06/07/2017</c:v>
                </c:pt>
                <c:pt idx="4336">
                  <c:v>07/07/2017</c:v>
                </c:pt>
                <c:pt idx="4337">
                  <c:v>10/07/2017</c:v>
                </c:pt>
                <c:pt idx="4338">
                  <c:v>11/07/2017</c:v>
                </c:pt>
                <c:pt idx="4339">
                  <c:v>12/07/2017</c:v>
                </c:pt>
                <c:pt idx="4340">
                  <c:v>13/07/2017</c:v>
                </c:pt>
                <c:pt idx="4341">
                  <c:v>14/07/2017</c:v>
                </c:pt>
                <c:pt idx="4342">
                  <c:v>17/07/2017</c:v>
                </c:pt>
                <c:pt idx="4343">
                  <c:v>18/07/2017</c:v>
                </c:pt>
                <c:pt idx="4344">
                  <c:v>19/07/2017</c:v>
                </c:pt>
                <c:pt idx="4345">
                  <c:v>20/07/2017</c:v>
                </c:pt>
                <c:pt idx="4346">
                  <c:v>21/07/2017</c:v>
                </c:pt>
                <c:pt idx="4347">
                  <c:v>24/07/2017</c:v>
                </c:pt>
                <c:pt idx="4348">
                  <c:v>25/07/2017</c:v>
                </c:pt>
                <c:pt idx="4349">
                  <c:v>26/07/2017</c:v>
                </c:pt>
                <c:pt idx="4350">
                  <c:v>27/07/2017</c:v>
                </c:pt>
                <c:pt idx="4351">
                  <c:v>28/07/2017</c:v>
                </c:pt>
                <c:pt idx="4352">
                  <c:v>31/07/2017</c:v>
                </c:pt>
                <c:pt idx="4353">
                  <c:v>01/08/2017</c:v>
                </c:pt>
                <c:pt idx="4354">
                  <c:v>02/08/2017</c:v>
                </c:pt>
                <c:pt idx="4355">
                  <c:v>03/08/2017</c:v>
                </c:pt>
                <c:pt idx="4356">
                  <c:v>04/08/2017</c:v>
                </c:pt>
                <c:pt idx="4357">
                  <c:v>07/08/2017</c:v>
                </c:pt>
                <c:pt idx="4358">
                  <c:v>08/08/2017</c:v>
                </c:pt>
                <c:pt idx="4359">
                  <c:v>09/08/2017</c:v>
                </c:pt>
                <c:pt idx="4360">
                  <c:v>10/08/2017</c:v>
                </c:pt>
                <c:pt idx="4361">
                  <c:v>11/08/2017</c:v>
                </c:pt>
                <c:pt idx="4362">
                  <c:v>14/08/2017</c:v>
                </c:pt>
                <c:pt idx="4363">
                  <c:v>15/08/2017</c:v>
                </c:pt>
                <c:pt idx="4364">
                  <c:v>16/08/2017</c:v>
                </c:pt>
                <c:pt idx="4365">
                  <c:v>17/08/2017</c:v>
                </c:pt>
                <c:pt idx="4366">
                  <c:v>18/08/2017</c:v>
                </c:pt>
                <c:pt idx="4367">
                  <c:v>21/08/2017</c:v>
                </c:pt>
                <c:pt idx="4368">
                  <c:v>22/08/2017</c:v>
                </c:pt>
                <c:pt idx="4369">
                  <c:v>23/08/2017</c:v>
                </c:pt>
                <c:pt idx="4370">
                  <c:v>24/08/2017</c:v>
                </c:pt>
                <c:pt idx="4371">
                  <c:v>25/08/2017</c:v>
                </c:pt>
                <c:pt idx="4372">
                  <c:v>28/08/2017</c:v>
                </c:pt>
                <c:pt idx="4373">
                  <c:v>29/08/2017</c:v>
                </c:pt>
                <c:pt idx="4374">
                  <c:v>30/08/2017</c:v>
                </c:pt>
                <c:pt idx="4375">
                  <c:v>31/08/2017</c:v>
                </c:pt>
                <c:pt idx="4376">
                  <c:v>01/09/2017</c:v>
                </c:pt>
                <c:pt idx="4377">
                  <c:v>04/09/2017</c:v>
                </c:pt>
                <c:pt idx="4378">
                  <c:v>05/09/2017</c:v>
                </c:pt>
                <c:pt idx="4379">
                  <c:v>06/09/2017</c:v>
                </c:pt>
                <c:pt idx="4380">
                  <c:v>08/09/2017</c:v>
                </c:pt>
                <c:pt idx="4381">
                  <c:v>11/09/2017</c:v>
                </c:pt>
                <c:pt idx="4382">
                  <c:v>12/09/2017</c:v>
                </c:pt>
                <c:pt idx="4383">
                  <c:v>13/09/2017</c:v>
                </c:pt>
                <c:pt idx="4384">
                  <c:v>14/09/2017</c:v>
                </c:pt>
                <c:pt idx="4385">
                  <c:v>15/09/2017</c:v>
                </c:pt>
                <c:pt idx="4386">
                  <c:v>18/09/2017</c:v>
                </c:pt>
                <c:pt idx="4387">
                  <c:v>19/09/2017</c:v>
                </c:pt>
                <c:pt idx="4388">
                  <c:v>20/09/2017</c:v>
                </c:pt>
                <c:pt idx="4389">
                  <c:v>21/09/2017</c:v>
                </c:pt>
                <c:pt idx="4390">
                  <c:v>22/09/2017</c:v>
                </c:pt>
              </c:strCache>
            </c:strRef>
          </c:cat>
          <c:val>
            <c:numRef>
              <c:f>Plan1!$B$2:$B$4392</c:f>
              <c:numCache>
                <c:formatCode>#,##0</c:formatCode>
                <c:ptCount val="4391"/>
                <c:pt idx="0">
                  <c:v>17091.599999999999</c:v>
                </c:pt>
                <c:pt idx="1">
                  <c:v>16930.419999999998</c:v>
                </c:pt>
                <c:pt idx="2">
                  <c:v>15851</c:v>
                </c:pt>
                <c:pt idx="3">
                  <c:v>16245.14</c:v>
                </c:pt>
                <c:pt idx="4">
                  <c:v>16106.89</c:v>
                </c:pt>
                <c:pt idx="5">
                  <c:v>16309.15</c:v>
                </c:pt>
                <c:pt idx="6">
                  <c:v>17022.13</c:v>
                </c:pt>
                <c:pt idx="7">
                  <c:v>16572.72</c:v>
                </c:pt>
                <c:pt idx="8">
                  <c:v>16616.87</c:v>
                </c:pt>
                <c:pt idx="9">
                  <c:v>17298.07</c:v>
                </c:pt>
                <c:pt idx="10">
                  <c:v>17657.95</c:v>
                </c:pt>
                <c:pt idx="11">
                  <c:v>18053.22</c:v>
                </c:pt>
                <c:pt idx="12">
                  <c:v>17903.23</c:v>
                </c:pt>
                <c:pt idx="13">
                  <c:v>17470.240000000002</c:v>
                </c:pt>
                <c:pt idx="14">
                  <c:v>17176.73</c:v>
                </c:pt>
                <c:pt idx="15">
                  <c:v>17034.21</c:v>
                </c:pt>
                <c:pt idx="16">
                  <c:v>16971.73</c:v>
                </c:pt>
                <c:pt idx="17">
                  <c:v>17105.259999999998</c:v>
                </c:pt>
                <c:pt idx="18">
                  <c:v>17081.16</c:v>
                </c:pt>
                <c:pt idx="19">
                  <c:v>16734.39</c:v>
                </c:pt>
                <c:pt idx="20">
                  <c:v>16388.27</c:v>
                </c:pt>
                <c:pt idx="21">
                  <c:v>16522.2</c:v>
                </c:pt>
                <c:pt idx="22">
                  <c:v>16868.46</c:v>
                </c:pt>
                <c:pt idx="23">
                  <c:v>17457.12</c:v>
                </c:pt>
                <c:pt idx="24">
                  <c:v>17932.47</c:v>
                </c:pt>
                <c:pt idx="25">
                  <c:v>18125.599999999999</c:v>
                </c:pt>
                <c:pt idx="26">
                  <c:v>18685.580000000002</c:v>
                </c:pt>
                <c:pt idx="27">
                  <c:v>18361.39</c:v>
                </c:pt>
                <c:pt idx="28">
                  <c:v>18603.810000000001</c:v>
                </c:pt>
                <c:pt idx="29">
                  <c:v>18083.46</c:v>
                </c:pt>
                <c:pt idx="30">
                  <c:v>17819.009999999998</c:v>
                </c:pt>
                <c:pt idx="31">
                  <c:v>17920.73</c:v>
                </c:pt>
                <c:pt idx="32">
                  <c:v>18112.47</c:v>
                </c:pt>
                <c:pt idx="33">
                  <c:v>17979.41</c:v>
                </c:pt>
                <c:pt idx="34">
                  <c:v>17625.02</c:v>
                </c:pt>
                <c:pt idx="35">
                  <c:v>17699.759999999998</c:v>
                </c:pt>
                <c:pt idx="36">
                  <c:v>17489.330000000002</c:v>
                </c:pt>
                <c:pt idx="37">
                  <c:v>17833.39</c:v>
                </c:pt>
                <c:pt idx="38">
                  <c:v>17775.79</c:v>
                </c:pt>
                <c:pt idx="39">
                  <c:v>17786.82</c:v>
                </c:pt>
                <c:pt idx="40">
                  <c:v>17542.7</c:v>
                </c:pt>
                <c:pt idx="41">
                  <c:v>17660.2</c:v>
                </c:pt>
                <c:pt idx="42">
                  <c:v>17953.009999999998</c:v>
                </c:pt>
                <c:pt idx="43">
                  <c:v>18015.5</c:v>
                </c:pt>
                <c:pt idx="44">
                  <c:v>18631.73</c:v>
                </c:pt>
                <c:pt idx="45">
                  <c:v>18282.93</c:v>
                </c:pt>
                <c:pt idx="46">
                  <c:v>18650.46</c:v>
                </c:pt>
                <c:pt idx="47">
                  <c:v>18280.349999999999</c:v>
                </c:pt>
                <c:pt idx="48">
                  <c:v>17594.82</c:v>
                </c:pt>
                <c:pt idx="49">
                  <c:v>17221.88</c:v>
                </c:pt>
                <c:pt idx="50">
                  <c:v>17381.599999999999</c:v>
                </c:pt>
                <c:pt idx="51">
                  <c:v>17642.22</c:v>
                </c:pt>
                <c:pt idx="52">
                  <c:v>17511.240000000002</c:v>
                </c:pt>
                <c:pt idx="53">
                  <c:v>17525.59</c:v>
                </c:pt>
                <c:pt idx="54">
                  <c:v>18342.79</c:v>
                </c:pt>
                <c:pt idx="55">
                  <c:v>18314</c:v>
                </c:pt>
                <c:pt idx="56">
                  <c:v>18331.05</c:v>
                </c:pt>
                <c:pt idx="57">
                  <c:v>18674.53</c:v>
                </c:pt>
                <c:pt idx="58">
                  <c:v>18951.48</c:v>
                </c:pt>
                <c:pt idx="59">
                  <c:v>18337.900000000001</c:v>
                </c:pt>
                <c:pt idx="60">
                  <c:v>18053.36</c:v>
                </c:pt>
                <c:pt idx="61">
                  <c:v>17646.77</c:v>
                </c:pt>
                <c:pt idx="62">
                  <c:v>17820.37</c:v>
                </c:pt>
                <c:pt idx="63">
                  <c:v>17245.47</c:v>
                </c:pt>
                <c:pt idx="64">
                  <c:v>16757.93</c:v>
                </c:pt>
                <c:pt idx="65">
                  <c:v>16714.37</c:v>
                </c:pt>
                <c:pt idx="66">
                  <c:v>17146.13</c:v>
                </c:pt>
                <c:pt idx="67">
                  <c:v>17513.72</c:v>
                </c:pt>
                <c:pt idx="68">
                  <c:v>16783.32</c:v>
                </c:pt>
                <c:pt idx="69">
                  <c:v>16539.349999999999</c:v>
                </c:pt>
                <c:pt idx="70">
                  <c:v>16323.36</c:v>
                </c:pt>
                <c:pt idx="71">
                  <c:v>15500.81</c:v>
                </c:pt>
                <c:pt idx="72">
                  <c:v>14794.34</c:v>
                </c:pt>
                <c:pt idx="73">
                  <c:v>14815.68</c:v>
                </c:pt>
                <c:pt idx="74">
                  <c:v>15408.4</c:v>
                </c:pt>
                <c:pt idx="75">
                  <c:v>14926.15</c:v>
                </c:pt>
                <c:pt idx="76">
                  <c:v>15203.21</c:v>
                </c:pt>
                <c:pt idx="77">
                  <c:v>14794.23</c:v>
                </c:pt>
                <c:pt idx="78">
                  <c:v>15400.58</c:v>
                </c:pt>
                <c:pt idx="79">
                  <c:v>15446.36</c:v>
                </c:pt>
                <c:pt idx="80">
                  <c:v>15440.11</c:v>
                </c:pt>
                <c:pt idx="81">
                  <c:v>15537.6</c:v>
                </c:pt>
                <c:pt idx="82">
                  <c:v>15524.13</c:v>
                </c:pt>
                <c:pt idx="83">
                  <c:v>15108.56</c:v>
                </c:pt>
                <c:pt idx="84">
                  <c:v>14969.59</c:v>
                </c:pt>
                <c:pt idx="85">
                  <c:v>15217.86</c:v>
                </c:pt>
                <c:pt idx="86">
                  <c:v>14890.96</c:v>
                </c:pt>
                <c:pt idx="87">
                  <c:v>14581.52</c:v>
                </c:pt>
                <c:pt idx="88">
                  <c:v>14433.81</c:v>
                </c:pt>
                <c:pt idx="89">
                  <c:v>14498.54</c:v>
                </c:pt>
                <c:pt idx="90">
                  <c:v>14458.94</c:v>
                </c:pt>
                <c:pt idx="91">
                  <c:v>15055.53</c:v>
                </c:pt>
                <c:pt idx="92">
                  <c:v>15360.4</c:v>
                </c:pt>
                <c:pt idx="93">
                  <c:v>14870.53</c:v>
                </c:pt>
                <c:pt idx="94">
                  <c:v>14626.69</c:v>
                </c:pt>
                <c:pt idx="95">
                  <c:v>14326.63</c:v>
                </c:pt>
                <c:pt idx="96">
                  <c:v>13891.24</c:v>
                </c:pt>
                <c:pt idx="97">
                  <c:v>13587.16</c:v>
                </c:pt>
                <c:pt idx="98">
                  <c:v>14166.4</c:v>
                </c:pt>
                <c:pt idx="99">
                  <c:v>14185.61</c:v>
                </c:pt>
                <c:pt idx="100">
                  <c:v>14542.26</c:v>
                </c:pt>
                <c:pt idx="101">
                  <c:v>14772.63</c:v>
                </c:pt>
                <c:pt idx="102">
                  <c:v>15248.55</c:v>
                </c:pt>
                <c:pt idx="103">
                  <c:v>14956.61</c:v>
                </c:pt>
                <c:pt idx="104">
                  <c:v>15450.04</c:v>
                </c:pt>
                <c:pt idx="105">
                  <c:v>16222.48</c:v>
                </c:pt>
                <c:pt idx="106">
                  <c:v>16022.93</c:v>
                </c:pt>
                <c:pt idx="107">
                  <c:v>15946.63</c:v>
                </c:pt>
                <c:pt idx="108">
                  <c:v>16271.74</c:v>
                </c:pt>
                <c:pt idx="109">
                  <c:v>16398.8</c:v>
                </c:pt>
                <c:pt idx="110">
                  <c:v>16342.28</c:v>
                </c:pt>
                <c:pt idx="111">
                  <c:v>16096.7</c:v>
                </c:pt>
                <c:pt idx="112">
                  <c:v>16354.47</c:v>
                </c:pt>
                <c:pt idx="113">
                  <c:v>16366.1</c:v>
                </c:pt>
                <c:pt idx="114">
                  <c:v>16561.37</c:v>
                </c:pt>
                <c:pt idx="115">
                  <c:v>16424.93</c:v>
                </c:pt>
                <c:pt idx="116">
                  <c:v>16850.03</c:v>
                </c:pt>
                <c:pt idx="117">
                  <c:v>16843.580000000002</c:v>
                </c:pt>
                <c:pt idx="118">
                  <c:v>17254.259999999998</c:v>
                </c:pt>
                <c:pt idx="119">
                  <c:v>16977.259999999998</c:v>
                </c:pt>
                <c:pt idx="120">
                  <c:v>16744.8</c:v>
                </c:pt>
                <c:pt idx="121">
                  <c:v>16512.93</c:v>
                </c:pt>
                <c:pt idx="122">
                  <c:v>16842.29</c:v>
                </c:pt>
                <c:pt idx="123">
                  <c:v>16407.16</c:v>
                </c:pt>
                <c:pt idx="124">
                  <c:v>16727.95</c:v>
                </c:pt>
                <c:pt idx="125">
                  <c:v>17088.54</c:v>
                </c:pt>
                <c:pt idx="126">
                  <c:v>17279.21</c:v>
                </c:pt>
                <c:pt idx="127">
                  <c:v>17134.93</c:v>
                </c:pt>
                <c:pt idx="128">
                  <c:v>17348.07</c:v>
                </c:pt>
                <c:pt idx="129">
                  <c:v>17598.830000000002</c:v>
                </c:pt>
                <c:pt idx="130">
                  <c:v>17471.63</c:v>
                </c:pt>
                <c:pt idx="131">
                  <c:v>16880.66</c:v>
                </c:pt>
                <c:pt idx="132">
                  <c:v>17053.38</c:v>
                </c:pt>
                <c:pt idx="133">
                  <c:v>16444.25</c:v>
                </c:pt>
                <c:pt idx="134">
                  <c:v>16880.95</c:v>
                </c:pt>
                <c:pt idx="135">
                  <c:v>17387.88</c:v>
                </c:pt>
                <c:pt idx="136">
                  <c:v>17368.59</c:v>
                </c:pt>
                <c:pt idx="137">
                  <c:v>16927.55</c:v>
                </c:pt>
                <c:pt idx="138">
                  <c:v>17203.62</c:v>
                </c:pt>
                <c:pt idx="139">
                  <c:v>17318.240000000002</c:v>
                </c:pt>
                <c:pt idx="140">
                  <c:v>17385.98</c:v>
                </c:pt>
                <c:pt idx="141">
                  <c:v>17049.419999999998</c:v>
                </c:pt>
                <c:pt idx="142">
                  <c:v>17121.3</c:v>
                </c:pt>
                <c:pt idx="143">
                  <c:v>16948.73</c:v>
                </c:pt>
                <c:pt idx="144">
                  <c:v>16485.689999999999</c:v>
                </c:pt>
                <c:pt idx="145">
                  <c:v>16454.599999999999</c:v>
                </c:pt>
                <c:pt idx="146">
                  <c:v>16289.87</c:v>
                </c:pt>
                <c:pt idx="147">
                  <c:v>16314.47</c:v>
                </c:pt>
                <c:pt idx="148">
                  <c:v>16720.759999999998</c:v>
                </c:pt>
                <c:pt idx="149">
                  <c:v>16761.25</c:v>
                </c:pt>
                <c:pt idx="150">
                  <c:v>16995.8</c:v>
                </c:pt>
                <c:pt idx="151">
                  <c:v>16884.77</c:v>
                </c:pt>
                <c:pt idx="152">
                  <c:v>16533.669999999998</c:v>
                </c:pt>
                <c:pt idx="153">
                  <c:v>16834.8</c:v>
                </c:pt>
                <c:pt idx="154">
                  <c:v>17395</c:v>
                </c:pt>
                <c:pt idx="155">
                  <c:v>17810.63</c:v>
                </c:pt>
                <c:pt idx="156">
                  <c:v>17744.13</c:v>
                </c:pt>
                <c:pt idx="157">
                  <c:v>17330.77</c:v>
                </c:pt>
                <c:pt idx="158">
                  <c:v>17702.52</c:v>
                </c:pt>
                <c:pt idx="159">
                  <c:v>17313.689999999999</c:v>
                </c:pt>
                <c:pt idx="160">
                  <c:v>17083.38</c:v>
                </c:pt>
                <c:pt idx="161">
                  <c:v>17224.43</c:v>
                </c:pt>
                <c:pt idx="162">
                  <c:v>17450.439999999999</c:v>
                </c:pt>
                <c:pt idx="163">
                  <c:v>17310.96</c:v>
                </c:pt>
                <c:pt idx="164">
                  <c:v>17642.669999999998</c:v>
                </c:pt>
                <c:pt idx="165">
                  <c:v>17460.330000000002</c:v>
                </c:pt>
                <c:pt idx="166">
                  <c:v>17354.89</c:v>
                </c:pt>
                <c:pt idx="167">
                  <c:v>17414.28</c:v>
                </c:pt>
                <c:pt idx="168">
                  <c:v>17346.7</c:v>
                </c:pt>
                <c:pt idx="169">
                  <c:v>17577.419999999998</c:v>
                </c:pt>
                <c:pt idx="170">
                  <c:v>17613.169999999998</c:v>
                </c:pt>
                <c:pt idx="171">
                  <c:v>17424.97</c:v>
                </c:pt>
                <c:pt idx="172">
                  <c:v>17589.66</c:v>
                </c:pt>
                <c:pt idx="173">
                  <c:v>17433.169999999998</c:v>
                </c:pt>
                <c:pt idx="174">
                  <c:v>17287.650000000001</c:v>
                </c:pt>
                <c:pt idx="175">
                  <c:v>16882.689999999999</c:v>
                </c:pt>
                <c:pt idx="176">
                  <c:v>16998.509999999998</c:v>
                </c:pt>
                <c:pt idx="177">
                  <c:v>16768.53</c:v>
                </c:pt>
                <c:pt idx="178">
                  <c:v>16563.18</c:v>
                </c:pt>
                <c:pt idx="179">
                  <c:v>15913.13</c:v>
                </c:pt>
                <c:pt idx="180">
                  <c:v>16188.45</c:v>
                </c:pt>
                <c:pt idx="181">
                  <c:v>16077.7</c:v>
                </c:pt>
                <c:pt idx="182">
                  <c:v>16146.02</c:v>
                </c:pt>
                <c:pt idx="183">
                  <c:v>16353.09</c:v>
                </c:pt>
                <c:pt idx="184">
                  <c:v>16318.55</c:v>
                </c:pt>
                <c:pt idx="185">
                  <c:v>16254.93</c:v>
                </c:pt>
                <c:pt idx="186">
                  <c:v>15848.12</c:v>
                </c:pt>
                <c:pt idx="187">
                  <c:v>16013.69</c:v>
                </c:pt>
                <c:pt idx="188">
                  <c:v>15928.39</c:v>
                </c:pt>
                <c:pt idx="189">
                  <c:v>15559</c:v>
                </c:pt>
                <c:pt idx="190">
                  <c:v>15633</c:v>
                </c:pt>
                <c:pt idx="191">
                  <c:v>15876</c:v>
                </c:pt>
                <c:pt idx="192">
                  <c:v>16362</c:v>
                </c:pt>
                <c:pt idx="193">
                  <c:v>15945</c:v>
                </c:pt>
                <c:pt idx="194">
                  <c:v>15855</c:v>
                </c:pt>
                <c:pt idx="195">
                  <c:v>15747</c:v>
                </c:pt>
                <c:pt idx="196">
                  <c:v>15526</c:v>
                </c:pt>
                <c:pt idx="197">
                  <c:v>15385</c:v>
                </c:pt>
                <c:pt idx="198">
                  <c:v>15241</c:v>
                </c:pt>
                <c:pt idx="199">
                  <c:v>14870</c:v>
                </c:pt>
                <c:pt idx="200">
                  <c:v>14420</c:v>
                </c:pt>
                <c:pt idx="201">
                  <c:v>14845</c:v>
                </c:pt>
                <c:pt idx="202">
                  <c:v>14529</c:v>
                </c:pt>
                <c:pt idx="203">
                  <c:v>13989</c:v>
                </c:pt>
                <c:pt idx="204">
                  <c:v>13799</c:v>
                </c:pt>
                <c:pt idx="205">
                  <c:v>13665</c:v>
                </c:pt>
                <c:pt idx="206">
                  <c:v>14223</c:v>
                </c:pt>
                <c:pt idx="207">
                  <c:v>14691</c:v>
                </c:pt>
                <c:pt idx="208">
                  <c:v>14891</c:v>
                </c:pt>
                <c:pt idx="209">
                  <c:v>14867</c:v>
                </c:pt>
                <c:pt idx="210">
                  <c:v>14791</c:v>
                </c:pt>
                <c:pt idx="211">
                  <c:v>14533</c:v>
                </c:pt>
                <c:pt idx="212">
                  <c:v>14800</c:v>
                </c:pt>
                <c:pt idx="213">
                  <c:v>14968</c:v>
                </c:pt>
                <c:pt idx="214">
                  <c:v>14656</c:v>
                </c:pt>
                <c:pt idx="215">
                  <c:v>14524</c:v>
                </c:pt>
                <c:pt idx="216">
                  <c:v>14625</c:v>
                </c:pt>
                <c:pt idx="217">
                  <c:v>14371</c:v>
                </c:pt>
                <c:pt idx="218">
                  <c:v>14540</c:v>
                </c:pt>
                <c:pt idx="219">
                  <c:v>14489</c:v>
                </c:pt>
                <c:pt idx="220">
                  <c:v>14323</c:v>
                </c:pt>
                <c:pt idx="221">
                  <c:v>14499</c:v>
                </c:pt>
                <c:pt idx="222">
                  <c:v>14783</c:v>
                </c:pt>
                <c:pt idx="223">
                  <c:v>14576</c:v>
                </c:pt>
                <c:pt idx="224">
                  <c:v>14314</c:v>
                </c:pt>
                <c:pt idx="225">
                  <c:v>14335</c:v>
                </c:pt>
                <c:pt idx="226">
                  <c:v>14008</c:v>
                </c:pt>
                <c:pt idx="227">
                  <c:v>13913</c:v>
                </c:pt>
                <c:pt idx="228">
                  <c:v>13787</c:v>
                </c:pt>
                <c:pt idx="229">
                  <c:v>13287</c:v>
                </c:pt>
                <c:pt idx="230">
                  <c:v>13437</c:v>
                </c:pt>
                <c:pt idx="231">
                  <c:v>13510</c:v>
                </c:pt>
                <c:pt idx="232">
                  <c:v>14181</c:v>
                </c:pt>
                <c:pt idx="233">
                  <c:v>13945</c:v>
                </c:pt>
                <c:pt idx="234">
                  <c:v>14459</c:v>
                </c:pt>
                <c:pt idx="235">
                  <c:v>14982</c:v>
                </c:pt>
                <c:pt idx="236">
                  <c:v>15187</c:v>
                </c:pt>
                <c:pt idx="237">
                  <c:v>14906</c:v>
                </c:pt>
                <c:pt idx="238">
                  <c:v>15290</c:v>
                </c:pt>
                <c:pt idx="239">
                  <c:v>15259</c:v>
                </c:pt>
                <c:pt idx="240">
                  <c:v>14987</c:v>
                </c:pt>
                <c:pt idx="241">
                  <c:v>15082</c:v>
                </c:pt>
                <c:pt idx="242">
                  <c:v>15336</c:v>
                </c:pt>
                <c:pt idx="243">
                  <c:v>14622</c:v>
                </c:pt>
                <c:pt idx="244">
                  <c:v>14505</c:v>
                </c:pt>
                <c:pt idx="245">
                  <c:v>14652</c:v>
                </c:pt>
                <c:pt idx="246">
                  <c:v>14794</c:v>
                </c:pt>
                <c:pt idx="247">
                  <c:v>15186</c:v>
                </c:pt>
                <c:pt idx="248">
                  <c:v>15259</c:v>
                </c:pt>
                <c:pt idx="249">
                  <c:v>15425</c:v>
                </c:pt>
                <c:pt idx="250">
                  <c:v>16599</c:v>
                </c:pt>
                <c:pt idx="251">
                  <c:v>16675</c:v>
                </c:pt>
                <c:pt idx="252">
                  <c:v>16409</c:v>
                </c:pt>
                <c:pt idx="253">
                  <c:v>16562</c:v>
                </c:pt>
                <c:pt idx="254">
                  <c:v>16975</c:v>
                </c:pt>
                <c:pt idx="255">
                  <c:v>16918</c:v>
                </c:pt>
                <c:pt idx="256">
                  <c:v>17023</c:v>
                </c:pt>
                <c:pt idx="257">
                  <c:v>16850</c:v>
                </c:pt>
                <c:pt idx="258">
                  <c:v>16962</c:v>
                </c:pt>
                <c:pt idx="259">
                  <c:v>16720</c:v>
                </c:pt>
                <c:pt idx="260">
                  <c:v>17191</c:v>
                </c:pt>
                <c:pt idx="261">
                  <c:v>17521</c:v>
                </c:pt>
                <c:pt idx="262">
                  <c:v>17530</c:v>
                </c:pt>
                <c:pt idx="263">
                  <c:v>17391</c:v>
                </c:pt>
                <c:pt idx="264">
                  <c:v>17832</c:v>
                </c:pt>
                <c:pt idx="265">
                  <c:v>17771</c:v>
                </c:pt>
                <c:pt idx="266">
                  <c:v>17889</c:v>
                </c:pt>
                <c:pt idx="267">
                  <c:v>17883</c:v>
                </c:pt>
                <c:pt idx="268">
                  <c:v>17722</c:v>
                </c:pt>
                <c:pt idx="269">
                  <c:v>17672</c:v>
                </c:pt>
                <c:pt idx="270">
                  <c:v>17038</c:v>
                </c:pt>
                <c:pt idx="271">
                  <c:v>16914</c:v>
                </c:pt>
                <c:pt idx="272">
                  <c:v>16731</c:v>
                </c:pt>
                <c:pt idx="273">
                  <c:v>17006</c:v>
                </c:pt>
                <c:pt idx="274">
                  <c:v>16812</c:v>
                </c:pt>
                <c:pt idx="275">
                  <c:v>17243</c:v>
                </c:pt>
                <c:pt idx="276">
                  <c:v>17138</c:v>
                </c:pt>
                <c:pt idx="277">
                  <c:v>16917</c:v>
                </c:pt>
                <c:pt idx="278">
                  <c:v>17095</c:v>
                </c:pt>
                <c:pt idx="279">
                  <c:v>17120</c:v>
                </c:pt>
                <c:pt idx="280">
                  <c:v>16937</c:v>
                </c:pt>
                <c:pt idx="281">
                  <c:v>16259</c:v>
                </c:pt>
                <c:pt idx="282">
                  <c:v>16060</c:v>
                </c:pt>
                <c:pt idx="283">
                  <c:v>15910</c:v>
                </c:pt>
                <c:pt idx="284">
                  <c:v>15593</c:v>
                </c:pt>
                <c:pt idx="285">
                  <c:v>15910</c:v>
                </c:pt>
                <c:pt idx="286">
                  <c:v>16157</c:v>
                </c:pt>
                <c:pt idx="287">
                  <c:v>15891</c:v>
                </c:pt>
                <c:pt idx="288">
                  <c:v>16416</c:v>
                </c:pt>
                <c:pt idx="289">
                  <c:v>16581</c:v>
                </c:pt>
                <c:pt idx="290">
                  <c:v>16537</c:v>
                </c:pt>
                <c:pt idx="291">
                  <c:v>16324</c:v>
                </c:pt>
                <c:pt idx="292">
                  <c:v>16395</c:v>
                </c:pt>
                <c:pt idx="293">
                  <c:v>16226</c:v>
                </c:pt>
                <c:pt idx="294">
                  <c:v>16123</c:v>
                </c:pt>
                <c:pt idx="295">
                  <c:v>15527</c:v>
                </c:pt>
                <c:pt idx="296">
                  <c:v>15584</c:v>
                </c:pt>
                <c:pt idx="297">
                  <c:v>15244</c:v>
                </c:pt>
                <c:pt idx="298">
                  <c:v>15060</c:v>
                </c:pt>
                <c:pt idx="299">
                  <c:v>15237</c:v>
                </c:pt>
                <c:pt idx="300">
                  <c:v>14835</c:v>
                </c:pt>
                <c:pt idx="301">
                  <c:v>14903</c:v>
                </c:pt>
                <c:pt idx="302">
                  <c:v>14852</c:v>
                </c:pt>
                <c:pt idx="303">
                  <c:v>14067</c:v>
                </c:pt>
                <c:pt idx="304">
                  <c:v>14435</c:v>
                </c:pt>
                <c:pt idx="305">
                  <c:v>14712</c:v>
                </c:pt>
                <c:pt idx="306">
                  <c:v>14835</c:v>
                </c:pt>
                <c:pt idx="307">
                  <c:v>14631</c:v>
                </c:pt>
                <c:pt idx="308">
                  <c:v>14282</c:v>
                </c:pt>
                <c:pt idx="309">
                  <c:v>14438</c:v>
                </c:pt>
                <c:pt idx="310">
                  <c:v>13981</c:v>
                </c:pt>
                <c:pt idx="311">
                  <c:v>13736</c:v>
                </c:pt>
                <c:pt idx="312">
                  <c:v>13854</c:v>
                </c:pt>
                <c:pt idx="313">
                  <c:v>14442</c:v>
                </c:pt>
                <c:pt idx="314">
                  <c:v>14484</c:v>
                </c:pt>
                <c:pt idx="315">
                  <c:v>14718</c:v>
                </c:pt>
                <c:pt idx="316">
                  <c:v>15047</c:v>
                </c:pt>
                <c:pt idx="317">
                  <c:v>14818</c:v>
                </c:pt>
                <c:pt idx="318">
                  <c:v>14969</c:v>
                </c:pt>
                <c:pt idx="319">
                  <c:v>14444</c:v>
                </c:pt>
                <c:pt idx="320">
                  <c:v>14336</c:v>
                </c:pt>
                <c:pt idx="321">
                  <c:v>14955</c:v>
                </c:pt>
                <c:pt idx="322">
                  <c:v>14431</c:v>
                </c:pt>
                <c:pt idx="323">
                  <c:v>13696</c:v>
                </c:pt>
                <c:pt idx="324">
                  <c:v>13892</c:v>
                </c:pt>
                <c:pt idx="325">
                  <c:v>14068</c:v>
                </c:pt>
                <c:pt idx="326">
                  <c:v>14162</c:v>
                </c:pt>
                <c:pt idx="327">
                  <c:v>14757</c:v>
                </c:pt>
                <c:pt idx="328">
                  <c:v>14927</c:v>
                </c:pt>
                <c:pt idx="329">
                  <c:v>14917</c:v>
                </c:pt>
                <c:pt idx="330">
                  <c:v>14897</c:v>
                </c:pt>
                <c:pt idx="331">
                  <c:v>15141</c:v>
                </c:pt>
                <c:pt idx="332">
                  <c:v>15092</c:v>
                </c:pt>
                <c:pt idx="333">
                  <c:v>14875</c:v>
                </c:pt>
                <c:pt idx="334">
                  <c:v>14747</c:v>
                </c:pt>
                <c:pt idx="335">
                  <c:v>14778</c:v>
                </c:pt>
                <c:pt idx="336">
                  <c:v>14993</c:v>
                </c:pt>
                <c:pt idx="337">
                  <c:v>14493</c:v>
                </c:pt>
                <c:pt idx="338">
                  <c:v>14132</c:v>
                </c:pt>
                <c:pt idx="339">
                  <c:v>14226</c:v>
                </c:pt>
                <c:pt idx="340">
                  <c:v>14714</c:v>
                </c:pt>
                <c:pt idx="341">
                  <c:v>14793</c:v>
                </c:pt>
                <c:pt idx="342">
                  <c:v>14884</c:v>
                </c:pt>
                <c:pt idx="343">
                  <c:v>15127</c:v>
                </c:pt>
                <c:pt idx="344">
                  <c:v>14828</c:v>
                </c:pt>
                <c:pt idx="345">
                  <c:v>14691</c:v>
                </c:pt>
                <c:pt idx="346">
                  <c:v>14523</c:v>
                </c:pt>
                <c:pt idx="347">
                  <c:v>14310</c:v>
                </c:pt>
                <c:pt idx="348">
                  <c:v>14302</c:v>
                </c:pt>
                <c:pt idx="349">
                  <c:v>14453</c:v>
                </c:pt>
                <c:pt idx="350">
                  <c:v>14489</c:v>
                </c:pt>
                <c:pt idx="351">
                  <c:v>14649</c:v>
                </c:pt>
                <c:pt idx="352">
                  <c:v>14791</c:v>
                </c:pt>
                <c:pt idx="353">
                  <c:v>15103</c:v>
                </c:pt>
                <c:pt idx="354">
                  <c:v>15394</c:v>
                </c:pt>
                <c:pt idx="355">
                  <c:v>15328</c:v>
                </c:pt>
                <c:pt idx="356">
                  <c:v>15464</c:v>
                </c:pt>
                <c:pt idx="357">
                  <c:v>15366</c:v>
                </c:pt>
                <c:pt idx="358">
                  <c:v>15224</c:v>
                </c:pt>
                <c:pt idx="359">
                  <c:v>15173</c:v>
                </c:pt>
                <c:pt idx="360">
                  <c:v>15403</c:v>
                </c:pt>
                <c:pt idx="361">
                  <c:v>14985</c:v>
                </c:pt>
                <c:pt idx="362">
                  <c:v>14355</c:v>
                </c:pt>
                <c:pt idx="363">
                  <c:v>14400</c:v>
                </c:pt>
                <c:pt idx="364">
                  <c:v>14571</c:v>
                </c:pt>
                <c:pt idx="365">
                  <c:v>14822</c:v>
                </c:pt>
                <c:pt idx="366">
                  <c:v>14682</c:v>
                </c:pt>
                <c:pt idx="367">
                  <c:v>14539</c:v>
                </c:pt>
                <c:pt idx="368">
                  <c:v>14459</c:v>
                </c:pt>
                <c:pt idx="369">
                  <c:v>14308</c:v>
                </c:pt>
                <c:pt idx="370">
                  <c:v>14390</c:v>
                </c:pt>
                <c:pt idx="371">
                  <c:v>14559</c:v>
                </c:pt>
                <c:pt idx="372">
                  <c:v>14555</c:v>
                </c:pt>
                <c:pt idx="373">
                  <c:v>14352</c:v>
                </c:pt>
                <c:pt idx="374">
                  <c:v>14056</c:v>
                </c:pt>
                <c:pt idx="375">
                  <c:v>14047</c:v>
                </c:pt>
                <c:pt idx="376">
                  <c:v>13906</c:v>
                </c:pt>
                <c:pt idx="377">
                  <c:v>13569</c:v>
                </c:pt>
                <c:pt idx="378">
                  <c:v>13811</c:v>
                </c:pt>
                <c:pt idx="379">
                  <c:v>13912</c:v>
                </c:pt>
                <c:pt idx="380">
                  <c:v>14078</c:v>
                </c:pt>
                <c:pt idx="381">
                  <c:v>13811</c:v>
                </c:pt>
                <c:pt idx="382">
                  <c:v>14168</c:v>
                </c:pt>
                <c:pt idx="383">
                  <c:v>13790</c:v>
                </c:pt>
                <c:pt idx="384">
                  <c:v>13761</c:v>
                </c:pt>
                <c:pt idx="385">
                  <c:v>14092</c:v>
                </c:pt>
                <c:pt idx="386">
                  <c:v>14067</c:v>
                </c:pt>
                <c:pt idx="387">
                  <c:v>13737</c:v>
                </c:pt>
                <c:pt idx="388">
                  <c:v>13955</c:v>
                </c:pt>
                <c:pt idx="389">
                  <c:v>13810</c:v>
                </c:pt>
                <c:pt idx="390">
                  <c:v>13910</c:v>
                </c:pt>
                <c:pt idx="391">
                  <c:v>13703</c:v>
                </c:pt>
                <c:pt idx="392">
                  <c:v>13754</c:v>
                </c:pt>
                <c:pt idx="393">
                  <c:v>13743</c:v>
                </c:pt>
                <c:pt idx="394">
                  <c:v>13822</c:v>
                </c:pt>
                <c:pt idx="395">
                  <c:v>13838</c:v>
                </c:pt>
                <c:pt idx="396">
                  <c:v>14046</c:v>
                </c:pt>
                <c:pt idx="397">
                  <c:v>14035</c:v>
                </c:pt>
                <c:pt idx="398">
                  <c:v>13919</c:v>
                </c:pt>
                <c:pt idx="399">
                  <c:v>13834</c:v>
                </c:pt>
                <c:pt idx="400">
                  <c:v>13915</c:v>
                </c:pt>
                <c:pt idx="401">
                  <c:v>13771</c:v>
                </c:pt>
                <c:pt idx="402">
                  <c:v>13829</c:v>
                </c:pt>
                <c:pt idx="403">
                  <c:v>13658</c:v>
                </c:pt>
                <c:pt idx="404">
                  <c:v>13509</c:v>
                </c:pt>
                <c:pt idx="405">
                  <c:v>13044</c:v>
                </c:pt>
                <c:pt idx="406">
                  <c:v>13115</c:v>
                </c:pt>
                <c:pt idx="407">
                  <c:v>12891</c:v>
                </c:pt>
                <c:pt idx="408">
                  <c:v>12952</c:v>
                </c:pt>
                <c:pt idx="409">
                  <c:v>12750</c:v>
                </c:pt>
                <c:pt idx="410">
                  <c:v>13001</c:v>
                </c:pt>
                <c:pt idx="411">
                  <c:v>12995</c:v>
                </c:pt>
                <c:pt idx="412">
                  <c:v>13018</c:v>
                </c:pt>
                <c:pt idx="413">
                  <c:v>13076</c:v>
                </c:pt>
                <c:pt idx="414">
                  <c:v>12892</c:v>
                </c:pt>
                <c:pt idx="415">
                  <c:v>12840</c:v>
                </c:pt>
                <c:pt idx="416">
                  <c:v>12800</c:v>
                </c:pt>
                <c:pt idx="417">
                  <c:v>12766</c:v>
                </c:pt>
                <c:pt idx="418">
                  <c:v>12590</c:v>
                </c:pt>
                <c:pt idx="419">
                  <c:v>12255</c:v>
                </c:pt>
                <c:pt idx="420">
                  <c:v>11922</c:v>
                </c:pt>
                <c:pt idx="421">
                  <c:v>10827</c:v>
                </c:pt>
                <c:pt idx="422">
                  <c:v>11113</c:v>
                </c:pt>
                <c:pt idx="423">
                  <c:v>10306</c:v>
                </c:pt>
                <c:pt idx="424">
                  <c:v>10034</c:v>
                </c:pt>
                <c:pt idx="425">
                  <c:v>10544</c:v>
                </c:pt>
                <c:pt idx="426">
                  <c:v>10554</c:v>
                </c:pt>
                <c:pt idx="427">
                  <c:v>10744</c:v>
                </c:pt>
                <c:pt idx="428">
                  <c:v>10543</c:v>
                </c:pt>
                <c:pt idx="429">
                  <c:v>10418</c:v>
                </c:pt>
                <c:pt idx="430">
                  <c:v>10532</c:v>
                </c:pt>
                <c:pt idx="431">
                  <c:v>10229</c:v>
                </c:pt>
                <c:pt idx="432">
                  <c:v>10005</c:v>
                </c:pt>
                <c:pt idx="433">
                  <c:v>10404</c:v>
                </c:pt>
                <c:pt idx="434">
                  <c:v>10635</c:v>
                </c:pt>
                <c:pt idx="435">
                  <c:v>10501</c:v>
                </c:pt>
                <c:pt idx="436">
                  <c:v>10350</c:v>
                </c:pt>
                <c:pt idx="437">
                  <c:v>10233</c:v>
                </c:pt>
                <c:pt idx="438">
                  <c:v>10061</c:v>
                </c:pt>
                <c:pt idx="439">
                  <c:v>10197</c:v>
                </c:pt>
                <c:pt idx="440">
                  <c:v>10094</c:v>
                </c:pt>
                <c:pt idx="441">
                  <c:v>10284</c:v>
                </c:pt>
                <c:pt idx="442">
                  <c:v>10462</c:v>
                </c:pt>
                <c:pt idx="443">
                  <c:v>10784</c:v>
                </c:pt>
                <c:pt idx="444">
                  <c:v>11329</c:v>
                </c:pt>
                <c:pt idx="445">
                  <c:v>11257</c:v>
                </c:pt>
                <c:pt idx="446">
                  <c:v>11271</c:v>
                </c:pt>
                <c:pt idx="447">
                  <c:v>10994</c:v>
                </c:pt>
                <c:pt idx="448">
                  <c:v>11331</c:v>
                </c:pt>
                <c:pt idx="449">
                  <c:v>11699</c:v>
                </c:pt>
                <c:pt idx="450">
                  <c:v>11613</c:v>
                </c:pt>
                <c:pt idx="451">
                  <c:v>11467</c:v>
                </c:pt>
                <c:pt idx="452">
                  <c:v>11723</c:v>
                </c:pt>
                <c:pt idx="453">
                  <c:v>11780</c:v>
                </c:pt>
                <c:pt idx="454">
                  <c:v>11377</c:v>
                </c:pt>
                <c:pt idx="455">
                  <c:v>11023</c:v>
                </c:pt>
                <c:pt idx="456">
                  <c:v>11364</c:v>
                </c:pt>
                <c:pt idx="457">
                  <c:v>11387</c:v>
                </c:pt>
                <c:pt idx="458">
                  <c:v>12164</c:v>
                </c:pt>
                <c:pt idx="459">
                  <c:v>12415</c:v>
                </c:pt>
                <c:pt idx="460">
                  <c:v>12615</c:v>
                </c:pt>
                <c:pt idx="461">
                  <c:v>12553</c:v>
                </c:pt>
                <c:pt idx="462">
                  <c:v>12730</c:v>
                </c:pt>
                <c:pt idx="463">
                  <c:v>12567</c:v>
                </c:pt>
                <c:pt idx="464">
                  <c:v>12918</c:v>
                </c:pt>
                <c:pt idx="465">
                  <c:v>12825</c:v>
                </c:pt>
                <c:pt idx="466">
                  <c:v>12882</c:v>
                </c:pt>
                <c:pt idx="467">
                  <c:v>12987</c:v>
                </c:pt>
                <c:pt idx="468">
                  <c:v>12638</c:v>
                </c:pt>
                <c:pt idx="469">
                  <c:v>12793</c:v>
                </c:pt>
                <c:pt idx="470">
                  <c:v>13019</c:v>
                </c:pt>
                <c:pt idx="471">
                  <c:v>13423</c:v>
                </c:pt>
                <c:pt idx="472">
                  <c:v>13759</c:v>
                </c:pt>
                <c:pt idx="473">
                  <c:v>13602</c:v>
                </c:pt>
                <c:pt idx="474">
                  <c:v>13019</c:v>
                </c:pt>
                <c:pt idx="475">
                  <c:v>12736</c:v>
                </c:pt>
                <c:pt idx="476">
                  <c:v>12931</c:v>
                </c:pt>
                <c:pt idx="477">
                  <c:v>13336</c:v>
                </c:pt>
                <c:pt idx="478">
                  <c:v>13146</c:v>
                </c:pt>
                <c:pt idx="479">
                  <c:v>13382</c:v>
                </c:pt>
                <c:pt idx="480">
                  <c:v>13539</c:v>
                </c:pt>
                <c:pt idx="481">
                  <c:v>13298</c:v>
                </c:pt>
                <c:pt idx="482">
                  <c:v>13446</c:v>
                </c:pt>
                <c:pt idx="483">
                  <c:v>13348</c:v>
                </c:pt>
                <c:pt idx="484">
                  <c:v>13562</c:v>
                </c:pt>
                <c:pt idx="485">
                  <c:v>13148</c:v>
                </c:pt>
                <c:pt idx="486">
                  <c:v>12959</c:v>
                </c:pt>
                <c:pt idx="487">
                  <c:v>12912</c:v>
                </c:pt>
                <c:pt idx="488">
                  <c:v>13397</c:v>
                </c:pt>
                <c:pt idx="489">
                  <c:v>13290</c:v>
                </c:pt>
                <c:pt idx="490">
                  <c:v>12918</c:v>
                </c:pt>
                <c:pt idx="491">
                  <c:v>13368</c:v>
                </c:pt>
                <c:pt idx="492">
                  <c:v>13358</c:v>
                </c:pt>
                <c:pt idx="493">
                  <c:v>13757</c:v>
                </c:pt>
                <c:pt idx="494">
                  <c:v>13577</c:v>
                </c:pt>
                <c:pt idx="495">
                  <c:v>13872</c:v>
                </c:pt>
                <c:pt idx="496">
                  <c:v>14265</c:v>
                </c:pt>
                <c:pt idx="497">
                  <c:v>14331</c:v>
                </c:pt>
                <c:pt idx="498">
                  <c:v>14378</c:v>
                </c:pt>
                <c:pt idx="499">
                  <c:v>14167</c:v>
                </c:pt>
                <c:pt idx="500">
                  <c:v>14020</c:v>
                </c:pt>
                <c:pt idx="501">
                  <c:v>13570</c:v>
                </c:pt>
                <c:pt idx="502">
                  <c:v>13587</c:v>
                </c:pt>
                <c:pt idx="503">
                  <c:v>13121</c:v>
                </c:pt>
                <c:pt idx="504">
                  <c:v>13010</c:v>
                </c:pt>
                <c:pt idx="505">
                  <c:v>13083</c:v>
                </c:pt>
                <c:pt idx="506">
                  <c:v>13336</c:v>
                </c:pt>
                <c:pt idx="507">
                  <c:v>13372</c:v>
                </c:pt>
                <c:pt idx="508">
                  <c:v>13154</c:v>
                </c:pt>
                <c:pt idx="509">
                  <c:v>13003</c:v>
                </c:pt>
                <c:pt idx="510">
                  <c:v>13232</c:v>
                </c:pt>
                <c:pt idx="511">
                  <c:v>13162</c:v>
                </c:pt>
                <c:pt idx="512">
                  <c:v>13001</c:v>
                </c:pt>
                <c:pt idx="513">
                  <c:v>12501</c:v>
                </c:pt>
                <c:pt idx="514">
                  <c:v>12532</c:v>
                </c:pt>
                <c:pt idx="515">
                  <c:v>12721</c:v>
                </c:pt>
                <c:pt idx="516">
                  <c:v>12658</c:v>
                </c:pt>
                <c:pt idx="517">
                  <c:v>12512</c:v>
                </c:pt>
                <c:pt idx="518">
                  <c:v>12747</c:v>
                </c:pt>
                <c:pt idx="519">
                  <c:v>12750</c:v>
                </c:pt>
                <c:pt idx="520">
                  <c:v>12683</c:v>
                </c:pt>
                <c:pt idx="521">
                  <c:v>12597</c:v>
                </c:pt>
                <c:pt idx="522">
                  <c:v>12960</c:v>
                </c:pt>
                <c:pt idx="523">
                  <c:v>13245</c:v>
                </c:pt>
                <c:pt idx="524">
                  <c:v>13229</c:v>
                </c:pt>
                <c:pt idx="525">
                  <c:v>13121</c:v>
                </c:pt>
                <c:pt idx="526">
                  <c:v>12991</c:v>
                </c:pt>
                <c:pt idx="527">
                  <c:v>13302</c:v>
                </c:pt>
                <c:pt idx="528">
                  <c:v>13530</c:v>
                </c:pt>
                <c:pt idx="529">
                  <c:v>13562</c:v>
                </c:pt>
                <c:pt idx="530">
                  <c:v>13977</c:v>
                </c:pt>
                <c:pt idx="531">
                  <c:v>13963</c:v>
                </c:pt>
                <c:pt idx="532">
                  <c:v>14212</c:v>
                </c:pt>
                <c:pt idx="533">
                  <c:v>14033</c:v>
                </c:pt>
                <c:pt idx="534">
                  <c:v>14414</c:v>
                </c:pt>
                <c:pt idx="535">
                  <c:v>14471</c:v>
                </c:pt>
                <c:pt idx="536">
                  <c:v>14011</c:v>
                </c:pt>
                <c:pt idx="537">
                  <c:v>13838</c:v>
                </c:pt>
                <c:pt idx="538">
                  <c:v>13725</c:v>
                </c:pt>
                <c:pt idx="539">
                  <c:v>13961</c:v>
                </c:pt>
                <c:pt idx="540">
                  <c:v>13695</c:v>
                </c:pt>
                <c:pt idx="541">
                  <c:v>14181</c:v>
                </c:pt>
                <c:pt idx="542">
                  <c:v>14244</c:v>
                </c:pt>
                <c:pt idx="543">
                  <c:v>14117</c:v>
                </c:pt>
                <c:pt idx="544">
                  <c:v>14365</c:v>
                </c:pt>
                <c:pt idx="545">
                  <c:v>14244</c:v>
                </c:pt>
                <c:pt idx="546">
                  <c:v>14117</c:v>
                </c:pt>
                <c:pt idx="547">
                  <c:v>14089</c:v>
                </c:pt>
                <c:pt idx="548">
                  <c:v>13717</c:v>
                </c:pt>
                <c:pt idx="549">
                  <c:v>13312</c:v>
                </c:pt>
                <c:pt idx="550">
                  <c:v>13277</c:v>
                </c:pt>
                <c:pt idx="551">
                  <c:v>13569</c:v>
                </c:pt>
                <c:pt idx="552">
                  <c:v>13424</c:v>
                </c:pt>
                <c:pt idx="553">
                  <c:v>13254</c:v>
                </c:pt>
                <c:pt idx="554">
                  <c:v>13467</c:v>
                </c:pt>
                <c:pt idx="555">
                  <c:v>13245</c:v>
                </c:pt>
                <c:pt idx="556">
                  <c:v>13084</c:v>
                </c:pt>
                <c:pt idx="557">
                  <c:v>13360</c:v>
                </c:pt>
                <c:pt idx="558">
                  <c:v>13276</c:v>
                </c:pt>
                <c:pt idx="559">
                  <c:v>13159</c:v>
                </c:pt>
                <c:pt idx="560">
                  <c:v>13195</c:v>
                </c:pt>
                <c:pt idx="561">
                  <c:v>13416</c:v>
                </c:pt>
                <c:pt idx="562">
                  <c:v>13411</c:v>
                </c:pt>
                <c:pt idx="563">
                  <c:v>13750</c:v>
                </c:pt>
                <c:pt idx="564">
                  <c:v>13471</c:v>
                </c:pt>
                <c:pt idx="565">
                  <c:v>13662</c:v>
                </c:pt>
                <c:pt idx="566">
                  <c:v>13732</c:v>
                </c:pt>
                <c:pt idx="567">
                  <c:v>13573</c:v>
                </c:pt>
                <c:pt idx="568">
                  <c:v>13478</c:v>
                </c:pt>
                <c:pt idx="569">
                  <c:v>13224</c:v>
                </c:pt>
                <c:pt idx="570">
                  <c:v>13188</c:v>
                </c:pt>
                <c:pt idx="571">
                  <c:v>13380</c:v>
                </c:pt>
                <c:pt idx="572">
                  <c:v>13272</c:v>
                </c:pt>
                <c:pt idx="573">
                  <c:v>13075</c:v>
                </c:pt>
                <c:pt idx="574">
                  <c:v>13090</c:v>
                </c:pt>
                <c:pt idx="575">
                  <c:v>13085</c:v>
                </c:pt>
                <c:pt idx="576">
                  <c:v>12538</c:v>
                </c:pt>
                <c:pt idx="577">
                  <c:v>12609</c:v>
                </c:pt>
                <c:pt idx="578">
                  <c:v>12430</c:v>
                </c:pt>
                <c:pt idx="579">
                  <c:v>12342</c:v>
                </c:pt>
                <c:pt idx="580">
                  <c:v>12616</c:v>
                </c:pt>
                <c:pt idx="581">
                  <c:v>12101</c:v>
                </c:pt>
                <c:pt idx="582">
                  <c:v>12130</c:v>
                </c:pt>
                <c:pt idx="583">
                  <c:v>12002</c:v>
                </c:pt>
                <c:pt idx="584">
                  <c:v>12204</c:v>
                </c:pt>
                <c:pt idx="585">
                  <c:v>12349</c:v>
                </c:pt>
                <c:pt idx="586">
                  <c:v>12660</c:v>
                </c:pt>
                <c:pt idx="587">
                  <c:v>12699</c:v>
                </c:pt>
                <c:pt idx="588">
                  <c:v>12667</c:v>
                </c:pt>
                <c:pt idx="589">
                  <c:v>12701</c:v>
                </c:pt>
                <c:pt idx="590">
                  <c:v>12367</c:v>
                </c:pt>
                <c:pt idx="591">
                  <c:v>12555</c:v>
                </c:pt>
                <c:pt idx="592">
                  <c:v>12573</c:v>
                </c:pt>
                <c:pt idx="593">
                  <c:v>12698</c:v>
                </c:pt>
                <c:pt idx="594">
                  <c:v>12728</c:v>
                </c:pt>
                <c:pt idx="595">
                  <c:v>12985</c:v>
                </c:pt>
                <c:pt idx="596">
                  <c:v>12861</c:v>
                </c:pt>
                <c:pt idx="597">
                  <c:v>12659</c:v>
                </c:pt>
                <c:pt idx="598">
                  <c:v>12600</c:v>
                </c:pt>
                <c:pt idx="599">
                  <c:v>12589</c:v>
                </c:pt>
                <c:pt idx="600">
                  <c:v>12112</c:v>
                </c:pt>
                <c:pt idx="601">
                  <c:v>12282</c:v>
                </c:pt>
                <c:pt idx="602">
                  <c:v>12599</c:v>
                </c:pt>
                <c:pt idx="603">
                  <c:v>12210</c:v>
                </c:pt>
                <c:pt idx="604">
                  <c:v>12132</c:v>
                </c:pt>
                <c:pt idx="605">
                  <c:v>11962</c:v>
                </c:pt>
                <c:pt idx="606">
                  <c:v>11698</c:v>
                </c:pt>
                <c:pt idx="607">
                  <c:v>11937</c:v>
                </c:pt>
                <c:pt idx="608">
                  <c:v>11821</c:v>
                </c:pt>
                <c:pt idx="609">
                  <c:v>11493</c:v>
                </c:pt>
                <c:pt idx="610">
                  <c:v>10908</c:v>
                </c:pt>
                <c:pt idx="611">
                  <c:v>10397</c:v>
                </c:pt>
                <c:pt idx="612">
                  <c:v>10759</c:v>
                </c:pt>
                <c:pt idx="613">
                  <c:v>10705</c:v>
                </c:pt>
                <c:pt idx="614">
                  <c:v>10690</c:v>
                </c:pt>
                <c:pt idx="615">
                  <c:v>11013</c:v>
                </c:pt>
                <c:pt idx="616">
                  <c:v>11139</c:v>
                </c:pt>
                <c:pt idx="617">
                  <c:v>10892</c:v>
                </c:pt>
                <c:pt idx="618">
                  <c:v>10845</c:v>
                </c:pt>
                <c:pt idx="619">
                  <c:v>10635</c:v>
                </c:pt>
                <c:pt idx="620">
                  <c:v>10655</c:v>
                </c:pt>
                <c:pt idx="621">
                  <c:v>10523</c:v>
                </c:pt>
                <c:pt idx="622">
                  <c:v>10687</c:v>
                </c:pt>
                <c:pt idx="623">
                  <c:v>10555</c:v>
                </c:pt>
                <c:pt idx="624">
                  <c:v>10806</c:v>
                </c:pt>
                <c:pt idx="625">
                  <c:v>10967</c:v>
                </c:pt>
                <c:pt idx="626">
                  <c:v>10633</c:v>
                </c:pt>
                <c:pt idx="627">
                  <c:v>10577</c:v>
                </c:pt>
                <c:pt idx="628">
                  <c:v>10754</c:v>
                </c:pt>
                <c:pt idx="629">
                  <c:v>10812</c:v>
                </c:pt>
                <c:pt idx="630">
                  <c:v>10583</c:v>
                </c:pt>
                <c:pt idx="631">
                  <c:v>9892</c:v>
                </c:pt>
                <c:pt idx="632">
                  <c:v>9745</c:v>
                </c:pt>
                <c:pt idx="633">
                  <c:v>9937</c:v>
                </c:pt>
                <c:pt idx="634">
                  <c:v>9665</c:v>
                </c:pt>
                <c:pt idx="635">
                  <c:v>9217</c:v>
                </c:pt>
                <c:pt idx="636">
                  <c:v>9240</c:v>
                </c:pt>
                <c:pt idx="637">
                  <c:v>9341</c:v>
                </c:pt>
                <c:pt idx="638">
                  <c:v>9762</c:v>
                </c:pt>
                <c:pt idx="639">
                  <c:v>9759</c:v>
                </c:pt>
                <c:pt idx="640">
                  <c:v>9852</c:v>
                </c:pt>
                <c:pt idx="641">
                  <c:v>9469</c:v>
                </c:pt>
                <c:pt idx="642">
                  <c:v>9755</c:v>
                </c:pt>
                <c:pt idx="643">
                  <c:v>9869</c:v>
                </c:pt>
                <c:pt idx="644">
                  <c:v>10315</c:v>
                </c:pt>
                <c:pt idx="645">
                  <c:v>9985</c:v>
                </c:pt>
                <c:pt idx="646">
                  <c:v>9723</c:v>
                </c:pt>
                <c:pt idx="647">
                  <c:v>9444</c:v>
                </c:pt>
                <c:pt idx="648">
                  <c:v>9343</c:v>
                </c:pt>
                <c:pt idx="649">
                  <c:v>9183</c:v>
                </c:pt>
                <c:pt idx="650">
                  <c:v>9526</c:v>
                </c:pt>
                <c:pt idx="651">
                  <c:v>9416</c:v>
                </c:pt>
                <c:pt idx="652">
                  <c:v>9263</c:v>
                </c:pt>
                <c:pt idx="653">
                  <c:v>9437</c:v>
                </c:pt>
                <c:pt idx="654">
                  <c:v>9702</c:v>
                </c:pt>
                <c:pt idx="655">
                  <c:v>9676</c:v>
                </c:pt>
                <c:pt idx="656">
                  <c:v>10097</c:v>
                </c:pt>
                <c:pt idx="657">
                  <c:v>10371</c:v>
                </c:pt>
                <c:pt idx="658">
                  <c:v>10379</c:v>
                </c:pt>
                <c:pt idx="659">
                  <c:v>10455</c:v>
                </c:pt>
                <c:pt idx="660">
                  <c:v>10382</c:v>
                </c:pt>
                <c:pt idx="661">
                  <c:v>10378</c:v>
                </c:pt>
                <c:pt idx="662">
                  <c:v>10135</c:v>
                </c:pt>
                <c:pt idx="663">
                  <c:v>9996</c:v>
                </c:pt>
                <c:pt idx="664">
                  <c:v>9723</c:v>
                </c:pt>
                <c:pt idx="665">
                  <c:v>9716</c:v>
                </c:pt>
                <c:pt idx="666">
                  <c:v>9954</c:v>
                </c:pt>
                <c:pt idx="667">
                  <c:v>9960</c:v>
                </c:pt>
                <c:pt idx="668">
                  <c:v>10182</c:v>
                </c:pt>
                <c:pt idx="669">
                  <c:v>10172</c:v>
                </c:pt>
                <c:pt idx="670">
                  <c:v>10180</c:v>
                </c:pt>
                <c:pt idx="671">
                  <c:v>9831</c:v>
                </c:pt>
                <c:pt idx="672">
                  <c:v>9650</c:v>
                </c:pt>
                <c:pt idx="673">
                  <c:v>9505</c:v>
                </c:pt>
                <c:pt idx="674">
                  <c:v>9372</c:v>
                </c:pt>
                <c:pt idx="675">
                  <c:v>9585</c:v>
                </c:pt>
                <c:pt idx="676">
                  <c:v>9264</c:v>
                </c:pt>
                <c:pt idx="677">
                  <c:v>9148</c:v>
                </c:pt>
                <c:pt idx="678">
                  <c:v>9227</c:v>
                </c:pt>
                <c:pt idx="679">
                  <c:v>9199</c:v>
                </c:pt>
                <c:pt idx="680">
                  <c:v>8715</c:v>
                </c:pt>
                <c:pt idx="681">
                  <c:v>8622</c:v>
                </c:pt>
                <c:pt idx="682">
                  <c:v>8997</c:v>
                </c:pt>
                <c:pt idx="683">
                  <c:v>8820</c:v>
                </c:pt>
                <c:pt idx="684">
                  <c:v>9139</c:v>
                </c:pt>
                <c:pt idx="685">
                  <c:v>9259</c:v>
                </c:pt>
                <c:pt idx="686">
                  <c:v>8863</c:v>
                </c:pt>
                <c:pt idx="687">
                  <c:v>8846</c:v>
                </c:pt>
                <c:pt idx="688">
                  <c:v>8714</c:v>
                </c:pt>
                <c:pt idx="689">
                  <c:v>8866</c:v>
                </c:pt>
                <c:pt idx="690">
                  <c:v>8854</c:v>
                </c:pt>
                <c:pt idx="691">
                  <c:v>8450</c:v>
                </c:pt>
                <c:pt idx="692">
                  <c:v>8506</c:v>
                </c:pt>
                <c:pt idx="693">
                  <c:v>8370</c:v>
                </c:pt>
                <c:pt idx="694">
                  <c:v>8901</c:v>
                </c:pt>
                <c:pt idx="695">
                  <c:v>9022</c:v>
                </c:pt>
                <c:pt idx="696">
                  <c:v>9128</c:v>
                </c:pt>
                <c:pt idx="697">
                  <c:v>9331</c:v>
                </c:pt>
                <c:pt idx="698">
                  <c:v>9840</c:v>
                </c:pt>
                <c:pt idx="699">
                  <c:v>9799</c:v>
                </c:pt>
                <c:pt idx="700">
                  <c:v>10014</c:v>
                </c:pt>
                <c:pt idx="701">
                  <c:v>9573</c:v>
                </c:pt>
                <c:pt idx="702">
                  <c:v>9600</c:v>
                </c:pt>
                <c:pt idx="703">
                  <c:v>10068</c:v>
                </c:pt>
                <c:pt idx="704">
                  <c:v>10167</c:v>
                </c:pt>
                <c:pt idx="705">
                  <c:v>10140</c:v>
                </c:pt>
                <c:pt idx="706">
                  <c:v>9912</c:v>
                </c:pt>
                <c:pt idx="707">
                  <c:v>9861</c:v>
                </c:pt>
                <c:pt idx="708">
                  <c:v>9702</c:v>
                </c:pt>
                <c:pt idx="709">
                  <c:v>9799</c:v>
                </c:pt>
                <c:pt idx="710">
                  <c:v>9860</c:v>
                </c:pt>
                <c:pt idx="711">
                  <c:v>9885</c:v>
                </c:pt>
                <c:pt idx="712">
                  <c:v>9720</c:v>
                </c:pt>
                <c:pt idx="713">
                  <c:v>9763</c:v>
                </c:pt>
                <c:pt idx="714">
                  <c:v>9884</c:v>
                </c:pt>
                <c:pt idx="715">
                  <c:v>9970</c:v>
                </c:pt>
                <c:pt idx="716">
                  <c:v>9971</c:v>
                </c:pt>
                <c:pt idx="717">
                  <c:v>10087</c:v>
                </c:pt>
                <c:pt idx="718">
                  <c:v>10289</c:v>
                </c:pt>
                <c:pt idx="719">
                  <c:v>10404</c:v>
                </c:pt>
                <c:pt idx="720">
                  <c:v>10245</c:v>
                </c:pt>
                <c:pt idx="721">
                  <c:v>10131</c:v>
                </c:pt>
                <c:pt idx="722">
                  <c:v>10226</c:v>
                </c:pt>
                <c:pt idx="723">
                  <c:v>10239</c:v>
                </c:pt>
                <c:pt idx="724">
                  <c:v>10508</c:v>
                </c:pt>
                <c:pt idx="725">
                  <c:v>10673</c:v>
                </c:pt>
                <c:pt idx="726">
                  <c:v>10662</c:v>
                </c:pt>
                <c:pt idx="727">
                  <c:v>10640</c:v>
                </c:pt>
                <c:pt idx="728">
                  <c:v>10413</c:v>
                </c:pt>
                <c:pt idx="729">
                  <c:v>10569</c:v>
                </c:pt>
                <c:pt idx="730">
                  <c:v>10338</c:v>
                </c:pt>
                <c:pt idx="731">
                  <c:v>10331</c:v>
                </c:pt>
                <c:pt idx="732">
                  <c:v>10613</c:v>
                </c:pt>
                <c:pt idx="733">
                  <c:v>10586</c:v>
                </c:pt>
                <c:pt idx="734">
                  <c:v>10564</c:v>
                </c:pt>
                <c:pt idx="735">
                  <c:v>10771</c:v>
                </c:pt>
                <c:pt idx="736">
                  <c:v>10832</c:v>
                </c:pt>
                <c:pt idx="737">
                  <c:v>10984</c:v>
                </c:pt>
                <c:pt idx="738">
                  <c:v>11207</c:v>
                </c:pt>
                <c:pt idx="739">
                  <c:v>11489</c:v>
                </c:pt>
                <c:pt idx="740">
                  <c:v>11470</c:v>
                </c:pt>
                <c:pt idx="741">
                  <c:v>11470</c:v>
                </c:pt>
                <c:pt idx="742">
                  <c:v>11318</c:v>
                </c:pt>
                <c:pt idx="743">
                  <c:v>11234</c:v>
                </c:pt>
                <c:pt idx="744">
                  <c:v>11268</c:v>
                </c:pt>
                <c:pt idx="745">
                  <c:v>11602</c:v>
                </c:pt>
                <c:pt idx="746">
                  <c:v>11600</c:v>
                </c:pt>
                <c:pt idx="747">
                  <c:v>12019</c:v>
                </c:pt>
                <c:pt idx="748">
                  <c:v>11876</c:v>
                </c:pt>
                <c:pt idx="749">
                  <c:v>11785</c:v>
                </c:pt>
                <c:pt idx="750">
                  <c:v>11911</c:v>
                </c:pt>
                <c:pt idx="751">
                  <c:v>12242</c:v>
                </c:pt>
                <c:pt idx="752">
                  <c:v>12110</c:v>
                </c:pt>
                <c:pt idx="753">
                  <c:v>12174</c:v>
                </c:pt>
                <c:pt idx="754">
                  <c:v>11971</c:v>
                </c:pt>
                <c:pt idx="755">
                  <c:v>11951</c:v>
                </c:pt>
                <c:pt idx="756">
                  <c:v>11675</c:v>
                </c:pt>
                <c:pt idx="757">
                  <c:v>11648</c:v>
                </c:pt>
                <c:pt idx="758">
                  <c:v>11434</c:v>
                </c:pt>
                <c:pt idx="759">
                  <c:v>11142</c:v>
                </c:pt>
                <c:pt idx="760">
                  <c:v>11162</c:v>
                </c:pt>
                <c:pt idx="761">
                  <c:v>10783</c:v>
                </c:pt>
                <c:pt idx="762">
                  <c:v>10529</c:v>
                </c:pt>
                <c:pt idx="763">
                  <c:v>10516</c:v>
                </c:pt>
                <c:pt idx="764">
                  <c:v>10863</c:v>
                </c:pt>
                <c:pt idx="765">
                  <c:v>10750</c:v>
                </c:pt>
                <c:pt idx="766">
                  <c:v>10941</c:v>
                </c:pt>
                <c:pt idx="767">
                  <c:v>10910</c:v>
                </c:pt>
                <c:pt idx="768">
                  <c:v>10577</c:v>
                </c:pt>
                <c:pt idx="769">
                  <c:v>10591</c:v>
                </c:pt>
                <c:pt idx="770">
                  <c:v>10565</c:v>
                </c:pt>
                <c:pt idx="771">
                  <c:v>10380</c:v>
                </c:pt>
                <c:pt idx="772">
                  <c:v>10479</c:v>
                </c:pt>
                <c:pt idx="773">
                  <c:v>10509</c:v>
                </c:pt>
                <c:pt idx="774">
                  <c:v>10509</c:v>
                </c:pt>
                <c:pt idx="775">
                  <c:v>10107</c:v>
                </c:pt>
                <c:pt idx="776">
                  <c:v>10080</c:v>
                </c:pt>
                <c:pt idx="777">
                  <c:v>10188</c:v>
                </c:pt>
                <c:pt idx="778">
                  <c:v>10449</c:v>
                </c:pt>
                <c:pt idx="779">
                  <c:v>10251</c:v>
                </c:pt>
                <c:pt idx="780">
                  <c:v>10216</c:v>
                </c:pt>
                <c:pt idx="781">
                  <c:v>10330</c:v>
                </c:pt>
                <c:pt idx="782">
                  <c:v>10253</c:v>
                </c:pt>
                <c:pt idx="783">
                  <c:v>10191</c:v>
                </c:pt>
                <c:pt idx="784">
                  <c:v>9994</c:v>
                </c:pt>
                <c:pt idx="785">
                  <c:v>10150</c:v>
                </c:pt>
                <c:pt idx="786">
                  <c:v>10280</c:v>
                </c:pt>
                <c:pt idx="787">
                  <c:v>10305</c:v>
                </c:pt>
                <c:pt idx="788">
                  <c:v>10615</c:v>
                </c:pt>
                <c:pt idx="789">
                  <c:v>10723</c:v>
                </c:pt>
                <c:pt idx="790">
                  <c:v>10308</c:v>
                </c:pt>
                <c:pt idx="791">
                  <c:v>10339</c:v>
                </c:pt>
                <c:pt idx="792">
                  <c:v>10582</c:v>
                </c:pt>
                <c:pt idx="793">
                  <c:v>10783</c:v>
                </c:pt>
                <c:pt idx="794">
                  <c:v>10817</c:v>
                </c:pt>
                <c:pt idx="795">
                  <c:v>10874</c:v>
                </c:pt>
                <c:pt idx="796">
                  <c:v>11150</c:v>
                </c:pt>
                <c:pt idx="797">
                  <c:v>11006</c:v>
                </c:pt>
                <c:pt idx="798">
                  <c:v>11158</c:v>
                </c:pt>
                <c:pt idx="799">
                  <c:v>11377</c:v>
                </c:pt>
                <c:pt idx="800">
                  <c:v>11052</c:v>
                </c:pt>
                <c:pt idx="801">
                  <c:v>11232</c:v>
                </c:pt>
                <c:pt idx="802">
                  <c:v>11206</c:v>
                </c:pt>
                <c:pt idx="803">
                  <c:v>11233</c:v>
                </c:pt>
                <c:pt idx="804">
                  <c:v>11396</c:v>
                </c:pt>
                <c:pt idx="805">
                  <c:v>11273</c:v>
                </c:pt>
                <c:pt idx="806">
                  <c:v>11592</c:v>
                </c:pt>
                <c:pt idx="807">
                  <c:v>11872</c:v>
                </c:pt>
                <c:pt idx="808">
                  <c:v>12006</c:v>
                </c:pt>
                <c:pt idx="809">
                  <c:v>12065</c:v>
                </c:pt>
                <c:pt idx="810">
                  <c:v>12135</c:v>
                </c:pt>
                <c:pt idx="811">
                  <c:v>11778</c:v>
                </c:pt>
                <c:pt idx="812">
                  <c:v>11758</c:v>
                </c:pt>
                <c:pt idx="813">
                  <c:v>11591</c:v>
                </c:pt>
                <c:pt idx="814">
                  <c:v>11718</c:v>
                </c:pt>
                <c:pt idx="815">
                  <c:v>11873</c:v>
                </c:pt>
                <c:pt idx="816">
                  <c:v>12106</c:v>
                </c:pt>
                <c:pt idx="817">
                  <c:v>12043</c:v>
                </c:pt>
                <c:pt idx="818">
                  <c:v>12395</c:v>
                </c:pt>
                <c:pt idx="819">
                  <c:v>12452</c:v>
                </c:pt>
                <c:pt idx="820">
                  <c:v>12394</c:v>
                </c:pt>
                <c:pt idx="821">
                  <c:v>12120</c:v>
                </c:pt>
                <c:pt idx="822">
                  <c:v>12126</c:v>
                </c:pt>
                <c:pt idx="823">
                  <c:v>12462</c:v>
                </c:pt>
                <c:pt idx="824">
                  <c:v>12677</c:v>
                </c:pt>
                <c:pt idx="825">
                  <c:v>12556</c:v>
                </c:pt>
                <c:pt idx="826">
                  <c:v>12810</c:v>
                </c:pt>
                <c:pt idx="827">
                  <c:v>12832</c:v>
                </c:pt>
                <c:pt idx="828">
                  <c:v>12643</c:v>
                </c:pt>
                <c:pt idx="829">
                  <c:v>12956</c:v>
                </c:pt>
                <c:pt idx="830">
                  <c:v>12920</c:v>
                </c:pt>
                <c:pt idx="831">
                  <c:v>13214</c:v>
                </c:pt>
                <c:pt idx="832">
                  <c:v>13320</c:v>
                </c:pt>
                <c:pt idx="833">
                  <c:v>13420</c:v>
                </c:pt>
                <c:pt idx="834">
                  <c:v>13459</c:v>
                </c:pt>
                <c:pt idx="835">
                  <c:v>13129</c:v>
                </c:pt>
                <c:pt idx="836">
                  <c:v>13224</c:v>
                </c:pt>
                <c:pt idx="837">
                  <c:v>12745</c:v>
                </c:pt>
                <c:pt idx="838">
                  <c:v>12745</c:v>
                </c:pt>
                <c:pt idx="839">
                  <c:v>13033</c:v>
                </c:pt>
                <c:pt idx="840">
                  <c:v>13100</c:v>
                </c:pt>
                <c:pt idx="841">
                  <c:v>13142</c:v>
                </c:pt>
                <c:pt idx="842">
                  <c:v>12852</c:v>
                </c:pt>
                <c:pt idx="843">
                  <c:v>13246</c:v>
                </c:pt>
                <c:pt idx="844">
                  <c:v>13294</c:v>
                </c:pt>
                <c:pt idx="845">
                  <c:v>13405</c:v>
                </c:pt>
                <c:pt idx="846">
                  <c:v>13421</c:v>
                </c:pt>
                <c:pt idx="847">
                  <c:v>13228</c:v>
                </c:pt>
                <c:pt idx="848">
                  <c:v>13350</c:v>
                </c:pt>
                <c:pt idx="849">
                  <c:v>13718</c:v>
                </c:pt>
                <c:pt idx="850">
                  <c:v>13779</c:v>
                </c:pt>
                <c:pt idx="851">
                  <c:v>13923</c:v>
                </c:pt>
                <c:pt idx="852">
                  <c:v>13845</c:v>
                </c:pt>
                <c:pt idx="853">
                  <c:v>13893</c:v>
                </c:pt>
                <c:pt idx="854">
                  <c:v>13876</c:v>
                </c:pt>
                <c:pt idx="855">
                  <c:v>13982</c:v>
                </c:pt>
                <c:pt idx="856">
                  <c:v>13733</c:v>
                </c:pt>
                <c:pt idx="857">
                  <c:v>13832</c:v>
                </c:pt>
                <c:pt idx="858">
                  <c:v>13776</c:v>
                </c:pt>
                <c:pt idx="859">
                  <c:v>13510</c:v>
                </c:pt>
                <c:pt idx="860">
                  <c:v>13130</c:v>
                </c:pt>
                <c:pt idx="861">
                  <c:v>12991</c:v>
                </c:pt>
                <c:pt idx="862">
                  <c:v>13108</c:v>
                </c:pt>
                <c:pt idx="863">
                  <c:v>13025</c:v>
                </c:pt>
                <c:pt idx="864">
                  <c:v>13111</c:v>
                </c:pt>
                <c:pt idx="865">
                  <c:v>13024</c:v>
                </c:pt>
                <c:pt idx="866">
                  <c:v>12972</c:v>
                </c:pt>
                <c:pt idx="867">
                  <c:v>13291</c:v>
                </c:pt>
                <c:pt idx="868">
                  <c:v>13310</c:v>
                </c:pt>
                <c:pt idx="869">
                  <c:v>13134</c:v>
                </c:pt>
                <c:pt idx="870">
                  <c:v>13273</c:v>
                </c:pt>
                <c:pt idx="871">
                  <c:v>13402</c:v>
                </c:pt>
                <c:pt idx="872">
                  <c:v>13618</c:v>
                </c:pt>
                <c:pt idx="873">
                  <c:v>13501</c:v>
                </c:pt>
                <c:pt idx="874">
                  <c:v>13320</c:v>
                </c:pt>
                <c:pt idx="875">
                  <c:v>13588</c:v>
                </c:pt>
                <c:pt idx="876">
                  <c:v>13614</c:v>
                </c:pt>
                <c:pt idx="877">
                  <c:v>13487</c:v>
                </c:pt>
                <c:pt idx="878">
                  <c:v>13622</c:v>
                </c:pt>
                <c:pt idx="879">
                  <c:v>13794</c:v>
                </c:pt>
                <c:pt idx="880">
                  <c:v>13675</c:v>
                </c:pt>
                <c:pt idx="881">
                  <c:v>13835</c:v>
                </c:pt>
                <c:pt idx="882">
                  <c:v>13798</c:v>
                </c:pt>
                <c:pt idx="883">
                  <c:v>13761</c:v>
                </c:pt>
                <c:pt idx="884">
                  <c:v>13750</c:v>
                </c:pt>
                <c:pt idx="885">
                  <c:v>13643</c:v>
                </c:pt>
                <c:pt idx="886">
                  <c:v>13623</c:v>
                </c:pt>
                <c:pt idx="887">
                  <c:v>13474</c:v>
                </c:pt>
                <c:pt idx="888">
                  <c:v>13571</c:v>
                </c:pt>
                <c:pt idx="889">
                  <c:v>13129</c:v>
                </c:pt>
                <c:pt idx="890">
                  <c:v>12938</c:v>
                </c:pt>
                <c:pt idx="891">
                  <c:v>13059</c:v>
                </c:pt>
                <c:pt idx="892">
                  <c:v>12887</c:v>
                </c:pt>
                <c:pt idx="893">
                  <c:v>13328</c:v>
                </c:pt>
                <c:pt idx="894">
                  <c:v>13499</c:v>
                </c:pt>
                <c:pt idx="895">
                  <c:v>13560</c:v>
                </c:pt>
                <c:pt idx="896">
                  <c:v>13602</c:v>
                </c:pt>
                <c:pt idx="897">
                  <c:v>13682</c:v>
                </c:pt>
                <c:pt idx="898">
                  <c:v>13812</c:v>
                </c:pt>
                <c:pt idx="899">
                  <c:v>13889</c:v>
                </c:pt>
                <c:pt idx="900">
                  <c:v>14146</c:v>
                </c:pt>
                <c:pt idx="901">
                  <c:v>14157</c:v>
                </c:pt>
                <c:pt idx="902">
                  <c:v>14466</c:v>
                </c:pt>
                <c:pt idx="903">
                  <c:v>14669</c:v>
                </c:pt>
                <c:pt idx="904">
                  <c:v>14613</c:v>
                </c:pt>
                <c:pt idx="905">
                  <c:v>14473</c:v>
                </c:pt>
                <c:pt idx="906">
                  <c:v>14877</c:v>
                </c:pt>
                <c:pt idx="907">
                  <c:v>15142</c:v>
                </c:pt>
                <c:pt idx="908">
                  <c:v>15064</c:v>
                </c:pt>
                <c:pt idx="909">
                  <c:v>15174</c:v>
                </c:pt>
                <c:pt idx="910">
                  <c:v>15352</c:v>
                </c:pt>
                <c:pt idx="911">
                  <c:v>15454</c:v>
                </c:pt>
                <c:pt idx="912">
                  <c:v>15633</c:v>
                </c:pt>
                <c:pt idx="913">
                  <c:v>15704</c:v>
                </c:pt>
                <c:pt idx="914">
                  <c:v>15899</c:v>
                </c:pt>
                <c:pt idx="915">
                  <c:v>16050</c:v>
                </c:pt>
                <c:pt idx="916">
                  <c:v>15718</c:v>
                </c:pt>
                <c:pt idx="917">
                  <c:v>15983</c:v>
                </c:pt>
                <c:pt idx="918">
                  <c:v>16292</c:v>
                </c:pt>
                <c:pt idx="919">
                  <c:v>16421</c:v>
                </c:pt>
                <c:pt idx="920">
                  <c:v>16341</c:v>
                </c:pt>
                <c:pt idx="921">
                  <c:v>16269</c:v>
                </c:pt>
                <c:pt idx="922">
                  <c:v>16269</c:v>
                </c:pt>
                <c:pt idx="923">
                  <c:v>16889</c:v>
                </c:pt>
                <c:pt idx="924">
                  <c:v>16851</c:v>
                </c:pt>
                <c:pt idx="925">
                  <c:v>16485</c:v>
                </c:pt>
                <c:pt idx="926">
                  <c:v>16443</c:v>
                </c:pt>
                <c:pt idx="927">
                  <c:v>16057</c:v>
                </c:pt>
                <c:pt idx="928">
                  <c:v>15806</c:v>
                </c:pt>
                <c:pt idx="929">
                  <c:v>15810</c:v>
                </c:pt>
                <c:pt idx="930">
                  <c:v>16108</c:v>
                </c:pt>
                <c:pt idx="931">
                  <c:v>16010</c:v>
                </c:pt>
                <c:pt idx="932">
                  <c:v>16578</c:v>
                </c:pt>
                <c:pt idx="933">
                  <c:v>16893</c:v>
                </c:pt>
                <c:pt idx="934">
                  <c:v>17089</c:v>
                </c:pt>
                <c:pt idx="935">
                  <c:v>17273</c:v>
                </c:pt>
                <c:pt idx="936">
                  <c:v>17470</c:v>
                </c:pt>
                <c:pt idx="937">
                  <c:v>17804</c:v>
                </c:pt>
                <c:pt idx="938">
                  <c:v>17708</c:v>
                </c:pt>
                <c:pt idx="939">
                  <c:v>17676</c:v>
                </c:pt>
                <c:pt idx="940">
                  <c:v>18061</c:v>
                </c:pt>
                <c:pt idx="941">
                  <c:v>18178</c:v>
                </c:pt>
                <c:pt idx="942">
                  <c:v>17942</c:v>
                </c:pt>
                <c:pt idx="943">
                  <c:v>17955</c:v>
                </c:pt>
                <c:pt idx="944">
                  <c:v>17790</c:v>
                </c:pt>
                <c:pt idx="945">
                  <c:v>18369</c:v>
                </c:pt>
                <c:pt idx="946">
                  <c:v>18448</c:v>
                </c:pt>
                <c:pt idx="947">
                  <c:v>18234</c:v>
                </c:pt>
                <c:pt idx="948">
                  <c:v>17689</c:v>
                </c:pt>
                <c:pt idx="949">
                  <c:v>17813</c:v>
                </c:pt>
                <c:pt idx="950">
                  <c:v>17750</c:v>
                </c:pt>
                <c:pt idx="951">
                  <c:v>18227</c:v>
                </c:pt>
                <c:pt idx="952">
                  <c:v>17944</c:v>
                </c:pt>
                <c:pt idx="953">
                  <c:v>18093</c:v>
                </c:pt>
                <c:pt idx="954">
                  <c:v>17982</c:v>
                </c:pt>
                <c:pt idx="955">
                  <c:v>18517</c:v>
                </c:pt>
                <c:pt idx="956">
                  <c:v>18541</c:v>
                </c:pt>
                <c:pt idx="957">
                  <c:v>18307</c:v>
                </c:pt>
                <c:pt idx="958">
                  <c:v>18612</c:v>
                </c:pt>
                <c:pt idx="959">
                  <c:v>18672</c:v>
                </c:pt>
                <c:pt idx="960">
                  <c:v>18572</c:v>
                </c:pt>
                <c:pt idx="961">
                  <c:v>18408</c:v>
                </c:pt>
                <c:pt idx="962">
                  <c:v>18793</c:v>
                </c:pt>
                <c:pt idx="963">
                  <c:v>18754</c:v>
                </c:pt>
                <c:pt idx="964">
                  <c:v>18985</c:v>
                </c:pt>
                <c:pt idx="965">
                  <c:v>18668</c:v>
                </c:pt>
                <c:pt idx="966">
                  <c:v>18812</c:v>
                </c:pt>
                <c:pt idx="967">
                  <c:v>18807</c:v>
                </c:pt>
                <c:pt idx="968">
                  <c:v>19199</c:v>
                </c:pt>
                <c:pt idx="969">
                  <c:v>19248</c:v>
                </c:pt>
                <c:pt idx="970">
                  <c:v>19690</c:v>
                </c:pt>
                <c:pt idx="971">
                  <c:v>19809</c:v>
                </c:pt>
                <c:pt idx="972">
                  <c:v>19694</c:v>
                </c:pt>
                <c:pt idx="973">
                  <c:v>19960</c:v>
                </c:pt>
                <c:pt idx="974">
                  <c:v>20183</c:v>
                </c:pt>
                <c:pt idx="975">
                  <c:v>20520</c:v>
                </c:pt>
                <c:pt idx="976">
                  <c:v>20458</c:v>
                </c:pt>
                <c:pt idx="977">
                  <c:v>20539</c:v>
                </c:pt>
                <c:pt idx="978">
                  <c:v>20414</c:v>
                </c:pt>
                <c:pt idx="979">
                  <c:v>20879</c:v>
                </c:pt>
                <c:pt idx="980">
                  <c:v>20888</c:v>
                </c:pt>
                <c:pt idx="981">
                  <c:v>21259</c:v>
                </c:pt>
                <c:pt idx="982">
                  <c:v>20972</c:v>
                </c:pt>
                <c:pt idx="983">
                  <c:v>21296</c:v>
                </c:pt>
                <c:pt idx="984">
                  <c:v>20973</c:v>
                </c:pt>
                <c:pt idx="985">
                  <c:v>20709</c:v>
                </c:pt>
                <c:pt idx="986">
                  <c:v>20759</c:v>
                </c:pt>
                <c:pt idx="987">
                  <c:v>21199</c:v>
                </c:pt>
                <c:pt idx="988">
                  <c:v>21489</c:v>
                </c:pt>
                <c:pt idx="989">
                  <c:v>21385</c:v>
                </c:pt>
                <c:pt idx="990">
                  <c:v>21630</c:v>
                </c:pt>
                <c:pt idx="991">
                  <c:v>21688</c:v>
                </c:pt>
                <c:pt idx="992">
                  <c:v>21806</c:v>
                </c:pt>
                <c:pt idx="993">
                  <c:v>22045</c:v>
                </c:pt>
                <c:pt idx="994">
                  <c:v>22236</c:v>
                </c:pt>
                <c:pt idx="995">
                  <c:v>22444</c:v>
                </c:pt>
                <c:pt idx="996">
                  <c:v>23531</c:v>
                </c:pt>
                <c:pt idx="997">
                  <c:v>23576</c:v>
                </c:pt>
                <c:pt idx="998">
                  <c:v>23320</c:v>
                </c:pt>
                <c:pt idx="999">
                  <c:v>23716</c:v>
                </c:pt>
                <c:pt idx="1000">
                  <c:v>23916</c:v>
                </c:pt>
                <c:pt idx="1001">
                  <c:v>24236</c:v>
                </c:pt>
                <c:pt idx="1002">
                  <c:v>23939</c:v>
                </c:pt>
                <c:pt idx="1003">
                  <c:v>23398</c:v>
                </c:pt>
                <c:pt idx="1004">
                  <c:v>22961</c:v>
                </c:pt>
                <c:pt idx="1005">
                  <c:v>23154</c:v>
                </c:pt>
                <c:pt idx="1006">
                  <c:v>23385.68</c:v>
                </c:pt>
                <c:pt idx="1007">
                  <c:v>23678</c:v>
                </c:pt>
                <c:pt idx="1008">
                  <c:v>23301</c:v>
                </c:pt>
                <c:pt idx="1009">
                  <c:v>22968</c:v>
                </c:pt>
                <c:pt idx="1010">
                  <c:v>23471</c:v>
                </c:pt>
                <c:pt idx="1011">
                  <c:v>24349</c:v>
                </c:pt>
                <c:pt idx="1012">
                  <c:v>24226</c:v>
                </c:pt>
                <c:pt idx="1013">
                  <c:v>23851</c:v>
                </c:pt>
                <c:pt idx="1014">
                  <c:v>22386</c:v>
                </c:pt>
                <c:pt idx="1015">
                  <c:v>21851</c:v>
                </c:pt>
                <c:pt idx="1016">
                  <c:v>21786</c:v>
                </c:pt>
                <c:pt idx="1017">
                  <c:v>22280</c:v>
                </c:pt>
                <c:pt idx="1018">
                  <c:v>21684</c:v>
                </c:pt>
                <c:pt idx="1019">
                  <c:v>21091</c:v>
                </c:pt>
                <c:pt idx="1020">
                  <c:v>21968</c:v>
                </c:pt>
                <c:pt idx="1021">
                  <c:v>21961</c:v>
                </c:pt>
                <c:pt idx="1022">
                  <c:v>22171</c:v>
                </c:pt>
                <c:pt idx="1023">
                  <c:v>23197</c:v>
                </c:pt>
                <c:pt idx="1024">
                  <c:v>23063</c:v>
                </c:pt>
                <c:pt idx="1025">
                  <c:v>22529</c:v>
                </c:pt>
                <c:pt idx="1026">
                  <c:v>22188</c:v>
                </c:pt>
                <c:pt idx="1027">
                  <c:v>22426</c:v>
                </c:pt>
                <c:pt idx="1028">
                  <c:v>22000</c:v>
                </c:pt>
                <c:pt idx="1029">
                  <c:v>20950</c:v>
                </c:pt>
                <c:pt idx="1030">
                  <c:v>21336</c:v>
                </c:pt>
                <c:pt idx="1031">
                  <c:v>21609</c:v>
                </c:pt>
                <c:pt idx="1032">
                  <c:v>21449</c:v>
                </c:pt>
                <c:pt idx="1033">
                  <c:v>21755</c:v>
                </c:pt>
                <c:pt idx="1034">
                  <c:v>22498</c:v>
                </c:pt>
                <c:pt idx="1035">
                  <c:v>22442</c:v>
                </c:pt>
                <c:pt idx="1036">
                  <c:v>22550</c:v>
                </c:pt>
                <c:pt idx="1037">
                  <c:v>22392</c:v>
                </c:pt>
                <c:pt idx="1038">
                  <c:v>22872</c:v>
                </c:pt>
                <c:pt idx="1039">
                  <c:v>22993</c:v>
                </c:pt>
                <c:pt idx="1040">
                  <c:v>22673</c:v>
                </c:pt>
                <c:pt idx="1041">
                  <c:v>21670</c:v>
                </c:pt>
                <c:pt idx="1042">
                  <c:v>20763</c:v>
                </c:pt>
                <c:pt idx="1043">
                  <c:v>21775</c:v>
                </c:pt>
                <c:pt idx="1044">
                  <c:v>21233</c:v>
                </c:pt>
                <c:pt idx="1045">
                  <c:v>21612</c:v>
                </c:pt>
                <c:pt idx="1046">
                  <c:v>21900</c:v>
                </c:pt>
                <c:pt idx="1047">
                  <c:v>22369</c:v>
                </c:pt>
                <c:pt idx="1048">
                  <c:v>22260</c:v>
                </c:pt>
                <c:pt idx="1049">
                  <c:v>21663</c:v>
                </c:pt>
                <c:pt idx="1050">
                  <c:v>21204</c:v>
                </c:pt>
                <c:pt idx="1051">
                  <c:v>20984</c:v>
                </c:pt>
                <c:pt idx="1052">
                  <c:v>21000</c:v>
                </c:pt>
                <c:pt idx="1053">
                  <c:v>21541</c:v>
                </c:pt>
                <c:pt idx="1054">
                  <c:v>21530</c:v>
                </c:pt>
                <c:pt idx="1055">
                  <c:v>22042</c:v>
                </c:pt>
                <c:pt idx="1056">
                  <c:v>22142</c:v>
                </c:pt>
                <c:pt idx="1057">
                  <c:v>22647</c:v>
                </c:pt>
                <c:pt idx="1058">
                  <c:v>22948</c:v>
                </c:pt>
                <c:pt idx="1059">
                  <c:v>23146</c:v>
                </c:pt>
                <c:pt idx="1060">
                  <c:v>23071</c:v>
                </c:pt>
                <c:pt idx="1061">
                  <c:v>22443</c:v>
                </c:pt>
                <c:pt idx="1062">
                  <c:v>22724</c:v>
                </c:pt>
                <c:pt idx="1063">
                  <c:v>22779</c:v>
                </c:pt>
                <c:pt idx="1064">
                  <c:v>22619</c:v>
                </c:pt>
                <c:pt idx="1065">
                  <c:v>22311</c:v>
                </c:pt>
                <c:pt idx="1066">
                  <c:v>21739</c:v>
                </c:pt>
                <c:pt idx="1067">
                  <c:v>21768</c:v>
                </c:pt>
                <c:pt idx="1068">
                  <c:v>21626</c:v>
                </c:pt>
                <c:pt idx="1069">
                  <c:v>21077</c:v>
                </c:pt>
                <c:pt idx="1070">
                  <c:v>21141</c:v>
                </c:pt>
                <c:pt idx="1071">
                  <c:v>21590</c:v>
                </c:pt>
                <c:pt idx="1072">
                  <c:v>21323</c:v>
                </c:pt>
                <c:pt idx="1073">
                  <c:v>21316</c:v>
                </c:pt>
                <c:pt idx="1074">
                  <c:v>20473</c:v>
                </c:pt>
                <c:pt idx="1075">
                  <c:v>19865</c:v>
                </c:pt>
                <c:pt idx="1076">
                  <c:v>19607</c:v>
                </c:pt>
                <c:pt idx="1077">
                  <c:v>19708</c:v>
                </c:pt>
                <c:pt idx="1078">
                  <c:v>19987</c:v>
                </c:pt>
                <c:pt idx="1079">
                  <c:v>20026</c:v>
                </c:pt>
                <c:pt idx="1080">
                  <c:v>19190</c:v>
                </c:pt>
                <c:pt idx="1081">
                  <c:v>18620</c:v>
                </c:pt>
                <c:pt idx="1082">
                  <c:v>17604</c:v>
                </c:pt>
                <c:pt idx="1083">
                  <c:v>18536</c:v>
                </c:pt>
                <c:pt idx="1084">
                  <c:v>18325</c:v>
                </c:pt>
                <c:pt idx="1085">
                  <c:v>18401</c:v>
                </c:pt>
                <c:pt idx="1086">
                  <c:v>18611</c:v>
                </c:pt>
                <c:pt idx="1087">
                  <c:v>18122</c:v>
                </c:pt>
                <c:pt idx="1088">
                  <c:v>18556</c:v>
                </c:pt>
                <c:pt idx="1089">
                  <c:v>18688</c:v>
                </c:pt>
                <c:pt idx="1090">
                  <c:v>18240</c:v>
                </c:pt>
                <c:pt idx="1091">
                  <c:v>18285</c:v>
                </c:pt>
                <c:pt idx="1092">
                  <c:v>18669</c:v>
                </c:pt>
                <c:pt idx="1093">
                  <c:v>18859</c:v>
                </c:pt>
                <c:pt idx="1094">
                  <c:v>19069</c:v>
                </c:pt>
                <c:pt idx="1095">
                  <c:v>19734</c:v>
                </c:pt>
                <c:pt idx="1096">
                  <c:v>19667</c:v>
                </c:pt>
                <c:pt idx="1097">
                  <c:v>19544</c:v>
                </c:pt>
                <c:pt idx="1098">
                  <c:v>19545</c:v>
                </c:pt>
                <c:pt idx="1099">
                  <c:v>19716</c:v>
                </c:pt>
                <c:pt idx="1100">
                  <c:v>19399</c:v>
                </c:pt>
                <c:pt idx="1101">
                  <c:v>19818</c:v>
                </c:pt>
                <c:pt idx="1102">
                  <c:v>20446</c:v>
                </c:pt>
                <c:pt idx="1103">
                  <c:v>20283</c:v>
                </c:pt>
                <c:pt idx="1104">
                  <c:v>19864</c:v>
                </c:pt>
                <c:pt idx="1105">
                  <c:v>19834</c:v>
                </c:pt>
                <c:pt idx="1106">
                  <c:v>19487</c:v>
                </c:pt>
                <c:pt idx="1107">
                  <c:v>20047</c:v>
                </c:pt>
                <c:pt idx="1108">
                  <c:v>20459</c:v>
                </c:pt>
                <c:pt idx="1109">
                  <c:v>20334</c:v>
                </c:pt>
                <c:pt idx="1110">
                  <c:v>20333</c:v>
                </c:pt>
                <c:pt idx="1111">
                  <c:v>20293</c:v>
                </c:pt>
                <c:pt idx="1112">
                  <c:v>20199</c:v>
                </c:pt>
                <c:pt idx="1113">
                  <c:v>20836</c:v>
                </c:pt>
                <c:pt idx="1114">
                  <c:v>20708</c:v>
                </c:pt>
                <c:pt idx="1115">
                  <c:v>20750</c:v>
                </c:pt>
                <c:pt idx="1116">
                  <c:v>20350</c:v>
                </c:pt>
                <c:pt idx="1117">
                  <c:v>20800</c:v>
                </c:pt>
                <c:pt idx="1118">
                  <c:v>21148</c:v>
                </c:pt>
                <c:pt idx="1119">
                  <c:v>21348</c:v>
                </c:pt>
                <c:pt idx="1120">
                  <c:v>21568</c:v>
                </c:pt>
                <c:pt idx="1121">
                  <c:v>21670</c:v>
                </c:pt>
                <c:pt idx="1122">
                  <c:v>21188</c:v>
                </c:pt>
                <c:pt idx="1123">
                  <c:v>21171</c:v>
                </c:pt>
                <c:pt idx="1124">
                  <c:v>20887</c:v>
                </c:pt>
                <c:pt idx="1125">
                  <c:v>21532</c:v>
                </c:pt>
                <c:pt idx="1126">
                  <c:v>21676</c:v>
                </c:pt>
                <c:pt idx="1127">
                  <c:v>21672</c:v>
                </c:pt>
                <c:pt idx="1128">
                  <c:v>22064</c:v>
                </c:pt>
                <c:pt idx="1129">
                  <c:v>22447</c:v>
                </c:pt>
                <c:pt idx="1130">
                  <c:v>22102</c:v>
                </c:pt>
                <c:pt idx="1131">
                  <c:v>22361</c:v>
                </c:pt>
                <c:pt idx="1132">
                  <c:v>21810</c:v>
                </c:pt>
                <c:pt idx="1133">
                  <c:v>21730</c:v>
                </c:pt>
                <c:pt idx="1134">
                  <c:v>21591</c:v>
                </c:pt>
                <c:pt idx="1135">
                  <c:v>21317</c:v>
                </c:pt>
                <c:pt idx="1136">
                  <c:v>21737</c:v>
                </c:pt>
                <c:pt idx="1137">
                  <c:v>22168</c:v>
                </c:pt>
                <c:pt idx="1138">
                  <c:v>22227</c:v>
                </c:pt>
                <c:pt idx="1139">
                  <c:v>22336</c:v>
                </c:pt>
                <c:pt idx="1140">
                  <c:v>22448</c:v>
                </c:pt>
                <c:pt idx="1141">
                  <c:v>22372</c:v>
                </c:pt>
                <c:pt idx="1142">
                  <c:v>22177</c:v>
                </c:pt>
                <c:pt idx="1143">
                  <c:v>21330</c:v>
                </c:pt>
                <c:pt idx="1144">
                  <c:v>21652</c:v>
                </c:pt>
                <c:pt idx="1145">
                  <c:v>21260</c:v>
                </c:pt>
                <c:pt idx="1146">
                  <c:v>21736</c:v>
                </c:pt>
                <c:pt idx="1147">
                  <c:v>21569</c:v>
                </c:pt>
                <c:pt idx="1148">
                  <c:v>21570</c:v>
                </c:pt>
                <c:pt idx="1149">
                  <c:v>21401</c:v>
                </c:pt>
                <c:pt idx="1150">
                  <c:v>21763</c:v>
                </c:pt>
                <c:pt idx="1151">
                  <c:v>22060</c:v>
                </c:pt>
                <c:pt idx="1152">
                  <c:v>22778</c:v>
                </c:pt>
                <c:pt idx="1153">
                  <c:v>22934</c:v>
                </c:pt>
                <c:pt idx="1154">
                  <c:v>23195</c:v>
                </c:pt>
                <c:pt idx="1155">
                  <c:v>22852</c:v>
                </c:pt>
                <c:pt idx="1156">
                  <c:v>22852</c:v>
                </c:pt>
                <c:pt idx="1157">
                  <c:v>23058</c:v>
                </c:pt>
                <c:pt idx="1158">
                  <c:v>22582</c:v>
                </c:pt>
                <c:pt idx="1159">
                  <c:v>22596</c:v>
                </c:pt>
                <c:pt idx="1160">
                  <c:v>22869</c:v>
                </c:pt>
                <c:pt idx="1161">
                  <c:v>22803</c:v>
                </c:pt>
                <c:pt idx="1162">
                  <c:v>22512</c:v>
                </c:pt>
                <c:pt idx="1163">
                  <c:v>22688</c:v>
                </c:pt>
                <c:pt idx="1164">
                  <c:v>22415</c:v>
                </c:pt>
                <c:pt idx="1165">
                  <c:v>22501</c:v>
                </c:pt>
                <c:pt idx="1166">
                  <c:v>22534</c:v>
                </c:pt>
                <c:pt idx="1167">
                  <c:v>22286</c:v>
                </c:pt>
                <c:pt idx="1168">
                  <c:v>21968</c:v>
                </c:pt>
                <c:pt idx="1169">
                  <c:v>21809</c:v>
                </c:pt>
                <c:pt idx="1170">
                  <c:v>22309</c:v>
                </c:pt>
                <c:pt idx="1171">
                  <c:v>22343</c:v>
                </c:pt>
                <c:pt idx="1172">
                  <c:v>22875</c:v>
                </c:pt>
                <c:pt idx="1173">
                  <c:v>23073</c:v>
                </c:pt>
                <c:pt idx="1174">
                  <c:v>23078</c:v>
                </c:pt>
                <c:pt idx="1175">
                  <c:v>23105</c:v>
                </c:pt>
                <c:pt idx="1176">
                  <c:v>22748</c:v>
                </c:pt>
                <c:pt idx="1177">
                  <c:v>22943</c:v>
                </c:pt>
                <c:pt idx="1178">
                  <c:v>22972</c:v>
                </c:pt>
                <c:pt idx="1179">
                  <c:v>22834</c:v>
                </c:pt>
                <c:pt idx="1180">
                  <c:v>23230</c:v>
                </c:pt>
                <c:pt idx="1181">
                  <c:v>23208</c:v>
                </c:pt>
                <c:pt idx="1182">
                  <c:v>23245</c:v>
                </c:pt>
                <c:pt idx="1183">
                  <c:v>23777</c:v>
                </c:pt>
                <c:pt idx="1184">
                  <c:v>24150</c:v>
                </c:pt>
                <c:pt idx="1185">
                  <c:v>24205</c:v>
                </c:pt>
                <c:pt idx="1186">
                  <c:v>24027</c:v>
                </c:pt>
                <c:pt idx="1187">
                  <c:v>24104</c:v>
                </c:pt>
                <c:pt idx="1188">
                  <c:v>23926</c:v>
                </c:pt>
                <c:pt idx="1189">
                  <c:v>23953</c:v>
                </c:pt>
                <c:pt idx="1190">
                  <c:v>23289</c:v>
                </c:pt>
                <c:pt idx="1191">
                  <c:v>22959</c:v>
                </c:pt>
                <c:pt idx="1192">
                  <c:v>23367</c:v>
                </c:pt>
                <c:pt idx="1193">
                  <c:v>23411</c:v>
                </c:pt>
                <c:pt idx="1194">
                  <c:v>22892</c:v>
                </c:pt>
                <c:pt idx="1195">
                  <c:v>22873</c:v>
                </c:pt>
                <c:pt idx="1196">
                  <c:v>23058</c:v>
                </c:pt>
                <c:pt idx="1197">
                  <c:v>22735</c:v>
                </c:pt>
                <c:pt idx="1198">
                  <c:v>22602</c:v>
                </c:pt>
                <c:pt idx="1199">
                  <c:v>22848</c:v>
                </c:pt>
                <c:pt idx="1200">
                  <c:v>23170</c:v>
                </c:pt>
                <c:pt idx="1201">
                  <c:v>22928</c:v>
                </c:pt>
                <c:pt idx="1202">
                  <c:v>23272</c:v>
                </c:pt>
                <c:pt idx="1203">
                  <c:v>23660</c:v>
                </c:pt>
                <c:pt idx="1204">
                  <c:v>23879</c:v>
                </c:pt>
                <c:pt idx="1205">
                  <c:v>23541</c:v>
                </c:pt>
                <c:pt idx="1206">
                  <c:v>23211</c:v>
                </c:pt>
                <c:pt idx="1207">
                  <c:v>23215</c:v>
                </c:pt>
                <c:pt idx="1208">
                  <c:v>23454</c:v>
                </c:pt>
                <c:pt idx="1209">
                  <c:v>23520</c:v>
                </c:pt>
                <c:pt idx="1210">
                  <c:v>24035</c:v>
                </c:pt>
                <c:pt idx="1211">
                  <c:v>23772</c:v>
                </c:pt>
                <c:pt idx="1212">
                  <c:v>24169</c:v>
                </c:pt>
                <c:pt idx="1213">
                  <c:v>24143</c:v>
                </c:pt>
                <c:pt idx="1214">
                  <c:v>24034</c:v>
                </c:pt>
                <c:pt idx="1215">
                  <c:v>24444</c:v>
                </c:pt>
                <c:pt idx="1216">
                  <c:v>24340</c:v>
                </c:pt>
                <c:pt idx="1217">
                  <c:v>24368</c:v>
                </c:pt>
                <c:pt idx="1218">
                  <c:v>24866</c:v>
                </c:pt>
                <c:pt idx="1219">
                  <c:v>24997</c:v>
                </c:pt>
                <c:pt idx="1220">
                  <c:v>24854</c:v>
                </c:pt>
                <c:pt idx="1221">
                  <c:v>25128</c:v>
                </c:pt>
                <c:pt idx="1222">
                  <c:v>25234</c:v>
                </c:pt>
                <c:pt idx="1223">
                  <c:v>25200</c:v>
                </c:pt>
                <c:pt idx="1224">
                  <c:v>25467</c:v>
                </c:pt>
                <c:pt idx="1225">
                  <c:v>25632</c:v>
                </c:pt>
                <c:pt idx="1226">
                  <c:v>24988</c:v>
                </c:pt>
                <c:pt idx="1227">
                  <c:v>24968</c:v>
                </c:pt>
                <c:pt idx="1228">
                  <c:v>24526</c:v>
                </c:pt>
                <c:pt idx="1229">
                  <c:v>24933</c:v>
                </c:pt>
                <c:pt idx="1230">
                  <c:v>25225</c:v>
                </c:pt>
                <c:pt idx="1231">
                  <c:v>25563</c:v>
                </c:pt>
                <c:pt idx="1232">
                  <c:v>25575</c:v>
                </c:pt>
                <c:pt idx="1233">
                  <c:v>25831</c:v>
                </c:pt>
                <c:pt idx="1234">
                  <c:v>25659</c:v>
                </c:pt>
                <c:pt idx="1235">
                  <c:v>25536</c:v>
                </c:pt>
                <c:pt idx="1236">
                  <c:v>25889</c:v>
                </c:pt>
                <c:pt idx="1237">
                  <c:v>25723</c:v>
                </c:pt>
                <c:pt idx="1238">
                  <c:v>25878</c:v>
                </c:pt>
                <c:pt idx="1239">
                  <c:v>25936</c:v>
                </c:pt>
                <c:pt idx="1240">
                  <c:v>26116</c:v>
                </c:pt>
                <c:pt idx="1241">
                  <c:v>26161</c:v>
                </c:pt>
                <c:pt idx="1242">
                  <c:v>26196</c:v>
                </c:pt>
                <c:pt idx="1243">
                  <c:v>25722</c:v>
                </c:pt>
                <c:pt idx="1244">
                  <c:v>24848</c:v>
                </c:pt>
                <c:pt idx="1245">
                  <c:v>24691</c:v>
                </c:pt>
                <c:pt idx="1246">
                  <c:v>24366</c:v>
                </c:pt>
                <c:pt idx="1247">
                  <c:v>24747</c:v>
                </c:pt>
                <c:pt idx="1248">
                  <c:v>24291</c:v>
                </c:pt>
                <c:pt idx="1249">
                  <c:v>24369</c:v>
                </c:pt>
                <c:pt idx="1250">
                  <c:v>24509</c:v>
                </c:pt>
                <c:pt idx="1251">
                  <c:v>24805</c:v>
                </c:pt>
                <c:pt idx="1252">
                  <c:v>24924</c:v>
                </c:pt>
                <c:pt idx="1253">
                  <c:v>24515</c:v>
                </c:pt>
                <c:pt idx="1254">
                  <c:v>24089</c:v>
                </c:pt>
                <c:pt idx="1255">
                  <c:v>24271</c:v>
                </c:pt>
                <c:pt idx="1256">
                  <c:v>23609</c:v>
                </c:pt>
                <c:pt idx="1257">
                  <c:v>23818</c:v>
                </c:pt>
                <c:pt idx="1258">
                  <c:v>24197</c:v>
                </c:pt>
                <c:pt idx="1259">
                  <c:v>24530</c:v>
                </c:pt>
                <c:pt idx="1260">
                  <c:v>24029</c:v>
                </c:pt>
                <c:pt idx="1261">
                  <c:v>23968</c:v>
                </c:pt>
                <c:pt idx="1262">
                  <c:v>24350</c:v>
                </c:pt>
                <c:pt idx="1263">
                  <c:v>24149</c:v>
                </c:pt>
                <c:pt idx="1264">
                  <c:v>24605</c:v>
                </c:pt>
                <c:pt idx="1265">
                  <c:v>24873</c:v>
                </c:pt>
                <c:pt idx="1266">
                  <c:v>25731</c:v>
                </c:pt>
                <c:pt idx="1267">
                  <c:v>26313</c:v>
                </c:pt>
                <c:pt idx="1268">
                  <c:v>26415</c:v>
                </c:pt>
                <c:pt idx="1269">
                  <c:v>26670</c:v>
                </c:pt>
                <c:pt idx="1270">
                  <c:v>26531</c:v>
                </c:pt>
                <c:pt idx="1271">
                  <c:v>26610</c:v>
                </c:pt>
                <c:pt idx="1272">
                  <c:v>26384</c:v>
                </c:pt>
                <c:pt idx="1273">
                  <c:v>27090</c:v>
                </c:pt>
                <c:pt idx="1274">
                  <c:v>26756</c:v>
                </c:pt>
                <c:pt idx="1275">
                  <c:v>26853</c:v>
                </c:pt>
                <c:pt idx="1276">
                  <c:v>26740</c:v>
                </c:pt>
                <c:pt idx="1277">
                  <c:v>27198</c:v>
                </c:pt>
                <c:pt idx="1278">
                  <c:v>28436</c:v>
                </c:pt>
                <c:pt idx="1279">
                  <c:v>28425</c:v>
                </c:pt>
                <c:pt idx="1280">
                  <c:v>28139</c:v>
                </c:pt>
                <c:pt idx="1281">
                  <c:v>27729</c:v>
                </c:pt>
                <c:pt idx="1282">
                  <c:v>28199</c:v>
                </c:pt>
                <c:pt idx="1283">
                  <c:v>28668</c:v>
                </c:pt>
                <c:pt idx="1284">
                  <c:v>29197</c:v>
                </c:pt>
                <c:pt idx="1285">
                  <c:v>29455</c:v>
                </c:pt>
                <c:pt idx="1286">
                  <c:v>29021</c:v>
                </c:pt>
                <c:pt idx="1287">
                  <c:v>28514</c:v>
                </c:pt>
                <c:pt idx="1288">
                  <c:v>28567</c:v>
                </c:pt>
                <c:pt idx="1289">
                  <c:v>28074</c:v>
                </c:pt>
                <c:pt idx="1290">
                  <c:v>28098</c:v>
                </c:pt>
                <c:pt idx="1291">
                  <c:v>27587</c:v>
                </c:pt>
                <c:pt idx="1292">
                  <c:v>27826</c:v>
                </c:pt>
                <c:pt idx="1293">
                  <c:v>28085</c:v>
                </c:pt>
                <c:pt idx="1294">
                  <c:v>27593</c:v>
                </c:pt>
                <c:pt idx="1295">
                  <c:v>27411</c:v>
                </c:pt>
                <c:pt idx="1296">
                  <c:v>26618</c:v>
                </c:pt>
                <c:pt idx="1297">
                  <c:v>26248</c:v>
                </c:pt>
                <c:pt idx="1298">
                  <c:v>26701</c:v>
                </c:pt>
                <c:pt idx="1299">
                  <c:v>26257</c:v>
                </c:pt>
                <c:pt idx="1300">
                  <c:v>25842</c:v>
                </c:pt>
                <c:pt idx="1301">
                  <c:v>26469</c:v>
                </c:pt>
                <c:pt idx="1302">
                  <c:v>26610</c:v>
                </c:pt>
                <c:pt idx="1303">
                  <c:v>26773</c:v>
                </c:pt>
                <c:pt idx="1304">
                  <c:v>26406</c:v>
                </c:pt>
                <c:pt idx="1305">
                  <c:v>26038</c:v>
                </c:pt>
                <c:pt idx="1306">
                  <c:v>25695</c:v>
                </c:pt>
                <c:pt idx="1307">
                  <c:v>26307</c:v>
                </c:pt>
                <c:pt idx="1308">
                  <c:v>25884</c:v>
                </c:pt>
                <c:pt idx="1309">
                  <c:v>25899</c:v>
                </c:pt>
                <c:pt idx="1310">
                  <c:v>26206</c:v>
                </c:pt>
                <c:pt idx="1311">
                  <c:v>26066</c:v>
                </c:pt>
                <c:pt idx="1312">
                  <c:v>24984</c:v>
                </c:pt>
                <c:pt idx="1313">
                  <c:v>24655</c:v>
                </c:pt>
                <c:pt idx="1314">
                  <c:v>24877</c:v>
                </c:pt>
                <c:pt idx="1315">
                  <c:v>25566</c:v>
                </c:pt>
                <c:pt idx="1316">
                  <c:v>25062</c:v>
                </c:pt>
                <c:pt idx="1317">
                  <c:v>24767</c:v>
                </c:pt>
                <c:pt idx="1318">
                  <c:v>25231</c:v>
                </c:pt>
                <c:pt idx="1319">
                  <c:v>25304</c:v>
                </c:pt>
                <c:pt idx="1320">
                  <c:v>25241</c:v>
                </c:pt>
                <c:pt idx="1321">
                  <c:v>24439</c:v>
                </c:pt>
                <c:pt idx="1322">
                  <c:v>24843</c:v>
                </c:pt>
                <c:pt idx="1323">
                  <c:v>24704</c:v>
                </c:pt>
                <c:pt idx="1324">
                  <c:v>24715</c:v>
                </c:pt>
                <c:pt idx="1325">
                  <c:v>25474</c:v>
                </c:pt>
                <c:pt idx="1326">
                  <c:v>25435</c:v>
                </c:pt>
                <c:pt idx="1327">
                  <c:v>25589</c:v>
                </c:pt>
                <c:pt idx="1328">
                  <c:v>25464</c:v>
                </c:pt>
                <c:pt idx="1329">
                  <c:v>24762</c:v>
                </c:pt>
                <c:pt idx="1330">
                  <c:v>24698</c:v>
                </c:pt>
                <c:pt idx="1331">
                  <c:v>24117</c:v>
                </c:pt>
                <c:pt idx="1332">
                  <c:v>23887</c:v>
                </c:pt>
                <c:pt idx="1333">
                  <c:v>24378</c:v>
                </c:pt>
                <c:pt idx="1334">
                  <c:v>24412</c:v>
                </c:pt>
                <c:pt idx="1335">
                  <c:v>24898</c:v>
                </c:pt>
                <c:pt idx="1336">
                  <c:v>25829</c:v>
                </c:pt>
                <c:pt idx="1337">
                  <c:v>24522</c:v>
                </c:pt>
                <c:pt idx="1338">
                  <c:v>24214</c:v>
                </c:pt>
                <c:pt idx="1339">
                  <c:v>24545</c:v>
                </c:pt>
                <c:pt idx="1340">
                  <c:v>24545</c:v>
                </c:pt>
                <c:pt idx="1341">
                  <c:v>25255</c:v>
                </c:pt>
                <c:pt idx="1342">
                  <c:v>25424</c:v>
                </c:pt>
                <c:pt idx="1343">
                  <c:v>25207</c:v>
                </c:pt>
                <c:pt idx="1344">
                  <c:v>25948</c:v>
                </c:pt>
                <c:pt idx="1345">
                  <c:v>26639</c:v>
                </c:pt>
                <c:pt idx="1346">
                  <c:v>26365</c:v>
                </c:pt>
                <c:pt idx="1347">
                  <c:v>25556</c:v>
                </c:pt>
                <c:pt idx="1348">
                  <c:v>25026</c:v>
                </c:pt>
                <c:pt idx="1349">
                  <c:v>24701</c:v>
                </c:pt>
                <c:pt idx="1350">
                  <c:v>24483</c:v>
                </c:pt>
                <c:pt idx="1351">
                  <c:v>24950</c:v>
                </c:pt>
                <c:pt idx="1352">
                  <c:v>24901</c:v>
                </c:pt>
                <c:pt idx="1353">
                  <c:v>25744</c:v>
                </c:pt>
                <c:pt idx="1354">
                  <c:v>25481</c:v>
                </c:pt>
                <c:pt idx="1355">
                  <c:v>25750</c:v>
                </c:pt>
                <c:pt idx="1356">
                  <c:v>26092</c:v>
                </c:pt>
                <c:pt idx="1357">
                  <c:v>26045</c:v>
                </c:pt>
                <c:pt idx="1358">
                  <c:v>25721</c:v>
                </c:pt>
                <c:pt idx="1359">
                  <c:v>25678</c:v>
                </c:pt>
                <c:pt idx="1360">
                  <c:v>24815</c:v>
                </c:pt>
                <c:pt idx="1361">
                  <c:v>24916</c:v>
                </c:pt>
                <c:pt idx="1362">
                  <c:v>25225</c:v>
                </c:pt>
                <c:pt idx="1363">
                  <c:v>25261</c:v>
                </c:pt>
                <c:pt idx="1364">
                  <c:v>25126</c:v>
                </c:pt>
                <c:pt idx="1365">
                  <c:v>25051</c:v>
                </c:pt>
                <c:pt idx="1366">
                  <c:v>25311</c:v>
                </c:pt>
                <c:pt idx="1367">
                  <c:v>25044</c:v>
                </c:pt>
                <c:pt idx="1368">
                  <c:v>26674</c:v>
                </c:pt>
                <c:pt idx="1369">
                  <c:v>24516</c:v>
                </c:pt>
                <c:pt idx="1370">
                  <c:v>24449</c:v>
                </c:pt>
                <c:pt idx="1371">
                  <c:v>24422</c:v>
                </c:pt>
                <c:pt idx="1372">
                  <c:v>25015</c:v>
                </c:pt>
                <c:pt idx="1373">
                  <c:v>25536</c:v>
                </c:pt>
                <c:pt idx="1374">
                  <c:v>25855</c:v>
                </c:pt>
                <c:pt idx="1375">
                  <c:v>25519</c:v>
                </c:pt>
                <c:pt idx="1376">
                  <c:v>25221</c:v>
                </c:pt>
                <c:pt idx="1377">
                  <c:v>25321</c:v>
                </c:pt>
                <c:pt idx="1378">
                  <c:v>25270</c:v>
                </c:pt>
                <c:pt idx="1379">
                  <c:v>25704</c:v>
                </c:pt>
                <c:pt idx="1380">
                  <c:v>25842</c:v>
                </c:pt>
                <c:pt idx="1381">
                  <c:v>25391</c:v>
                </c:pt>
                <c:pt idx="1382">
                  <c:v>24530</c:v>
                </c:pt>
                <c:pt idx="1383">
                  <c:v>24868</c:v>
                </c:pt>
                <c:pt idx="1384">
                  <c:v>25337</c:v>
                </c:pt>
                <c:pt idx="1385">
                  <c:v>26068</c:v>
                </c:pt>
                <c:pt idx="1386">
                  <c:v>26042</c:v>
                </c:pt>
                <c:pt idx="1387">
                  <c:v>26298</c:v>
                </c:pt>
                <c:pt idx="1388">
                  <c:v>26788</c:v>
                </c:pt>
                <c:pt idx="1389">
                  <c:v>26714</c:v>
                </c:pt>
                <c:pt idx="1390">
                  <c:v>26469</c:v>
                </c:pt>
                <c:pt idx="1391">
                  <c:v>26517</c:v>
                </c:pt>
                <c:pt idx="1392">
                  <c:v>26711</c:v>
                </c:pt>
                <c:pt idx="1393">
                  <c:v>27291</c:v>
                </c:pt>
                <c:pt idx="1394">
                  <c:v>27116</c:v>
                </c:pt>
                <c:pt idx="1395">
                  <c:v>26633</c:v>
                </c:pt>
                <c:pt idx="1396">
                  <c:v>26950</c:v>
                </c:pt>
                <c:pt idx="1397">
                  <c:v>27375</c:v>
                </c:pt>
                <c:pt idx="1398">
                  <c:v>27080</c:v>
                </c:pt>
                <c:pt idx="1399">
                  <c:v>27416</c:v>
                </c:pt>
                <c:pt idx="1400">
                  <c:v>26899</c:v>
                </c:pt>
                <c:pt idx="1401">
                  <c:v>26643</c:v>
                </c:pt>
                <c:pt idx="1402">
                  <c:v>27260</c:v>
                </c:pt>
                <c:pt idx="1403">
                  <c:v>26769</c:v>
                </c:pt>
                <c:pt idx="1404">
                  <c:v>26712</c:v>
                </c:pt>
                <c:pt idx="1405">
                  <c:v>27401</c:v>
                </c:pt>
                <c:pt idx="1406">
                  <c:v>27094</c:v>
                </c:pt>
                <c:pt idx="1407">
                  <c:v>27384</c:v>
                </c:pt>
                <c:pt idx="1408">
                  <c:v>27603</c:v>
                </c:pt>
                <c:pt idx="1409">
                  <c:v>28044</c:v>
                </c:pt>
                <c:pt idx="1410">
                  <c:v>27962</c:v>
                </c:pt>
                <c:pt idx="1411">
                  <c:v>28319</c:v>
                </c:pt>
                <c:pt idx="1412">
                  <c:v>28522</c:v>
                </c:pt>
                <c:pt idx="1413">
                  <c:v>28854</c:v>
                </c:pt>
                <c:pt idx="1414">
                  <c:v>28828</c:v>
                </c:pt>
                <c:pt idx="1415">
                  <c:v>29307</c:v>
                </c:pt>
                <c:pt idx="1416">
                  <c:v>29086</c:v>
                </c:pt>
                <c:pt idx="1417">
                  <c:v>28873</c:v>
                </c:pt>
                <c:pt idx="1418">
                  <c:v>29049</c:v>
                </c:pt>
                <c:pt idx="1419">
                  <c:v>29366</c:v>
                </c:pt>
                <c:pt idx="1420">
                  <c:v>29815</c:v>
                </c:pt>
                <c:pt idx="1421">
                  <c:v>30076</c:v>
                </c:pt>
                <c:pt idx="1422">
                  <c:v>30058</c:v>
                </c:pt>
                <c:pt idx="1423">
                  <c:v>30837</c:v>
                </c:pt>
                <c:pt idx="1424">
                  <c:v>30678</c:v>
                </c:pt>
                <c:pt idx="1425">
                  <c:v>31294</c:v>
                </c:pt>
                <c:pt idx="1426">
                  <c:v>31141</c:v>
                </c:pt>
                <c:pt idx="1427">
                  <c:v>30874</c:v>
                </c:pt>
                <c:pt idx="1428">
                  <c:v>31317</c:v>
                </c:pt>
                <c:pt idx="1429">
                  <c:v>31208</c:v>
                </c:pt>
                <c:pt idx="1430">
                  <c:v>31583</c:v>
                </c:pt>
                <c:pt idx="1431">
                  <c:v>31856</c:v>
                </c:pt>
                <c:pt idx="1432">
                  <c:v>31283</c:v>
                </c:pt>
                <c:pt idx="1433">
                  <c:v>30163</c:v>
                </c:pt>
                <c:pt idx="1434">
                  <c:v>29227</c:v>
                </c:pt>
                <c:pt idx="1435">
                  <c:v>29972</c:v>
                </c:pt>
                <c:pt idx="1436">
                  <c:v>30277</c:v>
                </c:pt>
                <c:pt idx="1437">
                  <c:v>30614</c:v>
                </c:pt>
                <c:pt idx="1438">
                  <c:v>29880</c:v>
                </c:pt>
                <c:pt idx="1439">
                  <c:v>29770</c:v>
                </c:pt>
                <c:pt idx="1440">
                  <c:v>30241</c:v>
                </c:pt>
                <c:pt idx="1441">
                  <c:v>29067</c:v>
                </c:pt>
                <c:pt idx="1442">
                  <c:v>29297</c:v>
                </c:pt>
                <c:pt idx="1443">
                  <c:v>28344</c:v>
                </c:pt>
                <c:pt idx="1444">
                  <c:v>29175</c:v>
                </c:pt>
                <c:pt idx="1445">
                  <c:v>29834</c:v>
                </c:pt>
                <c:pt idx="1446">
                  <c:v>29498</c:v>
                </c:pt>
                <c:pt idx="1447">
                  <c:v>29729</c:v>
                </c:pt>
                <c:pt idx="1448">
                  <c:v>29132</c:v>
                </c:pt>
                <c:pt idx="1449">
                  <c:v>29318</c:v>
                </c:pt>
                <c:pt idx="1450">
                  <c:v>30193</c:v>
                </c:pt>
                <c:pt idx="1451">
                  <c:v>30899</c:v>
                </c:pt>
                <c:pt idx="1452">
                  <c:v>31099</c:v>
                </c:pt>
                <c:pt idx="1453">
                  <c:v>30887</c:v>
                </c:pt>
                <c:pt idx="1454">
                  <c:v>30952</c:v>
                </c:pt>
                <c:pt idx="1455">
                  <c:v>30970</c:v>
                </c:pt>
                <c:pt idx="1456">
                  <c:v>30666</c:v>
                </c:pt>
                <c:pt idx="1457">
                  <c:v>30724</c:v>
                </c:pt>
                <c:pt idx="1458">
                  <c:v>30510</c:v>
                </c:pt>
                <c:pt idx="1459">
                  <c:v>30218</c:v>
                </c:pt>
                <c:pt idx="1460">
                  <c:v>30482</c:v>
                </c:pt>
                <c:pt idx="1461">
                  <c:v>31087</c:v>
                </c:pt>
                <c:pt idx="1462">
                  <c:v>31102</c:v>
                </c:pt>
                <c:pt idx="1463">
                  <c:v>31110</c:v>
                </c:pt>
                <c:pt idx="1464">
                  <c:v>31489</c:v>
                </c:pt>
                <c:pt idx="1465">
                  <c:v>31942</c:v>
                </c:pt>
                <c:pt idx="1466">
                  <c:v>31944</c:v>
                </c:pt>
                <c:pt idx="1467">
                  <c:v>31919</c:v>
                </c:pt>
                <c:pt idx="1468">
                  <c:v>31357</c:v>
                </c:pt>
                <c:pt idx="1469">
                  <c:v>31651</c:v>
                </c:pt>
                <c:pt idx="1470">
                  <c:v>31916</c:v>
                </c:pt>
                <c:pt idx="1471">
                  <c:v>32617</c:v>
                </c:pt>
                <c:pt idx="1472">
                  <c:v>32832</c:v>
                </c:pt>
                <c:pt idx="1473">
                  <c:v>32701</c:v>
                </c:pt>
                <c:pt idx="1474">
                  <c:v>33223</c:v>
                </c:pt>
                <c:pt idx="1475">
                  <c:v>32756</c:v>
                </c:pt>
                <c:pt idx="1476">
                  <c:v>32480</c:v>
                </c:pt>
                <c:pt idx="1477">
                  <c:v>32921</c:v>
                </c:pt>
                <c:pt idx="1478">
                  <c:v>32970</c:v>
                </c:pt>
                <c:pt idx="1479">
                  <c:v>33419</c:v>
                </c:pt>
                <c:pt idx="1480">
                  <c:v>33629</c:v>
                </c:pt>
                <c:pt idx="1481">
                  <c:v>33193</c:v>
                </c:pt>
                <c:pt idx="1482">
                  <c:v>33291</c:v>
                </c:pt>
                <c:pt idx="1483">
                  <c:v>33005</c:v>
                </c:pt>
                <c:pt idx="1484">
                  <c:v>33066</c:v>
                </c:pt>
                <c:pt idx="1485">
                  <c:v>33517</c:v>
                </c:pt>
                <c:pt idx="1486">
                  <c:v>33512</c:v>
                </c:pt>
                <c:pt idx="1487">
                  <c:v>33331</c:v>
                </c:pt>
                <c:pt idx="1488">
                  <c:v>33297</c:v>
                </c:pt>
                <c:pt idx="1489">
                  <c:v>33370</c:v>
                </c:pt>
                <c:pt idx="1490">
                  <c:v>33138</c:v>
                </c:pt>
                <c:pt idx="1491">
                  <c:v>33455</c:v>
                </c:pt>
                <c:pt idx="1492">
                  <c:v>33507</c:v>
                </c:pt>
                <c:pt idx="1493">
                  <c:v>34540</c:v>
                </c:pt>
                <c:pt idx="1494">
                  <c:v>35002</c:v>
                </c:pt>
                <c:pt idx="1495">
                  <c:v>34936</c:v>
                </c:pt>
                <c:pt idx="1496">
                  <c:v>35475</c:v>
                </c:pt>
                <c:pt idx="1497">
                  <c:v>35337</c:v>
                </c:pt>
                <c:pt idx="1498">
                  <c:v>35049</c:v>
                </c:pt>
                <c:pt idx="1499">
                  <c:v>35952</c:v>
                </c:pt>
                <c:pt idx="1500">
                  <c:v>35779</c:v>
                </c:pt>
                <c:pt idx="1501">
                  <c:v>35897</c:v>
                </c:pt>
                <c:pt idx="1502">
                  <c:v>36533</c:v>
                </c:pt>
                <c:pt idx="1503">
                  <c:v>36119</c:v>
                </c:pt>
                <c:pt idx="1504">
                  <c:v>35805</c:v>
                </c:pt>
                <c:pt idx="1505">
                  <c:v>36858</c:v>
                </c:pt>
                <c:pt idx="1506">
                  <c:v>36694</c:v>
                </c:pt>
                <c:pt idx="1507">
                  <c:v>36631</c:v>
                </c:pt>
                <c:pt idx="1508">
                  <c:v>37399</c:v>
                </c:pt>
                <c:pt idx="1509">
                  <c:v>38014</c:v>
                </c:pt>
                <c:pt idx="1510">
                  <c:v>37822</c:v>
                </c:pt>
                <c:pt idx="1511">
                  <c:v>38242</c:v>
                </c:pt>
                <c:pt idx="1512">
                  <c:v>38382</c:v>
                </c:pt>
                <c:pt idx="1513">
                  <c:v>38484</c:v>
                </c:pt>
                <c:pt idx="1514">
                  <c:v>37304</c:v>
                </c:pt>
                <c:pt idx="1515">
                  <c:v>37261</c:v>
                </c:pt>
                <c:pt idx="1516">
                  <c:v>37321</c:v>
                </c:pt>
                <c:pt idx="1517">
                  <c:v>36561</c:v>
                </c:pt>
                <c:pt idx="1518">
                  <c:v>36499</c:v>
                </c:pt>
                <c:pt idx="1519">
                  <c:v>36882</c:v>
                </c:pt>
                <c:pt idx="1520">
                  <c:v>36975</c:v>
                </c:pt>
                <c:pt idx="1521">
                  <c:v>36113</c:v>
                </c:pt>
                <c:pt idx="1522">
                  <c:v>36626</c:v>
                </c:pt>
                <c:pt idx="1523">
                  <c:v>37239</c:v>
                </c:pt>
                <c:pt idx="1524">
                  <c:v>38256</c:v>
                </c:pt>
                <c:pt idx="1525">
                  <c:v>38421</c:v>
                </c:pt>
                <c:pt idx="1526">
                  <c:v>38539</c:v>
                </c:pt>
                <c:pt idx="1527">
                  <c:v>38165</c:v>
                </c:pt>
                <c:pt idx="1528">
                  <c:v>38246</c:v>
                </c:pt>
                <c:pt idx="1529">
                  <c:v>38405</c:v>
                </c:pt>
                <c:pt idx="1530">
                  <c:v>38610</c:v>
                </c:pt>
                <c:pt idx="1531">
                  <c:v>39177</c:v>
                </c:pt>
                <c:pt idx="1532">
                  <c:v>39125</c:v>
                </c:pt>
                <c:pt idx="1533">
                  <c:v>39239</c:v>
                </c:pt>
                <c:pt idx="1534">
                  <c:v>38353</c:v>
                </c:pt>
                <c:pt idx="1535">
                  <c:v>37422</c:v>
                </c:pt>
                <c:pt idx="1536">
                  <c:v>37289</c:v>
                </c:pt>
                <c:pt idx="1537">
                  <c:v>36312</c:v>
                </c:pt>
                <c:pt idx="1538">
                  <c:v>38890</c:v>
                </c:pt>
                <c:pt idx="1539">
                  <c:v>36792</c:v>
                </c:pt>
                <c:pt idx="1540">
                  <c:v>37541</c:v>
                </c:pt>
                <c:pt idx="1541">
                  <c:v>38243</c:v>
                </c:pt>
                <c:pt idx="1542">
                  <c:v>38156</c:v>
                </c:pt>
                <c:pt idx="1543">
                  <c:v>38049</c:v>
                </c:pt>
                <c:pt idx="1544">
                  <c:v>38203</c:v>
                </c:pt>
                <c:pt idx="1545">
                  <c:v>37398</c:v>
                </c:pt>
                <c:pt idx="1546">
                  <c:v>37850</c:v>
                </c:pt>
                <c:pt idx="1547">
                  <c:v>37473</c:v>
                </c:pt>
                <c:pt idx="1548">
                  <c:v>37577</c:v>
                </c:pt>
                <c:pt idx="1549">
                  <c:v>37641</c:v>
                </c:pt>
                <c:pt idx="1550">
                  <c:v>36682</c:v>
                </c:pt>
                <c:pt idx="1551">
                  <c:v>37491</c:v>
                </c:pt>
                <c:pt idx="1552">
                  <c:v>37776</c:v>
                </c:pt>
                <c:pt idx="1553">
                  <c:v>37951</c:v>
                </c:pt>
                <c:pt idx="1554">
                  <c:v>38717</c:v>
                </c:pt>
                <c:pt idx="1555">
                  <c:v>38802</c:v>
                </c:pt>
                <c:pt idx="1556">
                  <c:v>39053</c:v>
                </c:pt>
                <c:pt idx="1557">
                  <c:v>39285</c:v>
                </c:pt>
                <c:pt idx="1558">
                  <c:v>38926</c:v>
                </c:pt>
                <c:pt idx="1559">
                  <c:v>38474</c:v>
                </c:pt>
                <c:pt idx="1560">
                  <c:v>37901</c:v>
                </c:pt>
                <c:pt idx="1561">
                  <c:v>38427</c:v>
                </c:pt>
                <c:pt idx="1562">
                  <c:v>38082</c:v>
                </c:pt>
                <c:pt idx="1563">
                  <c:v>38462</c:v>
                </c:pt>
                <c:pt idx="1564">
                  <c:v>39572</c:v>
                </c:pt>
                <c:pt idx="1565">
                  <c:v>39937</c:v>
                </c:pt>
                <c:pt idx="1566">
                  <c:v>39774</c:v>
                </c:pt>
                <c:pt idx="1567">
                  <c:v>39751</c:v>
                </c:pt>
                <c:pt idx="1568">
                  <c:v>39738</c:v>
                </c:pt>
                <c:pt idx="1569">
                  <c:v>40410</c:v>
                </c:pt>
                <c:pt idx="1570">
                  <c:v>39751</c:v>
                </c:pt>
                <c:pt idx="1571">
                  <c:v>40363</c:v>
                </c:pt>
                <c:pt idx="1572">
                  <c:v>41016</c:v>
                </c:pt>
                <c:pt idx="1573">
                  <c:v>40919</c:v>
                </c:pt>
                <c:pt idx="1574">
                  <c:v>40975</c:v>
                </c:pt>
                <c:pt idx="1575">
                  <c:v>41417</c:v>
                </c:pt>
                <c:pt idx="1576">
                  <c:v>41515</c:v>
                </c:pt>
                <c:pt idx="1577">
                  <c:v>41979</c:v>
                </c:pt>
                <c:pt idx="1578">
                  <c:v>41751</c:v>
                </c:pt>
                <c:pt idx="1579">
                  <c:v>40847</c:v>
                </c:pt>
                <c:pt idx="1580">
                  <c:v>40211</c:v>
                </c:pt>
                <c:pt idx="1581">
                  <c:v>39271</c:v>
                </c:pt>
                <c:pt idx="1582">
                  <c:v>39416</c:v>
                </c:pt>
                <c:pt idx="1583">
                  <c:v>38291</c:v>
                </c:pt>
                <c:pt idx="1584">
                  <c:v>37807</c:v>
                </c:pt>
                <c:pt idx="1585">
                  <c:v>37733</c:v>
                </c:pt>
                <c:pt idx="1586">
                  <c:v>36497</c:v>
                </c:pt>
                <c:pt idx="1587">
                  <c:v>36110</c:v>
                </c:pt>
                <c:pt idx="1588">
                  <c:v>35791.96</c:v>
                </c:pt>
                <c:pt idx="1589">
                  <c:v>37568.660000000003</c:v>
                </c:pt>
                <c:pt idx="1590">
                  <c:v>38629.71</c:v>
                </c:pt>
                <c:pt idx="1591">
                  <c:v>38145.15</c:v>
                </c:pt>
                <c:pt idx="1592">
                  <c:v>36412.51</c:v>
                </c:pt>
                <c:pt idx="1593">
                  <c:v>36530.04</c:v>
                </c:pt>
                <c:pt idx="1594">
                  <c:v>37748.300000000003</c:v>
                </c:pt>
                <c:pt idx="1595">
                  <c:v>37942.18</c:v>
                </c:pt>
                <c:pt idx="1596">
                  <c:v>36739.86</c:v>
                </c:pt>
                <c:pt idx="1597">
                  <c:v>36557.800000000003</c:v>
                </c:pt>
                <c:pt idx="1598">
                  <c:v>35264</c:v>
                </c:pt>
                <c:pt idx="1599">
                  <c:v>35437.78</c:v>
                </c:pt>
                <c:pt idx="1600">
                  <c:v>35074.629999999997</c:v>
                </c:pt>
                <c:pt idx="1601">
                  <c:v>33554.519999999997</c:v>
                </c:pt>
                <c:pt idx="1602">
                  <c:v>32847.61</c:v>
                </c:pt>
                <c:pt idx="1603">
                  <c:v>32941.46</c:v>
                </c:pt>
                <c:pt idx="1604">
                  <c:v>34398.92</c:v>
                </c:pt>
                <c:pt idx="1605">
                  <c:v>33897.35</c:v>
                </c:pt>
                <c:pt idx="1606">
                  <c:v>33632.14</c:v>
                </c:pt>
                <c:pt idx="1607">
                  <c:v>34546.639999999999</c:v>
                </c:pt>
                <c:pt idx="1608">
                  <c:v>34316.769999999997</c:v>
                </c:pt>
                <c:pt idx="1609">
                  <c:v>34661.22</c:v>
                </c:pt>
                <c:pt idx="1610">
                  <c:v>34631</c:v>
                </c:pt>
                <c:pt idx="1611">
                  <c:v>34375</c:v>
                </c:pt>
                <c:pt idx="1612">
                  <c:v>34834</c:v>
                </c:pt>
                <c:pt idx="1613">
                  <c:v>36486.67</c:v>
                </c:pt>
                <c:pt idx="1614">
                  <c:v>36630.660000000003</c:v>
                </c:pt>
                <c:pt idx="1615">
                  <c:v>37357.199999999997</c:v>
                </c:pt>
                <c:pt idx="1616">
                  <c:v>37367.339999999997</c:v>
                </c:pt>
                <c:pt idx="1617">
                  <c:v>36378.03</c:v>
                </c:pt>
                <c:pt idx="1618">
                  <c:v>36533.129999999997</c:v>
                </c:pt>
                <c:pt idx="1619">
                  <c:v>36101.980000000003</c:v>
                </c:pt>
                <c:pt idx="1620">
                  <c:v>36140.639999999999</c:v>
                </c:pt>
                <c:pt idx="1621">
                  <c:v>36553.56</c:v>
                </c:pt>
                <c:pt idx="1622">
                  <c:v>36229.71</c:v>
                </c:pt>
                <c:pt idx="1623">
                  <c:v>35354.28</c:v>
                </c:pt>
                <c:pt idx="1624">
                  <c:v>35349.68</c:v>
                </c:pt>
                <c:pt idx="1625">
                  <c:v>34866.31</c:v>
                </c:pt>
                <c:pt idx="1626">
                  <c:v>35130.42</c:v>
                </c:pt>
                <c:pt idx="1627">
                  <c:v>36785.449999999997</c:v>
                </c:pt>
                <c:pt idx="1628">
                  <c:v>35846.839999999997</c:v>
                </c:pt>
                <c:pt idx="1629">
                  <c:v>35510.400000000001</c:v>
                </c:pt>
                <c:pt idx="1630">
                  <c:v>36224.39</c:v>
                </c:pt>
                <c:pt idx="1631">
                  <c:v>36680.83</c:v>
                </c:pt>
                <c:pt idx="1632">
                  <c:v>36594.300000000003</c:v>
                </c:pt>
                <c:pt idx="1633">
                  <c:v>36887.72</c:v>
                </c:pt>
                <c:pt idx="1634">
                  <c:v>37381.06</c:v>
                </c:pt>
                <c:pt idx="1635">
                  <c:v>37077.120000000003</c:v>
                </c:pt>
                <c:pt idx="1636">
                  <c:v>36839.31</c:v>
                </c:pt>
                <c:pt idx="1637">
                  <c:v>37288.400000000001</c:v>
                </c:pt>
                <c:pt idx="1638">
                  <c:v>37451.19</c:v>
                </c:pt>
                <c:pt idx="1639">
                  <c:v>37847.879999999997</c:v>
                </c:pt>
                <c:pt idx="1640">
                  <c:v>37697.550000000003</c:v>
                </c:pt>
                <c:pt idx="1641">
                  <c:v>37600.44</c:v>
                </c:pt>
                <c:pt idx="1642">
                  <c:v>37255.120000000003</c:v>
                </c:pt>
                <c:pt idx="1643">
                  <c:v>37353.760000000002</c:v>
                </c:pt>
                <c:pt idx="1644">
                  <c:v>36944.43</c:v>
                </c:pt>
                <c:pt idx="1645">
                  <c:v>36556.879999999997</c:v>
                </c:pt>
                <c:pt idx="1646">
                  <c:v>37295.93</c:v>
                </c:pt>
                <c:pt idx="1647">
                  <c:v>37677.81</c:v>
                </c:pt>
                <c:pt idx="1648">
                  <c:v>37558.89</c:v>
                </c:pt>
                <c:pt idx="1649">
                  <c:v>37551.71</c:v>
                </c:pt>
                <c:pt idx="1650">
                  <c:v>37160.6</c:v>
                </c:pt>
                <c:pt idx="1651">
                  <c:v>36677.51</c:v>
                </c:pt>
                <c:pt idx="1652">
                  <c:v>35512.1</c:v>
                </c:pt>
                <c:pt idx="1653">
                  <c:v>35797.26</c:v>
                </c:pt>
                <c:pt idx="1654">
                  <c:v>35957.519999999997</c:v>
                </c:pt>
                <c:pt idx="1655">
                  <c:v>36374.51</c:v>
                </c:pt>
                <c:pt idx="1656">
                  <c:v>36303.67</c:v>
                </c:pt>
                <c:pt idx="1657">
                  <c:v>36313.43</c:v>
                </c:pt>
                <c:pt idx="1658">
                  <c:v>36232.22</c:v>
                </c:pt>
                <c:pt idx="1659">
                  <c:v>37329.15</c:v>
                </c:pt>
                <c:pt idx="1660">
                  <c:v>37693.35</c:v>
                </c:pt>
                <c:pt idx="1661">
                  <c:v>37367.96</c:v>
                </c:pt>
                <c:pt idx="1662">
                  <c:v>36709.870000000003</c:v>
                </c:pt>
                <c:pt idx="1663">
                  <c:v>36558.480000000003</c:v>
                </c:pt>
                <c:pt idx="1664">
                  <c:v>35772.49</c:v>
                </c:pt>
                <c:pt idx="1665">
                  <c:v>36146.660000000003</c:v>
                </c:pt>
                <c:pt idx="1666">
                  <c:v>36549.71</c:v>
                </c:pt>
                <c:pt idx="1667">
                  <c:v>36153.599999999999</c:v>
                </c:pt>
                <c:pt idx="1668">
                  <c:v>36169.93</c:v>
                </c:pt>
                <c:pt idx="1669">
                  <c:v>36482.78</c:v>
                </c:pt>
                <c:pt idx="1670">
                  <c:v>35885.68</c:v>
                </c:pt>
                <c:pt idx="1671">
                  <c:v>35196.589999999997</c:v>
                </c:pt>
                <c:pt idx="1672">
                  <c:v>34830.080000000002</c:v>
                </c:pt>
                <c:pt idx="1673">
                  <c:v>34798.800000000003</c:v>
                </c:pt>
                <c:pt idx="1674">
                  <c:v>34972.74</c:v>
                </c:pt>
                <c:pt idx="1675">
                  <c:v>35818.97</c:v>
                </c:pt>
                <c:pt idx="1676">
                  <c:v>36105.64</c:v>
                </c:pt>
                <c:pt idx="1677">
                  <c:v>36486.19</c:v>
                </c:pt>
                <c:pt idx="1678">
                  <c:v>36449.4</c:v>
                </c:pt>
                <c:pt idx="1679">
                  <c:v>37057.75</c:v>
                </c:pt>
                <c:pt idx="1680">
                  <c:v>36437.550000000003</c:v>
                </c:pt>
                <c:pt idx="1681">
                  <c:v>37749.29</c:v>
                </c:pt>
                <c:pt idx="1682">
                  <c:v>37976.86</c:v>
                </c:pt>
                <c:pt idx="1683">
                  <c:v>37940.44</c:v>
                </c:pt>
                <c:pt idx="1684">
                  <c:v>38406.370000000003</c:v>
                </c:pt>
                <c:pt idx="1685">
                  <c:v>38654.69</c:v>
                </c:pt>
                <c:pt idx="1686">
                  <c:v>38322.21</c:v>
                </c:pt>
                <c:pt idx="1687">
                  <c:v>38850.160000000003</c:v>
                </c:pt>
                <c:pt idx="1688">
                  <c:v>39229.06</c:v>
                </c:pt>
                <c:pt idx="1689">
                  <c:v>38897.5</c:v>
                </c:pt>
                <c:pt idx="1690">
                  <c:v>38685.99</c:v>
                </c:pt>
                <c:pt idx="1691">
                  <c:v>38919.75</c:v>
                </c:pt>
                <c:pt idx="1692">
                  <c:v>38642.82</c:v>
                </c:pt>
                <c:pt idx="1693">
                  <c:v>39226.76</c:v>
                </c:pt>
                <c:pt idx="1694">
                  <c:v>39498.980000000003</c:v>
                </c:pt>
                <c:pt idx="1695">
                  <c:v>39562.629999999997</c:v>
                </c:pt>
                <c:pt idx="1696">
                  <c:v>39644.78</c:v>
                </c:pt>
                <c:pt idx="1697">
                  <c:v>39328.47</c:v>
                </c:pt>
                <c:pt idx="1698">
                  <c:v>38900.49</c:v>
                </c:pt>
                <c:pt idx="1699">
                  <c:v>39262.79</c:v>
                </c:pt>
                <c:pt idx="1700">
                  <c:v>39930.050000000003</c:v>
                </c:pt>
                <c:pt idx="1701">
                  <c:v>40435</c:v>
                </c:pt>
                <c:pt idx="1702">
                  <c:v>41246.61</c:v>
                </c:pt>
                <c:pt idx="1703">
                  <c:v>41048.31</c:v>
                </c:pt>
                <c:pt idx="1704">
                  <c:v>41334.230000000003</c:v>
                </c:pt>
                <c:pt idx="1705">
                  <c:v>40815.480000000003</c:v>
                </c:pt>
                <c:pt idx="1706">
                  <c:v>40719.919999999998</c:v>
                </c:pt>
                <c:pt idx="1707">
                  <c:v>40605.79</c:v>
                </c:pt>
                <c:pt idx="1708">
                  <c:v>41290.699999999997</c:v>
                </c:pt>
                <c:pt idx="1709">
                  <c:v>41161.870000000003</c:v>
                </c:pt>
                <c:pt idx="1710">
                  <c:v>41029.43</c:v>
                </c:pt>
                <c:pt idx="1711">
                  <c:v>41570.400000000001</c:v>
                </c:pt>
                <c:pt idx="1712">
                  <c:v>41912.92</c:v>
                </c:pt>
                <c:pt idx="1713">
                  <c:v>42069.83</c:v>
                </c:pt>
                <c:pt idx="1714">
                  <c:v>41757.72</c:v>
                </c:pt>
                <c:pt idx="1715">
                  <c:v>40914.629999999997</c:v>
                </c:pt>
                <c:pt idx="1716">
                  <c:v>41043.15</c:v>
                </c:pt>
                <c:pt idx="1717">
                  <c:v>41970.01</c:v>
                </c:pt>
                <c:pt idx="1718">
                  <c:v>41931.839999999997</c:v>
                </c:pt>
                <c:pt idx="1719">
                  <c:v>41327.07</c:v>
                </c:pt>
                <c:pt idx="1720">
                  <c:v>42654.33</c:v>
                </c:pt>
                <c:pt idx="1721">
                  <c:v>43157.279999999999</c:v>
                </c:pt>
                <c:pt idx="1722">
                  <c:v>43096.160000000003</c:v>
                </c:pt>
                <c:pt idx="1723">
                  <c:v>42909.29</c:v>
                </c:pt>
                <c:pt idx="1724">
                  <c:v>42977.58</c:v>
                </c:pt>
                <c:pt idx="1725">
                  <c:v>43297.06</c:v>
                </c:pt>
                <c:pt idx="1726">
                  <c:v>43018.45</c:v>
                </c:pt>
                <c:pt idx="1727">
                  <c:v>43284.52</c:v>
                </c:pt>
                <c:pt idx="1728">
                  <c:v>43754.559999999998</c:v>
                </c:pt>
                <c:pt idx="1729">
                  <c:v>43595.7</c:v>
                </c:pt>
                <c:pt idx="1730">
                  <c:v>43508.73</c:v>
                </c:pt>
                <c:pt idx="1731">
                  <c:v>43589.72</c:v>
                </c:pt>
                <c:pt idx="1732">
                  <c:v>43502.36</c:v>
                </c:pt>
                <c:pt idx="1733">
                  <c:v>43355.73</c:v>
                </c:pt>
                <c:pt idx="1734">
                  <c:v>43603.08</c:v>
                </c:pt>
                <c:pt idx="1735">
                  <c:v>44526.36</c:v>
                </c:pt>
                <c:pt idx="1736">
                  <c:v>44473.71</c:v>
                </c:pt>
                <c:pt idx="1737">
                  <c:v>44473.71</c:v>
                </c:pt>
                <c:pt idx="1738">
                  <c:v>45382.61</c:v>
                </c:pt>
                <c:pt idx="1739">
                  <c:v>44445.29</c:v>
                </c:pt>
                <c:pt idx="1740">
                  <c:v>44019.77</c:v>
                </c:pt>
                <c:pt idx="1741">
                  <c:v>42245.16</c:v>
                </c:pt>
                <c:pt idx="1742">
                  <c:v>42829.93</c:v>
                </c:pt>
                <c:pt idx="1743">
                  <c:v>42006.78</c:v>
                </c:pt>
                <c:pt idx="1744">
                  <c:v>42335.67</c:v>
                </c:pt>
                <c:pt idx="1745">
                  <c:v>42670.32</c:v>
                </c:pt>
                <c:pt idx="1746">
                  <c:v>43094.97</c:v>
                </c:pt>
                <c:pt idx="1747">
                  <c:v>42919.17</c:v>
                </c:pt>
                <c:pt idx="1748">
                  <c:v>42624.22</c:v>
                </c:pt>
                <c:pt idx="1749">
                  <c:v>42735.48</c:v>
                </c:pt>
                <c:pt idx="1750">
                  <c:v>42477.919999999998</c:v>
                </c:pt>
                <c:pt idx="1751">
                  <c:v>43427.64</c:v>
                </c:pt>
                <c:pt idx="1752">
                  <c:v>43553.3</c:v>
                </c:pt>
                <c:pt idx="1753">
                  <c:v>44177.2</c:v>
                </c:pt>
                <c:pt idx="1754">
                  <c:v>44686.73</c:v>
                </c:pt>
                <c:pt idx="1755">
                  <c:v>44412.35</c:v>
                </c:pt>
                <c:pt idx="1756">
                  <c:v>43573.49</c:v>
                </c:pt>
                <c:pt idx="1757">
                  <c:v>44044.23</c:v>
                </c:pt>
                <c:pt idx="1758">
                  <c:v>44641.599999999999</c:v>
                </c:pt>
                <c:pt idx="1759">
                  <c:v>44815.01</c:v>
                </c:pt>
                <c:pt idx="1760">
                  <c:v>44997.83</c:v>
                </c:pt>
                <c:pt idx="1761">
                  <c:v>45286.17</c:v>
                </c:pt>
                <c:pt idx="1762">
                  <c:v>45351.8</c:v>
                </c:pt>
                <c:pt idx="1763">
                  <c:v>44587.96</c:v>
                </c:pt>
                <c:pt idx="1764">
                  <c:v>44891.94</c:v>
                </c:pt>
                <c:pt idx="1765">
                  <c:v>44284.4</c:v>
                </c:pt>
                <c:pt idx="1766">
                  <c:v>43934.75</c:v>
                </c:pt>
                <c:pt idx="1767">
                  <c:v>45197.45</c:v>
                </c:pt>
                <c:pt idx="1768">
                  <c:v>45995.6</c:v>
                </c:pt>
                <c:pt idx="1769">
                  <c:v>45955.07</c:v>
                </c:pt>
                <c:pt idx="1770">
                  <c:v>45894.03</c:v>
                </c:pt>
                <c:pt idx="1771">
                  <c:v>46090.239999999998</c:v>
                </c:pt>
                <c:pt idx="1772">
                  <c:v>46452.26</c:v>
                </c:pt>
                <c:pt idx="1773">
                  <c:v>46015.79</c:v>
                </c:pt>
                <c:pt idx="1774">
                  <c:v>46207.4</c:v>
                </c:pt>
                <c:pt idx="1775">
                  <c:v>43145.33</c:v>
                </c:pt>
                <c:pt idx="1776">
                  <c:v>43892.31</c:v>
                </c:pt>
                <c:pt idx="1777">
                  <c:v>43516.91</c:v>
                </c:pt>
                <c:pt idx="1778">
                  <c:v>42369.84</c:v>
                </c:pt>
                <c:pt idx="1779">
                  <c:v>41179.160000000003</c:v>
                </c:pt>
                <c:pt idx="1780">
                  <c:v>43218.400000000001</c:v>
                </c:pt>
                <c:pt idx="1781">
                  <c:v>42667.18</c:v>
                </c:pt>
                <c:pt idx="1782">
                  <c:v>43465.83</c:v>
                </c:pt>
                <c:pt idx="1783">
                  <c:v>44133.42</c:v>
                </c:pt>
                <c:pt idx="1784">
                  <c:v>44249.23</c:v>
                </c:pt>
                <c:pt idx="1785">
                  <c:v>42749.38</c:v>
                </c:pt>
                <c:pt idx="1786">
                  <c:v>43288.44</c:v>
                </c:pt>
                <c:pt idx="1787">
                  <c:v>43278.19</c:v>
                </c:pt>
                <c:pt idx="1788">
                  <c:v>42730.04</c:v>
                </c:pt>
                <c:pt idx="1789">
                  <c:v>43712</c:v>
                </c:pt>
                <c:pt idx="1790">
                  <c:v>44350.87</c:v>
                </c:pt>
                <c:pt idx="1791">
                  <c:v>45630.86</c:v>
                </c:pt>
                <c:pt idx="1792">
                  <c:v>45424.18</c:v>
                </c:pt>
                <c:pt idx="1793">
                  <c:v>45532.53</c:v>
                </c:pt>
                <c:pt idx="1794">
                  <c:v>45644.56</c:v>
                </c:pt>
                <c:pt idx="1795">
                  <c:v>45206.53</c:v>
                </c:pt>
                <c:pt idx="1796">
                  <c:v>44484.1</c:v>
                </c:pt>
                <c:pt idx="1797">
                  <c:v>45355.13</c:v>
                </c:pt>
                <c:pt idx="1798">
                  <c:v>45804.66</c:v>
                </c:pt>
                <c:pt idx="1799">
                  <c:v>45597.48</c:v>
                </c:pt>
                <c:pt idx="1800">
                  <c:v>46288.160000000003</c:v>
                </c:pt>
                <c:pt idx="1801">
                  <c:v>46553.93</c:v>
                </c:pt>
                <c:pt idx="1802">
                  <c:v>46646.57</c:v>
                </c:pt>
                <c:pt idx="1803">
                  <c:v>46854.71</c:v>
                </c:pt>
                <c:pt idx="1804">
                  <c:v>47174.07</c:v>
                </c:pt>
                <c:pt idx="1805">
                  <c:v>46939.19</c:v>
                </c:pt>
                <c:pt idx="1806">
                  <c:v>47346.559999999998</c:v>
                </c:pt>
                <c:pt idx="1807">
                  <c:v>47926.23</c:v>
                </c:pt>
                <c:pt idx="1808">
                  <c:v>48921</c:v>
                </c:pt>
                <c:pt idx="1809">
                  <c:v>48755.48</c:v>
                </c:pt>
                <c:pt idx="1810">
                  <c:v>48709.84</c:v>
                </c:pt>
                <c:pt idx="1811">
                  <c:v>48762.13</c:v>
                </c:pt>
                <c:pt idx="1812">
                  <c:v>48408.18</c:v>
                </c:pt>
                <c:pt idx="1813">
                  <c:v>49162.09</c:v>
                </c:pt>
                <c:pt idx="1814">
                  <c:v>49070.86</c:v>
                </c:pt>
                <c:pt idx="1815">
                  <c:v>49675.59</c:v>
                </c:pt>
                <c:pt idx="1816">
                  <c:v>49067.69</c:v>
                </c:pt>
                <c:pt idx="1817">
                  <c:v>49229.599999999999</c:v>
                </c:pt>
                <c:pt idx="1818">
                  <c:v>48957.39</c:v>
                </c:pt>
                <c:pt idx="1819">
                  <c:v>49471.54</c:v>
                </c:pt>
                <c:pt idx="1820">
                  <c:v>50218.22</c:v>
                </c:pt>
                <c:pt idx="1821">
                  <c:v>50597.79</c:v>
                </c:pt>
                <c:pt idx="1822">
                  <c:v>50281.73</c:v>
                </c:pt>
                <c:pt idx="1823">
                  <c:v>50277.69</c:v>
                </c:pt>
                <c:pt idx="1824">
                  <c:v>51300.13</c:v>
                </c:pt>
                <c:pt idx="1825">
                  <c:v>50234.68</c:v>
                </c:pt>
                <c:pt idx="1826">
                  <c:v>50902.38</c:v>
                </c:pt>
                <c:pt idx="1827">
                  <c:v>50510.76</c:v>
                </c:pt>
                <c:pt idx="1828">
                  <c:v>50518.21</c:v>
                </c:pt>
                <c:pt idx="1829">
                  <c:v>51737.56</c:v>
                </c:pt>
                <c:pt idx="1830">
                  <c:v>51631.47</c:v>
                </c:pt>
                <c:pt idx="1831">
                  <c:v>52077.68</c:v>
                </c:pt>
                <c:pt idx="1832">
                  <c:v>52423.45</c:v>
                </c:pt>
                <c:pt idx="1833">
                  <c:v>52208.09</c:v>
                </c:pt>
                <c:pt idx="1834">
                  <c:v>51812.5</c:v>
                </c:pt>
                <c:pt idx="1835">
                  <c:v>50530.65</c:v>
                </c:pt>
                <c:pt idx="1836">
                  <c:v>51617.97</c:v>
                </c:pt>
                <c:pt idx="1837">
                  <c:v>52119.97</c:v>
                </c:pt>
                <c:pt idx="1838">
                  <c:v>51713.18</c:v>
                </c:pt>
                <c:pt idx="1839">
                  <c:v>52527.65</c:v>
                </c:pt>
                <c:pt idx="1840">
                  <c:v>52268.46</c:v>
                </c:pt>
                <c:pt idx="1841">
                  <c:v>53422.68</c:v>
                </c:pt>
                <c:pt idx="1842">
                  <c:v>53242.68</c:v>
                </c:pt>
                <c:pt idx="1843">
                  <c:v>53162.21</c:v>
                </c:pt>
                <c:pt idx="1844">
                  <c:v>52049.31</c:v>
                </c:pt>
                <c:pt idx="1845">
                  <c:v>52329.68</c:v>
                </c:pt>
                <c:pt idx="1846">
                  <c:v>52776.84</c:v>
                </c:pt>
                <c:pt idx="1847">
                  <c:v>51797.14</c:v>
                </c:pt>
                <c:pt idx="1848">
                  <c:v>52993.73</c:v>
                </c:pt>
                <c:pt idx="1849">
                  <c:v>53712.89</c:v>
                </c:pt>
                <c:pt idx="1850">
                  <c:v>54518.63</c:v>
                </c:pt>
                <c:pt idx="1851">
                  <c:v>54730.45</c:v>
                </c:pt>
                <c:pt idx="1852">
                  <c:v>54643.72</c:v>
                </c:pt>
                <c:pt idx="1853">
                  <c:v>54029.24</c:v>
                </c:pt>
                <c:pt idx="1854">
                  <c:v>54656.88</c:v>
                </c:pt>
                <c:pt idx="1855">
                  <c:v>54267.1</c:v>
                </c:pt>
                <c:pt idx="1856">
                  <c:v>54041.57</c:v>
                </c:pt>
                <c:pt idx="1857">
                  <c:v>53851.68</c:v>
                </c:pt>
                <c:pt idx="1858">
                  <c:v>54143.07</c:v>
                </c:pt>
                <c:pt idx="1859">
                  <c:v>54146.59</c:v>
                </c:pt>
                <c:pt idx="1860">
                  <c:v>54392.06</c:v>
                </c:pt>
                <c:pt idx="1861">
                  <c:v>55371.21</c:v>
                </c:pt>
                <c:pt idx="1862">
                  <c:v>55699.7</c:v>
                </c:pt>
                <c:pt idx="1863">
                  <c:v>55696.47</c:v>
                </c:pt>
                <c:pt idx="1864">
                  <c:v>55932.34</c:v>
                </c:pt>
                <c:pt idx="1865">
                  <c:v>56443.73</c:v>
                </c:pt>
                <c:pt idx="1866">
                  <c:v>55882.7</c:v>
                </c:pt>
                <c:pt idx="1867">
                  <c:v>56356.13</c:v>
                </c:pt>
                <c:pt idx="1868">
                  <c:v>57613.05</c:v>
                </c:pt>
                <c:pt idx="1869">
                  <c:v>57644.160000000003</c:v>
                </c:pt>
                <c:pt idx="1870">
                  <c:v>57374.400000000001</c:v>
                </c:pt>
                <c:pt idx="1871">
                  <c:v>57659.65</c:v>
                </c:pt>
                <c:pt idx="1872">
                  <c:v>57555.85</c:v>
                </c:pt>
                <c:pt idx="1873">
                  <c:v>58124.57</c:v>
                </c:pt>
                <c:pt idx="1874">
                  <c:v>57442.74</c:v>
                </c:pt>
                <c:pt idx="1875">
                  <c:v>58036.77</c:v>
                </c:pt>
                <c:pt idx="1876">
                  <c:v>55794.57</c:v>
                </c:pt>
                <c:pt idx="1877">
                  <c:v>56001.3</c:v>
                </c:pt>
                <c:pt idx="1878">
                  <c:v>53893.15</c:v>
                </c:pt>
                <c:pt idx="1879">
                  <c:v>52922.23</c:v>
                </c:pt>
                <c:pt idx="1880">
                  <c:v>54572.61</c:v>
                </c:pt>
                <c:pt idx="1881">
                  <c:v>54182.5</c:v>
                </c:pt>
                <c:pt idx="1882">
                  <c:v>54233.87</c:v>
                </c:pt>
                <c:pt idx="1883">
                  <c:v>54690.93</c:v>
                </c:pt>
                <c:pt idx="1884">
                  <c:v>52846.38</c:v>
                </c:pt>
                <c:pt idx="1885">
                  <c:v>53091.1</c:v>
                </c:pt>
                <c:pt idx="1886">
                  <c:v>53802.48</c:v>
                </c:pt>
                <c:pt idx="1887">
                  <c:v>55241.37</c:v>
                </c:pt>
                <c:pt idx="1888">
                  <c:v>53430.84</c:v>
                </c:pt>
                <c:pt idx="1889">
                  <c:v>52638.13</c:v>
                </c:pt>
                <c:pt idx="1890">
                  <c:v>52434.01</c:v>
                </c:pt>
                <c:pt idx="1891">
                  <c:v>50911.75</c:v>
                </c:pt>
                <c:pt idx="1892">
                  <c:v>49285.3</c:v>
                </c:pt>
                <c:pt idx="1893">
                  <c:v>48015.55</c:v>
                </c:pt>
                <c:pt idx="1894">
                  <c:v>48558.76</c:v>
                </c:pt>
                <c:pt idx="1895">
                  <c:v>49206.36</c:v>
                </c:pt>
                <c:pt idx="1896">
                  <c:v>49815.08</c:v>
                </c:pt>
                <c:pt idx="1897">
                  <c:v>51744.56</c:v>
                </c:pt>
                <c:pt idx="1898">
                  <c:v>51848.23</c:v>
                </c:pt>
                <c:pt idx="1899">
                  <c:v>52997.56</c:v>
                </c:pt>
                <c:pt idx="1900">
                  <c:v>53078.15</c:v>
                </c:pt>
                <c:pt idx="1901">
                  <c:v>51645.33</c:v>
                </c:pt>
                <c:pt idx="1902">
                  <c:v>52734.64</c:v>
                </c:pt>
                <c:pt idx="1903">
                  <c:v>52857.84</c:v>
                </c:pt>
                <c:pt idx="1904">
                  <c:v>54637.24</c:v>
                </c:pt>
                <c:pt idx="1905">
                  <c:v>54832</c:v>
                </c:pt>
                <c:pt idx="1906">
                  <c:v>55250.47</c:v>
                </c:pt>
                <c:pt idx="1907">
                  <c:v>54407.83</c:v>
                </c:pt>
                <c:pt idx="1908">
                  <c:v>54569</c:v>
                </c:pt>
                <c:pt idx="1909">
                  <c:v>52652.57</c:v>
                </c:pt>
                <c:pt idx="1910">
                  <c:v>53920.57</c:v>
                </c:pt>
                <c:pt idx="1911">
                  <c:v>53882.71</c:v>
                </c:pt>
                <c:pt idx="1912">
                  <c:v>54908.18</c:v>
                </c:pt>
                <c:pt idx="1913">
                  <c:v>54671</c:v>
                </c:pt>
                <c:pt idx="1914">
                  <c:v>54340.54</c:v>
                </c:pt>
                <c:pt idx="1915">
                  <c:v>56666.3</c:v>
                </c:pt>
                <c:pt idx="1916">
                  <c:v>57264.22</c:v>
                </c:pt>
                <c:pt idx="1917">
                  <c:v>56906.45</c:v>
                </c:pt>
                <c:pt idx="1918">
                  <c:v>57798.79</c:v>
                </c:pt>
                <c:pt idx="1919">
                  <c:v>58719.37</c:v>
                </c:pt>
                <c:pt idx="1920">
                  <c:v>58857.78</c:v>
                </c:pt>
                <c:pt idx="1921">
                  <c:v>59714.83</c:v>
                </c:pt>
                <c:pt idx="1922">
                  <c:v>61052.45</c:v>
                </c:pt>
                <c:pt idx="1923">
                  <c:v>60465.06</c:v>
                </c:pt>
                <c:pt idx="1924">
                  <c:v>62340.34</c:v>
                </c:pt>
                <c:pt idx="1925">
                  <c:v>62017.120000000003</c:v>
                </c:pt>
                <c:pt idx="1926">
                  <c:v>60098.57</c:v>
                </c:pt>
                <c:pt idx="1927">
                  <c:v>60406.720000000001</c:v>
                </c:pt>
                <c:pt idx="1928">
                  <c:v>62318.720000000001</c:v>
                </c:pt>
                <c:pt idx="1929">
                  <c:v>62660.85</c:v>
                </c:pt>
                <c:pt idx="1930">
                  <c:v>63548.7</c:v>
                </c:pt>
                <c:pt idx="1931">
                  <c:v>63197.04</c:v>
                </c:pt>
                <c:pt idx="1932">
                  <c:v>62455.77</c:v>
                </c:pt>
                <c:pt idx="1933">
                  <c:v>62969.45</c:v>
                </c:pt>
                <c:pt idx="1934">
                  <c:v>61717.9</c:v>
                </c:pt>
                <c:pt idx="1935">
                  <c:v>63193.68</c:v>
                </c:pt>
                <c:pt idx="1936">
                  <c:v>63261.33</c:v>
                </c:pt>
                <c:pt idx="1937">
                  <c:v>60894.29</c:v>
                </c:pt>
                <c:pt idx="1938">
                  <c:v>61215.13</c:v>
                </c:pt>
                <c:pt idx="1939">
                  <c:v>62697.14</c:v>
                </c:pt>
                <c:pt idx="1940">
                  <c:v>62624.81</c:v>
                </c:pt>
                <c:pt idx="1941">
                  <c:v>62341.49</c:v>
                </c:pt>
                <c:pt idx="1942">
                  <c:v>64275.58</c:v>
                </c:pt>
                <c:pt idx="1943">
                  <c:v>65044.31</c:v>
                </c:pt>
                <c:pt idx="1944">
                  <c:v>64383.13</c:v>
                </c:pt>
                <c:pt idx="1945">
                  <c:v>65317.7</c:v>
                </c:pt>
                <c:pt idx="1946">
                  <c:v>64050.080000000002</c:v>
                </c:pt>
                <c:pt idx="1947">
                  <c:v>62959.55</c:v>
                </c:pt>
                <c:pt idx="1948">
                  <c:v>64503.43</c:v>
                </c:pt>
                <c:pt idx="1949">
                  <c:v>63500.62</c:v>
                </c:pt>
                <c:pt idx="1950">
                  <c:v>63561.91</c:v>
                </c:pt>
                <c:pt idx="1951">
                  <c:v>64320.56</c:v>
                </c:pt>
                <c:pt idx="1952">
                  <c:v>61526.87</c:v>
                </c:pt>
                <c:pt idx="1953">
                  <c:v>62927.03</c:v>
                </c:pt>
                <c:pt idx="1954">
                  <c:v>64630.87</c:v>
                </c:pt>
                <c:pt idx="1955">
                  <c:v>64609.38</c:v>
                </c:pt>
                <c:pt idx="1956">
                  <c:v>64609.38</c:v>
                </c:pt>
                <c:pt idx="1957">
                  <c:v>60581.54</c:v>
                </c:pt>
                <c:pt idx="1958">
                  <c:v>60653.01</c:v>
                </c:pt>
                <c:pt idx="1959">
                  <c:v>60970.9</c:v>
                </c:pt>
                <c:pt idx="1960">
                  <c:v>59069.18</c:v>
                </c:pt>
                <c:pt idx="1961">
                  <c:v>59431.5</c:v>
                </c:pt>
                <c:pt idx="1962">
                  <c:v>61714.64</c:v>
                </c:pt>
                <c:pt idx="1963">
                  <c:v>62156.34</c:v>
                </c:pt>
                <c:pt idx="1964">
                  <c:v>63006.16</c:v>
                </c:pt>
                <c:pt idx="1965">
                  <c:v>63199.85</c:v>
                </c:pt>
                <c:pt idx="1966">
                  <c:v>63481.53</c:v>
                </c:pt>
                <c:pt idx="1967">
                  <c:v>64927.96</c:v>
                </c:pt>
                <c:pt idx="1968">
                  <c:v>65790.81</c:v>
                </c:pt>
                <c:pt idx="1969">
                  <c:v>65638.539999999994</c:v>
                </c:pt>
                <c:pt idx="1970">
                  <c:v>65445.96</c:v>
                </c:pt>
                <c:pt idx="1971">
                  <c:v>65512.26</c:v>
                </c:pt>
                <c:pt idx="1972">
                  <c:v>64741.7</c:v>
                </c:pt>
                <c:pt idx="1973">
                  <c:v>62860.99</c:v>
                </c:pt>
                <c:pt idx="1974">
                  <c:v>62444.97</c:v>
                </c:pt>
                <c:pt idx="1975">
                  <c:v>59828.21</c:v>
                </c:pt>
                <c:pt idx="1976">
                  <c:v>61096.28</c:v>
                </c:pt>
                <c:pt idx="1977">
                  <c:v>61721.71</c:v>
                </c:pt>
                <c:pt idx="1978">
                  <c:v>61716</c:v>
                </c:pt>
                <c:pt idx="1979">
                  <c:v>63097</c:v>
                </c:pt>
                <c:pt idx="1980">
                  <c:v>64288</c:v>
                </c:pt>
                <c:pt idx="1981">
                  <c:v>63774</c:v>
                </c:pt>
                <c:pt idx="1982">
                  <c:v>63886</c:v>
                </c:pt>
                <c:pt idx="1983">
                  <c:v>62815</c:v>
                </c:pt>
                <c:pt idx="1984">
                  <c:v>62891</c:v>
                </c:pt>
                <c:pt idx="1985">
                  <c:v>61036</c:v>
                </c:pt>
                <c:pt idx="1986">
                  <c:v>60772.15</c:v>
                </c:pt>
                <c:pt idx="1987">
                  <c:v>62080.73</c:v>
                </c:pt>
                <c:pt idx="1988">
                  <c:v>62673.7</c:v>
                </c:pt>
                <c:pt idx="1989">
                  <c:v>63515.48</c:v>
                </c:pt>
                <c:pt idx="1990">
                  <c:v>61942.36</c:v>
                </c:pt>
                <c:pt idx="1991">
                  <c:v>62187.78</c:v>
                </c:pt>
                <c:pt idx="1992">
                  <c:v>59907.06</c:v>
                </c:pt>
                <c:pt idx="1993">
                  <c:v>58777.45</c:v>
                </c:pt>
                <c:pt idx="1994">
                  <c:v>57036.85</c:v>
                </c:pt>
                <c:pt idx="1995">
                  <c:v>57506.47</c:v>
                </c:pt>
                <c:pt idx="1996">
                  <c:v>53709.11</c:v>
                </c:pt>
                <c:pt idx="1997">
                  <c:v>56097.18</c:v>
                </c:pt>
                <c:pt idx="1998">
                  <c:v>54234.82</c:v>
                </c:pt>
                <c:pt idx="1999">
                  <c:v>57463.31</c:v>
                </c:pt>
                <c:pt idx="2000">
                  <c:v>58593.78</c:v>
                </c:pt>
                <c:pt idx="2001">
                  <c:v>59529.58</c:v>
                </c:pt>
                <c:pt idx="2002">
                  <c:v>60289.41</c:v>
                </c:pt>
                <c:pt idx="2003">
                  <c:v>59490.400000000001</c:v>
                </c:pt>
                <c:pt idx="2004">
                  <c:v>61079.83</c:v>
                </c:pt>
                <c:pt idx="2005">
                  <c:v>58968.53</c:v>
                </c:pt>
                <c:pt idx="2006">
                  <c:v>58965.48</c:v>
                </c:pt>
                <c:pt idx="2007">
                  <c:v>59075.98</c:v>
                </c:pt>
                <c:pt idx="2008">
                  <c:v>60643.22</c:v>
                </c:pt>
                <c:pt idx="2009">
                  <c:v>61805.47</c:v>
                </c:pt>
                <c:pt idx="2010">
                  <c:v>62590.65</c:v>
                </c:pt>
                <c:pt idx="2011">
                  <c:v>61818.99</c:v>
                </c:pt>
                <c:pt idx="2012">
                  <c:v>61271.87</c:v>
                </c:pt>
                <c:pt idx="2013">
                  <c:v>62801.43</c:v>
                </c:pt>
                <c:pt idx="2014">
                  <c:v>62296.54</c:v>
                </c:pt>
                <c:pt idx="2015">
                  <c:v>63747.49</c:v>
                </c:pt>
                <c:pt idx="2016">
                  <c:v>63792.23</c:v>
                </c:pt>
                <c:pt idx="2017">
                  <c:v>64608.78</c:v>
                </c:pt>
                <c:pt idx="2018">
                  <c:v>65000.95</c:v>
                </c:pt>
                <c:pt idx="2019">
                  <c:v>65182.61</c:v>
                </c:pt>
                <c:pt idx="2020">
                  <c:v>65494.85</c:v>
                </c:pt>
                <c:pt idx="2021">
                  <c:v>65555.08</c:v>
                </c:pt>
                <c:pt idx="2022">
                  <c:v>63489.3</c:v>
                </c:pt>
                <c:pt idx="2023">
                  <c:v>64490.46</c:v>
                </c:pt>
                <c:pt idx="2024">
                  <c:v>63655.54</c:v>
                </c:pt>
                <c:pt idx="2025">
                  <c:v>64629.48</c:v>
                </c:pt>
                <c:pt idx="2026">
                  <c:v>62974.65</c:v>
                </c:pt>
                <c:pt idx="2027">
                  <c:v>61867.99</c:v>
                </c:pt>
                <c:pt idx="2028">
                  <c:v>59999.27</c:v>
                </c:pt>
                <c:pt idx="2029">
                  <c:v>62367.72</c:v>
                </c:pt>
                <c:pt idx="2030">
                  <c:v>62176.58</c:v>
                </c:pt>
                <c:pt idx="2031">
                  <c:v>62279.71</c:v>
                </c:pt>
                <c:pt idx="2032">
                  <c:v>61990.99</c:v>
                </c:pt>
                <c:pt idx="2033">
                  <c:v>60011.839999999997</c:v>
                </c:pt>
                <c:pt idx="2034">
                  <c:v>61932.78</c:v>
                </c:pt>
                <c:pt idx="2035">
                  <c:v>58827.360000000001</c:v>
                </c:pt>
                <c:pt idx="2036">
                  <c:v>58987.31</c:v>
                </c:pt>
                <c:pt idx="2037">
                  <c:v>59812.53</c:v>
                </c:pt>
                <c:pt idx="2038">
                  <c:v>61234.06</c:v>
                </c:pt>
                <c:pt idx="2039">
                  <c:v>61415.28</c:v>
                </c:pt>
                <c:pt idx="2040">
                  <c:v>60761.68</c:v>
                </c:pt>
                <c:pt idx="2041">
                  <c:v>60452.12</c:v>
                </c:pt>
                <c:pt idx="2042">
                  <c:v>60968.07</c:v>
                </c:pt>
                <c:pt idx="2043">
                  <c:v>62774.85</c:v>
                </c:pt>
                <c:pt idx="2044">
                  <c:v>63364.36</c:v>
                </c:pt>
                <c:pt idx="2045">
                  <c:v>64175.05</c:v>
                </c:pt>
                <c:pt idx="2046">
                  <c:v>64445.97</c:v>
                </c:pt>
                <c:pt idx="2047">
                  <c:v>64175.58</c:v>
                </c:pt>
                <c:pt idx="2048">
                  <c:v>64539.54</c:v>
                </c:pt>
                <c:pt idx="2049">
                  <c:v>63476.93</c:v>
                </c:pt>
                <c:pt idx="2050">
                  <c:v>63527.11</c:v>
                </c:pt>
                <c:pt idx="2051">
                  <c:v>62585.21</c:v>
                </c:pt>
                <c:pt idx="2052">
                  <c:v>62153.45</c:v>
                </c:pt>
                <c:pt idx="2053">
                  <c:v>62618.39</c:v>
                </c:pt>
                <c:pt idx="2054">
                  <c:v>64151.95</c:v>
                </c:pt>
                <c:pt idx="2055">
                  <c:v>64552.43</c:v>
                </c:pt>
                <c:pt idx="2056">
                  <c:v>64922.68</c:v>
                </c:pt>
                <c:pt idx="2057">
                  <c:v>65412.66</c:v>
                </c:pt>
                <c:pt idx="2058">
                  <c:v>64947.54</c:v>
                </c:pt>
                <c:pt idx="2059">
                  <c:v>64576.26</c:v>
                </c:pt>
                <c:pt idx="2060">
                  <c:v>65187.34</c:v>
                </c:pt>
                <c:pt idx="2061">
                  <c:v>65677.75</c:v>
                </c:pt>
                <c:pt idx="2062">
                  <c:v>63825.74</c:v>
                </c:pt>
                <c:pt idx="2063">
                  <c:v>67868.460000000006</c:v>
                </c:pt>
                <c:pt idx="2064">
                  <c:v>69366.39</c:v>
                </c:pt>
                <c:pt idx="2065">
                  <c:v>70174.880000000005</c:v>
                </c:pt>
                <c:pt idx="2066">
                  <c:v>70195.28</c:v>
                </c:pt>
                <c:pt idx="2067">
                  <c:v>69017.66</c:v>
                </c:pt>
                <c:pt idx="2068">
                  <c:v>69722.25</c:v>
                </c:pt>
                <c:pt idx="2069">
                  <c:v>69645.7</c:v>
                </c:pt>
                <c:pt idx="2070">
                  <c:v>70415.820000000007</c:v>
                </c:pt>
                <c:pt idx="2071">
                  <c:v>70503.25</c:v>
                </c:pt>
                <c:pt idx="2072">
                  <c:v>70026.62</c:v>
                </c:pt>
                <c:pt idx="2073">
                  <c:v>71492.36</c:v>
                </c:pt>
                <c:pt idx="2074">
                  <c:v>72766.929999999993</c:v>
                </c:pt>
                <c:pt idx="2075">
                  <c:v>73438.83</c:v>
                </c:pt>
                <c:pt idx="2076">
                  <c:v>73516.81</c:v>
                </c:pt>
                <c:pt idx="2077">
                  <c:v>72294.8</c:v>
                </c:pt>
                <c:pt idx="2078">
                  <c:v>71541.8</c:v>
                </c:pt>
                <c:pt idx="2079">
                  <c:v>71628.75</c:v>
                </c:pt>
                <c:pt idx="2080">
                  <c:v>70992.06</c:v>
                </c:pt>
                <c:pt idx="2081">
                  <c:v>73153.23</c:v>
                </c:pt>
                <c:pt idx="2082">
                  <c:v>71797.539999999994</c:v>
                </c:pt>
                <c:pt idx="2083">
                  <c:v>72592.5</c:v>
                </c:pt>
                <c:pt idx="2084">
                  <c:v>71897.25</c:v>
                </c:pt>
                <c:pt idx="2085">
                  <c:v>70011.929999999993</c:v>
                </c:pt>
                <c:pt idx="2086">
                  <c:v>68673.14</c:v>
                </c:pt>
                <c:pt idx="2087">
                  <c:v>71209.119999999995</c:v>
                </c:pt>
                <c:pt idx="2088">
                  <c:v>69785.87</c:v>
                </c:pt>
                <c:pt idx="2089">
                  <c:v>69281.2</c:v>
                </c:pt>
                <c:pt idx="2090">
                  <c:v>67774.94</c:v>
                </c:pt>
                <c:pt idx="2091">
                  <c:v>66794.759999999995</c:v>
                </c:pt>
                <c:pt idx="2092">
                  <c:v>67319.63</c:v>
                </c:pt>
                <c:pt idx="2093">
                  <c:v>67203.53</c:v>
                </c:pt>
                <c:pt idx="2094">
                  <c:v>67284.61</c:v>
                </c:pt>
                <c:pt idx="2095">
                  <c:v>68437.5</c:v>
                </c:pt>
                <c:pt idx="2096">
                  <c:v>67090.45</c:v>
                </c:pt>
                <c:pt idx="2097">
                  <c:v>66590.41</c:v>
                </c:pt>
                <c:pt idx="2098">
                  <c:v>64613.79</c:v>
                </c:pt>
                <c:pt idx="2099">
                  <c:v>64640.45</c:v>
                </c:pt>
                <c:pt idx="2100">
                  <c:v>64167.77</c:v>
                </c:pt>
                <c:pt idx="2101">
                  <c:v>65853.350000000006</c:v>
                </c:pt>
                <c:pt idx="2102">
                  <c:v>63946.93</c:v>
                </c:pt>
                <c:pt idx="2103">
                  <c:v>64321.11</c:v>
                </c:pt>
                <c:pt idx="2104">
                  <c:v>65017.58</c:v>
                </c:pt>
                <c:pt idx="2105">
                  <c:v>63396.2</c:v>
                </c:pt>
                <c:pt idx="2106">
                  <c:v>61106.22</c:v>
                </c:pt>
                <c:pt idx="2107">
                  <c:v>59273.38</c:v>
                </c:pt>
                <c:pt idx="2108">
                  <c:v>59365.35</c:v>
                </c:pt>
                <c:pt idx="2109">
                  <c:v>59088.2</c:v>
                </c:pt>
                <c:pt idx="2110">
                  <c:v>59535.95</c:v>
                </c:pt>
                <c:pt idx="2111">
                  <c:v>60252.74</c:v>
                </c:pt>
                <c:pt idx="2112">
                  <c:v>60148.26</c:v>
                </c:pt>
                <c:pt idx="2113">
                  <c:v>60720.9</c:v>
                </c:pt>
                <c:pt idx="2114">
                  <c:v>61015.09</c:v>
                </c:pt>
                <c:pt idx="2115">
                  <c:v>62056.47</c:v>
                </c:pt>
                <c:pt idx="2116">
                  <c:v>60108.72</c:v>
                </c:pt>
                <c:pt idx="2117">
                  <c:v>59988.1</c:v>
                </c:pt>
                <c:pt idx="2118">
                  <c:v>60771.79</c:v>
                </c:pt>
                <c:pt idx="2119">
                  <c:v>59647.32</c:v>
                </c:pt>
                <c:pt idx="2120">
                  <c:v>59420.86</c:v>
                </c:pt>
                <c:pt idx="2121">
                  <c:v>57434.37</c:v>
                </c:pt>
                <c:pt idx="2122">
                  <c:v>57199.14</c:v>
                </c:pt>
                <c:pt idx="2123">
                  <c:v>56869.02</c:v>
                </c:pt>
                <c:pt idx="2124">
                  <c:v>58042.87</c:v>
                </c:pt>
                <c:pt idx="2125">
                  <c:v>59997.64</c:v>
                </c:pt>
                <c:pt idx="2126">
                  <c:v>59505.18</c:v>
                </c:pt>
                <c:pt idx="2127">
                  <c:v>57630.35</c:v>
                </c:pt>
                <c:pt idx="2128">
                  <c:v>55609.07</c:v>
                </c:pt>
                <c:pt idx="2129">
                  <c:v>56470.59</c:v>
                </c:pt>
                <c:pt idx="2130">
                  <c:v>57542.49</c:v>
                </c:pt>
                <c:pt idx="2131">
                  <c:v>57017.55</c:v>
                </c:pt>
                <c:pt idx="2132">
                  <c:v>56584.4</c:v>
                </c:pt>
                <c:pt idx="2133">
                  <c:v>54720.25</c:v>
                </c:pt>
                <c:pt idx="2134">
                  <c:v>54502.97</c:v>
                </c:pt>
                <c:pt idx="2135">
                  <c:v>54573.18</c:v>
                </c:pt>
                <c:pt idx="2136">
                  <c:v>55138.35</c:v>
                </c:pt>
                <c:pt idx="2137">
                  <c:v>54244.03</c:v>
                </c:pt>
                <c:pt idx="2138">
                  <c:v>53326.54</c:v>
                </c:pt>
                <c:pt idx="2139">
                  <c:v>53638.7</c:v>
                </c:pt>
                <c:pt idx="2140">
                  <c:v>55377.15</c:v>
                </c:pt>
                <c:pt idx="2141">
                  <c:v>55934.7</c:v>
                </c:pt>
                <c:pt idx="2142">
                  <c:v>55850.13</c:v>
                </c:pt>
                <c:pt idx="2143">
                  <c:v>54477.25</c:v>
                </c:pt>
                <c:pt idx="2144">
                  <c:v>54358.7</c:v>
                </c:pt>
                <c:pt idx="2145">
                  <c:v>55519.24</c:v>
                </c:pt>
                <c:pt idx="2146">
                  <c:v>56382.22</c:v>
                </c:pt>
                <c:pt idx="2147">
                  <c:v>55680.41</c:v>
                </c:pt>
                <c:pt idx="2148">
                  <c:v>55162.14</c:v>
                </c:pt>
                <c:pt idx="2149">
                  <c:v>54404.41</c:v>
                </c:pt>
                <c:pt idx="2150">
                  <c:v>53527.01</c:v>
                </c:pt>
                <c:pt idx="2151">
                  <c:v>51408.54</c:v>
                </c:pt>
                <c:pt idx="2152">
                  <c:v>51939.6</c:v>
                </c:pt>
                <c:pt idx="2153">
                  <c:v>50717.97</c:v>
                </c:pt>
                <c:pt idx="2154">
                  <c:v>48435.3</c:v>
                </c:pt>
                <c:pt idx="2155">
                  <c:v>49633.16</c:v>
                </c:pt>
                <c:pt idx="2156">
                  <c:v>51270.400000000001</c:v>
                </c:pt>
                <c:pt idx="2157">
                  <c:v>52392.86</c:v>
                </c:pt>
                <c:pt idx="2158">
                  <c:v>48416.33</c:v>
                </c:pt>
                <c:pt idx="2159">
                  <c:v>49228.92</c:v>
                </c:pt>
                <c:pt idx="2160">
                  <c:v>45908.51</c:v>
                </c:pt>
                <c:pt idx="2161">
                  <c:v>48422.75</c:v>
                </c:pt>
                <c:pt idx="2162">
                  <c:v>53055.38</c:v>
                </c:pt>
                <c:pt idx="2163">
                  <c:v>51540.58</c:v>
                </c:pt>
                <c:pt idx="2164">
                  <c:v>49593.17</c:v>
                </c:pt>
                <c:pt idx="2165">
                  <c:v>49842.99</c:v>
                </c:pt>
                <c:pt idx="2166">
                  <c:v>51828.46</c:v>
                </c:pt>
                <c:pt idx="2167">
                  <c:v>50782.99</c:v>
                </c:pt>
                <c:pt idx="2168">
                  <c:v>46028.06</c:v>
                </c:pt>
                <c:pt idx="2169">
                  <c:v>49541.27</c:v>
                </c:pt>
                <c:pt idx="2170">
                  <c:v>49798.65</c:v>
                </c:pt>
                <c:pt idx="2171">
                  <c:v>46145.1</c:v>
                </c:pt>
                <c:pt idx="2172">
                  <c:v>44517.32</c:v>
                </c:pt>
                <c:pt idx="2173">
                  <c:v>42100.79</c:v>
                </c:pt>
                <c:pt idx="2174">
                  <c:v>40139.85</c:v>
                </c:pt>
                <c:pt idx="2175">
                  <c:v>38593.54</c:v>
                </c:pt>
                <c:pt idx="2176">
                  <c:v>37080.300000000003</c:v>
                </c:pt>
                <c:pt idx="2177">
                  <c:v>35609.54</c:v>
                </c:pt>
                <c:pt idx="2178">
                  <c:v>40829.129999999997</c:v>
                </c:pt>
                <c:pt idx="2179">
                  <c:v>41569.03</c:v>
                </c:pt>
                <c:pt idx="2180">
                  <c:v>36833.019999999997</c:v>
                </c:pt>
                <c:pt idx="2181">
                  <c:v>36441.72</c:v>
                </c:pt>
                <c:pt idx="2182">
                  <c:v>36399.089999999997</c:v>
                </c:pt>
                <c:pt idx="2183">
                  <c:v>39441.08</c:v>
                </c:pt>
                <c:pt idx="2184">
                  <c:v>39043.39</c:v>
                </c:pt>
                <c:pt idx="2185">
                  <c:v>35069.730000000003</c:v>
                </c:pt>
                <c:pt idx="2186">
                  <c:v>33818.49</c:v>
                </c:pt>
                <c:pt idx="2187">
                  <c:v>31481.55</c:v>
                </c:pt>
                <c:pt idx="2188">
                  <c:v>29435.11</c:v>
                </c:pt>
                <c:pt idx="2189">
                  <c:v>33386.65</c:v>
                </c:pt>
                <c:pt idx="2190">
                  <c:v>34845.21</c:v>
                </c:pt>
                <c:pt idx="2191">
                  <c:v>37448.769999999997</c:v>
                </c:pt>
                <c:pt idx="2192">
                  <c:v>37256.839999999997</c:v>
                </c:pt>
                <c:pt idx="2193">
                  <c:v>38249.440000000002</c:v>
                </c:pt>
                <c:pt idx="2194">
                  <c:v>40254.800000000003</c:v>
                </c:pt>
                <c:pt idx="2195">
                  <c:v>37785.660000000003</c:v>
                </c:pt>
                <c:pt idx="2196">
                  <c:v>36361.910000000003</c:v>
                </c:pt>
                <c:pt idx="2197">
                  <c:v>36665.11</c:v>
                </c:pt>
                <c:pt idx="2198">
                  <c:v>36776.269999999997</c:v>
                </c:pt>
                <c:pt idx="2199">
                  <c:v>37261.9</c:v>
                </c:pt>
                <c:pt idx="2200">
                  <c:v>34373.99</c:v>
                </c:pt>
                <c:pt idx="2201">
                  <c:v>35993.33</c:v>
                </c:pt>
                <c:pt idx="2202">
                  <c:v>35789.1</c:v>
                </c:pt>
                <c:pt idx="2203">
                  <c:v>35717.21</c:v>
                </c:pt>
                <c:pt idx="2204">
                  <c:v>34094.660000000003</c:v>
                </c:pt>
                <c:pt idx="2205">
                  <c:v>33404.550000000003</c:v>
                </c:pt>
                <c:pt idx="2206">
                  <c:v>31250.6</c:v>
                </c:pt>
                <c:pt idx="2207">
                  <c:v>34188.83</c:v>
                </c:pt>
                <c:pt idx="2208">
                  <c:v>34812.86</c:v>
                </c:pt>
                <c:pt idx="2209">
                  <c:v>36469.61</c:v>
                </c:pt>
                <c:pt idx="2210">
                  <c:v>36212.65</c:v>
                </c:pt>
                <c:pt idx="2211">
                  <c:v>36595.870000000003</c:v>
                </c:pt>
                <c:pt idx="2212">
                  <c:v>34740.5</c:v>
                </c:pt>
                <c:pt idx="2213">
                  <c:v>35000.839999999997</c:v>
                </c:pt>
                <c:pt idx="2214">
                  <c:v>35296.699999999997</c:v>
                </c:pt>
                <c:pt idx="2215">
                  <c:v>35127.769999999997</c:v>
                </c:pt>
                <c:pt idx="2216">
                  <c:v>35347.39</c:v>
                </c:pt>
                <c:pt idx="2217">
                  <c:v>38284.910000000003</c:v>
                </c:pt>
                <c:pt idx="2218">
                  <c:v>37968.11</c:v>
                </c:pt>
                <c:pt idx="2219">
                  <c:v>39004.400000000001</c:v>
                </c:pt>
                <c:pt idx="2220">
                  <c:v>38519.07</c:v>
                </c:pt>
                <c:pt idx="2221">
                  <c:v>39373.86</c:v>
                </c:pt>
                <c:pt idx="2222">
                  <c:v>38320.19</c:v>
                </c:pt>
                <c:pt idx="2223">
                  <c:v>39993.46</c:v>
                </c:pt>
                <c:pt idx="2224">
                  <c:v>39947.43</c:v>
                </c:pt>
                <c:pt idx="2225">
                  <c:v>39536.269999999997</c:v>
                </c:pt>
                <c:pt idx="2226">
                  <c:v>39131.230000000003</c:v>
                </c:pt>
                <c:pt idx="2227">
                  <c:v>37618.5</c:v>
                </c:pt>
                <c:pt idx="2228">
                  <c:v>36470.78</c:v>
                </c:pt>
                <c:pt idx="2229">
                  <c:v>36864.129999999997</c:v>
                </c:pt>
                <c:pt idx="2230">
                  <c:v>37060.160000000003</c:v>
                </c:pt>
                <c:pt idx="2231">
                  <c:v>37550.31</c:v>
                </c:pt>
                <c:pt idx="2232">
                  <c:v>40244.22</c:v>
                </c:pt>
                <c:pt idx="2233">
                  <c:v>41518.660000000003</c:v>
                </c:pt>
                <c:pt idx="2234">
                  <c:v>42312.28</c:v>
                </c:pt>
                <c:pt idx="2235">
                  <c:v>40820.25</c:v>
                </c:pt>
                <c:pt idx="2236">
                  <c:v>41990.55</c:v>
                </c:pt>
                <c:pt idx="2237">
                  <c:v>41582.94</c:v>
                </c:pt>
                <c:pt idx="2238">
                  <c:v>39403.47</c:v>
                </c:pt>
                <c:pt idx="2239">
                  <c:v>39544.230000000003</c:v>
                </c:pt>
                <c:pt idx="2240">
                  <c:v>37981.769999999997</c:v>
                </c:pt>
                <c:pt idx="2241">
                  <c:v>39151.08</c:v>
                </c:pt>
                <c:pt idx="2242">
                  <c:v>39341.54</c:v>
                </c:pt>
                <c:pt idx="2243">
                  <c:v>38828.32</c:v>
                </c:pt>
                <c:pt idx="2244">
                  <c:v>37272.07</c:v>
                </c:pt>
                <c:pt idx="2245">
                  <c:v>38542.9</c:v>
                </c:pt>
                <c:pt idx="2246">
                  <c:v>37894.33</c:v>
                </c:pt>
                <c:pt idx="2247">
                  <c:v>38132.35</c:v>
                </c:pt>
                <c:pt idx="2248">
                  <c:v>38509.449999999997</c:v>
                </c:pt>
                <c:pt idx="2249">
                  <c:v>38698.92</c:v>
                </c:pt>
                <c:pt idx="2250">
                  <c:v>40227.449999999997</c:v>
                </c:pt>
                <c:pt idx="2251">
                  <c:v>39638.42</c:v>
                </c:pt>
                <c:pt idx="2252">
                  <c:v>39300.79</c:v>
                </c:pt>
                <c:pt idx="2253">
                  <c:v>38666.44</c:v>
                </c:pt>
                <c:pt idx="2254">
                  <c:v>39746.76</c:v>
                </c:pt>
                <c:pt idx="2255">
                  <c:v>40129.040000000001</c:v>
                </c:pt>
                <c:pt idx="2256">
                  <c:v>41108.65</c:v>
                </c:pt>
                <c:pt idx="2257">
                  <c:v>42755.5</c:v>
                </c:pt>
                <c:pt idx="2258">
                  <c:v>42100.12</c:v>
                </c:pt>
                <c:pt idx="2259">
                  <c:v>41207.43</c:v>
                </c:pt>
                <c:pt idx="2260">
                  <c:v>40845.620000000003</c:v>
                </c:pt>
                <c:pt idx="2261">
                  <c:v>40500.79</c:v>
                </c:pt>
                <c:pt idx="2262">
                  <c:v>41673.620000000003</c:v>
                </c:pt>
                <c:pt idx="2263">
                  <c:v>41841.32</c:v>
                </c:pt>
                <c:pt idx="2264">
                  <c:v>39846.97</c:v>
                </c:pt>
                <c:pt idx="2265">
                  <c:v>39674.39</c:v>
                </c:pt>
                <c:pt idx="2266">
                  <c:v>39730.33</c:v>
                </c:pt>
                <c:pt idx="2267">
                  <c:v>38714.639999999999</c:v>
                </c:pt>
                <c:pt idx="2268">
                  <c:v>38231.58</c:v>
                </c:pt>
                <c:pt idx="2269">
                  <c:v>38180.18</c:v>
                </c:pt>
                <c:pt idx="2270">
                  <c:v>38183.31</c:v>
                </c:pt>
                <c:pt idx="2271">
                  <c:v>36234.69</c:v>
                </c:pt>
                <c:pt idx="2272">
                  <c:v>36467.56</c:v>
                </c:pt>
                <c:pt idx="2273">
                  <c:v>38402.239999999998</c:v>
                </c:pt>
                <c:pt idx="2274">
                  <c:v>37368.93</c:v>
                </c:pt>
                <c:pt idx="2275">
                  <c:v>37105.089999999997</c:v>
                </c:pt>
                <c:pt idx="2276">
                  <c:v>36741.35</c:v>
                </c:pt>
                <c:pt idx="2277">
                  <c:v>38794.550000000003</c:v>
                </c:pt>
                <c:pt idx="2278">
                  <c:v>38804.800000000003</c:v>
                </c:pt>
                <c:pt idx="2279">
                  <c:v>39151.86</c:v>
                </c:pt>
                <c:pt idx="2280">
                  <c:v>39015.370000000003</c:v>
                </c:pt>
                <c:pt idx="2281">
                  <c:v>38607.199999999997</c:v>
                </c:pt>
                <c:pt idx="2282">
                  <c:v>39510.720000000001</c:v>
                </c:pt>
                <c:pt idx="2283">
                  <c:v>40142.29</c:v>
                </c:pt>
                <c:pt idx="2284">
                  <c:v>40453.43</c:v>
                </c:pt>
                <c:pt idx="2285">
                  <c:v>40076.410000000003</c:v>
                </c:pt>
                <c:pt idx="2286">
                  <c:v>42438.55</c:v>
                </c:pt>
                <c:pt idx="2287">
                  <c:v>41475.83</c:v>
                </c:pt>
                <c:pt idx="2288">
                  <c:v>41799.300000000003</c:v>
                </c:pt>
                <c:pt idx="2289">
                  <c:v>42588.66</c:v>
                </c:pt>
                <c:pt idx="2290">
                  <c:v>41907.29</c:v>
                </c:pt>
                <c:pt idx="2291">
                  <c:v>40653.129999999997</c:v>
                </c:pt>
                <c:pt idx="2292">
                  <c:v>40925.870000000003</c:v>
                </c:pt>
                <c:pt idx="2293">
                  <c:v>41976.33</c:v>
                </c:pt>
                <c:pt idx="2294">
                  <c:v>43736.45</c:v>
                </c:pt>
                <c:pt idx="2295">
                  <c:v>44390.98</c:v>
                </c:pt>
                <c:pt idx="2296">
                  <c:v>44167.26</c:v>
                </c:pt>
                <c:pt idx="2297">
                  <c:v>43824.53</c:v>
                </c:pt>
                <c:pt idx="2298">
                  <c:v>44181.98</c:v>
                </c:pt>
                <c:pt idx="2299">
                  <c:v>45538.71</c:v>
                </c:pt>
                <c:pt idx="2300">
                  <c:v>45991.89</c:v>
                </c:pt>
                <c:pt idx="2301">
                  <c:v>45418.18</c:v>
                </c:pt>
                <c:pt idx="2302">
                  <c:v>45272.65</c:v>
                </c:pt>
                <c:pt idx="2303">
                  <c:v>46024.78</c:v>
                </c:pt>
                <c:pt idx="2304">
                  <c:v>45778.28</c:v>
                </c:pt>
                <c:pt idx="2305">
                  <c:v>44433.15</c:v>
                </c:pt>
                <c:pt idx="2306">
                  <c:v>44888.2</c:v>
                </c:pt>
                <c:pt idx="2307">
                  <c:v>45801.17</c:v>
                </c:pt>
                <c:pt idx="2308">
                  <c:v>46771.79</c:v>
                </c:pt>
                <c:pt idx="2309">
                  <c:v>45819.71</c:v>
                </c:pt>
                <c:pt idx="2310">
                  <c:v>45821.440000000002</c:v>
                </c:pt>
                <c:pt idx="2311">
                  <c:v>47226.79</c:v>
                </c:pt>
                <c:pt idx="2312">
                  <c:v>47289.53</c:v>
                </c:pt>
                <c:pt idx="2313">
                  <c:v>50404.53</c:v>
                </c:pt>
                <c:pt idx="2314">
                  <c:v>50669.78</c:v>
                </c:pt>
                <c:pt idx="2315">
                  <c:v>51499.48</c:v>
                </c:pt>
                <c:pt idx="2316">
                  <c:v>50058.06</c:v>
                </c:pt>
                <c:pt idx="2317">
                  <c:v>51395.99</c:v>
                </c:pt>
                <c:pt idx="2318">
                  <c:v>50976.39</c:v>
                </c:pt>
                <c:pt idx="2319">
                  <c:v>50325.78</c:v>
                </c:pt>
                <c:pt idx="2320">
                  <c:v>48679.19</c:v>
                </c:pt>
                <c:pt idx="2321">
                  <c:v>49446.02</c:v>
                </c:pt>
                <c:pt idx="2322">
                  <c:v>49007.21</c:v>
                </c:pt>
                <c:pt idx="2323">
                  <c:v>51463.02</c:v>
                </c:pt>
                <c:pt idx="2324">
                  <c:v>51346.61</c:v>
                </c:pt>
                <c:pt idx="2325">
                  <c:v>51245.09</c:v>
                </c:pt>
                <c:pt idx="2326">
                  <c:v>50087.33</c:v>
                </c:pt>
                <c:pt idx="2327">
                  <c:v>50538.49</c:v>
                </c:pt>
                <c:pt idx="2328">
                  <c:v>50816.24</c:v>
                </c:pt>
                <c:pt idx="2329">
                  <c:v>51840.800000000003</c:v>
                </c:pt>
                <c:pt idx="2330">
                  <c:v>51791.61</c:v>
                </c:pt>
                <c:pt idx="2331">
                  <c:v>53040.74</c:v>
                </c:pt>
                <c:pt idx="2332">
                  <c:v>53197</c:v>
                </c:pt>
                <c:pt idx="2333">
                  <c:v>54486</c:v>
                </c:pt>
                <c:pt idx="2334">
                  <c:v>53999</c:v>
                </c:pt>
                <c:pt idx="2335">
                  <c:v>52086</c:v>
                </c:pt>
                <c:pt idx="2336">
                  <c:v>53463</c:v>
                </c:pt>
                <c:pt idx="2337">
                  <c:v>53341</c:v>
                </c:pt>
                <c:pt idx="2338">
                  <c:v>53630</c:v>
                </c:pt>
                <c:pt idx="2339">
                  <c:v>53157</c:v>
                </c:pt>
                <c:pt idx="2340">
                  <c:v>53411</c:v>
                </c:pt>
                <c:pt idx="2341">
                  <c:v>53558</c:v>
                </c:pt>
                <c:pt idx="2342">
                  <c:v>52033</c:v>
                </c:pt>
                <c:pt idx="2343">
                  <c:v>51205</c:v>
                </c:pt>
                <c:pt idx="2344">
                  <c:v>51045</c:v>
                </c:pt>
                <c:pt idx="2345">
                  <c:v>50903</c:v>
                </c:pt>
                <c:pt idx="2346">
                  <c:v>51373</c:v>
                </c:pt>
                <c:pt idx="2347">
                  <c:v>49494</c:v>
                </c:pt>
                <c:pt idx="2348">
                  <c:v>49813</c:v>
                </c:pt>
                <c:pt idx="2349">
                  <c:v>49672</c:v>
                </c:pt>
                <c:pt idx="2350">
                  <c:v>51514</c:v>
                </c:pt>
                <c:pt idx="2351">
                  <c:v>51485</c:v>
                </c:pt>
                <c:pt idx="2352">
                  <c:v>52137</c:v>
                </c:pt>
                <c:pt idx="2353">
                  <c:v>51465</c:v>
                </c:pt>
                <c:pt idx="2354">
                  <c:v>51543</c:v>
                </c:pt>
                <c:pt idx="2355">
                  <c:v>51024</c:v>
                </c:pt>
                <c:pt idx="2356">
                  <c:v>50934</c:v>
                </c:pt>
                <c:pt idx="2357">
                  <c:v>50622</c:v>
                </c:pt>
                <c:pt idx="2358">
                  <c:v>49456</c:v>
                </c:pt>
                <c:pt idx="2359">
                  <c:v>49177</c:v>
                </c:pt>
                <c:pt idx="2360">
                  <c:v>49220</c:v>
                </c:pt>
                <c:pt idx="2361">
                  <c:v>49186</c:v>
                </c:pt>
                <c:pt idx="2362">
                  <c:v>48872</c:v>
                </c:pt>
                <c:pt idx="2363">
                  <c:v>51296</c:v>
                </c:pt>
                <c:pt idx="2364">
                  <c:v>51918</c:v>
                </c:pt>
                <c:pt idx="2365">
                  <c:v>52072</c:v>
                </c:pt>
                <c:pt idx="2366">
                  <c:v>53154</c:v>
                </c:pt>
                <c:pt idx="2367">
                  <c:v>53233</c:v>
                </c:pt>
                <c:pt idx="2368">
                  <c:v>53072</c:v>
                </c:pt>
                <c:pt idx="2369">
                  <c:v>54249</c:v>
                </c:pt>
                <c:pt idx="2370">
                  <c:v>54457</c:v>
                </c:pt>
                <c:pt idx="2371">
                  <c:v>54548</c:v>
                </c:pt>
                <c:pt idx="2372">
                  <c:v>54471</c:v>
                </c:pt>
                <c:pt idx="2373">
                  <c:v>53734</c:v>
                </c:pt>
                <c:pt idx="2374">
                  <c:v>54478</c:v>
                </c:pt>
                <c:pt idx="2375">
                  <c:v>54765</c:v>
                </c:pt>
                <c:pt idx="2376">
                  <c:v>56200</c:v>
                </c:pt>
                <c:pt idx="2377">
                  <c:v>56038</c:v>
                </c:pt>
                <c:pt idx="2378">
                  <c:v>56384</c:v>
                </c:pt>
                <c:pt idx="2379">
                  <c:v>55754</c:v>
                </c:pt>
                <c:pt idx="2380">
                  <c:v>56329</c:v>
                </c:pt>
                <c:pt idx="2381">
                  <c:v>56830</c:v>
                </c:pt>
                <c:pt idx="2382">
                  <c:v>55761</c:v>
                </c:pt>
                <c:pt idx="2383">
                  <c:v>56588</c:v>
                </c:pt>
                <c:pt idx="2384">
                  <c:v>57047</c:v>
                </c:pt>
                <c:pt idx="2385">
                  <c:v>56638</c:v>
                </c:pt>
                <c:pt idx="2386">
                  <c:v>55218</c:v>
                </c:pt>
                <c:pt idx="2387">
                  <c:v>55748</c:v>
                </c:pt>
                <c:pt idx="2388">
                  <c:v>56156</c:v>
                </c:pt>
                <c:pt idx="2389">
                  <c:v>56831</c:v>
                </c:pt>
                <c:pt idx="2390">
                  <c:v>57728</c:v>
                </c:pt>
                <c:pt idx="2391">
                  <c:v>57775</c:v>
                </c:pt>
                <c:pt idx="2392">
                  <c:v>57421</c:v>
                </c:pt>
                <c:pt idx="2393">
                  <c:v>57765</c:v>
                </c:pt>
                <c:pt idx="2394">
                  <c:v>57703</c:v>
                </c:pt>
                <c:pt idx="2395">
                  <c:v>57700</c:v>
                </c:pt>
                <c:pt idx="2396">
                  <c:v>56488</c:v>
                </c:pt>
                <c:pt idx="2397">
                  <c:v>55814</c:v>
                </c:pt>
                <c:pt idx="2398">
                  <c:v>55385</c:v>
                </c:pt>
                <c:pt idx="2399">
                  <c:v>55707</c:v>
                </c:pt>
                <c:pt idx="2400">
                  <c:v>56652</c:v>
                </c:pt>
                <c:pt idx="2401">
                  <c:v>57854</c:v>
                </c:pt>
                <c:pt idx="2402">
                  <c:v>57909</c:v>
                </c:pt>
                <c:pt idx="2403">
                  <c:v>58535</c:v>
                </c:pt>
                <c:pt idx="2404">
                  <c:v>58366</c:v>
                </c:pt>
                <c:pt idx="2405">
                  <c:v>58867</c:v>
                </c:pt>
                <c:pt idx="2406">
                  <c:v>59263</c:v>
                </c:pt>
                <c:pt idx="2407">
                  <c:v>60410</c:v>
                </c:pt>
                <c:pt idx="2408">
                  <c:v>60236</c:v>
                </c:pt>
                <c:pt idx="2409">
                  <c:v>60703</c:v>
                </c:pt>
                <c:pt idx="2410">
                  <c:v>60928</c:v>
                </c:pt>
                <c:pt idx="2411">
                  <c:v>61493</c:v>
                </c:pt>
                <c:pt idx="2412">
                  <c:v>60496</c:v>
                </c:pt>
                <c:pt idx="2413">
                  <c:v>60046</c:v>
                </c:pt>
                <c:pt idx="2414">
                  <c:v>60355</c:v>
                </c:pt>
                <c:pt idx="2415">
                  <c:v>61316</c:v>
                </c:pt>
                <c:pt idx="2416">
                  <c:v>61235</c:v>
                </c:pt>
                <c:pt idx="2417">
                  <c:v>61517</c:v>
                </c:pt>
                <c:pt idx="2418">
                  <c:v>61517</c:v>
                </c:pt>
                <c:pt idx="2419">
                  <c:v>61171</c:v>
                </c:pt>
                <c:pt idx="2420">
                  <c:v>62369</c:v>
                </c:pt>
                <c:pt idx="2421">
                  <c:v>62670</c:v>
                </c:pt>
                <c:pt idx="2422">
                  <c:v>62638</c:v>
                </c:pt>
                <c:pt idx="2423">
                  <c:v>63759</c:v>
                </c:pt>
                <c:pt idx="2424">
                  <c:v>64071</c:v>
                </c:pt>
                <c:pt idx="2425">
                  <c:v>64645</c:v>
                </c:pt>
                <c:pt idx="2426">
                  <c:v>66201</c:v>
                </c:pt>
                <c:pt idx="2427">
                  <c:v>66703</c:v>
                </c:pt>
                <c:pt idx="2428">
                  <c:v>66200</c:v>
                </c:pt>
                <c:pt idx="2429">
                  <c:v>67239</c:v>
                </c:pt>
                <c:pt idx="2430">
                  <c:v>65303</c:v>
                </c:pt>
                <c:pt idx="2431">
                  <c:v>65485</c:v>
                </c:pt>
                <c:pt idx="2432">
                  <c:v>66134</c:v>
                </c:pt>
                <c:pt idx="2433">
                  <c:v>65058</c:v>
                </c:pt>
                <c:pt idx="2434">
                  <c:v>65085</c:v>
                </c:pt>
                <c:pt idx="2435">
                  <c:v>63161</c:v>
                </c:pt>
                <c:pt idx="2436">
                  <c:v>60162</c:v>
                </c:pt>
                <c:pt idx="2437">
                  <c:v>63720</c:v>
                </c:pt>
                <c:pt idx="2438">
                  <c:v>61545</c:v>
                </c:pt>
                <c:pt idx="2439">
                  <c:v>62643</c:v>
                </c:pt>
                <c:pt idx="2440">
                  <c:v>63912</c:v>
                </c:pt>
                <c:pt idx="2441">
                  <c:v>64815</c:v>
                </c:pt>
                <c:pt idx="2442">
                  <c:v>64466</c:v>
                </c:pt>
                <c:pt idx="2443">
                  <c:v>66214</c:v>
                </c:pt>
                <c:pt idx="2444">
                  <c:v>66303</c:v>
                </c:pt>
                <c:pt idx="2445">
                  <c:v>66431</c:v>
                </c:pt>
                <c:pt idx="2446">
                  <c:v>64447</c:v>
                </c:pt>
                <c:pt idx="2447">
                  <c:v>65325</c:v>
                </c:pt>
                <c:pt idx="2448">
                  <c:v>66627</c:v>
                </c:pt>
                <c:pt idx="2449">
                  <c:v>67405</c:v>
                </c:pt>
                <c:pt idx="2450">
                  <c:v>66515</c:v>
                </c:pt>
                <c:pt idx="2451">
                  <c:v>66327</c:v>
                </c:pt>
                <c:pt idx="2452">
                  <c:v>66809</c:v>
                </c:pt>
                <c:pt idx="2453">
                  <c:v>67317</c:v>
                </c:pt>
                <c:pt idx="2454">
                  <c:v>67917</c:v>
                </c:pt>
                <c:pt idx="2455">
                  <c:v>66391</c:v>
                </c:pt>
                <c:pt idx="2456">
                  <c:v>67082</c:v>
                </c:pt>
                <c:pt idx="2457">
                  <c:v>67044</c:v>
                </c:pt>
                <c:pt idx="2458">
                  <c:v>68408</c:v>
                </c:pt>
                <c:pt idx="2459">
                  <c:v>68614</c:v>
                </c:pt>
                <c:pt idx="2460">
                  <c:v>68314</c:v>
                </c:pt>
                <c:pt idx="2461">
                  <c:v>67603</c:v>
                </c:pt>
                <c:pt idx="2462">
                  <c:v>68512</c:v>
                </c:pt>
                <c:pt idx="2463">
                  <c:v>67728</c:v>
                </c:pt>
                <c:pt idx="2464">
                  <c:v>68011</c:v>
                </c:pt>
                <c:pt idx="2465">
                  <c:v>68728</c:v>
                </c:pt>
                <c:pt idx="2466">
                  <c:v>69267</c:v>
                </c:pt>
                <c:pt idx="2467">
                  <c:v>69349</c:v>
                </c:pt>
                <c:pt idx="2468">
                  <c:v>69310</c:v>
                </c:pt>
                <c:pt idx="2469">
                  <c:v>68622</c:v>
                </c:pt>
                <c:pt idx="2470">
                  <c:v>67067</c:v>
                </c:pt>
                <c:pt idx="2471">
                  <c:v>66794</c:v>
                </c:pt>
                <c:pt idx="2472">
                  <c:v>65925</c:v>
                </c:pt>
                <c:pt idx="2473">
                  <c:v>67417</c:v>
                </c:pt>
                <c:pt idx="2474">
                  <c:v>67588</c:v>
                </c:pt>
                <c:pt idx="2475">
                  <c:v>67901</c:v>
                </c:pt>
                <c:pt idx="2476">
                  <c:v>68296</c:v>
                </c:pt>
                <c:pt idx="2477">
                  <c:v>68588</c:v>
                </c:pt>
                <c:pt idx="2478">
                  <c:v>70045</c:v>
                </c:pt>
                <c:pt idx="2479">
                  <c:v>70239</c:v>
                </c:pt>
                <c:pt idx="2480">
                  <c:v>70729</c:v>
                </c:pt>
                <c:pt idx="2481">
                  <c:v>70451</c:v>
                </c:pt>
                <c:pt idx="2482">
                  <c:v>70262</c:v>
                </c:pt>
                <c:pt idx="2483">
                  <c:v>70433</c:v>
                </c:pt>
                <c:pt idx="2484">
                  <c:v>70076</c:v>
                </c:pt>
                <c:pt idx="2485">
                  <c:v>70385</c:v>
                </c:pt>
                <c:pt idx="2486">
                  <c:v>69801</c:v>
                </c:pt>
                <c:pt idx="2487">
                  <c:v>68978</c:v>
                </c:pt>
                <c:pt idx="2488">
                  <c:v>69401</c:v>
                </c:pt>
                <c:pt idx="2489">
                  <c:v>69909</c:v>
                </c:pt>
                <c:pt idx="2490">
                  <c:v>68200</c:v>
                </c:pt>
                <c:pt idx="2491">
                  <c:v>66270</c:v>
                </c:pt>
                <c:pt idx="2492">
                  <c:v>66220</c:v>
                </c:pt>
                <c:pt idx="2493">
                  <c:v>65524</c:v>
                </c:pt>
                <c:pt idx="2494">
                  <c:v>65070</c:v>
                </c:pt>
                <c:pt idx="2495">
                  <c:v>65588</c:v>
                </c:pt>
                <c:pt idx="2496">
                  <c:v>65402</c:v>
                </c:pt>
                <c:pt idx="2497">
                  <c:v>66572</c:v>
                </c:pt>
                <c:pt idx="2498">
                  <c:v>67163</c:v>
                </c:pt>
                <c:pt idx="2499">
                  <c:v>67109</c:v>
                </c:pt>
                <c:pt idx="2500">
                  <c:v>63934</c:v>
                </c:pt>
                <c:pt idx="2501">
                  <c:v>62763</c:v>
                </c:pt>
                <c:pt idx="2502">
                  <c:v>63153</c:v>
                </c:pt>
                <c:pt idx="2503">
                  <c:v>64718</c:v>
                </c:pt>
                <c:pt idx="2504">
                  <c:v>65051</c:v>
                </c:pt>
                <c:pt idx="2505">
                  <c:v>66128</c:v>
                </c:pt>
                <c:pt idx="2506">
                  <c:v>65854</c:v>
                </c:pt>
                <c:pt idx="2507">
                  <c:v>67284</c:v>
                </c:pt>
                <c:pt idx="2508">
                  <c:v>67836</c:v>
                </c:pt>
                <c:pt idx="2509">
                  <c:v>67597</c:v>
                </c:pt>
                <c:pt idx="2510">
                  <c:v>67184</c:v>
                </c:pt>
                <c:pt idx="2511">
                  <c:v>66108</c:v>
                </c:pt>
                <c:pt idx="2512">
                  <c:v>65794</c:v>
                </c:pt>
                <c:pt idx="2513">
                  <c:v>66121</c:v>
                </c:pt>
                <c:pt idx="2514">
                  <c:v>66503</c:v>
                </c:pt>
                <c:pt idx="2515">
                  <c:v>67227</c:v>
                </c:pt>
                <c:pt idx="2516">
                  <c:v>67779</c:v>
                </c:pt>
                <c:pt idx="2517">
                  <c:v>67641</c:v>
                </c:pt>
                <c:pt idx="2518">
                  <c:v>67814</c:v>
                </c:pt>
                <c:pt idx="2519">
                  <c:v>68846</c:v>
                </c:pt>
                <c:pt idx="2520">
                  <c:v>68575</c:v>
                </c:pt>
                <c:pt idx="2521">
                  <c:v>69576</c:v>
                </c:pt>
                <c:pt idx="2522">
                  <c:v>69979</c:v>
                </c:pt>
                <c:pt idx="2523">
                  <c:v>69884</c:v>
                </c:pt>
                <c:pt idx="2524">
                  <c:v>69885</c:v>
                </c:pt>
                <c:pt idx="2525">
                  <c:v>69024</c:v>
                </c:pt>
                <c:pt idx="2526">
                  <c:v>69942</c:v>
                </c:pt>
                <c:pt idx="2527">
                  <c:v>69723</c:v>
                </c:pt>
                <c:pt idx="2528">
                  <c:v>69697</c:v>
                </c:pt>
                <c:pt idx="2529">
                  <c:v>68828</c:v>
                </c:pt>
                <c:pt idx="2530">
                  <c:v>69041</c:v>
                </c:pt>
                <c:pt idx="2531">
                  <c:v>69387</c:v>
                </c:pt>
                <c:pt idx="2532">
                  <c:v>68913</c:v>
                </c:pt>
                <c:pt idx="2533">
                  <c:v>68441</c:v>
                </c:pt>
                <c:pt idx="2534">
                  <c:v>68682</c:v>
                </c:pt>
                <c:pt idx="2535">
                  <c:v>69939</c:v>
                </c:pt>
                <c:pt idx="2536">
                  <c:v>69959</c:v>
                </c:pt>
                <c:pt idx="2537">
                  <c:v>70371</c:v>
                </c:pt>
                <c:pt idx="2538">
                  <c:v>71136</c:v>
                </c:pt>
                <c:pt idx="2539">
                  <c:v>71290</c:v>
                </c:pt>
                <c:pt idx="2540">
                  <c:v>71096</c:v>
                </c:pt>
                <c:pt idx="2541">
                  <c:v>70792</c:v>
                </c:pt>
                <c:pt idx="2542">
                  <c:v>71784</c:v>
                </c:pt>
                <c:pt idx="2543">
                  <c:v>71417</c:v>
                </c:pt>
                <c:pt idx="2544">
                  <c:v>70614</c:v>
                </c:pt>
                <c:pt idx="2545">
                  <c:v>70792</c:v>
                </c:pt>
                <c:pt idx="2546">
                  <c:v>71034</c:v>
                </c:pt>
                <c:pt idx="2547">
                  <c:v>70524</c:v>
                </c:pt>
                <c:pt idx="2548">
                  <c:v>69421</c:v>
                </c:pt>
                <c:pt idx="2549">
                  <c:v>69097</c:v>
                </c:pt>
                <c:pt idx="2550">
                  <c:v>69318</c:v>
                </c:pt>
                <c:pt idx="2551">
                  <c:v>69386</c:v>
                </c:pt>
                <c:pt idx="2552">
                  <c:v>69509</c:v>
                </c:pt>
                <c:pt idx="2553">
                  <c:v>68871</c:v>
                </c:pt>
                <c:pt idx="2554">
                  <c:v>66511</c:v>
                </c:pt>
                <c:pt idx="2555">
                  <c:v>66655</c:v>
                </c:pt>
                <c:pt idx="2556">
                  <c:v>67978</c:v>
                </c:pt>
                <c:pt idx="2557">
                  <c:v>67529</c:v>
                </c:pt>
                <c:pt idx="2558">
                  <c:v>67119</c:v>
                </c:pt>
                <c:pt idx="2559">
                  <c:v>64869</c:v>
                </c:pt>
                <c:pt idx="2560">
                  <c:v>64914</c:v>
                </c:pt>
                <c:pt idx="2561">
                  <c:v>63414</c:v>
                </c:pt>
                <c:pt idx="2562">
                  <c:v>62871</c:v>
                </c:pt>
                <c:pt idx="2563">
                  <c:v>65453</c:v>
                </c:pt>
                <c:pt idx="2564">
                  <c:v>64424</c:v>
                </c:pt>
                <c:pt idx="2565">
                  <c:v>65223</c:v>
                </c:pt>
                <c:pt idx="2566">
                  <c:v>64788</c:v>
                </c:pt>
                <c:pt idx="2567">
                  <c:v>63412</c:v>
                </c:pt>
                <c:pt idx="2568">
                  <c:v>62866</c:v>
                </c:pt>
                <c:pt idx="2569">
                  <c:v>60841</c:v>
                </c:pt>
                <c:pt idx="2570">
                  <c:v>59689</c:v>
                </c:pt>
                <c:pt idx="2571">
                  <c:v>58192</c:v>
                </c:pt>
                <c:pt idx="2572">
                  <c:v>60259</c:v>
                </c:pt>
                <c:pt idx="2573">
                  <c:v>59915</c:v>
                </c:pt>
                <c:pt idx="2574">
                  <c:v>59184</c:v>
                </c:pt>
                <c:pt idx="2575">
                  <c:v>60190</c:v>
                </c:pt>
                <c:pt idx="2576">
                  <c:v>62091</c:v>
                </c:pt>
                <c:pt idx="2577">
                  <c:v>61946</c:v>
                </c:pt>
                <c:pt idx="2578">
                  <c:v>63046</c:v>
                </c:pt>
                <c:pt idx="2579">
                  <c:v>61840</c:v>
                </c:pt>
                <c:pt idx="2580">
                  <c:v>62942.91</c:v>
                </c:pt>
                <c:pt idx="2581">
                  <c:v>61675.75</c:v>
                </c:pt>
                <c:pt idx="2582">
                  <c:v>61182</c:v>
                </c:pt>
                <c:pt idx="2583">
                  <c:v>61855.519999999997</c:v>
                </c:pt>
                <c:pt idx="2584">
                  <c:v>61478</c:v>
                </c:pt>
                <c:pt idx="2585">
                  <c:v>61478</c:v>
                </c:pt>
                <c:pt idx="2586">
                  <c:v>63605</c:v>
                </c:pt>
                <c:pt idx="2587">
                  <c:v>63532</c:v>
                </c:pt>
                <c:pt idx="2588">
                  <c:v>64442</c:v>
                </c:pt>
                <c:pt idx="2589">
                  <c:v>64750</c:v>
                </c:pt>
                <c:pt idx="2590">
                  <c:v>64540</c:v>
                </c:pt>
                <c:pt idx="2591">
                  <c:v>64437</c:v>
                </c:pt>
                <c:pt idx="2592">
                  <c:v>64829</c:v>
                </c:pt>
                <c:pt idx="2593">
                  <c:v>64810</c:v>
                </c:pt>
                <c:pt idx="2594">
                  <c:v>65160</c:v>
                </c:pt>
                <c:pt idx="2595">
                  <c:v>63936</c:v>
                </c:pt>
                <c:pt idx="2596">
                  <c:v>64823</c:v>
                </c:pt>
                <c:pt idx="2597">
                  <c:v>64225</c:v>
                </c:pt>
                <c:pt idx="2598">
                  <c:v>61977</c:v>
                </c:pt>
                <c:pt idx="2599">
                  <c:v>60935.9</c:v>
                </c:pt>
                <c:pt idx="2600">
                  <c:v>61236.2</c:v>
                </c:pt>
                <c:pt idx="2601">
                  <c:v>61429.79</c:v>
                </c:pt>
                <c:pt idx="2602">
                  <c:v>60865</c:v>
                </c:pt>
                <c:pt idx="2603">
                  <c:v>62064</c:v>
                </c:pt>
                <c:pt idx="2604">
                  <c:v>63283</c:v>
                </c:pt>
                <c:pt idx="2605">
                  <c:v>63476</c:v>
                </c:pt>
                <c:pt idx="2606">
                  <c:v>62960</c:v>
                </c:pt>
                <c:pt idx="2607">
                  <c:v>63685</c:v>
                </c:pt>
                <c:pt idx="2608">
                  <c:v>63479</c:v>
                </c:pt>
                <c:pt idx="2609">
                  <c:v>63489</c:v>
                </c:pt>
                <c:pt idx="2610">
                  <c:v>62339</c:v>
                </c:pt>
                <c:pt idx="2611">
                  <c:v>63297</c:v>
                </c:pt>
                <c:pt idx="2612">
                  <c:v>64462</c:v>
                </c:pt>
                <c:pt idx="2613">
                  <c:v>64476</c:v>
                </c:pt>
                <c:pt idx="2614">
                  <c:v>65748</c:v>
                </c:pt>
                <c:pt idx="2615">
                  <c:v>66322</c:v>
                </c:pt>
                <c:pt idx="2616">
                  <c:v>66443</c:v>
                </c:pt>
                <c:pt idx="2617">
                  <c:v>66674</c:v>
                </c:pt>
                <c:pt idx="2618">
                  <c:v>66808</c:v>
                </c:pt>
                <c:pt idx="2619">
                  <c:v>66953</c:v>
                </c:pt>
                <c:pt idx="2620">
                  <c:v>67515</c:v>
                </c:pt>
                <c:pt idx="2621">
                  <c:v>68517</c:v>
                </c:pt>
                <c:pt idx="2622">
                  <c:v>67997</c:v>
                </c:pt>
                <c:pt idx="2623">
                  <c:v>68272</c:v>
                </c:pt>
                <c:pt idx="2624">
                  <c:v>68411</c:v>
                </c:pt>
                <c:pt idx="2625">
                  <c:v>68094</c:v>
                </c:pt>
                <c:pt idx="2626">
                  <c:v>67862</c:v>
                </c:pt>
                <c:pt idx="2627">
                  <c:v>67223</c:v>
                </c:pt>
                <c:pt idx="2628">
                  <c:v>65790</c:v>
                </c:pt>
                <c:pt idx="2629">
                  <c:v>65966</c:v>
                </c:pt>
                <c:pt idx="2630">
                  <c:v>66264</c:v>
                </c:pt>
                <c:pt idx="2631">
                  <c:v>66701</c:v>
                </c:pt>
                <c:pt idx="2632">
                  <c:v>67583</c:v>
                </c:pt>
                <c:pt idx="2633">
                  <c:v>67638</c:v>
                </c:pt>
                <c:pt idx="2634">
                  <c:v>66887</c:v>
                </c:pt>
                <c:pt idx="2635">
                  <c:v>66677</c:v>
                </c:pt>
                <c:pt idx="2636">
                  <c:v>65981</c:v>
                </c:pt>
                <c:pt idx="2637">
                  <c:v>65156</c:v>
                </c:pt>
                <c:pt idx="2638">
                  <c:v>64803</c:v>
                </c:pt>
                <c:pt idx="2639">
                  <c:v>63867</c:v>
                </c:pt>
                <c:pt idx="2640">
                  <c:v>65585</c:v>
                </c:pt>
                <c:pt idx="2641">
                  <c:v>64260</c:v>
                </c:pt>
                <c:pt idx="2642">
                  <c:v>65145</c:v>
                </c:pt>
                <c:pt idx="2643">
                  <c:v>67072</c:v>
                </c:pt>
                <c:pt idx="2644">
                  <c:v>66808</c:v>
                </c:pt>
                <c:pt idx="2645">
                  <c:v>66678</c:v>
                </c:pt>
                <c:pt idx="2646">
                  <c:v>66747</c:v>
                </c:pt>
                <c:pt idx="2647">
                  <c:v>66407</c:v>
                </c:pt>
                <c:pt idx="2648">
                  <c:v>66624</c:v>
                </c:pt>
                <c:pt idx="2649">
                  <c:v>66806</c:v>
                </c:pt>
                <c:pt idx="2650">
                  <c:v>68030</c:v>
                </c:pt>
                <c:pt idx="2651">
                  <c:v>67691</c:v>
                </c:pt>
                <c:pt idx="2652">
                  <c:v>68106</c:v>
                </c:pt>
                <c:pt idx="2653">
                  <c:v>67662</c:v>
                </c:pt>
                <c:pt idx="2654">
                  <c:v>67089</c:v>
                </c:pt>
                <c:pt idx="2655">
                  <c:v>68190</c:v>
                </c:pt>
                <c:pt idx="2656">
                  <c:v>67719</c:v>
                </c:pt>
                <c:pt idx="2657">
                  <c:v>68325</c:v>
                </c:pt>
                <c:pt idx="2658">
                  <c:v>68794</c:v>
                </c:pt>
                <c:pt idx="2659">
                  <c:v>68196</c:v>
                </c:pt>
                <c:pt idx="2660">
                  <c:v>68815</c:v>
                </c:pt>
                <c:pt idx="2661">
                  <c:v>69227</c:v>
                </c:pt>
                <c:pt idx="2662">
                  <c:v>69228</c:v>
                </c:pt>
                <c:pt idx="2663">
                  <c:v>69429</c:v>
                </c:pt>
                <c:pt idx="2664">
                  <c:v>70229</c:v>
                </c:pt>
                <c:pt idx="2665">
                  <c:v>70384</c:v>
                </c:pt>
                <c:pt idx="2666">
                  <c:v>71283</c:v>
                </c:pt>
                <c:pt idx="2667">
                  <c:v>70541</c:v>
                </c:pt>
                <c:pt idx="2668">
                  <c:v>69918</c:v>
                </c:pt>
                <c:pt idx="2669">
                  <c:v>70808</c:v>
                </c:pt>
                <c:pt idx="2670">
                  <c:v>70946</c:v>
                </c:pt>
                <c:pt idx="2671">
                  <c:v>71674</c:v>
                </c:pt>
                <c:pt idx="2672">
                  <c:v>71692</c:v>
                </c:pt>
                <c:pt idx="2673">
                  <c:v>71830</c:v>
                </c:pt>
                <c:pt idx="2674">
                  <c:v>71735</c:v>
                </c:pt>
                <c:pt idx="2675">
                  <c:v>69863</c:v>
                </c:pt>
                <c:pt idx="2676">
                  <c:v>70404</c:v>
                </c:pt>
                <c:pt idx="2677">
                  <c:v>69652</c:v>
                </c:pt>
                <c:pt idx="2678">
                  <c:v>69529</c:v>
                </c:pt>
                <c:pt idx="2679">
                  <c:v>69580</c:v>
                </c:pt>
                <c:pt idx="2680">
                  <c:v>70740</c:v>
                </c:pt>
                <c:pt idx="2681">
                  <c:v>70568</c:v>
                </c:pt>
                <c:pt idx="2682">
                  <c:v>70320</c:v>
                </c:pt>
                <c:pt idx="2683">
                  <c:v>70673</c:v>
                </c:pt>
                <c:pt idx="2684">
                  <c:v>71560</c:v>
                </c:pt>
                <c:pt idx="2685">
                  <c:v>71904</c:v>
                </c:pt>
                <c:pt idx="2686">
                  <c:v>72995</c:v>
                </c:pt>
                <c:pt idx="2687">
                  <c:v>72606</c:v>
                </c:pt>
                <c:pt idx="2688">
                  <c:v>72657</c:v>
                </c:pt>
                <c:pt idx="2689">
                  <c:v>71679</c:v>
                </c:pt>
                <c:pt idx="2690">
                  <c:v>71638</c:v>
                </c:pt>
                <c:pt idx="2691">
                  <c:v>71195</c:v>
                </c:pt>
                <c:pt idx="2692">
                  <c:v>70367</c:v>
                </c:pt>
                <c:pt idx="2693">
                  <c:v>69192</c:v>
                </c:pt>
                <c:pt idx="2694">
                  <c:v>69708</c:v>
                </c:pt>
                <c:pt idx="2695">
                  <c:v>70781</c:v>
                </c:pt>
                <c:pt idx="2696">
                  <c:v>70897</c:v>
                </c:pt>
                <c:pt idx="2697">
                  <c:v>69632</c:v>
                </c:pt>
                <c:pt idx="2698">
                  <c:v>67952</c:v>
                </c:pt>
                <c:pt idx="2699">
                  <c:v>69634</c:v>
                </c:pt>
                <c:pt idx="2700">
                  <c:v>69361</c:v>
                </c:pt>
                <c:pt idx="2701">
                  <c:v>68226</c:v>
                </c:pt>
                <c:pt idx="2702">
                  <c:v>67908</c:v>
                </c:pt>
                <c:pt idx="2703">
                  <c:v>67714</c:v>
                </c:pt>
                <c:pt idx="2704">
                  <c:v>69345</c:v>
                </c:pt>
                <c:pt idx="2705">
                  <c:v>69527</c:v>
                </c:pt>
                <c:pt idx="2706">
                  <c:v>69766</c:v>
                </c:pt>
                <c:pt idx="2707">
                  <c:v>69551</c:v>
                </c:pt>
                <c:pt idx="2708">
                  <c:v>69337</c:v>
                </c:pt>
                <c:pt idx="2709">
                  <c:v>68174</c:v>
                </c:pt>
                <c:pt idx="2710">
                  <c:v>67879</c:v>
                </c:pt>
                <c:pt idx="2711">
                  <c:v>68341</c:v>
                </c:pt>
                <c:pt idx="2712">
                  <c:v>69126</c:v>
                </c:pt>
                <c:pt idx="2713">
                  <c:v>68742</c:v>
                </c:pt>
                <c:pt idx="2714">
                  <c:v>67870</c:v>
                </c:pt>
                <c:pt idx="2715">
                  <c:v>67306</c:v>
                </c:pt>
                <c:pt idx="2716">
                  <c:v>67981</c:v>
                </c:pt>
                <c:pt idx="2717">
                  <c:v>67263</c:v>
                </c:pt>
                <c:pt idx="2718">
                  <c:v>68214</c:v>
                </c:pt>
                <c:pt idx="2719">
                  <c:v>68470</c:v>
                </c:pt>
                <c:pt idx="2720">
                  <c:v>68485</c:v>
                </c:pt>
                <c:pt idx="2721">
                  <c:v>67803</c:v>
                </c:pt>
                <c:pt idx="2722">
                  <c:v>68040</c:v>
                </c:pt>
                <c:pt idx="2723">
                  <c:v>68952</c:v>
                </c:pt>
                <c:pt idx="2724">
                  <c:v>69304</c:v>
                </c:pt>
                <c:pt idx="2725">
                  <c:v>69962</c:v>
                </c:pt>
                <c:pt idx="2726">
                  <c:v>70317</c:v>
                </c:pt>
                <c:pt idx="2727">
                  <c:v>71091</c:v>
                </c:pt>
                <c:pt idx="2728">
                  <c:v>70578</c:v>
                </c:pt>
                <c:pt idx="2729">
                  <c:v>70057</c:v>
                </c:pt>
                <c:pt idx="2730">
                  <c:v>70127</c:v>
                </c:pt>
                <c:pt idx="2731">
                  <c:v>70423</c:v>
                </c:pt>
                <c:pt idx="2732">
                  <c:v>71632</c:v>
                </c:pt>
                <c:pt idx="2733">
                  <c:v>70721</c:v>
                </c:pt>
                <c:pt idx="2734">
                  <c:v>70940</c:v>
                </c:pt>
                <c:pt idx="2735">
                  <c:v>70609</c:v>
                </c:pt>
                <c:pt idx="2736">
                  <c:v>70919</c:v>
                </c:pt>
                <c:pt idx="2737">
                  <c:v>70058</c:v>
                </c:pt>
                <c:pt idx="2738">
                  <c:v>69561</c:v>
                </c:pt>
                <c:pt idx="2739">
                  <c:v>69133</c:v>
                </c:pt>
                <c:pt idx="2740">
                  <c:v>69426</c:v>
                </c:pt>
                <c:pt idx="2741">
                  <c:v>69426</c:v>
                </c:pt>
                <c:pt idx="2742">
                  <c:v>68709</c:v>
                </c:pt>
                <c:pt idx="2743">
                  <c:v>68050</c:v>
                </c:pt>
                <c:pt idx="2744">
                  <c:v>66697</c:v>
                </c:pt>
                <c:pt idx="2745">
                  <c:v>66574</c:v>
                </c:pt>
                <c:pt idx="2746">
                  <c:v>67847</c:v>
                </c:pt>
                <c:pt idx="2747">
                  <c:v>66688</c:v>
                </c:pt>
                <c:pt idx="2748">
                  <c:v>66764</c:v>
                </c:pt>
                <c:pt idx="2749">
                  <c:v>65269</c:v>
                </c:pt>
                <c:pt idx="2750">
                  <c:v>65362</c:v>
                </c:pt>
                <c:pt idx="2751">
                  <c:v>65771</c:v>
                </c:pt>
                <c:pt idx="2752">
                  <c:v>65771</c:v>
                </c:pt>
                <c:pt idx="2753">
                  <c:v>64577</c:v>
                </c:pt>
                <c:pt idx="2754">
                  <c:v>65755</c:v>
                </c:pt>
                <c:pt idx="2755">
                  <c:v>66557</c:v>
                </c:pt>
                <c:pt idx="2756">
                  <c:v>66341</c:v>
                </c:pt>
                <c:pt idx="2757">
                  <c:v>67570</c:v>
                </c:pt>
                <c:pt idx="2758">
                  <c:v>67684</c:v>
                </c:pt>
                <c:pt idx="2759">
                  <c:v>68066</c:v>
                </c:pt>
                <c:pt idx="2760">
                  <c:v>67258</c:v>
                </c:pt>
                <c:pt idx="2761">
                  <c:v>66439</c:v>
                </c:pt>
                <c:pt idx="2762">
                  <c:v>66910</c:v>
                </c:pt>
                <c:pt idx="2763">
                  <c:v>66948</c:v>
                </c:pt>
                <c:pt idx="2764">
                  <c:v>66902</c:v>
                </c:pt>
                <c:pt idx="2765">
                  <c:v>67383</c:v>
                </c:pt>
                <c:pt idx="2766">
                  <c:v>66242</c:v>
                </c:pt>
                <c:pt idx="2767">
                  <c:v>67281</c:v>
                </c:pt>
                <c:pt idx="2768">
                  <c:v>68145</c:v>
                </c:pt>
                <c:pt idx="2769">
                  <c:v>68012</c:v>
                </c:pt>
                <c:pt idx="2770">
                  <c:v>67263</c:v>
                </c:pt>
                <c:pt idx="2771">
                  <c:v>66040</c:v>
                </c:pt>
                <c:pt idx="2772">
                  <c:v>66684</c:v>
                </c:pt>
                <c:pt idx="2773">
                  <c:v>67169</c:v>
                </c:pt>
                <c:pt idx="2774">
                  <c:v>67005</c:v>
                </c:pt>
                <c:pt idx="2775">
                  <c:v>66002</c:v>
                </c:pt>
                <c:pt idx="2776">
                  <c:v>66215</c:v>
                </c:pt>
                <c:pt idx="2777">
                  <c:v>66879</c:v>
                </c:pt>
                <c:pt idx="2778">
                  <c:v>69689</c:v>
                </c:pt>
                <c:pt idx="2779">
                  <c:v>67578</c:v>
                </c:pt>
                <c:pt idx="2780">
                  <c:v>67795</c:v>
                </c:pt>
                <c:pt idx="2781">
                  <c:v>67532</c:v>
                </c:pt>
                <c:pt idx="2782">
                  <c:v>67765</c:v>
                </c:pt>
                <c:pt idx="2783">
                  <c:v>67192</c:v>
                </c:pt>
                <c:pt idx="2784">
                  <c:v>67418</c:v>
                </c:pt>
                <c:pt idx="2785">
                  <c:v>67997</c:v>
                </c:pt>
                <c:pt idx="2786">
                  <c:v>68586</c:v>
                </c:pt>
                <c:pt idx="2787">
                  <c:v>69268</c:v>
                </c:pt>
                <c:pt idx="2788">
                  <c:v>69703</c:v>
                </c:pt>
                <c:pt idx="2789">
                  <c:v>69837</c:v>
                </c:pt>
                <c:pt idx="2790">
                  <c:v>69036</c:v>
                </c:pt>
                <c:pt idx="2791">
                  <c:v>69176</c:v>
                </c:pt>
                <c:pt idx="2792">
                  <c:v>68718</c:v>
                </c:pt>
                <c:pt idx="2793">
                  <c:v>68164</c:v>
                </c:pt>
                <c:pt idx="2794">
                  <c:v>66896</c:v>
                </c:pt>
                <c:pt idx="2795">
                  <c:v>66486</c:v>
                </c:pt>
                <c:pt idx="2796">
                  <c:v>66278</c:v>
                </c:pt>
                <c:pt idx="2797">
                  <c:v>66684</c:v>
                </c:pt>
                <c:pt idx="2798">
                  <c:v>65415</c:v>
                </c:pt>
                <c:pt idx="2799">
                  <c:v>66158</c:v>
                </c:pt>
                <c:pt idx="2800">
                  <c:v>67058</c:v>
                </c:pt>
                <c:pt idx="2801">
                  <c:v>66972</c:v>
                </c:pt>
                <c:pt idx="2802">
                  <c:v>67144</c:v>
                </c:pt>
                <c:pt idx="2803">
                  <c:v>66264</c:v>
                </c:pt>
                <c:pt idx="2804">
                  <c:v>65673</c:v>
                </c:pt>
                <c:pt idx="2805">
                  <c:v>66132</c:v>
                </c:pt>
                <c:pt idx="2806">
                  <c:v>65462</c:v>
                </c:pt>
                <c:pt idx="2807">
                  <c:v>64318</c:v>
                </c:pt>
                <c:pt idx="2808">
                  <c:v>63615</c:v>
                </c:pt>
                <c:pt idx="2809">
                  <c:v>63407</c:v>
                </c:pt>
                <c:pt idx="2810">
                  <c:v>64417</c:v>
                </c:pt>
                <c:pt idx="2811">
                  <c:v>64622</c:v>
                </c:pt>
                <c:pt idx="2812">
                  <c:v>64876</c:v>
                </c:pt>
                <c:pt idx="2813">
                  <c:v>63775</c:v>
                </c:pt>
                <c:pt idx="2814">
                  <c:v>64003</c:v>
                </c:pt>
                <c:pt idx="2815">
                  <c:v>63235</c:v>
                </c:pt>
                <c:pt idx="2816">
                  <c:v>62830</c:v>
                </c:pt>
                <c:pt idx="2817">
                  <c:v>63673</c:v>
                </c:pt>
                <c:pt idx="2818">
                  <c:v>62840</c:v>
                </c:pt>
                <c:pt idx="2819">
                  <c:v>62367</c:v>
                </c:pt>
                <c:pt idx="2820">
                  <c:v>62596</c:v>
                </c:pt>
                <c:pt idx="2821">
                  <c:v>62345</c:v>
                </c:pt>
                <c:pt idx="2822">
                  <c:v>63336</c:v>
                </c:pt>
                <c:pt idx="2823">
                  <c:v>63388</c:v>
                </c:pt>
                <c:pt idx="2824">
                  <c:v>64098</c:v>
                </c:pt>
                <c:pt idx="2825">
                  <c:v>64294</c:v>
                </c:pt>
                <c:pt idx="2826">
                  <c:v>63953</c:v>
                </c:pt>
                <c:pt idx="2827">
                  <c:v>64620</c:v>
                </c:pt>
                <c:pt idx="2828">
                  <c:v>63411</c:v>
                </c:pt>
                <c:pt idx="2829">
                  <c:v>64218</c:v>
                </c:pt>
                <c:pt idx="2830">
                  <c:v>64340</c:v>
                </c:pt>
                <c:pt idx="2831">
                  <c:v>63067</c:v>
                </c:pt>
                <c:pt idx="2832">
                  <c:v>63217</c:v>
                </c:pt>
                <c:pt idx="2833">
                  <c:v>63032</c:v>
                </c:pt>
                <c:pt idx="2834">
                  <c:v>63468</c:v>
                </c:pt>
                <c:pt idx="2835">
                  <c:v>62697</c:v>
                </c:pt>
                <c:pt idx="2836">
                  <c:v>62022</c:v>
                </c:pt>
                <c:pt idx="2837">
                  <c:v>62204</c:v>
                </c:pt>
                <c:pt idx="2838">
                  <c:v>61603</c:v>
                </c:pt>
                <c:pt idx="2839">
                  <c:v>60880</c:v>
                </c:pt>
                <c:pt idx="2840">
                  <c:v>61059</c:v>
                </c:pt>
                <c:pt idx="2841">
                  <c:v>61168</c:v>
                </c:pt>
                <c:pt idx="2842">
                  <c:v>61423</c:v>
                </c:pt>
                <c:pt idx="2843">
                  <c:v>61194</c:v>
                </c:pt>
                <c:pt idx="2844">
                  <c:v>61016</c:v>
                </c:pt>
                <c:pt idx="2845">
                  <c:v>61216</c:v>
                </c:pt>
                <c:pt idx="2846">
                  <c:v>62303</c:v>
                </c:pt>
                <c:pt idx="2847">
                  <c:v>62333</c:v>
                </c:pt>
                <c:pt idx="2848">
                  <c:v>62403</c:v>
                </c:pt>
                <c:pt idx="2849">
                  <c:v>63394</c:v>
                </c:pt>
                <c:pt idx="2850">
                  <c:v>63891</c:v>
                </c:pt>
                <c:pt idx="2851">
                  <c:v>63038</c:v>
                </c:pt>
                <c:pt idx="2852">
                  <c:v>62565</c:v>
                </c:pt>
                <c:pt idx="2853">
                  <c:v>62207</c:v>
                </c:pt>
                <c:pt idx="2854">
                  <c:v>61513</c:v>
                </c:pt>
                <c:pt idx="2855">
                  <c:v>60223</c:v>
                </c:pt>
                <c:pt idx="2856">
                  <c:v>59704</c:v>
                </c:pt>
                <c:pt idx="2857">
                  <c:v>60669</c:v>
                </c:pt>
                <c:pt idx="2858">
                  <c:v>59679</c:v>
                </c:pt>
                <c:pt idx="2859">
                  <c:v>59478</c:v>
                </c:pt>
                <c:pt idx="2860">
                  <c:v>58837</c:v>
                </c:pt>
                <c:pt idx="2861">
                  <c:v>59082</c:v>
                </c:pt>
                <c:pt idx="2862">
                  <c:v>59119</c:v>
                </c:pt>
                <c:pt idx="2863">
                  <c:v>60262</c:v>
                </c:pt>
                <c:pt idx="2864">
                  <c:v>60270</c:v>
                </c:pt>
                <c:pt idx="2865">
                  <c:v>59970</c:v>
                </c:pt>
                <c:pt idx="2866">
                  <c:v>59339</c:v>
                </c:pt>
                <c:pt idx="2867">
                  <c:v>58288</c:v>
                </c:pt>
                <c:pt idx="2868">
                  <c:v>58708</c:v>
                </c:pt>
                <c:pt idx="2869">
                  <c:v>58823</c:v>
                </c:pt>
                <c:pt idx="2870">
                  <c:v>58535</c:v>
                </c:pt>
                <c:pt idx="2871">
                  <c:v>57310</c:v>
                </c:pt>
                <c:pt idx="2872">
                  <c:v>56017</c:v>
                </c:pt>
                <c:pt idx="2873">
                  <c:v>52811</c:v>
                </c:pt>
                <c:pt idx="2874">
                  <c:v>52949</c:v>
                </c:pt>
                <c:pt idx="2875">
                  <c:v>48668</c:v>
                </c:pt>
                <c:pt idx="2876">
                  <c:v>51150</c:v>
                </c:pt>
                <c:pt idx="2877">
                  <c:v>51395</c:v>
                </c:pt>
                <c:pt idx="2878">
                  <c:v>53343</c:v>
                </c:pt>
                <c:pt idx="2879">
                  <c:v>53473</c:v>
                </c:pt>
                <c:pt idx="2880">
                  <c:v>54651</c:v>
                </c:pt>
                <c:pt idx="2881">
                  <c:v>54323</c:v>
                </c:pt>
                <c:pt idx="2882">
                  <c:v>55073</c:v>
                </c:pt>
                <c:pt idx="2883">
                  <c:v>53134</c:v>
                </c:pt>
                <c:pt idx="2884">
                  <c:v>52447</c:v>
                </c:pt>
                <c:pt idx="2885">
                  <c:v>52440</c:v>
                </c:pt>
                <c:pt idx="2886">
                  <c:v>54651</c:v>
                </c:pt>
                <c:pt idx="2887">
                  <c:v>53786</c:v>
                </c:pt>
                <c:pt idx="2888">
                  <c:v>52953</c:v>
                </c:pt>
                <c:pt idx="2889">
                  <c:v>53350</c:v>
                </c:pt>
                <c:pt idx="2890">
                  <c:v>54860</c:v>
                </c:pt>
                <c:pt idx="2891">
                  <c:v>55385</c:v>
                </c:pt>
                <c:pt idx="2892">
                  <c:v>56495</c:v>
                </c:pt>
                <c:pt idx="2893">
                  <c:v>58118</c:v>
                </c:pt>
                <c:pt idx="2894">
                  <c:v>56531</c:v>
                </c:pt>
                <c:pt idx="2895">
                  <c:v>54998</c:v>
                </c:pt>
                <c:pt idx="2896">
                  <c:v>56607</c:v>
                </c:pt>
                <c:pt idx="2897">
                  <c:v>56607</c:v>
                </c:pt>
                <c:pt idx="2898">
                  <c:v>57623</c:v>
                </c:pt>
                <c:pt idx="2899">
                  <c:v>55778</c:v>
                </c:pt>
                <c:pt idx="2900">
                  <c:v>55685</c:v>
                </c:pt>
                <c:pt idx="2901">
                  <c:v>55543</c:v>
                </c:pt>
                <c:pt idx="2902">
                  <c:v>56286</c:v>
                </c:pt>
                <c:pt idx="2903">
                  <c:v>56381</c:v>
                </c:pt>
                <c:pt idx="2904">
                  <c:v>57210</c:v>
                </c:pt>
                <c:pt idx="2905">
                  <c:v>57102</c:v>
                </c:pt>
                <c:pt idx="2906">
                  <c:v>56371.08</c:v>
                </c:pt>
                <c:pt idx="2907">
                  <c:v>56371.08</c:v>
                </c:pt>
                <c:pt idx="2908">
                  <c:v>56371.08</c:v>
                </c:pt>
                <c:pt idx="2909">
                  <c:v>53280</c:v>
                </c:pt>
                <c:pt idx="2910">
                  <c:v>53280</c:v>
                </c:pt>
                <c:pt idx="2911">
                  <c:v>53920</c:v>
                </c:pt>
                <c:pt idx="2912">
                  <c:v>53270</c:v>
                </c:pt>
                <c:pt idx="2913">
                  <c:v>53384</c:v>
                </c:pt>
                <c:pt idx="2914">
                  <c:v>52324</c:v>
                </c:pt>
                <c:pt idx="2915">
                  <c:v>50791</c:v>
                </c:pt>
                <c:pt idx="2916">
                  <c:v>50686</c:v>
                </c:pt>
                <c:pt idx="2917">
                  <c:v>51013</c:v>
                </c:pt>
                <c:pt idx="2918">
                  <c:v>52290</c:v>
                </c:pt>
                <c:pt idx="2919">
                  <c:v>51243</c:v>
                </c:pt>
                <c:pt idx="2920">
                  <c:v>53273</c:v>
                </c:pt>
                <c:pt idx="2921">
                  <c:v>53838</c:v>
                </c:pt>
                <c:pt idx="2922">
                  <c:v>54601</c:v>
                </c:pt>
                <c:pt idx="2923">
                  <c:v>55030</c:v>
                </c:pt>
                <c:pt idx="2924">
                  <c:v>53911</c:v>
                </c:pt>
                <c:pt idx="2925">
                  <c:v>55031</c:v>
                </c:pt>
                <c:pt idx="2926">
                  <c:v>54966</c:v>
                </c:pt>
                <c:pt idx="2927">
                  <c:v>54009</c:v>
                </c:pt>
                <c:pt idx="2928">
                  <c:v>55255</c:v>
                </c:pt>
                <c:pt idx="2929">
                  <c:v>53891</c:v>
                </c:pt>
                <c:pt idx="2930">
                  <c:v>56285</c:v>
                </c:pt>
                <c:pt idx="2931">
                  <c:v>57143</c:v>
                </c:pt>
                <c:pt idx="2932">
                  <c:v>59270</c:v>
                </c:pt>
                <c:pt idx="2933">
                  <c:v>59513</c:v>
                </c:pt>
                <c:pt idx="2934">
                  <c:v>58338</c:v>
                </c:pt>
                <c:pt idx="2935">
                  <c:v>57322</c:v>
                </c:pt>
                <c:pt idx="2936">
                  <c:v>58196</c:v>
                </c:pt>
                <c:pt idx="2937">
                  <c:v>58699</c:v>
                </c:pt>
                <c:pt idx="2938">
                  <c:v>59198</c:v>
                </c:pt>
                <c:pt idx="2939">
                  <c:v>59026</c:v>
                </c:pt>
                <c:pt idx="2940">
                  <c:v>57549</c:v>
                </c:pt>
                <c:pt idx="2941">
                  <c:v>57321</c:v>
                </c:pt>
                <c:pt idx="2942">
                  <c:v>58505</c:v>
                </c:pt>
                <c:pt idx="2943">
                  <c:v>58258</c:v>
                </c:pt>
                <c:pt idx="2944">
                  <c:v>58559</c:v>
                </c:pt>
                <c:pt idx="2945">
                  <c:v>56988</c:v>
                </c:pt>
                <c:pt idx="2946">
                  <c:v>56731</c:v>
                </c:pt>
                <c:pt idx="2947">
                  <c:v>56284</c:v>
                </c:pt>
                <c:pt idx="2948">
                  <c:v>55878</c:v>
                </c:pt>
                <c:pt idx="2949">
                  <c:v>54972</c:v>
                </c:pt>
                <c:pt idx="2950">
                  <c:v>55279</c:v>
                </c:pt>
                <c:pt idx="2951">
                  <c:v>54894</c:v>
                </c:pt>
                <c:pt idx="2952">
                  <c:v>56017</c:v>
                </c:pt>
                <c:pt idx="2953">
                  <c:v>55299</c:v>
                </c:pt>
                <c:pt idx="2954">
                  <c:v>56874</c:v>
                </c:pt>
                <c:pt idx="2955">
                  <c:v>58143</c:v>
                </c:pt>
                <c:pt idx="2956">
                  <c:v>57886</c:v>
                </c:pt>
                <c:pt idx="2957">
                  <c:v>58910</c:v>
                </c:pt>
                <c:pt idx="2958">
                  <c:v>59536</c:v>
                </c:pt>
                <c:pt idx="2959">
                  <c:v>58662</c:v>
                </c:pt>
                <c:pt idx="2960">
                  <c:v>57455</c:v>
                </c:pt>
                <c:pt idx="2961">
                  <c:v>58236</c:v>
                </c:pt>
                <c:pt idx="2962">
                  <c:v>57346</c:v>
                </c:pt>
                <c:pt idx="2963">
                  <c:v>57494</c:v>
                </c:pt>
                <c:pt idx="2964">
                  <c:v>56646</c:v>
                </c:pt>
                <c:pt idx="2965">
                  <c:v>56331</c:v>
                </c:pt>
                <c:pt idx="2966">
                  <c:v>56096</c:v>
                </c:pt>
                <c:pt idx="2967">
                  <c:v>55298</c:v>
                </c:pt>
                <c:pt idx="2968">
                  <c:v>56864</c:v>
                </c:pt>
                <c:pt idx="2969">
                  <c:v>56653</c:v>
                </c:pt>
                <c:pt idx="2970">
                  <c:v>57347</c:v>
                </c:pt>
                <c:pt idx="2971">
                  <c:v>57701</c:v>
                </c:pt>
                <c:pt idx="2972">
                  <c:v>57669</c:v>
                </c:pt>
                <c:pt idx="2973">
                  <c:v>58005.2</c:v>
                </c:pt>
                <c:pt idx="2974">
                  <c:v>56533.760000000002</c:v>
                </c:pt>
                <c:pt idx="2975">
                  <c:v>56754.080000000002</c:v>
                </c:pt>
                <c:pt idx="2976">
                  <c:v>57829.27</c:v>
                </c:pt>
                <c:pt idx="2977">
                  <c:v>59264.87</c:v>
                </c:pt>
                <c:pt idx="2978">
                  <c:v>59364.95</c:v>
                </c:pt>
                <c:pt idx="2979">
                  <c:v>58546.080000000002</c:v>
                </c:pt>
                <c:pt idx="2980">
                  <c:v>58600.37</c:v>
                </c:pt>
                <c:pt idx="2981">
                  <c:v>59082.879999999997</c:v>
                </c:pt>
                <c:pt idx="2982">
                  <c:v>59805.96</c:v>
                </c:pt>
                <c:pt idx="2983">
                  <c:v>59962.400000000001</c:v>
                </c:pt>
                <c:pt idx="2984">
                  <c:v>59920.78</c:v>
                </c:pt>
                <c:pt idx="2985">
                  <c:v>59146.58</c:v>
                </c:pt>
                <c:pt idx="2986">
                  <c:v>59956.46</c:v>
                </c:pt>
                <c:pt idx="2987">
                  <c:v>60645.9</c:v>
                </c:pt>
                <c:pt idx="2988">
                  <c:v>61722.86</c:v>
                </c:pt>
                <c:pt idx="2989">
                  <c:v>61926.69</c:v>
                </c:pt>
                <c:pt idx="2990">
                  <c:v>62312.13</c:v>
                </c:pt>
                <c:pt idx="2991">
                  <c:v>62386.239999999998</c:v>
                </c:pt>
                <c:pt idx="2992">
                  <c:v>62486.22</c:v>
                </c:pt>
                <c:pt idx="2993">
                  <c:v>62953.06</c:v>
                </c:pt>
                <c:pt idx="2994">
                  <c:v>62904.2</c:v>
                </c:pt>
                <c:pt idx="2995">
                  <c:v>62770.01</c:v>
                </c:pt>
                <c:pt idx="2996">
                  <c:v>63072.31</c:v>
                </c:pt>
                <c:pt idx="2997">
                  <c:v>64567.18</c:v>
                </c:pt>
                <c:pt idx="2998">
                  <c:v>64593.1</c:v>
                </c:pt>
                <c:pt idx="2999">
                  <c:v>65217.37</c:v>
                </c:pt>
                <c:pt idx="3000">
                  <c:v>65223.72</c:v>
                </c:pt>
                <c:pt idx="3001">
                  <c:v>65917.02</c:v>
                </c:pt>
                <c:pt idx="3002">
                  <c:v>65831.16</c:v>
                </c:pt>
                <c:pt idx="3003">
                  <c:v>65530.49</c:v>
                </c:pt>
                <c:pt idx="3004">
                  <c:v>63997.86</c:v>
                </c:pt>
                <c:pt idx="3005">
                  <c:v>65691.53</c:v>
                </c:pt>
                <c:pt idx="3006">
                  <c:v>65038.53</c:v>
                </c:pt>
                <c:pt idx="3007">
                  <c:v>65368.49</c:v>
                </c:pt>
                <c:pt idx="3008">
                  <c:v>66141.7</c:v>
                </c:pt>
                <c:pt idx="3009">
                  <c:v>66203.5</c:v>
                </c:pt>
                <c:pt idx="3010">
                  <c:v>66092.77</c:v>
                </c:pt>
                <c:pt idx="3011">
                  <c:v>65819.62</c:v>
                </c:pt>
                <c:pt idx="3012">
                  <c:v>65942.73</c:v>
                </c:pt>
                <c:pt idx="3013">
                  <c:v>65241</c:v>
                </c:pt>
                <c:pt idx="3014">
                  <c:v>65958</c:v>
                </c:pt>
                <c:pt idx="3015">
                  <c:v>65811</c:v>
                </c:pt>
                <c:pt idx="3016">
                  <c:v>66809</c:v>
                </c:pt>
                <c:pt idx="3017">
                  <c:v>67781</c:v>
                </c:pt>
                <c:pt idx="3018">
                  <c:v>66964</c:v>
                </c:pt>
                <c:pt idx="3019">
                  <c:v>65114</c:v>
                </c:pt>
                <c:pt idx="3020">
                  <c:v>66016</c:v>
                </c:pt>
                <c:pt idx="3021">
                  <c:v>66908</c:v>
                </c:pt>
                <c:pt idx="3022">
                  <c:v>66703</c:v>
                </c:pt>
                <c:pt idx="3023">
                  <c:v>66384</c:v>
                </c:pt>
                <c:pt idx="3024">
                  <c:v>68394</c:v>
                </c:pt>
                <c:pt idx="3025">
                  <c:v>68257</c:v>
                </c:pt>
                <c:pt idx="3026">
                  <c:v>67749</c:v>
                </c:pt>
                <c:pt idx="3027">
                  <c:v>67684</c:v>
                </c:pt>
                <c:pt idx="3028">
                  <c:v>67730</c:v>
                </c:pt>
                <c:pt idx="3029">
                  <c:v>67295</c:v>
                </c:pt>
                <c:pt idx="3030">
                  <c:v>66860</c:v>
                </c:pt>
                <c:pt idx="3031">
                  <c:v>65828</c:v>
                </c:pt>
                <c:pt idx="3032">
                  <c:v>65812</c:v>
                </c:pt>
                <c:pt idx="3033">
                  <c:v>66684</c:v>
                </c:pt>
                <c:pt idx="3034">
                  <c:v>66037</c:v>
                </c:pt>
                <c:pt idx="3035">
                  <c:v>65079</c:v>
                </c:pt>
                <c:pt idx="3036">
                  <c:v>64871</c:v>
                </c:pt>
                <c:pt idx="3037">
                  <c:v>64510</c:v>
                </c:pt>
                <c:pt idx="3038">
                  <c:v>65216</c:v>
                </c:pt>
                <c:pt idx="3039">
                  <c:v>64284</c:v>
                </c:pt>
                <c:pt idx="3040">
                  <c:v>63528</c:v>
                </c:pt>
                <c:pt idx="3041">
                  <c:v>63691</c:v>
                </c:pt>
                <c:pt idx="3042">
                  <c:v>62923</c:v>
                </c:pt>
                <c:pt idx="3043">
                  <c:v>61738</c:v>
                </c:pt>
                <c:pt idx="3044">
                  <c:v>61293</c:v>
                </c:pt>
                <c:pt idx="3045">
                  <c:v>63058</c:v>
                </c:pt>
                <c:pt idx="3046">
                  <c:v>62105</c:v>
                </c:pt>
                <c:pt idx="3047">
                  <c:v>61954</c:v>
                </c:pt>
                <c:pt idx="3048">
                  <c:v>62698</c:v>
                </c:pt>
                <c:pt idx="3049">
                  <c:v>63010</c:v>
                </c:pt>
                <c:pt idx="3050">
                  <c:v>62618</c:v>
                </c:pt>
                <c:pt idx="3051">
                  <c:v>62494</c:v>
                </c:pt>
                <c:pt idx="3052">
                  <c:v>61539</c:v>
                </c:pt>
                <c:pt idx="3053">
                  <c:v>61971</c:v>
                </c:pt>
                <c:pt idx="3054">
                  <c:v>61750</c:v>
                </c:pt>
                <c:pt idx="3055">
                  <c:v>62198</c:v>
                </c:pt>
                <c:pt idx="3056">
                  <c:v>61691</c:v>
                </c:pt>
                <c:pt idx="3057">
                  <c:v>61820</c:v>
                </c:pt>
                <c:pt idx="3058">
                  <c:v>62423</c:v>
                </c:pt>
                <c:pt idx="3059">
                  <c:v>62104</c:v>
                </c:pt>
                <c:pt idx="3060">
                  <c:v>60820</c:v>
                </c:pt>
                <c:pt idx="3061">
                  <c:v>61220</c:v>
                </c:pt>
                <c:pt idx="3062">
                  <c:v>60365</c:v>
                </c:pt>
                <c:pt idx="3063">
                  <c:v>59786</c:v>
                </c:pt>
                <c:pt idx="3064">
                  <c:v>59783</c:v>
                </c:pt>
                <c:pt idx="3065">
                  <c:v>59445</c:v>
                </c:pt>
                <c:pt idx="3066">
                  <c:v>57539</c:v>
                </c:pt>
                <c:pt idx="3067">
                  <c:v>56237</c:v>
                </c:pt>
                <c:pt idx="3068">
                  <c:v>55887</c:v>
                </c:pt>
                <c:pt idx="3069">
                  <c:v>54038</c:v>
                </c:pt>
                <c:pt idx="3070">
                  <c:v>54513</c:v>
                </c:pt>
                <c:pt idx="3071">
                  <c:v>56590</c:v>
                </c:pt>
                <c:pt idx="3072">
                  <c:v>55038</c:v>
                </c:pt>
                <c:pt idx="3073">
                  <c:v>54619</c:v>
                </c:pt>
                <c:pt idx="3074">
                  <c:v>54063</c:v>
                </c:pt>
                <c:pt idx="3075">
                  <c:v>54463</c:v>
                </c:pt>
                <c:pt idx="3076">
                  <c:v>55212</c:v>
                </c:pt>
                <c:pt idx="3077">
                  <c:v>54633</c:v>
                </c:pt>
                <c:pt idx="3078">
                  <c:v>53797</c:v>
                </c:pt>
                <c:pt idx="3079">
                  <c:v>54490</c:v>
                </c:pt>
                <c:pt idx="3080">
                  <c:v>53402</c:v>
                </c:pt>
                <c:pt idx="3081">
                  <c:v>53416</c:v>
                </c:pt>
                <c:pt idx="3082">
                  <c:v>52481</c:v>
                </c:pt>
                <c:pt idx="3083">
                  <c:v>54156</c:v>
                </c:pt>
                <c:pt idx="3084">
                  <c:v>54429</c:v>
                </c:pt>
                <c:pt idx="3085">
                  <c:v>54001</c:v>
                </c:pt>
                <c:pt idx="3086">
                  <c:v>55049</c:v>
                </c:pt>
                <c:pt idx="3087">
                  <c:v>55650</c:v>
                </c:pt>
                <c:pt idx="3088">
                  <c:v>55351</c:v>
                </c:pt>
                <c:pt idx="3089">
                  <c:v>56104</c:v>
                </c:pt>
                <c:pt idx="3090">
                  <c:v>56195</c:v>
                </c:pt>
                <c:pt idx="3091">
                  <c:v>57195</c:v>
                </c:pt>
                <c:pt idx="3092">
                  <c:v>57166</c:v>
                </c:pt>
                <c:pt idx="3093">
                  <c:v>55505</c:v>
                </c:pt>
                <c:pt idx="3094">
                  <c:v>55439</c:v>
                </c:pt>
                <c:pt idx="3095">
                  <c:v>53805</c:v>
                </c:pt>
                <c:pt idx="3096">
                  <c:v>53836</c:v>
                </c:pt>
                <c:pt idx="3097">
                  <c:v>53108</c:v>
                </c:pt>
                <c:pt idx="3098">
                  <c:v>52652</c:v>
                </c:pt>
                <c:pt idx="3099">
                  <c:v>54354</c:v>
                </c:pt>
                <c:pt idx="3100">
                  <c:v>54692</c:v>
                </c:pt>
                <c:pt idx="3101">
                  <c:v>55780</c:v>
                </c:pt>
                <c:pt idx="3102">
                  <c:v>56076</c:v>
                </c:pt>
                <c:pt idx="3103">
                  <c:v>56379</c:v>
                </c:pt>
                <c:pt idx="3104">
                  <c:v>55394</c:v>
                </c:pt>
                <c:pt idx="3105">
                  <c:v>53705</c:v>
                </c:pt>
                <c:pt idx="3106">
                  <c:v>53569</c:v>
                </c:pt>
                <c:pt idx="3107">
                  <c:v>53420</c:v>
                </c:pt>
                <c:pt idx="3108">
                  <c:v>54330</c:v>
                </c:pt>
                <c:pt idx="3109">
                  <c:v>53401</c:v>
                </c:pt>
                <c:pt idx="3110">
                  <c:v>53909</c:v>
                </c:pt>
                <c:pt idx="3111">
                  <c:v>54583</c:v>
                </c:pt>
                <c:pt idx="3112">
                  <c:v>55346</c:v>
                </c:pt>
                <c:pt idx="3113">
                  <c:v>54194</c:v>
                </c:pt>
                <c:pt idx="3114">
                  <c:v>53033</c:v>
                </c:pt>
                <c:pt idx="3115">
                  <c:v>52638</c:v>
                </c:pt>
                <c:pt idx="3116">
                  <c:v>52607</c:v>
                </c:pt>
                <c:pt idx="3117">
                  <c:v>54002</c:v>
                </c:pt>
                <c:pt idx="3118">
                  <c:v>56553</c:v>
                </c:pt>
                <c:pt idx="3119">
                  <c:v>57240</c:v>
                </c:pt>
                <c:pt idx="3120">
                  <c:v>56097</c:v>
                </c:pt>
                <c:pt idx="3121">
                  <c:v>56291</c:v>
                </c:pt>
                <c:pt idx="3122">
                  <c:v>55520</c:v>
                </c:pt>
                <c:pt idx="3123">
                  <c:v>57255</c:v>
                </c:pt>
                <c:pt idx="3124">
                  <c:v>58344</c:v>
                </c:pt>
                <c:pt idx="3125">
                  <c:v>57725</c:v>
                </c:pt>
                <c:pt idx="3126">
                  <c:v>58950</c:v>
                </c:pt>
                <c:pt idx="3127">
                  <c:v>58797</c:v>
                </c:pt>
                <c:pt idx="3128">
                  <c:v>59208</c:v>
                </c:pt>
                <c:pt idx="3129">
                  <c:v>59122</c:v>
                </c:pt>
                <c:pt idx="3130">
                  <c:v>58082</c:v>
                </c:pt>
                <c:pt idx="3131">
                  <c:v>58189</c:v>
                </c:pt>
                <c:pt idx="3132">
                  <c:v>59445</c:v>
                </c:pt>
                <c:pt idx="3133">
                  <c:v>59082</c:v>
                </c:pt>
                <c:pt idx="3134">
                  <c:v>59283</c:v>
                </c:pt>
                <c:pt idx="3135">
                  <c:v>58917</c:v>
                </c:pt>
                <c:pt idx="3136">
                  <c:v>59380</c:v>
                </c:pt>
                <c:pt idx="3137">
                  <c:v>58511</c:v>
                </c:pt>
                <c:pt idx="3138">
                  <c:v>58425</c:v>
                </c:pt>
                <c:pt idx="3139">
                  <c:v>58111</c:v>
                </c:pt>
                <c:pt idx="3140">
                  <c:v>58406</c:v>
                </c:pt>
                <c:pt idx="3141">
                  <c:v>57369</c:v>
                </c:pt>
                <c:pt idx="3142">
                  <c:v>57256</c:v>
                </c:pt>
                <c:pt idx="3143">
                  <c:v>57061</c:v>
                </c:pt>
                <c:pt idx="3144">
                  <c:v>57281</c:v>
                </c:pt>
                <c:pt idx="3145">
                  <c:v>56233</c:v>
                </c:pt>
                <c:pt idx="3146">
                  <c:v>56863</c:v>
                </c:pt>
                <c:pt idx="3147">
                  <c:v>58321</c:v>
                </c:pt>
                <c:pt idx="3148">
                  <c:v>58404</c:v>
                </c:pt>
                <c:pt idx="3149">
                  <c:v>59422</c:v>
                </c:pt>
                <c:pt idx="3150">
                  <c:v>59921</c:v>
                </c:pt>
                <c:pt idx="3151">
                  <c:v>61958</c:v>
                </c:pt>
                <c:pt idx="3152">
                  <c:v>62105</c:v>
                </c:pt>
                <c:pt idx="3153">
                  <c:v>61805</c:v>
                </c:pt>
                <c:pt idx="3154">
                  <c:v>61804</c:v>
                </c:pt>
                <c:pt idx="3155">
                  <c:v>61651</c:v>
                </c:pt>
                <c:pt idx="3156">
                  <c:v>61687</c:v>
                </c:pt>
                <c:pt idx="3157">
                  <c:v>61320</c:v>
                </c:pt>
                <c:pt idx="3158">
                  <c:v>61909</c:v>
                </c:pt>
                <c:pt idx="3159">
                  <c:v>60501</c:v>
                </c:pt>
                <c:pt idx="3160">
                  <c:v>60478</c:v>
                </c:pt>
                <c:pt idx="3161">
                  <c:v>60239</c:v>
                </c:pt>
                <c:pt idx="3162">
                  <c:v>59175</c:v>
                </c:pt>
                <c:pt idx="3163">
                  <c:v>59570</c:v>
                </c:pt>
                <c:pt idx="3164">
                  <c:v>59222</c:v>
                </c:pt>
                <c:pt idx="3165">
                  <c:v>58627</c:v>
                </c:pt>
                <c:pt idx="3166">
                  <c:v>58458</c:v>
                </c:pt>
                <c:pt idx="3167">
                  <c:v>58571</c:v>
                </c:pt>
                <c:pt idx="3168">
                  <c:v>59317</c:v>
                </c:pt>
                <c:pt idx="3169">
                  <c:v>58939</c:v>
                </c:pt>
                <c:pt idx="3170">
                  <c:v>58456</c:v>
                </c:pt>
                <c:pt idx="3171">
                  <c:v>59161</c:v>
                </c:pt>
                <c:pt idx="3172">
                  <c:v>59601</c:v>
                </c:pt>
                <c:pt idx="3173">
                  <c:v>59743</c:v>
                </c:pt>
                <c:pt idx="3174">
                  <c:v>60087</c:v>
                </c:pt>
                <c:pt idx="3175">
                  <c:v>59733</c:v>
                </c:pt>
                <c:pt idx="3176">
                  <c:v>58922</c:v>
                </c:pt>
                <c:pt idx="3177">
                  <c:v>58700</c:v>
                </c:pt>
                <c:pt idx="3178">
                  <c:v>57690</c:v>
                </c:pt>
                <c:pt idx="3179">
                  <c:v>57160</c:v>
                </c:pt>
                <c:pt idx="3180">
                  <c:v>57836</c:v>
                </c:pt>
                <c:pt idx="3181">
                  <c:v>57277</c:v>
                </c:pt>
                <c:pt idx="3182">
                  <c:v>57176</c:v>
                </c:pt>
                <c:pt idx="3183">
                  <c:v>57683</c:v>
                </c:pt>
                <c:pt idx="3184">
                  <c:v>57068</c:v>
                </c:pt>
                <c:pt idx="3185">
                  <c:v>58382</c:v>
                </c:pt>
                <c:pt idx="3186">
                  <c:v>58209</c:v>
                </c:pt>
                <c:pt idx="3187">
                  <c:v>59458</c:v>
                </c:pt>
                <c:pt idx="3188">
                  <c:v>58517</c:v>
                </c:pt>
                <c:pt idx="3189">
                  <c:v>57524</c:v>
                </c:pt>
                <c:pt idx="3190">
                  <c:v>57357</c:v>
                </c:pt>
                <c:pt idx="3191">
                  <c:v>57064</c:v>
                </c:pt>
                <c:pt idx="3192">
                  <c:v>57486</c:v>
                </c:pt>
                <c:pt idx="3193">
                  <c:v>56279</c:v>
                </c:pt>
                <c:pt idx="3194">
                  <c:v>55402</c:v>
                </c:pt>
                <c:pt idx="3195">
                  <c:v>56450</c:v>
                </c:pt>
                <c:pt idx="3196">
                  <c:v>56242</c:v>
                </c:pt>
                <c:pt idx="3197">
                  <c:v>56436</c:v>
                </c:pt>
                <c:pt idx="3198">
                  <c:v>57574</c:v>
                </c:pt>
                <c:pt idx="3199">
                  <c:v>56737</c:v>
                </c:pt>
                <c:pt idx="3200">
                  <c:v>56248</c:v>
                </c:pt>
                <c:pt idx="3201">
                  <c:v>56539</c:v>
                </c:pt>
                <c:pt idx="3202">
                  <c:v>57852</c:v>
                </c:pt>
                <c:pt idx="3203">
                  <c:v>57474</c:v>
                </c:pt>
                <c:pt idx="3204">
                  <c:v>58202</c:v>
                </c:pt>
                <c:pt idx="3205">
                  <c:v>57563</c:v>
                </c:pt>
                <c:pt idx="3206">
                  <c:v>57679</c:v>
                </c:pt>
                <c:pt idx="3207">
                  <c:v>57656</c:v>
                </c:pt>
                <c:pt idx="3208">
                  <c:v>58487</c:v>
                </c:pt>
                <c:pt idx="3209">
                  <c:v>59248</c:v>
                </c:pt>
                <c:pt idx="3210">
                  <c:v>59623</c:v>
                </c:pt>
                <c:pt idx="3211">
                  <c:v>59474</c:v>
                </c:pt>
                <c:pt idx="3212">
                  <c:v>59316</c:v>
                </c:pt>
                <c:pt idx="3213">
                  <c:v>59604</c:v>
                </c:pt>
                <c:pt idx="3214">
                  <c:v>59566</c:v>
                </c:pt>
                <c:pt idx="3215">
                  <c:v>60460</c:v>
                </c:pt>
                <c:pt idx="3216">
                  <c:v>60998</c:v>
                </c:pt>
                <c:pt idx="3217">
                  <c:v>61276</c:v>
                </c:pt>
                <c:pt idx="3218">
                  <c:v>61007</c:v>
                </c:pt>
                <c:pt idx="3219">
                  <c:v>60959</c:v>
                </c:pt>
                <c:pt idx="3220">
                  <c:v>60415</c:v>
                </c:pt>
                <c:pt idx="3221">
                  <c:v>60952</c:v>
                </c:pt>
                <c:pt idx="3222">
                  <c:v>62550</c:v>
                </c:pt>
                <c:pt idx="3223">
                  <c:v>63312</c:v>
                </c:pt>
                <c:pt idx="3224">
                  <c:v>62523</c:v>
                </c:pt>
                <c:pt idx="3225">
                  <c:v>61932</c:v>
                </c:pt>
                <c:pt idx="3226">
                  <c:v>61127</c:v>
                </c:pt>
                <c:pt idx="3227">
                  <c:v>61578</c:v>
                </c:pt>
                <c:pt idx="3228">
                  <c:v>61678</c:v>
                </c:pt>
                <c:pt idx="3229">
                  <c:v>61497</c:v>
                </c:pt>
                <c:pt idx="3230">
                  <c:v>62080</c:v>
                </c:pt>
                <c:pt idx="3231">
                  <c:v>61727</c:v>
                </c:pt>
                <c:pt idx="3232">
                  <c:v>61787</c:v>
                </c:pt>
                <c:pt idx="3233">
                  <c:v>62194</c:v>
                </c:pt>
                <c:pt idx="3234">
                  <c:v>61956</c:v>
                </c:pt>
                <c:pt idx="3235">
                  <c:v>61899</c:v>
                </c:pt>
                <c:pt idx="3236">
                  <c:v>61692</c:v>
                </c:pt>
                <c:pt idx="3237">
                  <c:v>61966</c:v>
                </c:pt>
                <c:pt idx="3238">
                  <c:v>61169</c:v>
                </c:pt>
                <c:pt idx="3239">
                  <c:v>60027</c:v>
                </c:pt>
                <c:pt idx="3240">
                  <c:v>60406</c:v>
                </c:pt>
                <c:pt idx="3241">
                  <c:v>59336</c:v>
                </c:pt>
                <c:pt idx="3242">
                  <c:v>59761</c:v>
                </c:pt>
                <c:pt idx="3243">
                  <c:v>60351</c:v>
                </c:pt>
                <c:pt idx="3244">
                  <c:v>59575</c:v>
                </c:pt>
                <c:pt idx="3245">
                  <c:v>59444</c:v>
                </c:pt>
                <c:pt idx="3246">
                  <c:v>58951</c:v>
                </c:pt>
                <c:pt idx="3247">
                  <c:v>58372</c:v>
                </c:pt>
                <c:pt idx="3248">
                  <c:v>58497</c:v>
                </c:pt>
                <c:pt idx="3249">
                  <c:v>58405</c:v>
                </c:pt>
                <c:pt idx="3250">
                  <c:v>58077</c:v>
                </c:pt>
                <c:pt idx="3251">
                  <c:v>57903</c:v>
                </c:pt>
                <c:pt idx="3252">
                  <c:v>57613</c:v>
                </c:pt>
                <c:pt idx="3253">
                  <c:v>57314</c:v>
                </c:pt>
                <c:pt idx="3254">
                  <c:v>56177</c:v>
                </c:pt>
                <c:pt idx="3255">
                  <c:v>56154</c:v>
                </c:pt>
                <c:pt idx="3256">
                  <c:v>56697</c:v>
                </c:pt>
                <c:pt idx="3257">
                  <c:v>56617</c:v>
                </c:pt>
                <c:pt idx="3258">
                  <c:v>56948</c:v>
                </c:pt>
                <c:pt idx="3259">
                  <c:v>57273</c:v>
                </c:pt>
                <c:pt idx="3260">
                  <c:v>57424</c:v>
                </c:pt>
                <c:pt idx="3261">
                  <c:v>56883</c:v>
                </c:pt>
                <c:pt idx="3262">
                  <c:v>56499</c:v>
                </c:pt>
                <c:pt idx="3263">
                  <c:v>55950</c:v>
                </c:pt>
                <c:pt idx="3264">
                  <c:v>57940</c:v>
                </c:pt>
                <c:pt idx="3265">
                  <c:v>58846</c:v>
                </c:pt>
                <c:pt idx="3266">
                  <c:v>58432</c:v>
                </c:pt>
                <c:pt idx="3267">
                  <c:v>58544</c:v>
                </c:pt>
                <c:pt idx="3268">
                  <c:v>58208</c:v>
                </c:pt>
                <c:pt idx="3269">
                  <c:v>57385</c:v>
                </c:pt>
                <c:pt idx="3270">
                  <c:v>57281</c:v>
                </c:pt>
                <c:pt idx="3271">
                  <c:v>56869</c:v>
                </c:pt>
                <c:pt idx="3272">
                  <c:v>56972</c:v>
                </c:pt>
                <c:pt idx="3273">
                  <c:v>56361</c:v>
                </c:pt>
                <c:pt idx="3274">
                  <c:v>56030</c:v>
                </c:pt>
                <c:pt idx="3275">
                  <c:v>55576</c:v>
                </c:pt>
                <c:pt idx="3276">
                  <c:v>55243</c:v>
                </c:pt>
                <c:pt idx="3277">
                  <c:v>54873</c:v>
                </c:pt>
                <c:pt idx="3278">
                  <c:v>55671</c:v>
                </c:pt>
                <c:pt idx="3279">
                  <c:v>56034</c:v>
                </c:pt>
                <c:pt idx="3280">
                  <c:v>56352</c:v>
                </c:pt>
                <c:pt idx="3281">
                  <c:v>56348</c:v>
                </c:pt>
                <c:pt idx="3282">
                  <c:v>54889</c:v>
                </c:pt>
                <c:pt idx="3283">
                  <c:v>54888</c:v>
                </c:pt>
                <c:pt idx="3284">
                  <c:v>54648</c:v>
                </c:pt>
                <c:pt idx="3285">
                  <c:v>55050</c:v>
                </c:pt>
                <c:pt idx="3286">
                  <c:v>55092</c:v>
                </c:pt>
                <c:pt idx="3287">
                  <c:v>55912</c:v>
                </c:pt>
                <c:pt idx="3288">
                  <c:v>56189</c:v>
                </c:pt>
                <c:pt idx="3289">
                  <c:v>55400</c:v>
                </c:pt>
                <c:pt idx="3290">
                  <c:v>55398</c:v>
                </c:pt>
                <c:pt idx="3291">
                  <c:v>52949</c:v>
                </c:pt>
                <c:pt idx="3292">
                  <c:v>53990</c:v>
                </c:pt>
                <c:pt idx="3293">
                  <c:v>52881</c:v>
                </c:pt>
                <c:pt idx="3294">
                  <c:v>53165</c:v>
                </c:pt>
                <c:pt idx="3295">
                  <c:v>53928</c:v>
                </c:pt>
                <c:pt idx="3296">
                  <c:v>54297</c:v>
                </c:pt>
                <c:pt idx="3297">
                  <c:v>54884</c:v>
                </c:pt>
                <c:pt idx="3298">
                  <c:v>54984</c:v>
                </c:pt>
                <c:pt idx="3299">
                  <c:v>54963</c:v>
                </c:pt>
                <c:pt idx="3300">
                  <c:v>54252</c:v>
                </c:pt>
                <c:pt idx="3301">
                  <c:v>54887</c:v>
                </c:pt>
                <c:pt idx="3302">
                  <c:v>55910</c:v>
                </c:pt>
                <c:pt idx="3303">
                  <c:v>55321</c:v>
                </c:pt>
                <c:pt idx="3304">
                  <c:v>55488</c:v>
                </c:pt>
                <c:pt idx="3305">
                  <c:v>55429</c:v>
                </c:pt>
                <c:pt idx="3306">
                  <c:v>56274</c:v>
                </c:pt>
                <c:pt idx="3307">
                  <c:v>55804</c:v>
                </c:pt>
                <c:pt idx="3308">
                  <c:v>55447</c:v>
                </c:pt>
                <c:pt idx="3309">
                  <c:v>55107</c:v>
                </c:pt>
                <c:pt idx="3310">
                  <c:v>54447</c:v>
                </c:pt>
                <c:pt idx="3311">
                  <c:v>54666</c:v>
                </c:pt>
                <c:pt idx="3312">
                  <c:v>54936</c:v>
                </c:pt>
                <c:pt idx="3313">
                  <c:v>54772</c:v>
                </c:pt>
                <c:pt idx="3314">
                  <c:v>55164</c:v>
                </c:pt>
                <c:pt idx="3315">
                  <c:v>55700</c:v>
                </c:pt>
                <c:pt idx="3316">
                  <c:v>56265</c:v>
                </c:pt>
                <c:pt idx="3317">
                  <c:v>56429</c:v>
                </c:pt>
                <c:pt idx="3318">
                  <c:v>56349</c:v>
                </c:pt>
                <c:pt idx="3319">
                  <c:v>56406</c:v>
                </c:pt>
                <c:pt idx="3320">
                  <c:v>56395</c:v>
                </c:pt>
                <c:pt idx="3321">
                  <c:v>56036</c:v>
                </c:pt>
                <c:pt idx="3322">
                  <c:v>54634</c:v>
                </c:pt>
                <c:pt idx="3323">
                  <c:v>53506</c:v>
                </c:pt>
                <c:pt idx="3324">
                  <c:v>53944</c:v>
                </c:pt>
                <c:pt idx="3325">
                  <c:v>54018</c:v>
                </c:pt>
                <c:pt idx="3326">
                  <c:v>52799</c:v>
                </c:pt>
                <c:pt idx="3327">
                  <c:v>52845</c:v>
                </c:pt>
                <c:pt idx="3328">
                  <c:v>51619</c:v>
                </c:pt>
                <c:pt idx="3329">
                  <c:v>51316</c:v>
                </c:pt>
                <c:pt idx="3330">
                  <c:v>49769</c:v>
                </c:pt>
                <c:pt idx="3331">
                  <c:v>49180</c:v>
                </c:pt>
                <c:pt idx="3332">
                  <c:v>50414</c:v>
                </c:pt>
                <c:pt idx="3333">
                  <c:v>49332</c:v>
                </c:pt>
                <c:pt idx="3334">
                  <c:v>49088</c:v>
                </c:pt>
                <c:pt idx="3335">
                  <c:v>49464</c:v>
                </c:pt>
                <c:pt idx="3336">
                  <c:v>47893</c:v>
                </c:pt>
                <c:pt idx="3337">
                  <c:v>48214</c:v>
                </c:pt>
                <c:pt idx="3338">
                  <c:v>47056</c:v>
                </c:pt>
                <c:pt idx="3339">
                  <c:v>45965</c:v>
                </c:pt>
                <c:pt idx="3340">
                  <c:v>46893</c:v>
                </c:pt>
                <c:pt idx="3341">
                  <c:v>47171</c:v>
                </c:pt>
                <c:pt idx="3342">
                  <c:v>47609</c:v>
                </c:pt>
                <c:pt idx="3343">
                  <c:v>47457</c:v>
                </c:pt>
                <c:pt idx="3344">
                  <c:v>47229</c:v>
                </c:pt>
                <c:pt idx="3345">
                  <c:v>45228</c:v>
                </c:pt>
                <c:pt idx="3346">
                  <c:v>45044</c:v>
                </c:pt>
                <c:pt idx="3347">
                  <c:v>45763</c:v>
                </c:pt>
                <c:pt idx="3348">
                  <c:v>45210</c:v>
                </c:pt>
                <c:pt idx="3349">
                  <c:v>45075</c:v>
                </c:pt>
                <c:pt idx="3350">
                  <c:v>45483</c:v>
                </c:pt>
                <c:pt idx="3351">
                  <c:v>46626</c:v>
                </c:pt>
                <c:pt idx="3352">
                  <c:v>45533</c:v>
                </c:pt>
                <c:pt idx="3353">
                  <c:v>46738</c:v>
                </c:pt>
                <c:pt idx="3354">
                  <c:v>46869</c:v>
                </c:pt>
                <c:pt idx="3355">
                  <c:v>47407</c:v>
                </c:pt>
                <c:pt idx="3356">
                  <c:v>47656</c:v>
                </c:pt>
                <c:pt idx="3357">
                  <c:v>47400</c:v>
                </c:pt>
                <c:pt idx="3358">
                  <c:v>48574</c:v>
                </c:pt>
                <c:pt idx="3359">
                  <c:v>48819</c:v>
                </c:pt>
                <c:pt idx="3360">
                  <c:v>48374</c:v>
                </c:pt>
                <c:pt idx="3361">
                  <c:v>49066</c:v>
                </c:pt>
                <c:pt idx="3362">
                  <c:v>49422</c:v>
                </c:pt>
                <c:pt idx="3363">
                  <c:v>49212</c:v>
                </c:pt>
                <c:pt idx="3364">
                  <c:v>48561</c:v>
                </c:pt>
                <c:pt idx="3365">
                  <c:v>48234</c:v>
                </c:pt>
                <c:pt idx="3366">
                  <c:v>49140</c:v>
                </c:pt>
                <c:pt idx="3367">
                  <c:v>48474</c:v>
                </c:pt>
                <c:pt idx="3368">
                  <c:v>48436</c:v>
                </c:pt>
                <c:pt idx="3369">
                  <c:v>47421</c:v>
                </c:pt>
                <c:pt idx="3370">
                  <c:v>47447</c:v>
                </c:pt>
                <c:pt idx="3371">
                  <c:v>48928</c:v>
                </c:pt>
                <c:pt idx="3372">
                  <c:v>49874</c:v>
                </c:pt>
                <c:pt idx="3373">
                  <c:v>50299</c:v>
                </c:pt>
                <c:pt idx="3374">
                  <c:v>50600</c:v>
                </c:pt>
                <c:pt idx="3375">
                  <c:v>50895</c:v>
                </c:pt>
                <c:pt idx="3376">
                  <c:v>50908</c:v>
                </c:pt>
                <c:pt idx="3377">
                  <c:v>51574</c:v>
                </c:pt>
                <c:pt idx="3378">
                  <c:v>50507</c:v>
                </c:pt>
                <c:pt idx="3379">
                  <c:v>50405</c:v>
                </c:pt>
                <c:pt idx="3380">
                  <c:v>51397</c:v>
                </c:pt>
                <c:pt idx="3381">
                  <c:v>52197</c:v>
                </c:pt>
                <c:pt idx="3382">
                  <c:v>51429</c:v>
                </c:pt>
                <c:pt idx="3383">
                  <c:v>50091</c:v>
                </c:pt>
                <c:pt idx="3384">
                  <c:v>49866</c:v>
                </c:pt>
                <c:pt idx="3385">
                  <c:v>49921</c:v>
                </c:pt>
                <c:pt idx="3386">
                  <c:v>50011</c:v>
                </c:pt>
                <c:pt idx="3387">
                  <c:v>51835</c:v>
                </c:pt>
                <c:pt idx="3388">
                  <c:v>51625</c:v>
                </c:pt>
                <c:pt idx="3389">
                  <c:v>51716</c:v>
                </c:pt>
                <c:pt idx="3390">
                  <c:v>52351</c:v>
                </c:pt>
                <c:pt idx="3391">
                  <c:v>53749</c:v>
                </c:pt>
                <c:pt idx="3392">
                  <c:v>54251</c:v>
                </c:pt>
                <c:pt idx="3393">
                  <c:v>53979</c:v>
                </c:pt>
                <c:pt idx="3394">
                  <c:v>53570</c:v>
                </c:pt>
                <c:pt idx="3395">
                  <c:v>53307</c:v>
                </c:pt>
                <c:pt idx="3396">
                  <c:v>53797</c:v>
                </c:pt>
                <c:pt idx="3397">
                  <c:v>53821</c:v>
                </c:pt>
                <c:pt idx="3398">
                  <c:v>54271</c:v>
                </c:pt>
                <c:pt idx="3399">
                  <c:v>55702</c:v>
                </c:pt>
                <c:pt idx="3400">
                  <c:v>55095</c:v>
                </c:pt>
                <c:pt idx="3401">
                  <c:v>54110</c:v>
                </c:pt>
                <c:pt idx="3402">
                  <c:v>54602</c:v>
                </c:pt>
                <c:pt idx="3403">
                  <c:v>54431</c:v>
                </c:pt>
                <c:pt idx="3404">
                  <c:v>54261</c:v>
                </c:pt>
                <c:pt idx="3405">
                  <c:v>53782</c:v>
                </c:pt>
                <c:pt idx="3406">
                  <c:v>53738</c:v>
                </c:pt>
                <c:pt idx="3407">
                  <c:v>52338</c:v>
                </c:pt>
                <c:pt idx="3408">
                  <c:v>53179</c:v>
                </c:pt>
                <c:pt idx="3409">
                  <c:v>53100</c:v>
                </c:pt>
                <c:pt idx="3410">
                  <c:v>52489</c:v>
                </c:pt>
                <c:pt idx="3411">
                  <c:v>52848</c:v>
                </c:pt>
                <c:pt idx="3412">
                  <c:v>52417</c:v>
                </c:pt>
                <c:pt idx="3413">
                  <c:v>52312</c:v>
                </c:pt>
                <c:pt idx="3414">
                  <c:v>52547</c:v>
                </c:pt>
                <c:pt idx="3415">
                  <c:v>52996</c:v>
                </c:pt>
                <c:pt idx="3416">
                  <c:v>53149</c:v>
                </c:pt>
                <c:pt idx="3417">
                  <c:v>54170</c:v>
                </c:pt>
                <c:pt idx="3418">
                  <c:v>54980</c:v>
                </c:pt>
                <c:pt idx="3419">
                  <c:v>55973</c:v>
                </c:pt>
                <c:pt idx="3420">
                  <c:v>55358</c:v>
                </c:pt>
                <c:pt idx="3421">
                  <c:v>55378</c:v>
                </c:pt>
                <c:pt idx="3422">
                  <c:v>56077</c:v>
                </c:pt>
                <c:pt idx="3423">
                  <c:v>56460</c:v>
                </c:pt>
                <c:pt idx="3424">
                  <c:v>55440</c:v>
                </c:pt>
                <c:pt idx="3425">
                  <c:v>54877</c:v>
                </c:pt>
                <c:pt idx="3426">
                  <c:v>54154</c:v>
                </c:pt>
                <c:pt idx="3427">
                  <c:v>55073</c:v>
                </c:pt>
                <c:pt idx="3428">
                  <c:v>54538</c:v>
                </c:pt>
                <c:pt idx="3429">
                  <c:v>54172</c:v>
                </c:pt>
                <c:pt idx="3430">
                  <c:v>54256</c:v>
                </c:pt>
                <c:pt idx="3431">
                  <c:v>54013</c:v>
                </c:pt>
                <c:pt idx="3432">
                  <c:v>54436</c:v>
                </c:pt>
                <c:pt idx="3433">
                  <c:v>53831</c:v>
                </c:pt>
                <c:pt idx="3434">
                  <c:v>53384</c:v>
                </c:pt>
                <c:pt idx="3435">
                  <c:v>52740</c:v>
                </c:pt>
                <c:pt idx="3436">
                  <c:v>52248</c:v>
                </c:pt>
                <c:pt idx="3437">
                  <c:v>52623</c:v>
                </c:pt>
                <c:pt idx="3438">
                  <c:v>51804</c:v>
                </c:pt>
                <c:pt idx="3439">
                  <c:v>52230</c:v>
                </c:pt>
                <c:pt idx="3440">
                  <c:v>53451</c:v>
                </c:pt>
                <c:pt idx="3441">
                  <c:v>54307</c:v>
                </c:pt>
                <c:pt idx="3442">
                  <c:v>53032</c:v>
                </c:pt>
                <c:pt idx="3443">
                  <c:v>52688</c:v>
                </c:pt>
                <c:pt idx="3444">
                  <c:v>52800</c:v>
                </c:pt>
                <c:pt idx="3445">
                  <c:v>52263</c:v>
                </c:pt>
                <c:pt idx="3446">
                  <c:v>51446</c:v>
                </c:pt>
                <c:pt idx="3447">
                  <c:v>51861</c:v>
                </c:pt>
                <c:pt idx="3448">
                  <c:v>51846</c:v>
                </c:pt>
                <c:pt idx="3449">
                  <c:v>52482</c:v>
                </c:pt>
                <c:pt idx="3450">
                  <c:v>51244</c:v>
                </c:pt>
                <c:pt idx="3451">
                  <c:v>50348</c:v>
                </c:pt>
                <c:pt idx="3452">
                  <c:v>50215</c:v>
                </c:pt>
                <c:pt idx="3453">
                  <c:v>50787</c:v>
                </c:pt>
                <c:pt idx="3454">
                  <c:v>50944</c:v>
                </c:pt>
                <c:pt idx="3455">
                  <c:v>51165</c:v>
                </c:pt>
                <c:pt idx="3456">
                  <c:v>50993</c:v>
                </c:pt>
                <c:pt idx="3457">
                  <c:v>50067</c:v>
                </c:pt>
                <c:pt idx="3458">
                  <c:v>50121</c:v>
                </c:pt>
                <c:pt idx="3459">
                  <c:v>50051</c:v>
                </c:pt>
                <c:pt idx="3460">
                  <c:v>50279</c:v>
                </c:pt>
                <c:pt idx="3461">
                  <c:v>50090</c:v>
                </c:pt>
                <c:pt idx="3462">
                  <c:v>50563</c:v>
                </c:pt>
                <c:pt idx="3463">
                  <c:v>51633</c:v>
                </c:pt>
                <c:pt idx="3464">
                  <c:v>51185</c:v>
                </c:pt>
                <c:pt idx="3465">
                  <c:v>51356</c:v>
                </c:pt>
                <c:pt idx="3466">
                  <c:v>51221</c:v>
                </c:pt>
                <c:pt idx="3467">
                  <c:v>51266</c:v>
                </c:pt>
                <c:pt idx="3468">
                  <c:v>51507</c:v>
                </c:pt>
                <c:pt idx="3469">
                  <c:v>50341</c:v>
                </c:pt>
                <c:pt idx="3470">
                  <c:v>50981</c:v>
                </c:pt>
                <c:pt idx="3471">
                  <c:v>50973</c:v>
                </c:pt>
                <c:pt idx="3472">
                  <c:v>50430</c:v>
                </c:pt>
                <c:pt idx="3473">
                  <c:v>50576</c:v>
                </c:pt>
                <c:pt idx="3474">
                  <c:v>49321</c:v>
                </c:pt>
                <c:pt idx="3475">
                  <c:v>49696</c:v>
                </c:pt>
                <c:pt idx="3476">
                  <c:v>49426</c:v>
                </c:pt>
                <c:pt idx="3477">
                  <c:v>49703</c:v>
                </c:pt>
                <c:pt idx="3478">
                  <c:v>50105</c:v>
                </c:pt>
                <c:pt idx="3479">
                  <c:v>49696</c:v>
                </c:pt>
                <c:pt idx="3480">
                  <c:v>49181</c:v>
                </c:pt>
                <c:pt idx="3481">
                  <c:v>48708</c:v>
                </c:pt>
                <c:pt idx="3482">
                  <c:v>48542</c:v>
                </c:pt>
                <c:pt idx="3483">
                  <c:v>49299</c:v>
                </c:pt>
                <c:pt idx="3484">
                  <c:v>48320</c:v>
                </c:pt>
                <c:pt idx="3485">
                  <c:v>47787</c:v>
                </c:pt>
                <c:pt idx="3486">
                  <c:v>47701</c:v>
                </c:pt>
                <c:pt idx="3487">
                  <c:v>47840</c:v>
                </c:pt>
                <c:pt idx="3488">
                  <c:v>47556</c:v>
                </c:pt>
                <c:pt idx="3489">
                  <c:v>47244</c:v>
                </c:pt>
                <c:pt idx="3490">
                  <c:v>47638</c:v>
                </c:pt>
                <c:pt idx="3491">
                  <c:v>46147</c:v>
                </c:pt>
                <c:pt idx="3492">
                  <c:v>46964</c:v>
                </c:pt>
                <c:pt idx="3493">
                  <c:v>46624</c:v>
                </c:pt>
                <c:pt idx="3494">
                  <c:v>47738</c:v>
                </c:pt>
                <c:pt idx="3495">
                  <c:v>48073</c:v>
                </c:pt>
                <c:pt idx="3496">
                  <c:v>47710</c:v>
                </c:pt>
                <c:pt idx="3497">
                  <c:v>48462</c:v>
                </c:pt>
                <c:pt idx="3498">
                  <c:v>48216</c:v>
                </c:pt>
                <c:pt idx="3499">
                  <c:v>47812</c:v>
                </c:pt>
                <c:pt idx="3500">
                  <c:v>48201</c:v>
                </c:pt>
                <c:pt idx="3501">
                  <c:v>47576</c:v>
                </c:pt>
                <c:pt idx="3502">
                  <c:v>46599</c:v>
                </c:pt>
                <c:pt idx="3503">
                  <c:v>47150</c:v>
                </c:pt>
                <c:pt idx="3504">
                  <c:v>47288</c:v>
                </c:pt>
                <c:pt idx="3505">
                  <c:v>47380</c:v>
                </c:pt>
                <c:pt idx="3506">
                  <c:v>47393</c:v>
                </c:pt>
                <c:pt idx="3507">
                  <c:v>46715</c:v>
                </c:pt>
                <c:pt idx="3508">
                  <c:v>46599</c:v>
                </c:pt>
                <c:pt idx="3509">
                  <c:v>47606</c:v>
                </c:pt>
                <c:pt idx="3510">
                  <c:v>47094</c:v>
                </c:pt>
                <c:pt idx="3511">
                  <c:v>46589</c:v>
                </c:pt>
                <c:pt idx="3512">
                  <c:v>47093</c:v>
                </c:pt>
                <c:pt idx="3513">
                  <c:v>46244</c:v>
                </c:pt>
                <c:pt idx="3514">
                  <c:v>45533</c:v>
                </c:pt>
                <c:pt idx="3515">
                  <c:v>45697</c:v>
                </c:pt>
                <c:pt idx="3516">
                  <c:v>45861</c:v>
                </c:pt>
                <c:pt idx="3517">
                  <c:v>45443</c:v>
                </c:pt>
                <c:pt idx="3518">
                  <c:v>44965</c:v>
                </c:pt>
                <c:pt idx="3519">
                  <c:v>45117</c:v>
                </c:pt>
                <c:pt idx="3520">
                  <c:v>46150</c:v>
                </c:pt>
                <c:pt idx="3521">
                  <c:v>46567</c:v>
                </c:pt>
                <c:pt idx="3522">
                  <c:v>47278</c:v>
                </c:pt>
                <c:pt idx="3523">
                  <c:v>47380</c:v>
                </c:pt>
                <c:pt idx="3524">
                  <c:v>47993</c:v>
                </c:pt>
                <c:pt idx="3525">
                  <c:v>48180</c:v>
                </c:pt>
                <c:pt idx="3526">
                  <c:v>47965</c:v>
                </c:pt>
                <c:pt idx="3527">
                  <c:v>49646</c:v>
                </c:pt>
                <c:pt idx="3528">
                  <c:v>49768</c:v>
                </c:pt>
                <c:pt idx="3529">
                  <c:v>50414</c:v>
                </c:pt>
                <c:pt idx="3530">
                  <c:v>50270</c:v>
                </c:pt>
                <c:pt idx="3531">
                  <c:v>51701</c:v>
                </c:pt>
                <c:pt idx="3532">
                  <c:v>51408</c:v>
                </c:pt>
                <c:pt idx="3533">
                  <c:v>51081</c:v>
                </c:pt>
                <c:pt idx="3534">
                  <c:v>52155</c:v>
                </c:pt>
                <c:pt idx="3535">
                  <c:v>51629</c:v>
                </c:pt>
                <c:pt idx="3536">
                  <c:v>51185</c:v>
                </c:pt>
                <c:pt idx="3537">
                  <c:v>51127</c:v>
                </c:pt>
                <c:pt idx="3538">
                  <c:v>51867</c:v>
                </c:pt>
                <c:pt idx="3539">
                  <c:v>51596</c:v>
                </c:pt>
                <c:pt idx="3540">
                  <c:v>50454</c:v>
                </c:pt>
                <c:pt idx="3541">
                  <c:v>51200</c:v>
                </c:pt>
                <c:pt idx="3542">
                  <c:v>52111</c:v>
                </c:pt>
                <c:pt idx="3543">
                  <c:v>51976</c:v>
                </c:pt>
                <c:pt idx="3544">
                  <c:v>51569</c:v>
                </c:pt>
                <c:pt idx="3545">
                  <c:v>51817</c:v>
                </c:pt>
                <c:pt idx="3546">
                  <c:v>51399</c:v>
                </c:pt>
                <c:pt idx="3547">
                  <c:v>51395</c:v>
                </c:pt>
                <c:pt idx="3548">
                  <c:v>51838</c:v>
                </c:pt>
                <c:pt idx="3549">
                  <c:v>51626</c:v>
                </c:pt>
                <c:pt idx="3550">
                  <c:v>52980</c:v>
                </c:pt>
                <c:pt idx="3551">
                  <c:v>53446</c:v>
                </c:pt>
                <c:pt idx="3552">
                  <c:v>53779</c:v>
                </c:pt>
                <c:pt idx="3553">
                  <c:v>54052</c:v>
                </c:pt>
                <c:pt idx="3554">
                  <c:v>53422</c:v>
                </c:pt>
                <c:pt idx="3555">
                  <c:v>53100</c:v>
                </c:pt>
                <c:pt idx="3556">
                  <c:v>54052</c:v>
                </c:pt>
                <c:pt idx="3557">
                  <c:v>53907</c:v>
                </c:pt>
                <c:pt idx="3558">
                  <c:v>54412</c:v>
                </c:pt>
                <c:pt idx="3559">
                  <c:v>53855</c:v>
                </c:pt>
                <c:pt idx="3560">
                  <c:v>53975</c:v>
                </c:pt>
                <c:pt idx="3561">
                  <c:v>53353</c:v>
                </c:pt>
                <c:pt idx="3562">
                  <c:v>52366</c:v>
                </c:pt>
                <c:pt idx="3563">
                  <c:v>52203</c:v>
                </c:pt>
                <c:pt idx="3564">
                  <c:v>52806</c:v>
                </c:pt>
                <c:pt idx="3565">
                  <c:v>52626</c:v>
                </c:pt>
                <c:pt idx="3566">
                  <c:v>52932</c:v>
                </c:pt>
                <c:pt idx="3567">
                  <c:v>52173</c:v>
                </c:pt>
                <c:pt idx="3568">
                  <c:v>52639</c:v>
                </c:pt>
                <c:pt idx="3569">
                  <c:v>52239</c:v>
                </c:pt>
                <c:pt idx="3570">
                  <c:v>51239</c:v>
                </c:pt>
                <c:pt idx="3571">
                  <c:v>51605</c:v>
                </c:pt>
                <c:pt idx="3572">
                  <c:v>52032</c:v>
                </c:pt>
                <c:pt idx="3573">
                  <c:v>51832</c:v>
                </c:pt>
                <c:pt idx="3574">
                  <c:v>51558</c:v>
                </c:pt>
                <c:pt idx="3575">
                  <c:v>53128</c:v>
                </c:pt>
                <c:pt idx="3576">
                  <c:v>54273</c:v>
                </c:pt>
                <c:pt idx="3577">
                  <c:v>54604</c:v>
                </c:pt>
                <c:pt idx="3578">
                  <c:v>55102</c:v>
                </c:pt>
                <c:pt idx="3579">
                  <c:v>54806</c:v>
                </c:pt>
                <c:pt idx="3580">
                  <c:v>54629</c:v>
                </c:pt>
                <c:pt idx="3581">
                  <c:v>54299</c:v>
                </c:pt>
                <c:pt idx="3582">
                  <c:v>55202</c:v>
                </c:pt>
                <c:pt idx="3583">
                  <c:v>54638</c:v>
                </c:pt>
                <c:pt idx="3584">
                  <c:v>54210</c:v>
                </c:pt>
                <c:pt idx="3585">
                  <c:v>54280</c:v>
                </c:pt>
                <c:pt idx="3586">
                  <c:v>53425</c:v>
                </c:pt>
                <c:pt idx="3587">
                  <c:v>53506</c:v>
                </c:pt>
                <c:pt idx="3588">
                  <c:v>53157</c:v>
                </c:pt>
                <c:pt idx="3589">
                  <c:v>53168</c:v>
                </c:pt>
                <c:pt idx="3590">
                  <c:v>53171</c:v>
                </c:pt>
                <c:pt idx="3591">
                  <c:v>53028</c:v>
                </c:pt>
                <c:pt idx="3592">
                  <c:v>53874</c:v>
                </c:pt>
                <c:pt idx="3593">
                  <c:v>54055</c:v>
                </c:pt>
                <c:pt idx="3594">
                  <c:v>53801</c:v>
                </c:pt>
                <c:pt idx="3595">
                  <c:v>53634</c:v>
                </c:pt>
                <c:pt idx="3596">
                  <c:v>54592</c:v>
                </c:pt>
                <c:pt idx="3597">
                  <c:v>54785</c:v>
                </c:pt>
                <c:pt idx="3598">
                  <c:v>55743</c:v>
                </c:pt>
                <c:pt idx="3599">
                  <c:v>55973</c:v>
                </c:pt>
                <c:pt idx="3600">
                  <c:v>55717</c:v>
                </c:pt>
                <c:pt idx="3601">
                  <c:v>55637</c:v>
                </c:pt>
                <c:pt idx="3602">
                  <c:v>57012</c:v>
                </c:pt>
                <c:pt idx="3603">
                  <c:v>57633</c:v>
                </c:pt>
                <c:pt idx="3604">
                  <c:v>57983</c:v>
                </c:pt>
                <c:pt idx="3605">
                  <c:v>57419</c:v>
                </c:pt>
                <c:pt idx="3606">
                  <c:v>57977</c:v>
                </c:pt>
                <c:pt idx="3607">
                  <c:v>57821</c:v>
                </c:pt>
                <c:pt idx="3608">
                  <c:v>57695</c:v>
                </c:pt>
                <c:pt idx="3609">
                  <c:v>57118</c:v>
                </c:pt>
                <c:pt idx="3610">
                  <c:v>56877</c:v>
                </c:pt>
                <c:pt idx="3611">
                  <c:v>55829</c:v>
                </c:pt>
                <c:pt idx="3612">
                  <c:v>55902</c:v>
                </c:pt>
                <c:pt idx="3613">
                  <c:v>56616</c:v>
                </c:pt>
                <c:pt idx="3614">
                  <c:v>56202</c:v>
                </c:pt>
                <c:pt idx="3615">
                  <c:v>56487</c:v>
                </c:pt>
                <c:pt idx="3616">
                  <c:v>56188</c:v>
                </c:pt>
                <c:pt idx="3617">
                  <c:v>55572</c:v>
                </c:pt>
                <c:pt idx="3618">
                  <c:v>56188</c:v>
                </c:pt>
                <c:pt idx="3619">
                  <c:v>55572</c:v>
                </c:pt>
                <c:pt idx="3620">
                  <c:v>55581</c:v>
                </c:pt>
                <c:pt idx="3621">
                  <c:v>55780</c:v>
                </c:pt>
                <c:pt idx="3622">
                  <c:v>56963</c:v>
                </c:pt>
                <c:pt idx="3623">
                  <c:v>57560</c:v>
                </c:pt>
                <c:pt idx="3624">
                  <c:v>58449</c:v>
                </c:pt>
                <c:pt idx="3625">
                  <c:v>58878</c:v>
                </c:pt>
                <c:pt idx="3626">
                  <c:v>58992</c:v>
                </c:pt>
                <c:pt idx="3627">
                  <c:v>58407</c:v>
                </c:pt>
                <c:pt idx="3628">
                  <c:v>59735</c:v>
                </c:pt>
                <c:pt idx="3629">
                  <c:v>59821</c:v>
                </c:pt>
                <c:pt idx="3630">
                  <c:v>60950</c:v>
                </c:pt>
                <c:pt idx="3631">
                  <c:v>60290</c:v>
                </c:pt>
                <c:pt idx="3632">
                  <c:v>61288</c:v>
                </c:pt>
                <c:pt idx="3633">
                  <c:v>61141</c:v>
                </c:pt>
                <c:pt idx="3634">
                  <c:v>61895</c:v>
                </c:pt>
                <c:pt idx="3635">
                  <c:v>61837</c:v>
                </c:pt>
                <c:pt idx="3636">
                  <c:v>60800</c:v>
                </c:pt>
                <c:pt idx="3637">
                  <c:v>60681</c:v>
                </c:pt>
                <c:pt idx="3638">
                  <c:v>59192</c:v>
                </c:pt>
                <c:pt idx="3639">
                  <c:v>58676</c:v>
                </c:pt>
                <c:pt idx="3640">
                  <c:v>58198</c:v>
                </c:pt>
                <c:pt idx="3641">
                  <c:v>58337</c:v>
                </c:pt>
                <c:pt idx="3642">
                  <c:v>56927</c:v>
                </c:pt>
                <c:pt idx="3643">
                  <c:v>57948</c:v>
                </c:pt>
                <c:pt idx="3644">
                  <c:v>59114</c:v>
                </c:pt>
                <c:pt idx="3645">
                  <c:v>59108</c:v>
                </c:pt>
                <c:pt idx="3646">
                  <c:v>58374</c:v>
                </c:pt>
                <c:pt idx="3647">
                  <c:v>57788</c:v>
                </c:pt>
                <c:pt idx="3648">
                  <c:v>56818</c:v>
                </c:pt>
                <c:pt idx="3649">
                  <c:v>56540</c:v>
                </c:pt>
                <c:pt idx="3650">
                  <c:v>56824</c:v>
                </c:pt>
                <c:pt idx="3651">
                  <c:v>55962</c:v>
                </c:pt>
                <c:pt idx="3652">
                  <c:v>57212</c:v>
                </c:pt>
                <c:pt idx="3653">
                  <c:v>54625</c:v>
                </c:pt>
                <c:pt idx="3654">
                  <c:v>54115</c:v>
                </c:pt>
                <c:pt idx="3655">
                  <c:v>52858</c:v>
                </c:pt>
                <c:pt idx="3656">
                  <c:v>53518</c:v>
                </c:pt>
                <c:pt idx="3657">
                  <c:v>54539</c:v>
                </c:pt>
                <c:pt idx="3658">
                  <c:v>57115</c:v>
                </c:pt>
                <c:pt idx="3659">
                  <c:v>57436</c:v>
                </c:pt>
                <c:pt idx="3660">
                  <c:v>57058</c:v>
                </c:pt>
                <c:pt idx="3661">
                  <c:v>57267</c:v>
                </c:pt>
                <c:pt idx="3662">
                  <c:v>55311</c:v>
                </c:pt>
                <c:pt idx="3663">
                  <c:v>57956</c:v>
                </c:pt>
                <c:pt idx="3664">
                  <c:v>58015</c:v>
                </c:pt>
                <c:pt idx="3665">
                  <c:v>56135</c:v>
                </c:pt>
                <c:pt idx="3666">
                  <c:v>54298</c:v>
                </c:pt>
                <c:pt idx="3667">
                  <c:v>55723</c:v>
                </c:pt>
                <c:pt idx="3668">
                  <c:v>54302</c:v>
                </c:pt>
                <c:pt idx="3669">
                  <c:v>52432</c:v>
                </c:pt>
                <c:pt idx="3670">
                  <c:v>52411</c:v>
                </c:pt>
                <c:pt idx="3671">
                  <c:v>50713</c:v>
                </c:pt>
                <c:pt idx="3672">
                  <c:v>51940</c:v>
                </c:pt>
                <c:pt idx="3673">
                  <c:v>50503</c:v>
                </c:pt>
                <c:pt idx="3674">
                  <c:v>52330</c:v>
                </c:pt>
                <c:pt idx="3675">
                  <c:v>51049</c:v>
                </c:pt>
                <c:pt idx="3676">
                  <c:v>52336</c:v>
                </c:pt>
                <c:pt idx="3677">
                  <c:v>54628</c:v>
                </c:pt>
                <c:pt idx="3678">
                  <c:v>53947</c:v>
                </c:pt>
                <c:pt idx="3679">
                  <c:v>54383</c:v>
                </c:pt>
                <c:pt idx="3680">
                  <c:v>53698</c:v>
                </c:pt>
                <c:pt idx="3681">
                  <c:v>52637</c:v>
                </c:pt>
                <c:pt idx="3682">
                  <c:v>53222</c:v>
                </c:pt>
                <c:pt idx="3683">
                  <c:v>52725</c:v>
                </c:pt>
                <c:pt idx="3684">
                  <c:v>52474</c:v>
                </c:pt>
                <c:pt idx="3685">
                  <c:v>52978</c:v>
                </c:pt>
                <c:pt idx="3686">
                  <c:v>51846</c:v>
                </c:pt>
                <c:pt idx="3687">
                  <c:v>51772</c:v>
                </c:pt>
                <c:pt idx="3688">
                  <c:v>51256</c:v>
                </c:pt>
                <c:pt idx="3689">
                  <c:v>52061</c:v>
                </c:pt>
                <c:pt idx="3690">
                  <c:v>53402</c:v>
                </c:pt>
                <c:pt idx="3691">
                  <c:v>56084</c:v>
                </c:pt>
                <c:pt idx="3692">
                  <c:v>55406</c:v>
                </c:pt>
                <c:pt idx="3693">
                  <c:v>55560</c:v>
                </c:pt>
                <c:pt idx="3694">
                  <c:v>55098</c:v>
                </c:pt>
                <c:pt idx="3695">
                  <c:v>54721</c:v>
                </c:pt>
                <c:pt idx="3696">
                  <c:v>54724</c:v>
                </c:pt>
                <c:pt idx="3697">
                  <c:v>52276</c:v>
                </c:pt>
                <c:pt idx="3698">
                  <c:v>51612</c:v>
                </c:pt>
                <c:pt idx="3699">
                  <c:v>52320</c:v>
                </c:pt>
                <c:pt idx="3700">
                  <c:v>51426</c:v>
                </c:pt>
                <c:pt idx="3701">
                  <c:v>51992</c:v>
                </c:pt>
                <c:pt idx="3702">
                  <c:v>50274</c:v>
                </c:pt>
                <c:pt idx="3703">
                  <c:v>50193</c:v>
                </c:pt>
                <c:pt idx="3704">
                  <c:v>49548</c:v>
                </c:pt>
                <c:pt idx="3705">
                  <c:v>49861</c:v>
                </c:pt>
                <c:pt idx="3706">
                  <c:v>48001</c:v>
                </c:pt>
                <c:pt idx="3707">
                  <c:v>47018</c:v>
                </c:pt>
                <c:pt idx="3708">
                  <c:v>47007</c:v>
                </c:pt>
                <c:pt idx="3709">
                  <c:v>48713</c:v>
                </c:pt>
                <c:pt idx="3710">
                  <c:v>48495</c:v>
                </c:pt>
                <c:pt idx="3711">
                  <c:v>49650</c:v>
                </c:pt>
                <c:pt idx="3712">
                  <c:v>50120</c:v>
                </c:pt>
                <c:pt idx="3713">
                  <c:v>50889</c:v>
                </c:pt>
                <c:pt idx="3714">
                  <c:v>50144</c:v>
                </c:pt>
                <c:pt idx="3715">
                  <c:v>50593</c:v>
                </c:pt>
                <c:pt idx="3716">
                  <c:v>50007</c:v>
                </c:pt>
                <c:pt idx="3717">
                  <c:v>48512</c:v>
                </c:pt>
                <c:pt idx="3718">
                  <c:v>47516</c:v>
                </c:pt>
                <c:pt idx="3719">
                  <c:v>48000</c:v>
                </c:pt>
                <c:pt idx="3720">
                  <c:v>49462</c:v>
                </c:pt>
                <c:pt idx="3721">
                  <c:v>49943</c:v>
                </c:pt>
                <c:pt idx="3722">
                  <c:v>48840</c:v>
                </c:pt>
                <c:pt idx="3723">
                  <c:v>48139</c:v>
                </c:pt>
                <c:pt idx="3724">
                  <c:v>48041</c:v>
                </c:pt>
                <c:pt idx="3725">
                  <c:v>47645</c:v>
                </c:pt>
                <c:pt idx="3726">
                  <c:v>48026</c:v>
                </c:pt>
                <c:pt idx="3727">
                  <c:v>49016</c:v>
                </c:pt>
                <c:pt idx="3728">
                  <c:v>47758</c:v>
                </c:pt>
                <c:pt idx="3729">
                  <c:v>47876</c:v>
                </c:pt>
                <c:pt idx="3730">
                  <c:v>49224</c:v>
                </c:pt>
                <c:pt idx="3731">
                  <c:v>49442</c:v>
                </c:pt>
                <c:pt idx="3732">
                  <c:v>48775</c:v>
                </c:pt>
                <c:pt idx="3733">
                  <c:v>48576</c:v>
                </c:pt>
                <c:pt idx="3734">
                  <c:v>48591</c:v>
                </c:pt>
                <c:pt idx="3735">
                  <c:v>47694</c:v>
                </c:pt>
                <c:pt idx="3736">
                  <c:v>47762</c:v>
                </c:pt>
                <c:pt idx="3737">
                  <c:v>46907</c:v>
                </c:pt>
                <c:pt idx="3738">
                  <c:v>47650</c:v>
                </c:pt>
                <c:pt idx="3739">
                  <c:v>48963</c:v>
                </c:pt>
                <c:pt idx="3740">
                  <c:v>49301</c:v>
                </c:pt>
                <c:pt idx="3741">
                  <c:v>49233</c:v>
                </c:pt>
                <c:pt idx="3742">
                  <c:v>48792</c:v>
                </c:pt>
                <c:pt idx="3743">
                  <c:v>49382</c:v>
                </c:pt>
                <c:pt idx="3744">
                  <c:v>48510</c:v>
                </c:pt>
                <c:pt idx="3745">
                  <c:v>48239</c:v>
                </c:pt>
                <c:pt idx="3746">
                  <c:v>49532</c:v>
                </c:pt>
                <c:pt idx="3747">
                  <c:v>50635</c:v>
                </c:pt>
                <c:pt idx="3748">
                  <c:v>51280</c:v>
                </c:pt>
                <c:pt idx="3749">
                  <c:v>51294</c:v>
                </c:pt>
                <c:pt idx="3750">
                  <c:v>51237</c:v>
                </c:pt>
                <c:pt idx="3751">
                  <c:v>51280</c:v>
                </c:pt>
                <c:pt idx="3752">
                  <c:v>51874</c:v>
                </c:pt>
                <c:pt idx="3753">
                  <c:v>51811</c:v>
                </c:pt>
                <c:pt idx="3754">
                  <c:v>51760</c:v>
                </c:pt>
                <c:pt idx="3755">
                  <c:v>51583</c:v>
                </c:pt>
                <c:pt idx="3756">
                  <c:v>51020</c:v>
                </c:pt>
                <c:pt idx="3757">
                  <c:v>51304</c:v>
                </c:pt>
                <c:pt idx="3758">
                  <c:v>50468</c:v>
                </c:pt>
                <c:pt idx="3759">
                  <c:v>50365</c:v>
                </c:pt>
                <c:pt idx="3760">
                  <c:v>49981</c:v>
                </c:pt>
                <c:pt idx="3761">
                  <c:v>49181</c:v>
                </c:pt>
                <c:pt idx="3762">
                  <c:v>48293</c:v>
                </c:pt>
                <c:pt idx="3763">
                  <c:v>48905</c:v>
                </c:pt>
                <c:pt idx="3764">
                  <c:v>48880</c:v>
                </c:pt>
                <c:pt idx="3765">
                  <c:v>48595</c:v>
                </c:pt>
                <c:pt idx="3766">
                  <c:v>48848</c:v>
                </c:pt>
                <c:pt idx="3767">
                  <c:v>50285</c:v>
                </c:pt>
                <c:pt idx="3768">
                  <c:v>51526</c:v>
                </c:pt>
                <c:pt idx="3769">
                  <c:v>50953</c:v>
                </c:pt>
                <c:pt idx="3770">
                  <c:v>51966</c:v>
                </c:pt>
                <c:pt idx="3771">
                  <c:v>51908</c:v>
                </c:pt>
                <c:pt idx="3772">
                  <c:v>51506</c:v>
                </c:pt>
                <c:pt idx="3773">
                  <c:v>51858</c:v>
                </c:pt>
                <c:pt idx="3774">
                  <c:v>50579</c:v>
                </c:pt>
                <c:pt idx="3775">
                  <c:v>50094</c:v>
                </c:pt>
                <c:pt idx="3776">
                  <c:v>51243</c:v>
                </c:pt>
                <c:pt idx="3777">
                  <c:v>51150</c:v>
                </c:pt>
                <c:pt idx="3778">
                  <c:v>52321</c:v>
                </c:pt>
                <c:pt idx="3779">
                  <c:v>53123</c:v>
                </c:pt>
                <c:pt idx="3780">
                  <c:v>53737</c:v>
                </c:pt>
                <c:pt idx="3781">
                  <c:v>53729</c:v>
                </c:pt>
                <c:pt idx="3782">
                  <c:v>53661</c:v>
                </c:pt>
                <c:pt idx="3783">
                  <c:v>53802</c:v>
                </c:pt>
                <c:pt idx="3784">
                  <c:v>54214</c:v>
                </c:pt>
                <c:pt idx="3785">
                  <c:v>54239</c:v>
                </c:pt>
                <c:pt idx="3786">
                  <c:v>53981</c:v>
                </c:pt>
                <c:pt idx="3787">
                  <c:v>54918</c:v>
                </c:pt>
                <c:pt idx="3788">
                  <c:v>54674</c:v>
                </c:pt>
                <c:pt idx="3789">
                  <c:v>53954</c:v>
                </c:pt>
                <c:pt idx="3790">
                  <c:v>53761</c:v>
                </c:pt>
                <c:pt idx="3791">
                  <c:v>54617</c:v>
                </c:pt>
                <c:pt idx="3792">
                  <c:v>55684</c:v>
                </c:pt>
                <c:pt idx="3793">
                  <c:v>56594</c:v>
                </c:pt>
                <c:pt idx="3794">
                  <c:v>55534</c:v>
                </c:pt>
                <c:pt idx="3795">
                  <c:v>55812</c:v>
                </c:pt>
                <c:pt idx="3796">
                  <c:v>55325</c:v>
                </c:pt>
                <c:pt idx="3797">
                  <c:v>56229</c:v>
                </c:pt>
                <c:pt idx="3798">
                  <c:v>57353</c:v>
                </c:pt>
                <c:pt idx="3799">
                  <c:v>58051</c:v>
                </c:pt>
                <c:pt idx="3800">
                  <c:v>57103</c:v>
                </c:pt>
                <c:pt idx="3801">
                  <c:v>56921</c:v>
                </c:pt>
                <c:pt idx="3802">
                  <c:v>57149</c:v>
                </c:pt>
                <c:pt idx="3803">
                  <c:v>57197</c:v>
                </c:pt>
                <c:pt idx="3804">
                  <c:v>56792</c:v>
                </c:pt>
                <c:pt idx="3805">
                  <c:v>56372</c:v>
                </c:pt>
                <c:pt idx="3806">
                  <c:v>56656</c:v>
                </c:pt>
                <c:pt idx="3807">
                  <c:v>57248</c:v>
                </c:pt>
                <c:pt idx="3808">
                  <c:v>56204</c:v>
                </c:pt>
                <c:pt idx="3809">
                  <c:v>55498</c:v>
                </c:pt>
                <c:pt idx="3810">
                  <c:v>54901</c:v>
                </c:pt>
                <c:pt idx="3811">
                  <c:v>55112</c:v>
                </c:pt>
                <c:pt idx="3812">
                  <c:v>54377</c:v>
                </c:pt>
                <c:pt idx="3813">
                  <c:v>54609</c:v>
                </c:pt>
                <c:pt idx="3814">
                  <c:v>53629</c:v>
                </c:pt>
                <c:pt idx="3815">
                  <c:v>54236</c:v>
                </c:pt>
                <c:pt idx="3816">
                  <c:v>53976</c:v>
                </c:pt>
                <c:pt idx="3817">
                  <c:v>52760</c:v>
                </c:pt>
                <c:pt idx="3818">
                  <c:v>53031</c:v>
                </c:pt>
                <c:pt idx="3819">
                  <c:v>54236</c:v>
                </c:pt>
                <c:pt idx="3820">
                  <c:v>53522</c:v>
                </c:pt>
                <c:pt idx="3821">
                  <c:v>52973</c:v>
                </c:pt>
                <c:pt idx="3822">
                  <c:v>52809</c:v>
                </c:pt>
                <c:pt idx="3823">
                  <c:v>52815</c:v>
                </c:pt>
                <c:pt idx="3824">
                  <c:v>53876</c:v>
                </c:pt>
                <c:pt idx="3825">
                  <c:v>53688</c:v>
                </c:pt>
                <c:pt idx="3826">
                  <c:v>53347</c:v>
                </c:pt>
                <c:pt idx="3827">
                  <c:v>53137</c:v>
                </c:pt>
                <c:pt idx="3828">
                  <c:v>53702</c:v>
                </c:pt>
                <c:pt idx="3829">
                  <c:v>53248</c:v>
                </c:pt>
                <c:pt idx="3830">
                  <c:v>54238</c:v>
                </c:pt>
                <c:pt idx="3831">
                  <c:v>53749</c:v>
                </c:pt>
                <c:pt idx="3832">
                  <c:v>53863</c:v>
                </c:pt>
                <c:pt idx="3833">
                  <c:v>53772</c:v>
                </c:pt>
                <c:pt idx="3834">
                  <c:v>53842</c:v>
                </c:pt>
                <c:pt idx="3835">
                  <c:v>53175</c:v>
                </c:pt>
                <c:pt idx="3836">
                  <c:v>54016</c:v>
                </c:pt>
                <c:pt idx="3837">
                  <c:v>53014</c:v>
                </c:pt>
                <c:pt idx="3838">
                  <c:v>53080</c:v>
                </c:pt>
                <c:pt idx="3839">
                  <c:v>52757</c:v>
                </c:pt>
                <c:pt idx="3840">
                  <c:v>53106</c:v>
                </c:pt>
                <c:pt idx="3841">
                  <c:v>52519</c:v>
                </c:pt>
                <c:pt idx="3842">
                  <c:v>52149</c:v>
                </c:pt>
                <c:pt idx="3843">
                  <c:v>52343</c:v>
                </c:pt>
                <c:pt idx="3844">
                  <c:v>51781</c:v>
                </c:pt>
                <c:pt idx="3845">
                  <c:v>52590</c:v>
                </c:pt>
                <c:pt idx="3846">
                  <c:v>53119</c:v>
                </c:pt>
                <c:pt idx="3847">
                  <c:v>53239</c:v>
                </c:pt>
                <c:pt idx="3848">
                  <c:v>52902</c:v>
                </c:pt>
                <c:pt idx="3849">
                  <c:v>53069</c:v>
                </c:pt>
                <c:pt idx="3850">
                  <c:v>52341</c:v>
                </c:pt>
                <c:pt idx="3851">
                  <c:v>51600</c:v>
                </c:pt>
                <c:pt idx="3852">
                  <c:v>51474</c:v>
                </c:pt>
                <c:pt idx="3853">
                  <c:v>50915</c:v>
                </c:pt>
                <c:pt idx="3854">
                  <c:v>49806</c:v>
                </c:pt>
                <c:pt idx="3855">
                  <c:v>49245</c:v>
                </c:pt>
                <c:pt idx="3856">
                  <c:v>48735</c:v>
                </c:pt>
                <c:pt idx="3857">
                  <c:v>49601</c:v>
                </c:pt>
                <c:pt idx="3858">
                  <c:v>50245</c:v>
                </c:pt>
                <c:pt idx="3859">
                  <c:v>49897</c:v>
                </c:pt>
                <c:pt idx="3860">
                  <c:v>50864</c:v>
                </c:pt>
                <c:pt idx="3861">
                  <c:v>50138</c:v>
                </c:pt>
                <c:pt idx="3862">
                  <c:v>50058</c:v>
                </c:pt>
                <c:pt idx="3863">
                  <c:v>50287</c:v>
                </c:pt>
                <c:pt idx="3864">
                  <c:v>50011</c:v>
                </c:pt>
                <c:pt idx="3865">
                  <c:v>48577</c:v>
                </c:pt>
                <c:pt idx="3866">
                  <c:v>49353</c:v>
                </c:pt>
                <c:pt idx="3867">
                  <c:v>49353</c:v>
                </c:pt>
                <c:pt idx="3868">
                  <c:v>48388</c:v>
                </c:pt>
                <c:pt idx="3869">
                  <c:v>48009</c:v>
                </c:pt>
                <c:pt idx="3870">
                  <c:v>47508</c:v>
                </c:pt>
                <c:pt idx="3871">
                  <c:v>47217</c:v>
                </c:pt>
                <c:pt idx="3872">
                  <c:v>47450</c:v>
                </c:pt>
                <c:pt idx="3873">
                  <c:v>46588</c:v>
                </c:pt>
                <c:pt idx="3874">
                  <c:v>46649</c:v>
                </c:pt>
                <c:pt idx="3875">
                  <c:v>45719</c:v>
                </c:pt>
                <c:pt idx="3876">
                  <c:v>44336</c:v>
                </c:pt>
                <c:pt idx="3877">
                  <c:v>44544</c:v>
                </c:pt>
                <c:pt idx="3878">
                  <c:v>46038</c:v>
                </c:pt>
                <c:pt idx="3879">
                  <c:v>47715</c:v>
                </c:pt>
                <c:pt idx="3880">
                  <c:v>47153</c:v>
                </c:pt>
                <c:pt idx="3881">
                  <c:v>46625</c:v>
                </c:pt>
                <c:pt idx="3882">
                  <c:v>45477</c:v>
                </c:pt>
                <c:pt idx="3883">
                  <c:v>46463</c:v>
                </c:pt>
                <c:pt idx="3884">
                  <c:v>47365</c:v>
                </c:pt>
                <c:pt idx="3885">
                  <c:v>46497</c:v>
                </c:pt>
                <c:pt idx="3886">
                  <c:v>46762</c:v>
                </c:pt>
                <c:pt idx="3887">
                  <c:v>46657</c:v>
                </c:pt>
                <c:pt idx="3888">
                  <c:v>46503</c:v>
                </c:pt>
                <c:pt idx="3889">
                  <c:v>46400</c:v>
                </c:pt>
                <c:pt idx="3890">
                  <c:v>47281</c:v>
                </c:pt>
                <c:pt idx="3891">
                  <c:v>47364</c:v>
                </c:pt>
                <c:pt idx="3892">
                  <c:v>48553</c:v>
                </c:pt>
                <c:pt idx="3893">
                  <c:v>48551</c:v>
                </c:pt>
                <c:pt idx="3894">
                  <c:v>47264</c:v>
                </c:pt>
                <c:pt idx="3895">
                  <c:v>46590</c:v>
                </c:pt>
                <c:pt idx="3896">
                  <c:v>46264</c:v>
                </c:pt>
                <c:pt idx="3897">
                  <c:v>45340</c:v>
                </c:pt>
                <c:pt idx="3898">
                  <c:v>45291</c:v>
                </c:pt>
                <c:pt idx="3899">
                  <c:v>44831</c:v>
                </c:pt>
                <c:pt idx="3900">
                  <c:v>43956</c:v>
                </c:pt>
                <c:pt idx="3901">
                  <c:v>44131</c:v>
                </c:pt>
                <c:pt idx="3902">
                  <c:v>45059</c:v>
                </c:pt>
                <c:pt idx="3903">
                  <c:v>45313</c:v>
                </c:pt>
                <c:pt idx="3904">
                  <c:v>47033</c:v>
                </c:pt>
                <c:pt idx="3905">
                  <c:v>47735</c:v>
                </c:pt>
                <c:pt idx="3906">
                  <c:v>47735</c:v>
                </c:pt>
                <c:pt idx="3907">
                  <c:v>48914</c:v>
                </c:pt>
                <c:pt idx="3908">
                  <c:v>49106</c:v>
                </c:pt>
                <c:pt idx="3909">
                  <c:v>49338</c:v>
                </c:pt>
                <c:pt idx="3910">
                  <c:v>47362</c:v>
                </c:pt>
                <c:pt idx="3911">
                  <c:v>46710</c:v>
                </c:pt>
                <c:pt idx="3912">
                  <c:v>47161</c:v>
                </c:pt>
                <c:pt idx="3913">
                  <c:v>47236</c:v>
                </c:pt>
                <c:pt idx="3914">
                  <c:v>47447</c:v>
                </c:pt>
                <c:pt idx="3915">
                  <c:v>47076</c:v>
                </c:pt>
                <c:pt idx="3916">
                  <c:v>47025</c:v>
                </c:pt>
                <c:pt idx="3917">
                  <c:v>47772</c:v>
                </c:pt>
                <c:pt idx="3918">
                  <c:v>47596</c:v>
                </c:pt>
                <c:pt idx="3919">
                  <c:v>47209</c:v>
                </c:pt>
                <c:pt idx="3920">
                  <c:v>47042</c:v>
                </c:pt>
                <c:pt idx="3921">
                  <c:v>46740</c:v>
                </c:pt>
                <c:pt idx="3922">
                  <c:v>45628</c:v>
                </c:pt>
                <c:pt idx="3923">
                  <c:v>45868</c:v>
                </c:pt>
                <c:pt idx="3924">
                  <c:v>48053</c:v>
                </c:pt>
                <c:pt idx="3925">
                  <c:v>47710</c:v>
                </c:pt>
                <c:pt idx="3926">
                  <c:v>48046</c:v>
                </c:pt>
                <c:pt idx="3927">
                  <c:v>46918</c:v>
                </c:pt>
                <c:pt idx="3928">
                  <c:v>46194</c:v>
                </c:pt>
                <c:pt idx="3929">
                  <c:v>46206</c:v>
                </c:pt>
                <c:pt idx="3930">
                  <c:v>47065</c:v>
                </c:pt>
                <c:pt idx="3931">
                  <c:v>46883</c:v>
                </c:pt>
                <c:pt idx="3932">
                  <c:v>46517</c:v>
                </c:pt>
                <c:pt idx="3933">
                  <c:v>46846</c:v>
                </c:pt>
                <c:pt idx="3934">
                  <c:v>47247</c:v>
                </c:pt>
                <c:pt idx="3935">
                  <c:v>47435</c:v>
                </c:pt>
                <c:pt idx="3936">
                  <c:v>48138</c:v>
                </c:pt>
                <c:pt idx="3937">
                  <c:v>48150</c:v>
                </c:pt>
                <c:pt idx="3938">
                  <c:v>48284</c:v>
                </c:pt>
                <c:pt idx="3939">
                  <c:v>46866</c:v>
                </c:pt>
                <c:pt idx="3940">
                  <c:v>47145</c:v>
                </c:pt>
                <c:pt idx="3941">
                  <c:v>45872</c:v>
                </c:pt>
                <c:pt idx="3942">
                  <c:v>45120</c:v>
                </c:pt>
                <c:pt idx="3943">
                  <c:v>45046</c:v>
                </c:pt>
                <c:pt idx="3944">
                  <c:v>44914</c:v>
                </c:pt>
                <c:pt idx="3945">
                  <c:v>46393</c:v>
                </c:pt>
                <c:pt idx="3946">
                  <c:v>45360</c:v>
                </c:pt>
                <c:pt idx="3947">
                  <c:v>45222</c:v>
                </c:pt>
                <c:pt idx="3948">
                  <c:v>44443</c:v>
                </c:pt>
                <c:pt idx="3949">
                  <c:v>46108</c:v>
                </c:pt>
                <c:pt idx="3950">
                  <c:v>45630</c:v>
                </c:pt>
                <c:pt idx="3951">
                  <c:v>45262</c:v>
                </c:pt>
                <c:pt idx="3952">
                  <c:v>44747</c:v>
                </c:pt>
                <c:pt idx="3953">
                  <c:v>44872</c:v>
                </c:pt>
                <c:pt idx="3954">
                  <c:v>45015</c:v>
                </c:pt>
                <c:pt idx="3955">
                  <c:v>45261</c:v>
                </c:pt>
                <c:pt idx="3956">
                  <c:v>43910</c:v>
                </c:pt>
                <c:pt idx="3957">
                  <c:v>43199</c:v>
                </c:pt>
                <c:pt idx="3958">
                  <c:v>43469</c:v>
                </c:pt>
                <c:pt idx="3959">
                  <c:v>47372</c:v>
                </c:pt>
                <c:pt idx="3960">
                  <c:v>43764</c:v>
                </c:pt>
                <c:pt idx="3961">
                  <c:v>43653</c:v>
                </c:pt>
                <c:pt idx="3962">
                  <c:v>43349</c:v>
                </c:pt>
                <c:pt idx="3963">
                  <c:v>42141</c:v>
                </c:pt>
                <c:pt idx="3964">
                  <c:v>42419</c:v>
                </c:pt>
                <c:pt idx="3965">
                  <c:v>41773</c:v>
                </c:pt>
                <c:pt idx="3966">
                  <c:v>40694</c:v>
                </c:pt>
                <c:pt idx="3967">
                  <c:v>40612</c:v>
                </c:pt>
                <c:pt idx="3968">
                  <c:v>39950</c:v>
                </c:pt>
                <c:pt idx="3969">
                  <c:v>39513</c:v>
                </c:pt>
                <c:pt idx="3970">
                  <c:v>38944</c:v>
                </c:pt>
                <c:pt idx="3971">
                  <c:v>39500</c:v>
                </c:pt>
                <c:pt idx="3972">
                  <c:v>38569</c:v>
                </c:pt>
                <c:pt idx="3973">
                  <c:v>37937</c:v>
                </c:pt>
                <c:pt idx="3974">
                  <c:v>38057</c:v>
                </c:pt>
                <c:pt idx="3975">
                  <c:v>37645</c:v>
                </c:pt>
                <c:pt idx="3976">
                  <c:v>37717</c:v>
                </c:pt>
                <c:pt idx="3977">
                  <c:v>38031</c:v>
                </c:pt>
                <c:pt idx="3978">
                  <c:v>37497</c:v>
                </c:pt>
                <c:pt idx="3979">
                  <c:v>38376</c:v>
                </c:pt>
                <c:pt idx="3980">
                  <c:v>38630</c:v>
                </c:pt>
                <c:pt idx="3981">
                  <c:v>40405</c:v>
                </c:pt>
                <c:pt idx="3982">
                  <c:v>40570</c:v>
                </c:pt>
                <c:pt idx="3983">
                  <c:v>38596</c:v>
                </c:pt>
                <c:pt idx="3984">
                  <c:v>39588</c:v>
                </c:pt>
                <c:pt idx="3985">
                  <c:v>40592</c:v>
                </c:pt>
                <c:pt idx="3986">
                  <c:v>40376</c:v>
                </c:pt>
                <c:pt idx="3987">
                  <c:v>39318</c:v>
                </c:pt>
                <c:pt idx="3988">
                  <c:v>39808</c:v>
                </c:pt>
                <c:pt idx="3989">
                  <c:v>40092</c:v>
                </c:pt>
                <c:pt idx="3990">
                  <c:v>40947</c:v>
                </c:pt>
                <c:pt idx="3991">
                  <c:v>41630</c:v>
                </c:pt>
                <c:pt idx="3992">
                  <c:v>41477</c:v>
                </c:pt>
                <c:pt idx="3993">
                  <c:v>41543</c:v>
                </c:pt>
                <c:pt idx="3994">
                  <c:v>43234</c:v>
                </c:pt>
                <c:pt idx="3995">
                  <c:v>42520</c:v>
                </c:pt>
                <c:pt idx="3996">
                  <c:v>42084</c:v>
                </c:pt>
                <c:pt idx="3997">
                  <c:v>41887</c:v>
                </c:pt>
                <c:pt idx="3998">
                  <c:v>41593</c:v>
                </c:pt>
                <c:pt idx="3999">
                  <c:v>42793</c:v>
                </c:pt>
                <c:pt idx="4000">
                  <c:v>44121</c:v>
                </c:pt>
                <c:pt idx="4001">
                  <c:v>44893</c:v>
                </c:pt>
                <c:pt idx="4002">
                  <c:v>47193</c:v>
                </c:pt>
                <c:pt idx="4003">
                  <c:v>49084</c:v>
                </c:pt>
                <c:pt idx="4004">
                  <c:v>49246</c:v>
                </c:pt>
                <c:pt idx="4005">
                  <c:v>49102</c:v>
                </c:pt>
                <c:pt idx="4006">
                  <c:v>48665</c:v>
                </c:pt>
                <c:pt idx="4007">
                  <c:v>49571</c:v>
                </c:pt>
                <c:pt idx="4008">
                  <c:v>49638</c:v>
                </c:pt>
                <c:pt idx="4009">
                  <c:v>48867</c:v>
                </c:pt>
                <c:pt idx="4010">
                  <c:v>47130</c:v>
                </c:pt>
                <c:pt idx="4011">
                  <c:v>47763</c:v>
                </c:pt>
                <c:pt idx="4012">
                  <c:v>50913</c:v>
                </c:pt>
                <c:pt idx="4013">
                  <c:v>50814</c:v>
                </c:pt>
                <c:pt idx="4014">
                  <c:v>51171</c:v>
                </c:pt>
                <c:pt idx="4015">
                  <c:v>51010</c:v>
                </c:pt>
                <c:pt idx="4016">
                  <c:v>49690</c:v>
                </c:pt>
                <c:pt idx="4017">
                  <c:v>49657</c:v>
                </c:pt>
                <c:pt idx="4018">
                  <c:v>50838</c:v>
                </c:pt>
                <c:pt idx="4019">
                  <c:v>51154</c:v>
                </c:pt>
                <c:pt idx="4020">
                  <c:v>51248</c:v>
                </c:pt>
                <c:pt idx="4021">
                  <c:v>50055</c:v>
                </c:pt>
                <c:pt idx="4022">
                  <c:v>50561</c:v>
                </c:pt>
                <c:pt idx="4023">
                  <c:v>48779</c:v>
                </c:pt>
                <c:pt idx="4024">
                  <c:v>49053</c:v>
                </c:pt>
                <c:pt idx="4025">
                  <c:v>48096</c:v>
                </c:pt>
                <c:pt idx="4026">
                  <c:v>48513</c:v>
                </c:pt>
                <c:pt idx="4027">
                  <c:v>50292</c:v>
                </c:pt>
                <c:pt idx="4028">
                  <c:v>50165</c:v>
                </c:pt>
                <c:pt idx="4029">
                  <c:v>52001</c:v>
                </c:pt>
                <c:pt idx="4030">
                  <c:v>53149</c:v>
                </c:pt>
                <c:pt idx="4031">
                  <c:v>52411</c:v>
                </c:pt>
                <c:pt idx="4032">
                  <c:v>53227</c:v>
                </c:pt>
                <c:pt idx="4033">
                  <c:v>52894</c:v>
                </c:pt>
                <c:pt idx="4034">
                  <c:v>53710</c:v>
                </c:pt>
                <c:pt idx="4035">
                  <c:v>53630</c:v>
                </c:pt>
                <c:pt idx="4036">
                  <c:v>52907</c:v>
                </c:pt>
                <c:pt idx="4037">
                  <c:v>51861</c:v>
                </c:pt>
                <c:pt idx="4038">
                  <c:v>53082</c:v>
                </c:pt>
                <c:pt idx="4039">
                  <c:v>54477</c:v>
                </c:pt>
                <c:pt idx="4040">
                  <c:v>54311</c:v>
                </c:pt>
                <c:pt idx="4041">
                  <c:v>53910</c:v>
                </c:pt>
                <c:pt idx="4042">
                  <c:v>53561</c:v>
                </c:pt>
                <c:pt idx="4043">
                  <c:v>52260</c:v>
                </c:pt>
                <c:pt idx="4044">
                  <c:v>52552</c:v>
                </c:pt>
                <c:pt idx="4045">
                  <c:v>51671</c:v>
                </c:pt>
                <c:pt idx="4046">
                  <c:v>51717</c:v>
                </c:pt>
                <c:pt idx="4047">
                  <c:v>50990</c:v>
                </c:pt>
                <c:pt idx="4048">
                  <c:v>53070</c:v>
                </c:pt>
                <c:pt idx="4049">
                  <c:v>52764</c:v>
                </c:pt>
                <c:pt idx="4050">
                  <c:v>53241</c:v>
                </c:pt>
                <c:pt idx="4051">
                  <c:v>51804</c:v>
                </c:pt>
                <c:pt idx="4052">
                  <c:v>51802</c:v>
                </c:pt>
                <c:pt idx="4053">
                  <c:v>50839</c:v>
                </c:pt>
                <c:pt idx="4054">
                  <c:v>50561</c:v>
                </c:pt>
                <c:pt idx="4055">
                  <c:v>50132</c:v>
                </c:pt>
                <c:pt idx="4056">
                  <c:v>49722</c:v>
                </c:pt>
                <c:pt idx="4057">
                  <c:v>49330</c:v>
                </c:pt>
                <c:pt idx="4058">
                  <c:v>49345</c:v>
                </c:pt>
                <c:pt idx="4059">
                  <c:v>49482</c:v>
                </c:pt>
                <c:pt idx="4060">
                  <c:v>49051</c:v>
                </c:pt>
                <c:pt idx="4061">
                  <c:v>48964</c:v>
                </c:pt>
                <c:pt idx="4062">
                  <c:v>48471</c:v>
                </c:pt>
                <c:pt idx="4063">
                  <c:v>49012</c:v>
                </c:pt>
                <c:pt idx="4064">
                  <c:v>49887</c:v>
                </c:pt>
                <c:pt idx="4065">
                  <c:v>50619</c:v>
                </c:pt>
                <c:pt idx="4066">
                  <c:v>50431</c:v>
                </c:pt>
                <c:pt idx="4067">
                  <c:v>50487</c:v>
                </c:pt>
                <c:pt idx="4068">
                  <c:v>51629</c:v>
                </c:pt>
                <c:pt idx="4069">
                  <c:v>51118</c:v>
                </c:pt>
                <c:pt idx="4070">
                  <c:v>49422</c:v>
                </c:pt>
                <c:pt idx="4071">
                  <c:v>49660</c:v>
                </c:pt>
                <c:pt idx="4072">
                  <c:v>48648</c:v>
                </c:pt>
                <c:pt idx="4073">
                  <c:v>48914</c:v>
                </c:pt>
                <c:pt idx="4074">
                  <c:v>49411</c:v>
                </c:pt>
                <c:pt idx="4075">
                  <c:v>50837</c:v>
                </c:pt>
                <c:pt idx="4076">
                  <c:v>50156</c:v>
                </c:pt>
                <c:pt idx="4077">
                  <c:v>51559</c:v>
                </c:pt>
                <c:pt idx="4078">
                  <c:v>50105</c:v>
                </c:pt>
                <c:pt idx="4079">
                  <c:v>49245</c:v>
                </c:pt>
                <c:pt idx="4080">
                  <c:v>50006</c:v>
                </c:pt>
                <c:pt idx="4081">
                  <c:v>51001</c:v>
                </c:pt>
                <c:pt idx="4082">
                  <c:v>51526</c:v>
                </c:pt>
                <c:pt idx="4083">
                  <c:v>52233</c:v>
                </c:pt>
                <c:pt idx="4084">
                  <c:v>52568</c:v>
                </c:pt>
                <c:pt idx="4085">
                  <c:v>51842</c:v>
                </c:pt>
                <c:pt idx="4086">
                  <c:v>51901</c:v>
                </c:pt>
                <c:pt idx="4087">
                  <c:v>52014</c:v>
                </c:pt>
                <c:pt idx="4088">
                  <c:v>53140</c:v>
                </c:pt>
                <c:pt idx="4089">
                  <c:v>53960</c:v>
                </c:pt>
                <c:pt idx="4090">
                  <c:v>54256</c:v>
                </c:pt>
                <c:pt idx="4091">
                  <c:v>54598</c:v>
                </c:pt>
                <c:pt idx="4092">
                  <c:v>55480</c:v>
                </c:pt>
                <c:pt idx="4093">
                  <c:v>55578</c:v>
                </c:pt>
                <c:pt idx="4094">
                  <c:v>56484</c:v>
                </c:pt>
                <c:pt idx="4095">
                  <c:v>56698</c:v>
                </c:pt>
                <c:pt idx="4096">
                  <c:v>56578</c:v>
                </c:pt>
                <c:pt idx="4097">
                  <c:v>56641</c:v>
                </c:pt>
                <c:pt idx="4098">
                  <c:v>57002</c:v>
                </c:pt>
                <c:pt idx="4099">
                  <c:v>56872</c:v>
                </c:pt>
                <c:pt idx="4100">
                  <c:v>56782</c:v>
                </c:pt>
                <c:pt idx="4101">
                  <c:v>56852</c:v>
                </c:pt>
                <c:pt idx="4102">
                  <c:v>56667</c:v>
                </c:pt>
                <c:pt idx="4103">
                  <c:v>57308</c:v>
                </c:pt>
                <c:pt idx="4104">
                  <c:v>56755</c:v>
                </c:pt>
                <c:pt idx="4105">
                  <c:v>56162</c:v>
                </c:pt>
                <c:pt idx="4106">
                  <c:v>57076</c:v>
                </c:pt>
                <c:pt idx="4107">
                  <c:v>57593</c:v>
                </c:pt>
                <c:pt idx="4108">
                  <c:v>57661</c:v>
                </c:pt>
                <c:pt idx="4109">
                  <c:v>57635</c:v>
                </c:pt>
                <c:pt idx="4110">
                  <c:v>57689</c:v>
                </c:pt>
                <c:pt idx="4111">
                  <c:v>56919</c:v>
                </c:pt>
                <c:pt idx="4112">
                  <c:v>58299</c:v>
                </c:pt>
                <c:pt idx="4113">
                  <c:v>58298</c:v>
                </c:pt>
                <c:pt idx="4114">
                  <c:v>59145</c:v>
                </c:pt>
                <c:pt idx="4115">
                  <c:v>58855</c:v>
                </c:pt>
                <c:pt idx="4116">
                  <c:v>59323</c:v>
                </c:pt>
                <c:pt idx="4117">
                  <c:v>59166</c:v>
                </c:pt>
                <c:pt idx="4118">
                  <c:v>59098</c:v>
                </c:pt>
                <c:pt idx="4119">
                  <c:v>57781</c:v>
                </c:pt>
                <c:pt idx="4120">
                  <c:v>58020</c:v>
                </c:pt>
                <c:pt idx="4121">
                  <c:v>57717</c:v>
                </c:pt>
                <c:pt idx="4122">
                  <c:v>57722</c:v>
                </c:pt>
                <c:pt idx="4123">
                  <c:v>57716</c:v>
                </c:pt>
                <c:pt idx="4124">
                  <c:v>58610</c:v>
                </c:pt>
                <c:pt idx="4125">
                  <c:v>58575</c:v>
                </c:pt>
                <c:pt idx="4126">
                  <c:v>57901</c:v>
                </c:pt>
                <c:pt idx="4127">
                  <c:v>58236</c:v>
                </c:pt>
                <c:pt idx="4128">
                  <c:v>59616</c:v>
                </c:pt>
                <c:pt idx="4129">
                  <c:v>59566</c:v>
                </c:pt>
                <c:pt idx="4130">
                  <c:v>60129</c:v>
                </c:pt>
                <c:pt idx="4131">
                  <c:v>60231</c:v>
                </c:pt>
                <c:pt idx="4132">
                  <c:v>57999</c:v>
                </c:pt>
                <c:pt idx="4133">
                  <c:v>58586</c:v>
                </c:pt>
                <c:pt idx="4134">
                  <c:v>56820</c:v>
                </c:pt>
                <c:pt idx="4135">
                  <c:v>57059</c:v>
                </c:pt>
                <c:pt idx="4136">
                  <c:v>57909</c:v>
                </c:pt>
                <c:pt idx="4137">
                  <c:v>57079</c:v>
                </c:pt>
                <c:pt idx="4138">
                  <c:v>57350</c:v>
                </c:pt>
                <c:pt idx="4139">
                  <c:v>57736</c:v>
                </c:pt>
                <c:pt idx="4140">
                  <c:v>58393</c:v>
                </c:pt>
                <c:pt idx="4141">
                  <c:v>58994</c:v>
                </c:pt>
                <c:pt idx="4142">
                  <c:v>58697</c:v>
                </c:pt>
                <c:pt idx="4143">
                  <c:v>58053</c:v>
                </c:pt>
                <c:pt idx="4144">
                  <c:v>58382</c:v>
                </c:pt>
                <c:pt idx="4145">
                  <c:v>59355</c:v>
                </c:pt>
                <c:pt idx="4146">
                  <c:v>58350</c:v>
                </c:pt>
                <c:pt idx="4147">
                  <c:v>58367</c:v>
                </c:pt>
                <c:pt idx="4148">
                  <c:v>59461</c:v>
                </c:pt>
                <c:pt idx="4149">
                  <c:v>59339</c:v>
                </c:pt>
                <c:pt idx="4150">
                  <c:v>60254</c:v>
                </c:pt>
                <c:pt idx="4151">
                  <c:v>60644</c:v>
                </c:pt>
                <c:pt idx="4152">
                  <c:v>61108</c:v>
                </c:pt>
                <c:pt idx="4153">
                  <c:v>61668</c:v>
                </c:pt>
                <c:pt idx="4154">
                  <c:v>61021</c:v>
                </c:pt>
                <c:pt idx="4155">
                  <c:v>61118</c:v>
                </c:pt>
                <c:pt idx="4156">
                  <c:v>61767</c:v>
                </c:pt>
                <c:pt idx="4157">
                  <c:v>62696</c:v>
                </c:pt>
                <c:pt idx="4158">
                  <c:v>63782</c:v>
                </c:pt>
                <c:pt idx="4159">
                  <c:v>63505</c:v>
                </c:pt>
                <c:pt idx="4160">
                  <c:v>63837</c:v>
                </c:pt>
                <c:pt idx="4161">
                  <c:v>61108</c:v>
                </c:pt>
                <c:pt idx="4162">
                  <c:v>64059</c:v>
                </c:pt>
                <c:pt idx="4163">
                  <c:v>63866</c:v>
                </c:pt>
                <c:pt idx="4164">
                  <c:v>63825</c:v>
                </c:pt>
                <c:pt idx="4165">
                  <c:v>64249</c:v>
                </c:pt>
                <c:pt idx="4166">
                  <c:v>64307</c:v>
                </c:pt>
                <c:pt idx="4167">
                  <c:v>64924</c:v>
                </c:pt>
                <c:pt idx="4168">
                  <c:v>63326</c:v>
                </c:pt>
                <c:pt idx="4169">
                  <c:v>61750</c:v>
                </c:pt>
                <c:pt idx="4170">
                  <c:v>61598</c:v>
                </c:pt>
                <c:pt idx="4171">
                  <c:v>64051</c:v>
                </c:pt>
                <c:pt idx="4172">
                  <c:v>64157</c:v>
                </c:pt>
                <c:pt idx="4173">
                  <c:v>63258</c:v>
                </c:pt>
                <c:pt idx="4174">
                  <c:v>61200</c:v>
                </c:pt>
                <c:pt idx="4175">
                  <c:v>59183</c:v>
                </c:pt>
                <c:pt idx="4176">
                  <c:v>59657</c:v>
                </c:pt>
                <c:pt idx="4177">
                  <c:v>60759</c:v>
                </c:pt>
                <c:pt idx="4178">
                  <c:v>59770</c:v>
                </c:pt>
                <c:pt idx="4179">
                  <c:v>59961</c:v>
                </c:pt>
                <c:pt idx="4180">
                  <c:v>61070</c:v>
                </c:pt>
                <c:pt idx="4181">
                  <c:v>61954</c:v>
                </c:pt>
                <c:pt idx="4182">
                  <c:v>61985</c:v>
                </c:pt>
                <c:pt idx="4183">
                  <c:v>61395</c:v>
                </c:pt>
                <c:pt idx="4184">
                  <c:v>61559</c:v>
                </c:pt>
                <c:pt idx="4185">
                  <c:v>62855</c:v>
                </c:pt>
                <c:pt idx="4186">
                  <c:v>60986</c:v>
                </c:pt>
                <c:pt idx="4187">
                  <c:v>61906</c:v>
                </c:pt>
                <c:pt idx="4188">
                  <c:v>59506</c:v>
                </c:pt>
                <c:pt idx="4189">
                  <c:v>60316</c:v>
                </c:pt>
                <c:pt idx="4190">
                  <c:v>59831</c:v>
                </c:pt>
                <c:pt idx="4191">
                  <c:v>61088</c:v>
                </c:pt>
                <c:pt idx="4192">
                  <c:v>61414</c:v>
                </c:pt>
                <c:pt idx="4193">
                  <c:v>60676</c:v>
                </c:pt>
                <c:pt idx="4194">
                  <c:v>60500</c:v>
                </c:pt>
                <c:pt idx="4195">
                  <c:v>59178</c:v>
                </c:pt>
                <c:pt idx="4196">
                  <c:v>59280</c:v>
                </c:pt>
                <c:pt idx="4197">
                  <c:v>58212</c:v>
                </c:pt>
                <c:pt idx="4198">
                  <c:v>58396</c:v>
                </c:pt>
                <c:pt idx="4199">
                  <c:v>58389</c:v>
                </c:pt>
                <c:pt idx="4200">
                  <c:v>57110</c:v>
                </c:pt>
                <c:pt idx="4201">
                  <c:v>57582</c:v>
                </c:pt>
                <c:pt idx="4202">
                  <c:v>57646</c:v>
                </c:pt>
                <c:pt idx="4203">
                  <c:v>57255</c:v>
                </c:pt>
                <c:pt idx="4204">
                  <c:v>57937</c:v>
                </c:pt>
                <c:pt idx="4205">
                  <c:v>58620</c:v>
                </c:pt>
                <c:pt idx="4206">
                  <c:v>58696</c:v>
                </c:pt>
                <c:pt idx="4207">
                  <c:v>59781</c:v>
                </c:pt>
                <c:pt idx="4208">
                  <c:v>60227</c:v>
                </c:pt>
                <c:pt idx="4209">
                  <c:v>59588</c:v>
                </c:pt>
                <c:pt idx="4210">
                  <c:v>61813</c:v>
                </c:pt>
                <c:pt idx="4211">
                  <c:v>61589</c:v>
                </c:pt>
                <c:pt idx="4212">
                  <c:v>62070</c:v>
                </c:pt>
                <c:pt idx="4213">
                  <c:v>61665</c:v>
                </c:pt>
                <c:pt idx="4214">
                  <c:v>61700</c:v>
                </c:pt>
                <c:pt idx="4215">
                  <c:v>62131</c:v>
                </c:pt>
                <c:pt idx="4216">
                  <c:v>62446</c:v>
                </c:pt>
                <c:pt idx="4217">
                  <c:v>63953</c:v>
                </c:pt>
                <c:pt idx="4218">
                  <c:v>63651</c:v>
                </c:pt>
                <c:pt idx="4219">
                  <c:v>63831</c:v>
                </c:pt>
                <c:pt idx="4220">
                  <c:v>64354</c:v>
                </c:pt>
                <c:pt idx="4221">
                  <c:v>64149</c:v>
                </c:pt>
                <c:pt idx="4222">
                  <c:v>63950</c:v>
                </c:pt>
                <c:pt idx="4223">
                  <c:v>64521</c:v>
                </c:pt>
                <c:pt idx="4224">
                  <c:v>65748</c:v>
                </c:pt>
                <c:pt idx="4225">
                  <c:v>65840</c:v>
                </c:pt>
                <c:pt idx="4226">
                  <c:v>66190</c:v>
                </c:pt>
                <c:pt idx="4227">
                  <c:v>66033</c:v>
                </c:pt>
                <c:pt idx="4228">
                  <c:v>64301</c:v>
                </c:pt>
                <c:pt idx="4229">
                  <c:v>64670</c:v>
                </c:pt>
                <c:pt idx="4230">
                  <c:v>64836</c:v>
                </c:pt>
                <c:pt idx="4231">
                  <c:v>64578</c:v>
                </c:pt>
                <c:pt idx="4232">
                  <c:v>64953</c:v>
                </c:pt>
                <c:pt idx="4233">
                  <c:v>63992</c:v>
                </c:pt>
                <c:pt idx="4234">
                  <c:v>64198</c:v>
                </c:pt>
                <c:pt idx="4235">
                  <c:v>64835</c:v>
                </c:pt>
                <c:pt idx="4236">
                  <c:v>64964</c:v>
                </c:pt>
                <c:pt idx="4237">
                  <c:v>66124</c:v>
                </c:pt>
                <c:pt idx="4238">
                  <c:v>66967</c:v>
                </c:pt>
                <c:pt idx="4239">
                  <c:v>66712</c:v>
                </c:pt>
                <c:pt idx="4240">
                  <c:v>67975</c:v>
                </c:pt>
                <c:pt idx="4241">
                  <c:v>67814</c:v>
                </c:pt>
                <c:pt idx="4242">
                  <c:v>67748</c:v>
                </c:pt>
                <c:pt idx="4243">
                  <c:v>68532</c:v>
                </c:pt>
                <c:pt idx="4244">
                  <c:v>69052</c:v>
                </c:pt>
                <c:pt idx="4245">
                  <c:v>68589</c:v>
                </c:pt>
                <c:pt idx="4246">
                  <c:v>67461</c:v>
                </c:pt>
                <c:pt idx="4247">
                  <c:v>66662</c:v>
                </c:pt>
                <c:pt idx="4248">
                  <c:v>66988</c:v>
                </c:pt>
                <c:pt idx="4249">
                  <c:v>65854</c:v>
                </c:pt>
                <c:pt idx="4250">
                  <c:v>66785</c:v>
                </c:pt>
                <c:pt idx="4251">
                  <c:v>66341</c:v>
                </c:pt>
                <c:pt idx="4252">
                  <c:v>65742</c:v>
                </c:pt>
                <c:pt idx="4253">
                  <c:v>64718</c:v>
                </c:pt>
                <c:pt idx="4254">
                  <c:v>64585</c:v>
                </c:pt>
                <c:pt idx="4255">
                  <c:v>64675</c:v>
                </c:pt>
                <c:pt idx="4256">
                  <c:v>65534</c:v>
                </c:pt>
                <c:pt idx="4257">
                  <c:v>64699</c:v>
                </c:pt>
                <c:pt idx="4258">
                  <c:v>66234</c:v>
                </c:pt>
                <c:pt idx="4259">
                  <c:v>65782</c:v>
                </c:pt>
                <c:pt idx="4260">
                  <c:v>64209</c:v>
                </c:pt>
                <c:pt idx="4261">
                  <c:v>64884</c:v>
                </c:pt>
                <c:pt idx="4262">
                  <c:v>62980</c:v>
                </c:pt>
                <c:pt idx="4263">
                  <c:v>63521</c:v>
                </c:pt>
                <c:pt idx="4264">
                  <c:v>63530</c:v>
                </c:pt>
                <c:pt idx="4265">
                  <c:v>63853</c:v>
                </c:pt>
                <c:pt idx="4266">
                  <c:v>64308</c:v>
                </c:pt>
                <c:pt idx="4267">
                  <c:v>64640</c:v>
                </c:pt>
                <c:pt idx="4268">
                  <c:v>65528</c:v>
                </c:pt>
                <c:pt idx="4269">
                  <c:v>65265</c:v>
                </c:pt>
                <c:pt idx="4270">
                  <c:v>64984</c:v>
                </c:pt>
                <c:pt idx="4271">
                  <c:v>65211</c:v>
                </c:pt>
                <c:pt idx="4272">
                  <c:v>65768</c:v>
                </c:pt>
                <c:pt idx="4273">
                  <c:v>64774</c:v>
                </c:pt>
                <c:pt idx="4274">
                  <c:v>64222</c:v>
                </c:pt>
                <c:pt idx="4275">
                  <c:v>64593</c:v>
                </c:pt>
                <c:pt idx="4276">
                  <c:v>64649</c:v>
                </c:pt>
                <c:pt idx="4277">
                  <c:v>64359</c:v>
                </c:pt>
                <c:pt idx="4278">
                  <c:v>63891</c:v>
                </c:pt>
                <c:pt idx="4279">
                  <c:v>62826</c:v>
                </c:pt>
                <c:pt idx="4280">
                  <c:v>64334</c:v>
                </c:pt>
                <c:pt idx="4281">
                  <c:v>64158</c:v>
                </c:pt>
                <c:pt idx="4282">
                  <c:v>63406</c:v>
                </c:pt>
                <c:pt idx="4283">
                  <c:v>63760</c:v>
                </c:pt>
                <c:pt idx="4284">
                  <c:v>64389</c:v>
                </c:pt>
                <c:pt idx="4285">
                  <c:v>65148</c:v>
                </c:pt>
                <c:pt idx="4286">
                  <c:v>64861</c:v>
                </c:pt>
                <c:pt idx="4287">
                  <c:v>64676</c:v>
                </c:pt>
                <c:pt idx="4288">
                  <c:v>65403</c:v>
                </c:pt>
                <c:pt idx="4289">
                  <c:v>66721</c:v>
                </c:pt>
                <c:pt idx="4290">
                  <c:v>66093</c:v>
                </c:pt>
                <c:pt idx="4291">
                  <c:v>64862</c:v>
                </c:pt>
                <c:pt idx="4292">
                  <c:v>65709</c:v>
                </c:pt>
                <c:pt idx="4293">
                  <c:v>65526</c:v>
                </c:pt>
                <c:pt idx="4294">
                  <c:v>66277</c:v>
                </c:pt>
                <c:pt idx="4295">
                  <c:v>67349</c:v>
                </c:pt>
                <c:pt idx="4296">
                  <c:v>67537</c:v>
                </c:pt>
                <c:pt idx="4297">
                  <c:v>68221</c:v>
                </c:pt>
                <c:pt idx="4298">
                  <c:v>68474</c:v>
                </c:pt>
                <c:pt idx="4299">
                  <c:v>68684</c:v>
                </c:pt>
                <c:pt idx="4300">
                  <c:v>67540</c:v>
                </c:pt>
                <c:pt idx="4301">
                  <c:v>61597</c:v>
                </c:pt>
                <c:pt idx="4302">
                  <c:v>62639</c:v>
                </c:pt>
                <c:pt idx="4303">
                  <c:v>61673</c:v>
                </c:pt>
                <c:pt idx="4304">
                  <c:v>62662</c:v>
                </c:pt>
                <c:pt idx="4305">
                  <c:v>63257</c:v>
                </c:pt>
                <c:pt idx="4306">
                  <c:v>63226</c:v>
                </c:pt>
                <c:pt idx="4307">
                  <c:v>64085</c:v>
                </c:pt>
                <c:pt idx="4308">
                  <c:v>63760</c:v>
                </c:pt>
                <c:pt idx="4309">
                  <c:v>63962</c:v>
                </c:pt>
                <c:pt idx="4310">
                  <c:v>62711</c:v>
                </c:pt>
                <c:pt idx="4311">
                  <c:v>62288</c:v>
                </c:pt>
                <c:pt idx="4312">
                  <c:v>62510</c:v>
                </c:pt>
                <c:pt idx="4313">
                  <c:v>62450</c:v>
                </c:pt>
                <c:pt idx="4314">
                  <c:v>62954</c:v>
                </c:pt>
                <c:pt idx="4315">
                  <c:v>63170</c:v>
                </c:pt>
                <c:pt idx="4316">
                  <c:v>62755</c:v>
                </c:pt>
                <c:pt idx="4317">
                  <c:v>62210</c:v>
                </c:pt>
                <c:pt idx="4318">
                  <c:v>61700</c:v>
                </c:pt>
                <c:pt idx="4319">
                  <c:v>61828</c:v>
                </c:pt>
                <c:pt idx="4320">
                  <c:v>61922</c:v>
                </c:pt>
                <c:pt idx="4321">
                  <c:v>61626</c:v>
                </c:pt>
                <c:pt idx="4322">
                  <c:v>62014</c:v>
                </c:pt>
                <c:pt idx="4323">
                  <c:v>60766</c:v>
                </c:pt>
                <c:pt idx="4324">
                  <c:v>60761</c:v>
                </c:pt>
                <c:pt idx="4325">
                  <c:v>61272</c:v>
                </c:pt>
                <c:pt idx="4326">
                  <c:v>61087</c:v>
                </c:pt>
                <c:pt idx="4327">
                  <c:v>62188</c:v>
                </c:pt>
                <c:pt idx="4328">
                  <c:v>61675</c:v>
                </c:pt>
                <c:pt idx="4329">
                  <c:v>62017</c:v>
                </c:pt>
                <c:pt idx="4330">
                  <c:v>62238</c:v>
                </c:pt>
                <c:pt idx="4331">
                  <c:v>62899</c:v>
                </c:pt>
                <c:pt idx="4332">
                  <c:v>63279</c:v>
                </c:pt>
                <c:pt idx="4333">
                  <c:v>63231</c:v>
                </c:pt>
                <c:pt idx="4334">
                  <c:v>63154</c:v>
                </c:pt>
                <c:pt idx="4335">
                  <c:v>62470</c:v>
                </c:pt>
                <c:pt idx="4336">
                  <c:v>62322</c:v>
                </c:pt>
                <c:pt idx="4337">
                  <c:v>63025</c:v>
                </c:pt>
                <c:pt idx="4338">
                  <c:v>63832</c:v>
                </c:pt>
                <c:pt idx="4339">
                  <c:v>64835</c:v>
                </c:pt>
                <c:pt idx="4340">
                  <c:v>65178</c:v>
                </c:pt>
                <c:pt idx="4341">
                  <c:v>65436</c:v>
                </c:pt>
                <c:pt idx="4342">
                  <c:v>65212</c:v>
                </c:pt>
                <c:pt idx="4343">
                  <c:v>65337</c:v>
                </c:pt>
                <c:pt idx="4344">
                  <c:v>65179</c:v>
                </c:pt>
                <c:pt idx="4345">
                  <c:v>64938</c:v>
                </c:pt>
                <c:pt idx="4346">
                  <c:v>64684</c:v>
                </c:pt>
                <c:pt idx="4347">
                  <c:v>65099</c:v>
                </c:pt>
                <c:pt idx="4348">
                  <c:v>65667</c:v>
                </c:pt>
                <c:pt idx="4349">
                  <c:v>65010</c:v>
                </c:pt>
                <c:pt idx="4350">
                  <c:v>65277</c:v>
                </c:pt>
                <c:pt idx="4351">
                  <c:v>65497</c:v>
                </c:pt>
                <c:pt idx="4352">
                  <c:v>65920</c:v>
                </c:pt>
                <c:pt idx="4353">
                  <c:v>66516</c:v>
                </c:pt>
                <c:pt idx="4354">
                  <c:v>67135</c:v>
                </c:pt>
                <c:pt idx="4355">
                  <c:v>66777</c:v>
                </c:pt>
                <c:pt idx="4356">
                  <c:v>66897</c:v>
                </c:pt>
                <c:pt idx="4357">
                  <c:v>67939</c:v>
                </c:pt>
                <c:pt idx="4358">
                  <c:v>67898</c:v>
                </c:pt>
                <c:pt idx="4359">
                  <c:v>67671</c:v>
                </c:pt>
                <c:pt idx="4360">
                  <c:v>66992</c:v>
                </c:pt>
                <c:pt idx="4361">
                  <c:v>67358</c:v>
                </c:pt>
                <c:pt idx="4362">
                  <c:v>68284</c:v>
                </c:pt>
                <c:pt idx="4363">
                  <c:v>68355</c:v>
                </c:pt>
                <c:pt idx="4364">
                  <c:v>68594</c:v>
                </c:pt>
                <c:pt idx="4365">
                  <c:v>67976</c:v>
                </c:pt>
                <c:pt idx="4366">
                  <c:v>68714</c:v>
                </c:pt>
                <c:pt idx="4367">
                  <c:v>68634</c:v>
                </c:pt>
                <c:pt idx="4368">
                  <c:v>70011</c:v>
                </c:pt>
                <c:pt idx="4369">
                  <c:v>70477</c:v>
                </c:pt>
                <c:pt idx="4370">
                  <c:v>71132</c:v>
                </c:pt>
                <c:pt idx="4371">
                  <c:v>71073</c:v>
                </c:pt>
                <c:pt idx="4372">
                  <c:v>71016</c:v>
                </c:pt>
                <c:pt idx="4373">
                  <c:v>71329</c:v>
                </c:pt>
                <c:pt idx="4374">
                  <c:v>70886</c:v>
                </c:pt>
                <c:pt idx="4375">
                  <c:v>70835</c:v>
                </c:pt>
                <c:pt idx="4376">
                  <c:v>71923</c:v>
                </c:pt>
                <c:pt idx="4377">
                  <c:v>72128</c:v>
                </c:pt>
                <c:pt idx="4378">
                  <c:v>72150</c:v>
                </c:pt>
                <c:pt idx="4379">
                  <c:v>73412</c:v>
                </c:pt>
                <c:pt idx="4380">
                  <c:v>73078</c:v>
                </c:pt>
                <c:pt idx="4381">
                  <c:v>74319</c:v>
                </c:pt>
                <c:pt idx="4382">
                  <c:v>74538</c:v>
                </c:pt>
                <c:pt idx="4383">
                  <c:v>74787</c:v>
                </c:pt>
                <c:pt idx="4384">
                  <c:v>74656</c:v>
                </c:pt>
                <c:pt idx="4385">
                  <c:v>75756</c:v>
                </c:pt>
                <c:pt idx="4386">
                  <c:v>75990</c:v>
                </c:pt>
                <c:pt idx="4387">
                  <c:v>75974</c:v>
                </c:pt>
                <c:pt idx="4388">
                  <c:v>76004</c:v>
                </c:pt>
                <c:pt idx="4389">
                  <c:v>75604</c:v>
                </c:pt>
                <c:pt idx="4390">
                  <c:v>75389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7090496"/>
        <c:axId val="356252544"/>
      </c:lineChart>
      <c:catAx>
        <c:axId val="537090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6252544"/>
        <c:crosses val="autoZero"/>
        <c:auto val="1"/>
        <c:lblAlgn val="ctr"/>
        <c:lblOffset val="100"/>
        <c:noMultiLvlLbl val="0"/>
      </c:catAx>
      <c:valAx>
        <c:axId val="35625254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537090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FED38-4B80-42A7-99E1-DB83C06D110A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F93E4-97D5-4AC1-BD15-9375052689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53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BCF5F-C245-416E-BEE3-7E900FD3989B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E8B3D-B93E-4911-8214-C327127DA78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47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6895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197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05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162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0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889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0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048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0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530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132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735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46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143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25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6AD99-CC89-4A93-A978-31CDC95184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808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000" b="0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715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722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812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050" b="1" i="1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712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050" b="1" i="1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296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575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004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687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038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60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258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255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366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5351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712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8768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8601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5522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5522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55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74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346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856"/>
            <a:ext cx="5486400" cy="41141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None/>
            </a:pP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16117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714375"/>
            <a:ext cx="4556125" cy="34178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8420"/>
            <a:ext cx="5029200" cy="41339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4658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25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05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31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BFF6E73-4D2E-4034-8728-44D805848B3F}" type="datetimeFigureOut">
              <a:rPr lang="pt-BR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5CE6BE9-8EAB-4445-AF3F-313C1A43345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72B4-8836-4474-9272-730873810780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47007"/>
            <a:ext cx="7772400" cy="14700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4800" b="1" dirty="0" smtClean="0"/>
              <a:t>Mecanismos de transmissão de política monetária</a:t>
            </a:r>
            <a:endParaRPr lang="en-US" sz="4800" b="1" dirty="0"/>
          </a:p>
        </p:txBody>
      </p:sp>
      <p:pic>
        <p:nvPicPr>
          <p:cNvPr id="4101" name="Picture 5" descr="Logo ESALQ (verde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8913" y="-1755576"/>
            <a:ext cx="1027113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8032" y="23078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0675 - Economia Monetária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2018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187624" y="5518973"/>
            <a:ext cx="6766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7913" indent="-1077913"/>
            <a:r>
              <a:rPr lang="pt-BR" dirty="0" smtClean="0"/>
              <a:t>Referência: MISHKIN</a:t>
            </a:r>
            <a:r>
              <a:rPr lang="pt-BR" dirty="0"/>
              <a:t>, F. S. </a:t>
            </a:r>
            <a:r>
              <a:rPr lang="pt-BR" b="1" dirty="0"/>
              <a:t>Moeda, bancos e mercados financeiros</a:t>
            </a:r>
            <a:r>
              <a:rPr lang="pt-BR" dirty="0"/>
              <a:t>. Rio de Janeiro: Livros Técnicos e </a:t>
            </a:r>
            <a:r>
              <a:rPr lang="pt-BR" dirty="0" err="1"/>
              <a:t>Cientifícos</a:t>
            </a:r>
            <a:r>
              <a:rPr lang="pt-BR" dirty="0"/>
              <a:t> Editora, 2000.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16334"/>
            <a:ext cx="8496300" cy="648370"/>
          </a:xfrm>
          <a:noFill/>
        </p:spPr>
        <p:txBody>
          <a:bodyPr lIns="92075" tIns="46038" rIns="92075" bIns="46038"/>
          <a:lstStyle/>
          <a:p>
            <a:r>
              <a:rPr lang="pt-BR" sz="3200" b="1" dirty="0">
                <a:solidFill>
                  <a:schemeClr val="tx1"/>
                </a:solidFill>
              </a:rPr>
              <a:t>Indicadores fundamentais: Selic e IPCA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476584" y="692696"/>
            <a:ext cx="619176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dirty="0"/>
              <a:t>Selic e Inflação acumulada em 12 meses </a:t>
            </a:r>
            <a:r>
              <a:rPr lang="pt-BR" dirty="0" smtClean="0"/>
              <a:t>(</a:t>
            </a:r>
            <a:r>
              <a:rPr lang="pt-BR" dirty="0" err="1" smtClean="0"/>
              <a:t>jan</a:t>
            </a:r>
            <a:r>
              <a:rPr lang="pt-BR" dirty="0" smtClean="0"/>
              <a:t>/2009-ago/2016)</a:t>
            </a:r>
            <a:endParaRPr lang="en-US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812174119"/>
              </p:ext>
            </p:extLst>
          </p:nvPr>
        </p:nvGraphicFramePr>
        <p:xfrm>
          <a:off x="107504" y="1196752"/>
          <a:ext cx="892899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5711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Comitê</a:t>
            </a:r>
            <a:r>
              <a:rPr lang="en-US" b="1" dirty="0" smtClean="0"/>
              <a:t> de </a:t>
            </a:r>
            <a:r>
              <a:rPr lang="en-US" b="1" dirty="0" err="1" smtClean="0"/>
              <a:t>Política</a:t>
            </a:r>
            <a:r>
              <a:rPr lang="en-US" b="1" dirty="0" smtClean="0"/>
              <a:t> </a:t>
            </a:r>
            <a:r>
              <a:rPr lang="en-US" b="1" dirty="0" err="1" smtClean="0"/>
              <a:t>Monetária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600200"/>
            <a:ext cx="8686800" cy="4525963"/>
          </a:xfrm>
        </p:spPr>
        <p:txBody>
          <a:bodyPr>
            <a:noAutofit/>
          </a:bodyPr>
          <a:lstStyle/>
          <a:p>
            <a:r>
              <a:rPr lang="pt-BR" sz="2800" dirty="0" smtClean="0"/>
              <a:t>Objetivos:</a:t>
            </a:r>
          </a:p>
          <a:p>
            <a:pPr lvl="1"/>
            <a:r>
              <a:rPr lang="pt-BR" dirty="0" smtClean="0"/>
              <a:t>Implementar a política monetária e definir a taxa de juros (meta para a Selic)</a:t>
            </a:r>
            <a:r>
              <a:rPr lang="en-US" dirty="0" smtClean="0"/>
              <a:t> </a:t>
            </a:r>
          </a:p>
          <a:p>
            <a:pPr lvl="3"/>
            <a:r>
              <a:rPr lang="en-US" dirty="0" err="1" smtClean="0"/>
              <a:t>histórico</a:t>
            </a:r>
            <a:r>
              <a:rPr lang="en-US" dirty="0" smtClean="0"/>
              <a:t> das </a:t>
            </a:r>
            <a:r>
              <a:rPr lang="en-US" dirty="0" err="1" smtClean="0"/>
              <a:t>taxas</a:t>
            </a:r>
            <a:r>
              <a:rPr lang="en-US" dirty="0" smtClean="0"/>
              <a:t> de </a:t>
            </a:r>
            <a:r>
              <a:rPr lang="en-US" dirty="0" err="1" smtClean="0"/>
              <a:t>juros</a:t>
            </a:r>
            <a:r>
              <a:rPr lang="en-US" dirty="0" smtClean="0"/>
              <a:t>: http://www.bcb.gov.br/Pec/Copom/Port/taxaSelic.asp#notas</a:t>
            </a:r>
            <a:endParaRPr lang="pt-BR" dirty="0" smtClean="0"/>
          </a:p>
          <a:p>
            <a:pPr lvl="1"/>
            <a:r>
              <a:rPr lang="pt-BR" dirty="0" smtClean="0"/>
              <a:t>facilitar o processo decisório, a transparência e a comunicação com o público em geral.</a:t>
            </a:r>
          </a:p>
          <a:p>
            <a:r>
              <a:rPr lang="pt-BR" sz="2800" dirty="0" smtClean="0"/>
              <a:t>Decreto 3.088/1999: define a sistemática de </a:t>
            </a:r>
            <a:r>
              <a:rPr lang="pt-BR" sz="2800" b="1" dirty="0" smtClean="0"/>
              <a:t>"metas para a inflação" como diretriz de política monetária</a:t>
            </a:r>
            <a:r>
              <a:rPr lang="pt-BR" sz="2800" dirty="0" smtClean="0"/>
              <a:t> </a:t>
            </a:r>
            <a:r>
              <a:rPr lang="pt-BR" sz="2800" dirty="0" smtClean="0">
                <a:sym typeface="Symbol"/>
              </a:rPr>
              <a:t></a:t>
            </a:r>
            <a:r>
              <a:rPr lang="pt-BR" sz="2800" dirty="0" smtClean="0"/>
              <a:t> decisões do Copom passaram a ter como objetivo </a:t>
            </a:r>
            <a:r>
              <a:rPr lang="pt-BR" sz="2800" b="1" dirty="0" smtClean="0"/>
              <a:t>cumprir as metas para a inflação definidas pelo CMN</a:t>
            </a:r>
            <a:r>
              <a:rPr lang="pt-BR" sz="28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Ata do Copom</a:t>
            </a:r>
            <a:br>
              <a:rPr lang="pt-BR" b="1" dirty="0" smtClean="0"/>
            </a:br>
            <a:r>
              <a:rPr lang="pt-BR" sz="1300" dirty="0" smtClean="0"/>
              <a:t>http://www.bcb.gov.br/?ATACOPOM</a:t>
            </a:r>
            <a:endParaRPr lang="en-US" sz="1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" y="1052736"/>
            <a:ext cx="8291264" cy="478539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2400" b="1" dirty="0" smtClean="0">
                <a:solidFill>
                  <a:srgbClr val="FF0000"/>
                </a:solidFill>
              </a:rPr>
              <a:t>n</a:t>
            </a:r>
            <a:r>
              <a:rPr lang="pt-BR" sz="2400" b="1" baseline="30000" dirty="0" smtClean="0">
                <a:solidFill>
                  <a:srgbClr val="FF0000"/>
                </a:solidFill>
              </a:rPr>
              <a:t>o</a:t>
            </a:r>
            <a:r>
              <a:rPr lang="pt-BR" sz="2400" b="1" dirty="0" smtClean="0">
                <a:solidFill>
                  <a:srgbClr val="FF0000"/>
                </a:solidFill>
              </a:rPr>
              <a:t> Reunião</a:t>
            </a:r>
          </a:p>
          <a:p>
            <a:pPr>
              <a:buNone/>
            </a:pPr>
            <a:r>
              <a:rPr lang="pt-BR" sz="2400" b="1" dirty="0" smtClean="0"/>
              <a:t>Sumário</a:t>
            </a:r>
          </a:p>
          <a:p>
            <a:r>
              <a:rPr lang="pt-BR" sz="2400" dirty="0" smtClean="0"/>
              <a:t>Evolução recente da economia</a:t>
            </a:r>
          </a:p>
          <a:p>
            <a:r>
              <a:rPr lang="pt-BR" sz="2400" dirty="0" smtClean="0"/>
              <a:t>Avaliação prospectiva das tendências da inflação</a:t>
            </a:r>
          </a:p>
          <a:p>
            <a:r>
              <a:rPr lang="pt-BR" sz="2400" dirty="0" smtClean="0"/>
              <a:t>Implementação da política monetária</a:t>
            </a:r>
          </a:p>
          <a:p>
            <a:r>
              <a:rPr lang="pt-BR" sz="2400" dirty="0" smtClean="0"/>
              <a:t>Inflação</a:t>
            </a:r>
          </a:p>
          <a:p>
            <a:r>
              <a:rPr lang="pt-BR" sz="2400" dirty="0" smtClean="0"/>
              <a:t>Atividade econômica</a:t>
            </a:r>
          </a:p>
          <a:p>
            <a:r>
              <a:rPr lang="pt-BR" sz="2400" dirty="0" smtClean="0"/>
              <a:t>Expectativas e sondagens</a:t>
            </a:r>
          </a:p>
          <a:p>
            <a:r>
              <a:rPr lang="pt-BR" sz="2400" dirty="0" smtClean="0"/>
              <a:t>Mercado de trabalho</a:t>
            </a:r>
          </a:p>
          <a:p>
            <a:r>
              <a:rPr lang="pt-BR" sz="2400" dirty="0" smtClean="0"/>
              <a:t>Crédito e inadimplência</a:t>
            </a:r>
          </a:p>
          <a:p>
            <a:r>
              <a:rPr lang="pt-BR" sz="2400" dirty="0" smtClean="0"/>
              <a:t>Ambiente externo</a:t>
            </a:r>
          </a:p>
          <a:p>
            <a:r>
              <a:rPr lang="pt-BR" sz="2400" dirty="0" smtClean="0"/>
              <a:t>Comércio exterior e reservas internacionais</a:t>
            </a:r>
          </a:p>
          <a:p>
            <a:r>
              <a:rPr lang="pt-BR" sz="2400" dirty="0" smtClean="0"/>
              <a:t>Mercado monetário e operações de mercado aberto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b="1" dirty="0"/>
              <a:t>O mecanismo de transmissão da política monetária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rgbClr val="3333CC"/>
                </a:solidFill>
              </a:rPr>
              <a:t>Modelo estrutural</a:t>
            </a:r>
            <a:r>
              <a:rPr lang="pt-BR" dirty="0"/>
              <a:t>:</a:t>
            </a:r>
          </a:p>
          <a:p>
            <a:pPr lvl="1" algn="just"/>
            <a:r>
              <a:rPr lang="pt-BR" dirty="0"/>
              <a:t>Base da análise </a:t>
            </a:r>
            <a:r>
              <a:rPr lang="pt-BR" dirty="0" err="1"/>
              <a:t>keynesiana</a:t>
            </a:r>
            <a:r>
              <a:rPr lang="pt-BR" dirty="0"/>
              <a:t>;</a:t>
            </a:r>
          </a:p>
          <a:p>
            <a:pPr lvl="1" algn="just"/>
            <a:r>
              <a:rPr lang="pt-BR" dirty="0"/>
              <a:t>Estabelece-se um modelo teórico que avalia a causalidade de uma variável econômica sobre outra.</a:t>
            </a:r>
          </a:p>
          <a:p>
            <a:pPr algn="just"/>
            <a:r>
              <a:rPr lang="pt-BR" dirty="0">
                <a:solidFill>
                  <a:srgbClr val="3333CC"/>
                </a:solidFill>
              </a:rPr>
              <a:t>Forma reduzida</a:t>
            </a:r>
            <a:r>
              <a:rPr lang="pt-BR" dirty="0" smtClean="0"/>
              <a:t>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4013"/>
            <a:ext cx="8229600" cy="712787"/>
          </a:xfrm>
        </p:spPr>
        <p:txBody>
          <a:bodyPr>
            <a:normAutofit/>
          </a:bodyPr>
          <a:lstStyle/>
          <a:p>
            <a:r>
              <a:rPr lang="pt-BR" sz="4000" b="1" dirty="0"/>
              <a:t>Características do </a:t>
            </a:r>
            <a:r>
              <a:rPr lang="pt-BR" sz="4000" b="1" dirty="0" smtClean="0"/>
              <a:t>Modelo Estrutural</a:t>
            </a:r>
            <a:endParaRPr lang="pt-BR" sz="4000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808312"/>
            <a:ext cx="8640960" cy="3284984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Se a estrutura está correta:</a:t>
            </a:r>
          </a:p>
          <a:p>
            <a:pPr lvl="1" algn="just"/>
            <a:r>
              <a:rPr lang="pt-BR" sz="2600" dirty="0" smtClean="0">
                <a:solidFill>
                  <a:schemeClr val="accent1">
                    <a:lumMod val="75000"/>
                  </a:schemeClr>
                </a:solidFill>
              </a:rPr>
              <a:t>Facilita a compreensão do funcionamento da economia;</a:t>
            </a:r>
          </a:p>
          <a:p>
            <a:pPr lvl="1" algn="just"/>
            <a:r>
              <a:rPr lang="pt-BR" sz="2600" dirty="0" smtClean="0">
                <a:solidFill>
                  <a:schemeClr val="accent1">
                    <a:lumMod val="75000"/>
                  </a:schemeClr>
                </a:solidFill>
              </a:rPr>
              <a:t>Facilita </a:t>
            </a:r>
            <a:r>
              <a:rPr lang="pt-BR" sz="2600" dirty="0">
                <a:solidFill>
                  <a:schemeClr val="accent1">
                    <a:lumMod val="75000"/>
                  </a:schemeClr>
                </a:solidFill>
              </a:rPr>
              <a:t>a determinação das relações de </a:t>
            </a:r>
            <a:r>
              <a:rPr lang="pt-BR" sz="2600" dirty="0" smtClean="0">
                <a:solidFill>
                  <a:schemeClr val="accent1">
                    <a:lumMod val="75000"/>
                  </a:schemeClr>
                </a:solidFill>
              </a:rPr>
              <a:t>causalidade entre M e Y</a:t>
            </a:r>
          </a:p>
          <a:p>
            <a:pPr lvl="1" algn="just"/>
            <a:r>
              <a:rPr lang="pt-BR" sz="2600" dirty="0" smtClean="0">
                <a:solidFill>
                  <a:schemeClr val="accent1">
                    <a:lumMod val="75000"/>
                  </a:schemeClr>
                </a:solidFill>
              </a:rPr>
              <a:t>Permite avaliar com maior precisão o efeito de M sobre Y.</a:t>
            </a:r>
          </a:p>
          <a:p>
            <a:pPr algn="just"/>
            <a:r>
              <a:rPr lang="pt-BR" sz="2800" dirty="0">
                <a:solidFill>
                  <a:srgbClr val="FF0000"/>
                </a:solidFill>
              </a:rPr>
              <a:t>Podem subestimar ou ignorar a importância de mecanismos de transmissão importantes para a política </a:t>
            </a:r>
            <a:r>
              <a:rPr lang="pt-BR" sz="2800" dirty="0" smtClean="0">
                <a:solidFill>
                  <a:srgbClr val="FF0000"/>
                </a:solidFill>
              </a:rPr>
              <a:t>monetária</a:t>
            </a:r>
            <a:endParaRPr lang="pt-B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155127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i="1" dirty="0" smtClean="0"/>
              <a:t>M</a:t>
            </a:r>
            <a:endParaRPr lang="en-US" sz="2800" i="1" dirty="0"/>
          </a:p>
        </p:txBody>
      </p:sp>
      <p:cxnSp>
        <p:nvCxnSpPr>
          <p:cNvPr id="6" name="Straight Arrow Connector 5"/>
          <p:cNvCxnSpPr>
            <a:stCxn id="4" idx="3"/>
            <a:endCxn id="9" idx="1"/>
          </p:cNvCxnSpPr>
          <p:nvPr/>
        </p:nvCxnSpPr>
        <p:spPr>
          <a:xfrm flipV="1">
            <a:off x="2339752" y="1807950"/>
            <a:ext cx="936104" cy="49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75856" y="1484784"/>
            <a:ext cx="2088232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i="1" dirty="0" smtClean="0"/>
              <a:t>r   </a:t>
            </a:r>
            <a:r>
              <a:rPr lang="pt-BR" sz="3600" i="1" dirty="0" smtClean="0">
                <a:sym typeface="Symbol"/>
              </a:rPr>
              <a:t>   </a:t>
            </a:r>
            <a:r>
              <a:rPr lang="pt-BR" sz="2800" i="1" dirty="0" smtClean="0">
                <a:sym typeface="Symbol"/>
              </a:rPr>
              <a:t>I </a:t>
            </a:r>
            <a:r>
              <a:rPr lang="pt-BR" sz="3600" i="1" dirty="0" smtClean="0">
                <a:sym typeface="Symbol"/>
              </a:rPr>
              <a:t>  </a:t>
            </a:r>
            <a:endParaRPr lang="en-US" sz="2800" i="1" dirty="0"/>
          </a:p>
        </p:txBody>
      </p:sp>
      <p:cxnSp>
        <p:nvCxnSpPr>
          <p:cNvPr id="12" name="Straight Arrow Connector 11"/>
          <p:cNvCxnSpPr>
            <a:stCxn id="9" idx="3"/>
            <a:endCxn id="15" idx="1"/>
          </p:cNvCxnSpPr>
          <p:nvPr/>
        </p:nvCxnSpPr>
        <p:spPr>
          <a:xfrm>
            <a:off x="5364088" y="1807950"/>
            <a:ext cx="936104" cy="49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00192" y="1551271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i="1" dirty="0" smtClean="0"/>
              <a:t>Y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4" grpId="0"/>
      <p:bldP spid="9" grpId="0" animBg="1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b="1" dirty="0"/>
              <a:t>O mecanismo de transmissão da política monetária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rgbClr val="3333CC"/>
                </a:solidFill>
              </a:rPr>
              <a:t>Modelo estrutural</a:t>
            </a:r>
            <a:r>
              <a:rPr lang="pt-BR" dirty="0"/>
              <a:t>:</a:t>
            </a:r>
          </a:p>
          <a:p>
            <a:pPr lvl="1" algn="just"/>
            <a:r>
              <a:rPr lang="pt-BR" dirty="0"/>
              <a:t>Base da análise </a:t>
            </a:r>
            <a:r>
              <a:rPr lang="pt-BR" dirty="0" err="1"/>
              <a:t>keynesiana</a:t>
            </a:r>
            <a:r>
              <a:rPr lang="pt-BR" dirty="0"/>
              <a:t>;</a:t>
            </a:r>
          </a:p>
          <a:p>
            <a:pPr lvl="1" algn="just"/>
            <a:r>
              <a:rPr lang="pt-BR" dirty="0"/>
              <a:t>Estabelece-se um modelo teórico que avalia a causalidade de uma variável econômica sobre outra.</a:t>
            </a:r>
          </a:p>
          <a:p>
            <a:pPr algn="just"/>
            <a:r>
              <a:rPr lang="pt-BR" dirty="0">
                <a:solidFill>
                  <a:srgbClr val="3333CC"/>
                </a:solidFill>
              </a:rPr>
              <a:t>Forma reduzida</a:t>
            </a:r>
            <a:r>
              <a:rPr lang="pt-BR" dirty="0"/>
              <a:t>:</a:t>
            </a:r>
          </a:p>
          <a:p>
            <a:pPr lvl="1" algn="just"/>
            <a:r>
              <a:rPr lang="pt-BR" dirty="0"/>
              <a:t>Enfatizada pela corrente monetarista;</a:t>
            </a:r>
          </a:p>
          <a:p>
            <a:pPr lvl="1" algn="just"/>
            <a:r>
              <a:rPr lang="pt-BR" dirty="0"/>
              <a:t>O processo analítico foca a observação direta da correlação entre duas variáveis econômicas.</a:t>
            </a:r>
          </a:p>
        </p:txBody>
      </p:sp>
    </p:spTree>
    <p:extLst>
      <p:ext uri="{BB962C8B-B14F-4D97-AF65-F5344CB8AC3E}">
        <p14:creationId xmlns:p14="http://schemas.microsoft.com/office/powerpoint/2010/main" val="423556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Características da Forma Reduzida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3096344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Não delimita o modo pelo qual a política monetária afeta a economia (pode ser difícil identificar todos os mecanismos de transmissão monetária)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5696" y="199465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i="1" dirty="0" smtClean="0"/>
              <a:t>M</a:t>
            </a:r>
            <a:endParaRPr lang="en-US" sz="2800" i="1" dirty="0"/>
          </a:p>
        </p:txBody>
      </p:sp>
      <p:cxnSp>
        <p:nvCxnSpPr>
          <p:cNvPr id="5" name="Straight Arrow Connector 4"/>
          <p:cNvCxnSpPr>
            <a:stCxn id="4" idx="3"/>
            <a:endCxn id="6" idx="1"/>
          </p:cNvCxnSpPr>
          <p:nvPr/>
        </p:nvCxnSpPr>
        <p:spPr>
          <a:xfrm flipV="1">
            <a:off x="2339752" y="2250450"/>
            <a:ext cx="936104" cy="58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75856" y="1988840"/>
            <a:ext cx="208823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i="1" dirty="0" smtClean="0"/>
              <a:t>?</a:t>
            </a:r>
            <a:endParaRPr lang="en-US" sz="2800" i="1" dirty="0"/>
          </a:p>
        </p:txBody>
      </p:sp>
      <p:cxnSp>
        <p:nvCxnSpPr>
          <p:cNvPr id="7" name="Straight Arrow Connector 6"/>
          <p:cNvCxnSpPr>
            <a:stCxn id="6" idx="3"/>
            <a:endCxn id="8" idx="1"/>
          </p:cNvCxnSpPr>
          <p:nvPr/>
        </p:nvCxnSpPr>
        <p:spPr>
          <a:xfrm>
            <a:off x="5364088" y="2250450"/>
            <a:ext cx="936104" cy="29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00192" y="1989131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i="1" dirty="0" smtClean="0"/>
              <a:t>Y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/>
              <a:t>Um conto do Folclore Russo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i="1" dirty="0" smtClean="0"/>
              <a:t>Havia certa vez uma grave epidemia no interior da Rússia, e muitos médicos foram enviados às cidades onde a manifestação da epidemia se mostrava pior.</a:t>
            </a:r>
          </a:p>
          <a:p>
            <a:r>
              <a:rPr lang="pt-BR" i="1" dirty="0" smtClean="0"/>
              <a:t>Os camponeses notaram que, onde quer que os médicos fossem, havia muitas pessoas morrendo .</a:t>
            </a:r>
          </a:p>
          <a:p>
            <a:r>
              <a:rPr lang="pt-BR" i="1" dirty="0" smtClean="0"/>
              <a:t>Então, para reduzir a taxa de mortalidade, mataram todos os médicos.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75124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Características da Forma Reduzida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3096344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Não delimita o modo pelo qual a política monetária afeta a economia (pode ser difícil identificar todos os mecanismos de transmissão monetária)</a:t>
            </a:r>
          </a:p>
          <a:p>
            <a:r>
              <a:rPr lang="pt-BR" sz="2800" dirty="0" smtClean="0">
                <a:solidFill>
                  <a:srgbClr val="FF0000"/>
                </a:solidFill>
              </a:rPr>
              <a:t>A correlação não implica necessariamente causalidade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5696" y="199465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i="1" dirty="0" smtClean="0"/>
              <a:t>M</a:t>
            </a:r>
            <a:endParaRPr lang="en-US" sz="2800" i="1" dirty="0"/>
          </a:p>
        </p:txBody>
      </p:sp>
      <p:cxnSp>
        <p:nvCxnSpPr>
          <p:cNvPr id="5" name="Straight Arrow Connector 4"/>
          <p:cNvCxnSpPr>
            <a:stCxn id="4" idx="3"/>
            <a:endCxn id="6" idx="1"/>
          </p:cNvCxnSpPr>
          <p:nvPr/>
        </p:nvCxnSpPr>
        <p:spPr>
          <a:xfrm flipV="1">
            <a:off x="2339752" y="2250450"/>
            <a:ext cx="936104" cy="58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75856" y="1988840"/>
            <a:ext cx="208823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i="1" dirty="0" smtClean="0"/>
              <a:t>?</a:t>
            </a:r>
            <a:endParaRPr lang="en-US" sz="2800" i="1" dirty="0"/>
          </a:p>
        </p:txBody>
      </p:sp>
      <p:cxnSp>
        <p:nvCxnSpPr>
          <p:cNvPr id="7" name="Straight Arrow Connector 6"/>
          <p:cNvCxnSpPr>
            <a:stCxn id="6" idx="3"/>
            <a:endCxn id="8" idx="1"/>
          </p:cNvCxnSpPr>
          <p:nvPr/>
        </p:nvCxnSpPr>
        <p:spPr>
          <a:xfrm>
            <a:off x="5364088" y="2250450"/>
            <a:ext cx="936104" cy="29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00192" y="1989131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i="1" dirty="0" smtClean="0"/>
              <a:t>Y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78340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 smtClean="0"/>
              <a:t>Como perder uma eleição presidencial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92500"/>
          </a:bodyPr>
          <a:lstStyle/>
          <a:p>
            <a:r>
              <a:rPr lang="pt-BR" i="1" dirty="0" smtClean="0"/>
              <a:t>Desde que </a:t>
            </a:r>
            <a:r>
              <a:rPr lang="pt-BR" i="1" dirty="0" err="1" smtClean="0"/>
              <a:t>Muncie</a:t>
            </a:r>
            <a:r>
              <a:rPr lang="pt-BR" i="1" dirty="0" smtClean="0"/>
              <a:t>, em Indiana, foi apelidada de “</a:t>
            </a:r>
            <a:r>
              <a:rPr lang="pt-BR" i="1" dirty="0" err="1" smtClean="0"/>
              <a:t>Middletown</a:t>
            </a:r>
            <a:r>
              <a:rPr lang="pt-BR" i="1" dirty="0" smtClean="0"/>
              <a:t>” por dois estudos de sociologia há mais de meio século, seus votos para presidente quase espelham o voto nacional; isto é, a cada eleição, tem havido uma correlação muito grande entre a votação de </a:t>
            </a:r>
            <a:r>
              <a:rPr lang="pt-BR" i="1" dirty="0" err="1" smtClean="0"/>
              <a:t>Muncie</a:t>
            </a:r>
            <a:r>
              <a:rPr lang="pt-BR" i="1" dirty="0" smtClean="0"/>
              <a:t> e a votação nacional.</a:t>
            </a:r>
          </a:p>
          <a:p>
            <a:r>
              <a:rPr lang="pt-BR" i="1" dirty="0" smtClean="0"/>
              <a:t>Ao notar isso, um consultor político de um candidato à presidência recomenda que a eleição do candidato estará assegurada se </a:t>
            </a:r>
            <a:r>
              <a:rPr lang="pt-B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pt-BR" i="1" dirty="0" smtClean="0"/>
              <a:t> os recursos de campanha do candidato forem gastos em </a:t>
            </a:r>
            <a:r>
              <a:rPr lang="pt-BR" i="1" dirty="0" err="1" smtClean="0"/>
              <a:t>Muncie</a:t>
            </a:r>
            <a:r>
              <a:rPr lang="pt-BR" i="1" dirty="0" smtClean="0"/>
              <a:t>. 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52121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816"/>
            <a:ext cx="9151167" cy="6619552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115616" y="1484784"/>
            <a:ext cx="51125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</a:rPr>
              <a:t>Durante a Grande Depressão a Política Monetária foi Expansionista ou Contracionista?</a:t>
            </a:r>
            <a:endParaRPr lang="pt-B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46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Características da Forma Reduzida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3096344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Não delimita o modo pelo qual a política monetária afeta a economia (pode ser difícil identificar todos os mecanismos de transmissão monetária)</a:t>
            </a:r>
          </a:p>
          <a:p>
            <a:r>
              <a:rPr lang="pt-BR" sz="2800" dirty="0" smtClean="0">
                <a:solidFill>
                  <a:srgbClr val="FF0000"/>
                </a:solidFill>
              </a:rPr>
              <a:t>A correlação não implica necessariamente causalidade</a:t>
            </a:r>
          </a:p>
          <a:p>
            <a:r>
              <a:rPr lang="pt-BR" sz="2800" dirty="0" smtClean="0">
                <a:solidFill>
                  <a:srgbClr val="FF0000"/>
                </a:solidFill>
              </a:rPr>
              <a:t>Não considera o efeito de variáveis externas à análise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199465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i="1" dirty="0" smtClean="0"/>
              <a:t>M</a:t>
            </a:r>
            <a:endParaRPr lang="en-US" sz="2800" i="1" dirty="0"/>
          </a:p>
        </p:txBody>
      </p:sp>
      <p:cxnSp>
        <p:nvCxnSpPr>
          <p:cNvPr id="5" name="Straight Arrow Connector 4"/>
          <p:cNvCxnSpPr>
            <a:stCxn id="4" idx="3"/>
            <a:endCxn id="6" idx="1"/>
          </p:cNvCxnSpPr>
          <p:nvPr/>
        </p:nvCxnSpPr>
        <p:spPr>
          <a:xfrm flipV="1">
            <a:off x="2339752" y="2250450"/>
            <a:ext cx="936104" cy="58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75856" y="1988840"/>
            <a:ext cx="208823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i="1" dirty="0" smtClean="0"/>
              <a:t>?</a:t>
            </a:r>
            <a:endParaRPr lang="en-US" sz="2800" i="1" dirty="0"/>
          </a:p>
        </p:txBody>
      </p:sp>
      <p:cxnSp>
        <p:nvCxnSpPr>
          <p:cNvPr id="7" name="Straight Arrow Connector 6"/>
          <p:cNvCxnSpPr>
            <a:stCxn id="6" idx="3"/>
            <a:endCxn id="8" idx="1"/>
          </p:cNvCxnSpPr>
          <p:nvPr/>
        </p:nvCxnSpPr>
        <p:spPr>
          <a:xfrm>
            <a:off x="5364088" y="2250450"/>
            <a:ext cx="936104" cy="29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00192" y="1989131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i="1" dirty="0" smtClean="0"/>
              <a:t>Y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34659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Evidências monetarista e keynesiana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1560"/>
            <a:ext cx="8686800" cy="52578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Déc. 50-60: auge da popularidade da análise keynesiana</a:t>
            </a:r>
          </a:p>
          <a:p>
            <a:r>
              <a:rPr lang="pt-BR" sz="2800" dirty="0" smtClean="0"/>
              <a:t>Apesar de atualmente acreditarem que a moeda tem efeitos sobre a atividade econômica, os primeiros keynesianos defendiam que a política monetária não é importante para os movimentos do PIB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6432" y="3709358"/>
            <a:ext cx="4291135" cy="3104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97" y="1484784"/>
            <a:ext cx="9029207" cy="453650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403648" y="601524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Há diversos tipos de taxas....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6925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35826"/>
            <a:ext cx="6624736" cy="6786347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899592" y="3429000"/>
            <a:ext cx="7272808" cy="33931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1547664" y="4149080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Grande Depressão </a:t>
            </a:r>
            <a:r>
              <a:rPr lang="pt-BR" sz="2400" b="1" dirty="0" smtClean="0">
                <a:sym typeface="Symbol" panose="05050102010706020507" pitchFamily="18" charset="2"/>
              </a:rPr>
              <a:t> Deflação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98840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35826"/>
            <a:ext cx="6624736" cy="678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29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Evidências monetarista e keynesiana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1560"/>
            <a:ext cx="8686800" cy="52578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Déc. 50-60: auge da popularidade da análise keynesiana</a:t>
            </a:r>
          </a:p>
          <a:p>
            <a:r>
              <a:rPr lang="pt-BR" sz="2800" dirty="0" smtClean="0"/>
              <a:t>Apesar de atualmente acreditarem que a moeda tem efeitos sobre a atividade econômica, os primeiros keynesianos defendiam que a política monetária não é importante para os movimentos do PIB</a:t>
            </a:r>
          </a:p>
          <a:p>
            <a:r>
              <a:rPr lang="pt-BR" sz="2800" dirty="0" smtClean="0"/>
              <a:t>Paralelamente: monetaristas defendiam a influência da moeda sobre a demanda agregada</a:t>
            </a:r>
          </a:p>
          <a:p>
            <a:pPr lvl="1"/>
            <a:r>
              <a:rPr lang="pt-BR" dirty="0" smtClean="0"/>
              <a:t>Evidência da precedência temporal</a:t>
            </a:r>
          </a:p>
        </p:txBody>
      </p:sp>
    </p:spTree>
    <p:extLst>
      <p:ext uri="{BB962C8B-B14F-4D97-AF65-F5344CB8AC3E}">
        <p14:creationId xmlns:p14="http://schemas.microsoft.com/office/powerpoint/2010/main" val="279568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 smtClean="0"/>
              <a:t>Post hoc ergo </a:t>
            </a:r>
            <a:r>
              <a:rPr lang="pt-BR" i="1" dirty="0" err="1" smtClean="0"/>
              <a:t>propter</a:t>
            </a:r>
            <a:r>
              <a:rPr lang="pt-BR" i="1" dirty="0" smtClean="0"/>
              <a:t> hoc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“</a:t>
            </a:r>
            <a:r>
              <a:rPr lang="pt-BR" dirty="0"/>
              <a:t>depois disso, logo causado por isso</a:t>
            </a:r>
            <a:r>
              <a:rPr lang="pt-BR" dirty="0" smtClean="0"/>
              <a:t>”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187624" y="2276872"/>
            <a:ext cx="67687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Friedman e Schwartz (1973): </a:t>
            </a:r>
          </a:p>
          <a:p>
            <a:endParaRPr lang="pt-BR" sz="3200" dirty="0" smtClean="0"/>
          </a:p>
          <a:p>
            <a:r>
              <a:rPr lang="pt-BR" sz="3200" dirty="0" smtClean="0"/>
              <a:t>Taxa de crescimento das moeda sempre diminui antes do produto (PIB)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75447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 smtClean="0"/>
              <a:t>Post hoc ergo </a:t>
            </a:r>
            <a:r>
              <a:rPr lang="pt-BR" i="1" dirty="0" err="1" smtClean="0"/>
              <a:t>propter</a:t>
            </a:r>
            <a:r>
              <a:rPr lang="pt-BR" i="1" dirty="0" smtClean="0"/>
              <a:t> hoc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“</a:t>
            </a:r>
            <a:r>
              <a:rPr lang="pt-BR" dirty="0"/>
              <a:t>depois disso, logo causado por isso</a:t>
            </a:r>
            <a:r>
              <a:rPr lang="pt-BR" dirty="0" smtClean="0"/>
              <a:t>”</a:t>
            </a:r>
            <a:endParaRPr lang="pt-BR" dirty="0"/>
          </a:p>
        </p:txBody>
      </p:sp>
      <p:cxnSp>
        <p:nvCxnSpPr>
          <p:cNvPr id="39" name="Conector de seta reta 38"/>
          <p:cNvCxnSpPr/>
          <p:nvPr/>
        </p:nvCxnSpPr>
        <p:spPr>
          <a:xfrm flipV="1">
            <a:off x="2190106" y="3356992"/>
            <a:ext cx="0" cy="136815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>
            <a:off x="2190106" y="4077072"/>
            <a:ext cx="439248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orma livre 40"/>
          <p:cNvSpPr/>
          <p:nvPr/>
        </p:nvSpPr>
        <p:spPr>
          <a:xfrm>
            <a:off x="2190106" y="3629019"/>
            <a:ext cx="4752528" cy="880102"/>
          </a:xfrm>
          <a:custGeom>
            <a:avLst/>
            <a:gdLst>
              <a:gd name="connsiteX0" fmla="*/ 0 w 4724400"/>
              <a:gd name="connsiteY0" fmla="*/ 448054 h 895729"/>
              <a:gd name="connsiteX1" fmla="*/ 800100 w 4724400"/>
              <a:gd name="connsiteY1" fmla="*/ 9904 h 895729"/>
              <a:gd name="connsiteX2" fmla="*/ 1590675 w 4724400"/>
              <a:gd name="connsiteY2" fmla="*/ 448054 h 895729"/>
              <a:gd name="connsiteX3" fmla="*/ 2371725 w 4724400"/>
              <a:gd name="connsiteY3" fmla="*/ 886204 h 895729"/>
              <a:gd name="connsiteX4" fmla="*/ 3171825 w 4724400"/>
              <a:gd name="connsiteY4" fmla="*/ 448054 h 895729"/>
              <a:gd name="connsiteX5" fmla="*/ 3971925 w 4724400"/>
              <a:gd name="connsiteY5" fmla="*/ 9904 h 895729"/>
              <a:gd name="connsiteX6" fmla="*/ 4724400 w 4724400"/>
              <a:gd name="connsiteY6" fmla="*/ 895729 h 89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24400" h="895729">
                <a:moveTo>
                  <a:pt x="0" y="448054"/>
                </a:moveTo>
                <a:cubicBezTo>
                  <a:pt x="267494" y="228979"/>
                  <a:pt x="534988" y="9904"/>
                  <a:pt x="800100" y="9904"/>
                </a:cubicBezTo>
                <a:cubicBezTo>
                  <a:pt x="1065212" y="9904"/>
                  <a:pt x="1590675" y="448054"/>
                  <a:pt x="1590675" y="448054"/>
                </a:cubicBezTo>
                <a:cubicBezTo>
                  <a:pt x="1852613" y="594104"/>
                  <a:pt x="2108200" y="886204"/>
                  <a:pt x="2371725" y="886204"/>
                </a:cubicBezTo>
                <a:cubicBezTo>
                  <a:pt x="2635250" y="886204"/>
                  <a:pt x="3171825" y="448054"/>
                  <a:pt x="3171825" y="448054"/>
                </a:cubicBezTo>
                <a:cubicBezTo>
                  <a:pt x="3438525" y="302004"/>
                  <a:pt x="3713163" y="-64709"/>
                  <a:pt x="3971925" y="9904"/>
                </a:cubicBezTo>
                <a:cubicBezTo>
                  <a:pt x="4230688" y="84516"/>
                  <a:pt x="4622800" y="736979"/>
                  <a:pt x="4724400" y="8957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2" name="Conector de seta reta 41"/>
          <p:cNvCxnSpPr/>
          <p:nvPr/>
        </p:nvCxnSpPr>
        <p:spPr>
          <a:xfrm flipV="1">
            <a:off x="2190106" y="1628800"/>
            <a:ext cx="0" cy="136815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/>
          <p:nvPr/>
        </p:nvCxnSpPr>
        <p:spPr>
          <a:xfrm>
            <a:off x="2190106" y="2348880"/>
            <a:ext cx="439248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orma livre 43"/>
          <p:cNvSpPr/>
          <p:nvPr/>
        </p:nvSpPr>
        <p:spPr>
          <a:xfrm>
            <a:off x="2190106" y="1900827"/>
            <a:ext cx="4752528" cy="880102"/>
          </a:xfrm>
          <a:custGeom>
            <a:avLst/>
            <a:gdLst>
              <a:gd name="connsiteX0" fmla="*/ 0 w 4724400"/>
              <a:gd name="connsiteY0" fmla="*/ 448054 h 895729"/>
              <a:gd name="connsiteX1" fmla="*/ 800100 w 4724400"/>
              <a:gd name="connsiteY1" fmla="*/ 9904 h 895729"/>
              <a:gd name="connsiteX2" fmla="*/ 1590675 w 4724400"/>
              <a:gd name="connsiteY2" fmla="*/ 448054 h 895729"/>
              <a:gd name="connsiteX3" fmla="*/ 2371725 w 4724400"/>
              <a:gd name="connsiteY3" fmla="*/ 886204 h 895729"/>
              <a:gd name="connsiteX4" fmla="*/ 3171825 w 4724400"/>
              <a:gd name="connsiteY4" fmla="*/ 448054 h 895729"/>
              <a:gd name="connsiteX5" fmla="*/ 3971925 w 4724400"/>
              <a:gd name="connsiteY5" fmla="*/ 9904 h 895729"/>
              <a:gd name="connsiteX6" fmla="*/ 4724400 w 4724400"/>
              <a:gd name="connsiteY6" fmla="*/ 895729 h 89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24400" h="895729">
                <a:moveTo>
                  <a:pt x="0" y="448054"/>
                </a:moveTo>
                <a:cubicBezTo>
                  <a:pt x="267494" y="228979"/>
                  <a:pt x="534988" y="9904"/>
                  <a:pt x="800100" y="9904"/>
                </a:cubicBezTo>
                <a:cubicBezTo>
                  <a:pt x="1065212" y="9904"/>
                  <a:pt x="1590675" y="448054"/>
                  <a:pt x="1590675" y="448054"/>
                </a:cubicBezTo>
                <a:cubicBezTo>
                  <a:pt x="1852613" y="594104"/>
                  <a:pt x="2108200" y="886204"/>
                  <a:pt x="2371725" y="886204"/>
                </a:cubicBezTo>
                <a:cubicBezTo>
                  <a:pt x="2635250" y="886204"/>
                  <a:pt x="3171825" y="448054"/>
                  <a:pt x="3171825" y="448054"/>
                </a:cubicBezTo>
                <a:cubicBezTo>
                  <a:pt x="3438525" y="302004"/>
                  <a:pt x="3713163" y="-64709"/>
                  <a:pt x="3971925" y="9904"/>
                </a:cubicBezTo>
                <a:cubicBezTo>
                  <a:pt x="4230688" y="84516"/>
                  <a:pt x="4622800" y="736979"/>
                  <a:pt x="4724400" y="8957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Retângulo 45"/>
          <p:cNvSpPr/>
          <p:nvPr/>
        </p:nvSpPr>
        <p:spPr>
          <a:xfrm>
            <a:off x="6150546" y="1700808"/>
            <a:ext cx="504056" cy="564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/>
          <p:cNvSpPr/>
          <p:nvPr/>
        </p:nvSpPr>
        <p:spPr>
          <a:xfrm>
            <a:off x="6582594" y="2168860"/>
            <a:ext cx="504056" cy="6120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6150546" y="3392996"/>
            <a:ext cx="504056" cy="6120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Retângulo 49"/>
          <p:cNvSpPr/>
          <p:nvPr/>
        </p:nvSpPr>
        <p:spPr>
          <a:xfrm>
            <a:off x="6582594" y="3897052"/>
            <a:ext cx="504056" cy="6120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5" name="Conector reto 54"/>
          <p:cNvCxnSpPr/>
          <p:nvPr/>
        </p:nvCxnSpPr>
        <p:spPr>
          <a:xfrm>
            <a:off x="2982194" y="1700808"/>
            <a:ext cx="0" cy="489654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/>
          <p:nvPr/>
        </p:nvCxnSpPr>
        <p:spPr>
          <a:xfrm>
            <a:off x="3774282" y="1700808"/>
            <a:ext cx="0" cy="489654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>
            <a:off x="4566370" y="1700808"/>
            <a:ext cx="0" cy="489654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>
            <a:off x="5358458" y="1700808"/>
            <a:ext cx="0" cy="489654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ixaDeTexto 59"/>
          <p:cNvSpPr txBox="1"/>
          <p:nvPr/>
        </p:nvSpPr>
        <p:spPr>
          <a:xfrm>
            <a:off x="1830066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Y</a:t>
            </a:r>
            <a:endParaRPr lang="pt-BR" dirty="0"/>
          </a:p>
        </p:txBody>
      </p:sp>
      <p:sp>
        <p:nvSpPr>
          <p:cNvPr id="61" name="CaixaDeTexto 60"/>
          <p:cNvSpPr txBox="1"/>
          <p:nvPr/>
        </p:nvSpPr>
        <p:spPr>
          <a:xfrm>
            <a:off x="1830066" y="34290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</a:t>
            </a:r>
          </a:p>
        </p:txBody>
      </p:sp>
      <p:sp>
        <p:nvSpPr>
          <p:cNvPr id="63" name="CaixaDeTexto 62"/>
          <p:cNvSpPr txBox="1"/>
          <p:nvPr/>
        </p:nvSpPr>
        <p:spPr>
          <a:xfrm>
            <a:off x="6078538" y="2339588"/>
            <a:ext cx="843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Anos</a:t>
            </a:r>
            <a:endParaRPr lang="pt-BR" dirty="0"/>
          </a:p>
        </p:txBody>
      </p:sp>
      <p:sp>
        <p:nvSpPr>
          <p:cNvPr id="64" name="CaixaDeTexto 63"/>
          <p:cNvSpPr txBox="1"/>
          <p:nvPr/>
        </p:nvSpPr>
        <p:spPr>
          <a:xfrm>
            <a:off x="6078538" y="4067780"/>
            <a:ext cx="843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Anos</a:t>
            </a:r>
            <a:endParaRPr lang="pt-BR" dirty="0"/>
          </a:p>
        </p:txBody>
      </p:sp>
      <p:sp>
        <p:nvSpPr>
          <p:cNvPr id="38" name="Forma livre 37"/>
          <p:cNvSpPr/>
          <p:nvPr/>
        </p:nvSpPr>
        <p:spPr>
          <a:xfrm>
            <a:off x="1403648" y="5583138"/>
            <a:ext cx="6115050" cy="876335"/>
          </a:xfrm>
          <a:custGeom>
            <a:avLst/>
            <a:gdLst>
              <a:gd name="connsiteX0" fmla="*/ 0 w 6115050"/>
              <a:gd name="connsiteY0" fmla="*/ 438150 h 876335"/>
              <a:gd name="connsiteX1" fmla="*/ 800100 w 6115050"/>
              <a:gd name="connsiteY1" fmla="*/ 0 h 876335"/>
              <a:gd name="connsiteX2" fmla="*/ 1581150 w 6115050"/>
              <a:gd name="connsiteY2" fmla="*/ 438150 h 876335"/>
              <a:gd name="connsiteX3" fmla="*/ 2381250 w 6115050"/>
              <a:gd name="connsiteY3" fmla="*/ 866775 h 876335"/>
              <a:gd name="connsiteX4" fmla="*/ 3162300 w 6115050"/>
              <a:gd name="connsiteY4" fmla="*/ 447675 h 876335"/>
              <a:gd name="connsiteX5" fmla="*/ 3971925 w 6115050"/>
              <a:gd name="connsiteY5" fmla="*/ 9525 h 876335"/>
              <a:gd name="connsiteX6" fmla="*/ 4772025 w 6115050"/>
              <a:gd name="connsiteY6" fmla="*/ 438150 h 876335"/>
              <a:gd name="connsiteX7" fmla="*/ 5562600 w 6115050"/>
              <a:gd name="connsiteY7" fmla="*/ 876300 h 876335"/>
              <a:gd name="connsiteX8" fmla="*/ 6115050 w 6115050"/>
              <a:gd name="connsiteY8" fmla="*/ 457200 h 876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5050" h="876335">
                <a:moveTo>
                  <a:pt x="0" y="438150"/>
                </a:moveTo>
                <a:cubicBezTo>
                  <a:pt x="268287" y="219075"/>
                  <a:pt x="536575" y="0"/>
                  <a:pt x="800100" y="0"/>
                </a:cubicBezTo>
                <a:cubicBezTo>
                  <a:pt x="1063625" y="0"/>
                  <a:pt x="1317625" y="293688"/>
                  <a:pt x="1581150" y="438150"/>
                </a:cubicBezTo>
                <a:cubicBezTo>
                  <a:pt x="1844675" y="582612"/>
                  <a:pt x="2117725" y="865188"/>
                  <a:pt x="2381250" y="866775"/>
                </a:cubicBezTo>
                <a:cubicBezTo>
                  <a:pt x="2644775" y="868363"/>
                  <a:pt x="3162300" y="447675"/>
                  <a:pt x="3162300" y="447675"/>
                </a:cubicBezTo>
                <a:cubicBezTo>
                  <a:pt x="3427413" y="304800"/>
                  <a:pt x="3703638" y="11112"/>
                  <a:pt x="3971925" y="9525"/>
                </a:cubicBezTo>
                <a:cubicBezTo>
                  <a:pt x="4240212" y="7938"/>
                  <a:pt x="4772025" y="438150"/>
                  <a:pt x="4772025" y="438150"/>
                </a:cubicBezTo>
                <a:cubicBezTo>
                  <a:pt x="5037137" y="582612"/>
                  <a:pt x="5338763" y="873125"/>
                  <a:pt x="5562600" y="876300"/>
                </a:cubicBezTo>
                <a:cubicBezTo>
                  <a:pt x="5786437" y="879475"/>
                  <a:pt x="5950743" y="668337"/>
                  <a:pt x="6115050" y="4572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Retângulo 50"/>
          <p:cNvSpPr/>
          <p:nvPr/>
        </p:nvSpPr>
        <p:spPr>
          <a:xfrm>
            <a:off x="6654602" y="5949280"/>
            <a:ext cx="936104" cy="6120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Retângulo 51"/>
          <p:cNvSpPr/>
          <p:nvPr/>
        </p:nvSpPr>
        <p:spPr>
          <a:xfrm>
            <a:off x="5862514" y="6021288"/>
            <a:ext cx="864096" cy="330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7" name="Conector de seta reta 26"/>
          <p:cNvCxnSpPr/>
          <p:nvPr/>
        </p:nvCxnSpPr>
        <p:spPr>
          <a:xfrm>
            <a:off x="2194223" y="6021288"/>
            <a:ext cx="439248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aixaDeTexto 64"/>
          <p:cNvSpPr txBox="1"/>
          <p:nvPr/>
        </p:nvSpPr>
        <p:spPr>
          <a:xfrm>
            <a:off x="6078538" y="6021288"/>
            <a:ext cx="843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Anos</a:t>
            </a:r>
            <a:endParaRPr lang="pt-BR" dirty="0"/>
          </a:p>
        </p:txBody>
      </p:sp>
      <p:cxnSp>
        <p:nvCxnSpPr>
          <p:cNvPr id="59" name="Conector reto 58"/>
          <p:cNvCxnSpPr/>
          <p:nvPr/>
        </p:nvCxnSpPr>
        <p:spPr>
          <a:xfrm>
            <a:off x="6150546" y="1700808"/>
            <a:ext cx="0" cy="489654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tângulo 52"/>
          <p:cNvSpPr/>
          <p:nvPr/>
        </p:nvSpPr>
        <p:spPr>
          <a:xfrm>
            <a:off x="1331640" y="5583138"/>
            <a:ext cx="856486" cy="5728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aixaDeTexto 61"/>
              <p:cNvSpPr txBox="1"/>
              <p:nvPr/>
            </p:nvSpPr>
            <p:spPr>
              <a:xfrm>
                <a:off x="1686050" y="5301208"/>
                <a:ext cx="288032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0" dirty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pt-BR" b="0" i="0" dirty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pt-BR" b="0" i="0" dirty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2" name="CaixaDeTexto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050" y="5301208"/>
                <a:ext cx="288032" cy="610936"/>
              </a:xfrm>
              <a:prstGeom prst="rect">
                <a:avLst/>
              </a:prstGeom>
              <a:blipFill rotWithShape="0">
                <a:blip r:embed="rId2"/>
                <a:stretch>
                  <a:fillRect r="-4468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ector de seta reta 25"/>
          <p:cNvCxnSpPr/>
          <p:nvPr/>
        </p:nvCxnSpPr>
        <p:spPr>
          <a:xfrm flipV="1">
            <a:off x="2194223" y="5301208"/>
            <a:ext cx="0" cy="136815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26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4" grpId="0" animBg="1"/>
      <p:bldP spid="46" grpId="0" animBg="1"/>
      <p:bldP spid="48" grpId="0" animBg="1"/>
      <p:bldP spid="49" grpId="0" animBg="1"/>
      <p:bldP spid="50" grpId="0" animBg="1"/>
      <p:bldP spid="60" grpId="0"/>
      <p:bldP spid="61" grpId="0"/>
      <p:bldP spid="63" grpId="0"/>
      <p:bldP spid="64" grpId="0"/>
      <p:bldP spid="38" grpId="0" animBg="1"/>
      <p:bldP spid="51" grpId="0" animBg="1"/>
      <p:bldP spid="52" grpId="0" animBg="1"/>
      <p:bldP spid="65" grpId="0"/>
      <p:bldP spid="53" grpId="0" animBg="1"/>
      <p:bldP spid="6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Evidências monetarista e keynesiana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1560"/>
            <a:ext cx="8686800" cy="544644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Déc. 50-60: auge da popularidade da análise keynesiana</a:t>
            </a:r>
          </a:p>
          <a:p>
            <a:r>
              <a:rPr lang="pt-BR" sz="2800" dirty="0" smtClean="0"/>
              <a:t>Apesar de atualmente acreditarem que a moeda tem efeitos sobre a atividade econômica, os primeiros keynesianos defendiam que a política monetária não é importante para os movimentos do PIB</a:t>
            </a:r>
          </a:p>
          <a:p>
            <a:r>
              <a:rPr lang="pt-BR" sz="2800" dirty="0" smtClean="0"/>
              <a:t>Paralelamente: monetaristas defendiam a influência da moeda sobre a demanda agregada</a:t>
            </a:r>
          </a:p>
          <a:p>
            <a:pPr lvl="1"/>
            <a:r>
              <a:rPr lang="pt-BR" dirty="0" smtClean="0"/>
              <a:t>Evidência da precedência temporal</a:t>
            </a:r>
          </a:p>
          <a:p>
            <a:pPr lvl="1"/>
            <a:r>
              <a:rPr lang="pt-BR" dirty="0" smtClean="0"/>
              <a:t>Evidência estatística</a:t>
            </a:r>
          </a:p>
          <a:p>
            <a:pPr marL="1314450" lvl="3" indent="0">
              <a:buNone/>
            </a:pPr>
            <a:r>
              <a:rPr lang="pt-BR" sz="2800" dirty="0" smtClean="0"/>
              <a:t>Y = </a:t>
            </a:r>
            <a:r>
              <a:rPr lang="pt-BR" sz="2800" i="1" dirty="0" smtClean="0"/>
              <a:t>f</a:t>
            </a:r>
            <a:r>
              <a:rPr lang="pt-BR" sz="2800" dirty="0" smtClean="0"/>
              <a:t>(I + G)</a:t>
            </a:r>
          </a:p>
          <a:p>
            <a:pPr marL="1314450" lvl="3" indent="0">
              <a:buNone/>
            </a:pPr>
            <a:r>
              <a:rPr lang="pt-BR" sz="2800" dirty="0" smtClean="0"/>
              <a:t>Y = </a:t>
            </a:r>
            <a:r>
              <a:rPr lang="pt-BR" sz="2800" i="1" dirty="0" smtClean="0"/>
              <a:t>g</a:t>
            </a:r>
            <a:r>
              <a:rPr lang="pt-BR" sz="2800" dirty="0" smtClean="0"/>
              <a:t>(M)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43594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Evidências monetarista e keynesiana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1560"/>
            <a:ext cx="8686800" cy="544644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Déc. 50-60: auge da popularidade da análise keynesiana</a:t>
            </a:r>
          </a:p>
          <a:p>
            <a:r>
              <a:rPr lang="pt-BR" sz="2800" dirty="0" smtClean="0"/>
              <a:t>Apesar de atualmente acreditarem que a moeda tem efeitos sobre a atividade econômica, os primeiros keynesianos defendiam que a política monetária não é importante para os movimentos do PIB</a:t>
            </a:r>
          </a:p>
          <a:p>
            <a:r>
              <a:rPr lang="pt-BR" sz="2800" dirty="0" smtClean="0"/>
              <a:t>Paralelamente: monetaristas defendiam a influência da moeda sobre a demanda agregada</a:t>
            </a:r>
          </a:p>
          <a:p>
            <a:pPr lvl="1"/>
            <a:r>
              <a:rPr lang="pt-BR" dirty="0" smtClean="0"/>
              <a:t>Evidência da precedência temporal</a:t>
            </a:r>
          </a:p>
          <a:p>
            <a:pPr lvl="1"/>
            <a:r>
              <a:rPr lang="pt-BR" dirty="0" smtClean="0"/>
              <a:t>Evidência estatística</a:t>
            </a:r>
          </a:p>
          <a:p>
            <a:pPr lvl="1"/>
            <a:r>
              <a:rPr lang="pt-BR" dirty="0" smtClean="0"/>
              <a:t>Evidência histórica</a:t>
            </a:r>
          </a:p>
        </p:txBody>
      </p:sp>
    </p:spTree>
    <p:extLst>
      <p:ext uri="{BB962C8B-B14F-4D97-AF65-F5344CB8AC3E}">
        <p14:creationId xmlns:p14="http://schemas.microsoft.com/office/powerpoint/2010/main" val="354960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Objetivos da aula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Discutir objetivos e metas de política monetária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Desenvolver um instrumental teórico dos mecanismos de transmissão da política monetária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Evidências monetarista e keynesiana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1560"/>
            <a:ext cx="8686800" cy="52578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Déc. 50-60: auge da popularidade da análise keynesiana</a:t>
            </a:r>
          </a:p>
          <a:p>
            <a:r>
              <a:rPr lang="pt-BR" sz="2800" dirty="0" smtClean="0"/>
              <a:t>Apesar de atualmente acreditarem que a moeda tem efeitos sobre a atividade econômica, os primeiros keynesianos defendiam que a política monetária não é importante para os movimentos do PIB</a:t>
            </a:r>
          </a:p>
          <a:p>
            <a:r>
              <a:rPr lang="pt-BR" sz="2800" dirty="0" smtClean="0"/>
              <a:t>Paralelamente: monetaristas defendiam a influência da moeda sobre a demanda agregada</a:t>
            </a:r>
          </a:p>
          <a:p>
            <a:r>
              <a:rPr lang="pt-BR" sz="2800" dirty="0" smtClean="0"/>
              <a:t>Mais recentemente: muitos keynesianos mudaram seus pontos de vista e adotaram uma postura intermediária</a:t>
            </a:r>
          </a:p>
          <a:p>
            <a:r>
              <a:rPr lang="pt-BR" sz="2800" dirty="0" smtClean="0"/>
              <a:t>Resultado: convergência das visões sobre a importância da moeda para a atividade econômica.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322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6904" y="260648"/>
            <a:ext cx="8991600" cy="941387"/>
          </a:xfrm>
        </p:spPr>
        <p:txBody>
          <a:bodyPr>
            <a:noAutofit/>
          </a:bodyPr>
          <a:lstStyle/>
          <a:p>
            <a:r>
              <a:rPr lang="pt-BR" sz="4000" b="1" dirty="0"/>
              <a:t>O mecanismo tradicional da taxa de juros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1392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Visão tradicional keynesiana do mecanismo de transmissão de política monetária expansionista:</a:t>
            </a:r>
          </a:p>
          <a:p>
            <a:pPr algn="ctr">
              <a:buNone/>
            </a:pPr>
            <a:r>
              <a:rPr lang="pt-BR" b="1" dirty="0" smtClean="0">
                <a:sym typeface="Symbol"/>
              </a:rPr>
              <a:t></a:t>
            </a:r>
            <a:r>
              <a:rPr lang="pt-BR" b="1" i="1" dirty="0" smtClean="0">
                <a:sym typeface="Symbol"/>
              </a:rPr>
              <a:t>M</a:t>
            </a:r>
            <a:r>
              <a:rPr lang="pt-BR" b="1" dirty="0" smtClean="0">
                <a:sym typeface="Symbol"/>
              </a:rPr>
              <a:t>  </a:t>
            </a:r>
            <a:r>
              <a:rPr lang="pt-BR" b="1" i="1" dirty="0" smtClean="0">
                <a:sym typeface="Symbol"/>
              </a:rPr>
              <a:t>r</a:t>
            </a:r>
            <a:r>
              <a:rPr lang="pt-BR" b="1" i="1" baseline="-25000" dirty="0" smtClean="0">
                <a:sym typeface="Symbol"/>
              </a:rPr>
              <a:t>r</a:t>
            </a:r>
            <a:r>
              <a:rPr lang="pt-BR" b="1" dirty="0" smtClean="0">
                <a:sym typeface="Symbol"/>
              </a:rPr>
              <a:t>  </a:t>
            </a:r>
            <a:r>
              <a:rPr lang="pt-BR" b="1" i="1" dirty="0" smtClean="0">
                <a:sym typeface="Symbol"/>
              </a:rPr>
              <a:t>I </a:t>
            </a:r>
            <a:r>
              <a:rPr lang="pt-BR" b="1" dirty="0" smtClean="0">
                <a:sym typeface="Symbol"/>
              </a:rPr>
              <a:t> </a:t>
            </a:r>
            <a:r>
              <a:rPr lang="pt-BR" b="1" i="1" dirty="0" smtClean="0">
                <a:sym typeface="Symbol"/>
              </a:rPr>
              <a:t>Y</a:t>
            </a:r>
          </a:p>
          <a:p>
            <a:pPr algn="ctr">
              <a:buNone/>
            </a:pPr>
            <a:endParaRPr lang="pt-BR" b="1" i="1" dirty="0" smtClean="0">
              <a:sym typeface="Symbol"/>
            </a:endParaRPr>
          </a:p>
          <a:p>
            <a:r>
              <a:rPr lang="pt-BR" dirty="0" smtClean="0">
                <a:sym typeface="Symbol"/>
              </a:rPr>
              <a:t>Ênfase na taxa de juros real </a:t>
            </a:r>
          </a:p>
          <a:p>
            <a:r>
              <a:rPr lang="pt-BR" dirty="0" smtClean="0">
                <a:sym typeface="Symbol"/>
              </a:rPr>
              <a:t>Mesmo que as taxas de juros cheguem a zero, a política monetária pode estimular a economia</a:t>
            </a:r>
          </a:p>
          <a:p>
            <a:pPr algn="ctr">
              <a:buNone/>
            </a:pPr>
            <a:r>
              <a:rPr lang="pt-BR" b="1" dirty="0" smtClean="0">
                <a:sym typeface="Symbol"/>
              </a:rPr>
              <a:t></a:t>
            </a:r>
            <a:r>
              <a:rPr lang="pt-BR" b="1" i="1" dirty="0" smtClean="0">
                <a:sym typeface="Symbol"/>
              </a:rPr>
              <a:t>M</a:t>
            </a:r>
            <a:r>
              <a:rPr lang="pt-BR" b="1" dirty="0" smtClean="0">
                <a:sym typeface="Symbol"/>
              </a:rPr>
              <a:t>   </a:t>
            </a:r>
            <a:r>
              <a:rPr lang="pt-BR" b="1" i="1" dirty="0" smtClean="0">
                <a:sym typeface="Symbol"/>
              </a:rPr>
              <a:t>P</a:t>
            </a:r>
            <a:r>
              <a:rPr lang="pt-BR" b="1" i="1" baseline="30000" dirty="0" smtClean="0">
                <a:sym typeface="Symbol"/>
              </a:rPr>
              <a:t>e</a:t>
            </a:r>
            <a:r>
              <a:rPr lang="pt-BR" b="1" dirty="0" smtClean="0">
                <a:sym typeface="Symbol"/>
              </a:rPr>
              <a:t>  </a:t>
            </a:r>
            <a:r>
              <a:rPr lang="pt-BR" b="1" i="1" dirty="0" smtClean="0">
                <a:sym typeface="Symbol"/>
              </a:rPr>
              <a:t></a:t>
            </a:r>
            <a:r>
              <a:rPr lang="pt-BR" b="1" i="1" baseline="30000" dirty="0" smtClean="0">
                <a:sym typeface="Symbol"/>
              </a:rPr>
              <a:t>e</a:t>
            </a:r>
            <a:r>
              <a:rPr lang="pt-BR" b="1" dirty="0" smtClean="0">
                <a:sym typeface="Symbol"/>
              </a:rPr>
              <a:t>  </a:t>
            </a:r>
            <a:r>
              <a:rPr lang="pt-BR" b="1" i="1" dirty="0" smtClean="0">
                <a:sym typeface="Symbol"/>
              </a:rPr>
              <a:t>r</a:t>
            </a:r>
            <a:r>
              <a:rPr lang="pt-BR" b="1" i="1" baseline="-25000" dirty="0" smtClean="0">
                <a:sym typeface="Symbol"/>
              </a:rPr>
              <a:t>r</a:t>
            </a:r>
            <a:r>
              <a:rPr lang="pt-BR" b="1" dirty="0" smtClean="0">
                <a:sym typeface="Symbol"/>
              </a:rPr>
              <a:t>  </a:t>
            </a:r>
            <a:r>
              <a:rPr lang="pt-BR" b="1" i="1" dirty="0" smtClean="0">
                <a:sym typeface="Symbol"/>
              </a:rPr>
              <a:t>I </a:t>
            </a:r>
            <a:r>
              <a:rPr lang="pt-BR" b="1" dirty="0" smtClean="0">
                <a:sym typeface="Symbol"/>
              </a:rPr>
              <a:t> </a:t>
            </a:r>
            <a:r>
              <a:rPr lang="pt-BR" b="1" i="1" dirty="0" smtClean="0">
                <a:sym typeface="Symbol"/>
              </a:rPr>
              <a:t>Y</a:t>
            </a:r>
          </a:p>
          <a:p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Outros mecanismos de </a:t>
            </a:r>
            <a:r>
              <a:rPr lang="pt-BR" b="1" dirty="0" smtClean="0"/>
              <a:t>transmissão </a:t>
            </a:r>
            <a:endParaRPr lang="pt-BR" b="1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9600" cy="4464496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/>
              <a:t>Por meio dos preços de outros ativos:</a:t>
            </a:r>
          </a:p>
          <a:p>
            <a:pPr lvl="1" algn="just"/>
            <a:r>
              <a:rPr lang="pt-BR" dirty="0" smtClean="0"/>
              <a:t>Taxa </a:t>
            </a:r>
            <a:r>
              <a:rPr lang="pt-BR" dirty="0"/>
              <a:t>de câmbio e exportações </a:t>
            </a:r>
            <a:r>
              <a:rPr lang="pt-BR" dirty="0" smtClean="0"/>
              <a:t>líquidas</a:t>
            </a:r>
            <a:endParaRPr lang="pt-BR" dirty="0"/>
          </a:p>
          <a:p>
            <a:pPr lvl="1" algn="just"/>
            <a:r>
              <a:rPr lang="pt-BR" dirty="0" smtClean="0"/>
              <a:t>A </a:t>
            </a:r>
            <a:r>
              <a:rPr lang="pt-BR" dirty="0"/>
              <a:t>teoria “q” de </a:t>
            </a:r>
            <a:r>
              <a:rPr lang="pt-BR" dirty="0" smtClean="0"/>
              <a:t>Tobin</a:t>
            </a:r>
          </a:p>
          <a:p>
            <a:pPr lvl="1" algn="just"/>
            <a:r>
              <a:rPr lang="pt-BR" dirty="0" smtClean="0"/>
              <a:t>O efeito riqueza: teoria de Modigliani</a:t>
            </a:r>
          </a:p>
          <a:p>
            <a:pPr lvl="1" algn="just"/>
            <a:endParaRPr lang="pt-BR" dirty="0" smtClean="0"/>
          </a:p>
          <a:p>
            <a:pPr algn="just"/>
            <a:r>
              <a:rPr lang="pt-BR" b="1" dirty="0" smtClean="0"/>
              <a:t>Visão de crédito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Outros mecanismos de transmissão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80728"/>
            <a:ext cx="8229600" cy="4800600"/>
          </a:xfrm>
        </p:spPr>
        <p:txBody>
          <a:bodyPr>
            <a:normAutofit/>
          </a:bodyPr>
          <a:lstStyle/>
          <a:p>
            <a:pPr algn="just"/>
            <a:r>
              <a:rPr lang="pt-BR" sz="3600" u="sng" dirty="0"/>
              <a:t>Taxa de câmbio e exportações </a:t>
            </a:r>
            <a:r>
              <a:rPr lang="pt-BR" sz="3600" u="sng" dirty="0" smtClean="0"/>
              <a:t>líquidas</a:t>
            </a:r>
          </a:p>
          <a:p>
            <a:pPr algn="just"/>
            <a:endParaRPr lang="pt-BR" dirty="0" smtClean="0"/>
          </a:p>
          <a:p>
            <a:pPr algn="ctr">
              <a:buNone/>
            </a:pPr>
            <a:r>
              <a:rPr lang="pt-BR" b="1" dirty="0" smtClean="0">
                <a:sym typeface="Symbol"/>
              </a:rPr>
              <a:t></a:t>
            </a:r>
            <a:r>
              <a:rPr lang="pt-BR" b="1" i="1" dirty="0" smtClean="0">
                <a:sym typeface="Symbol"/>
              </a:rPr>
              <a:t>M</a:t>
            </a:r>
            <a:r>
              <a:rPr lang="pt-BR" b="1" dirty="0" smtClean="0">
                <a:sym typeface="Symbol"/>
              </a:rPr>
              <a:t>  </a:t>
            </a:r>
            <a:r>
              <a:rPr lang="pt-BR" b="1" i="1" dirty="0" smtClean="0">
                <a:sym typeface="Symbol"/>
              </a:rPr>
              <a:t>r</a:t>
            </a:r>
            <a:r>
              <a:rPr lang="pt-BR" b="1" i="1" baseline="-25000" dirty="0" smtClean="0">
                <a:sym typeface="Symbol"/>
              </a:rPr>
              <a:t>r</a:t>
            </a:r>
            <a:r>
              <a:rPr lang="pt-BR" b="1" dirty="0" smtClean="0">
                <a:sym typeface="Symbol"/>
              </a:rPr>
              <a:t>  </a:t>
            </a:r>
            <a:r>
              <a:rPr lang="pt-BR" b="1" dirty="0">
                <a:latin typeface="Symbol" panose="05050102010706020507" pitchFamily="18" charset="2"/>
                <a:sym typeface="Symbol"/>
              </a:rPr>
              <a:t>l</a:t>
            </a:r>
            <a:r>
              <a:rPr lang="pt-BR" b="1" i="1" dirty="0" smtClean="0">
                <a:sym typeface="Symbol"/>
              </a:rPr>
              <a:t> </a:t>
            </a:r>
            <a:r>
              <a:rPr lang="pt-BR" b="1" dirty="0">
                <a:sym typeface="Symbol"/>
              </a:rPr>
              <a:t> </a:t>
            </a:r>
            <a:r>
              <a:rPr lang="pt-BR" b="1" i="1" dirty="0" smtClean="0">
                <a:sym typeface="Symbol"/>
              </a:rPr>
              <a:t>NX </a:t>
            </a:r>
            <a:r>
              <a:rPr lang="pt-BR" b="1" dirty="0" smtClean="0">
                <a:sym typeface="Symbol"/>
              </a:rPr>
              <a:t> </a:t>
            </a:r>
            <a:r>
              <a:rPr lang="pt-BR" b="1" i="1" dirty="0" smtClean="0">
                <a:sym typeface="Symbol"/>
              </a:rPr>
              <a:t>Y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Outros mecanismos de transmissão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80728"/>
            <a:ext cx="8229600" cy="4800600"/>
          </a:xfrm>
        </p:spPr>
        <p:txBody>
          <a:bodyPr>
            <a:normAutofit/>
          </a:bodyPr>
          <a:lstStyle/>
          <a:p>
            <a:pPr algn="just"/>
            <a:r>
              <a:rPr lang="pt-BR" sz="3600" u="sng" dirty="0" smtClean="0"/>
              <a:t>A </a:t>
            </a:r>
            <a:r>
              <a:rPr lang="pt-BR" sz="3600" u="sng" dirty="0"/>
              <a:t>teoria “q” de Tobin</a:t>
            </a:r>
            <a:r>
              <a:rPr lang="pt-BR" sz="3600" u="sng" dirty="0" smtClean="0"/>
              <a:t>:</a:t>
            </a:r>
          </a:p>
          <a:p>
            <a:pPr lvl="1" algn="just"/>
            <a:r>
              <a:rPr lang="pt-BR" sz="2400" dirty="0"/>
              <a:t> </a:t>
            </a:r>
            <a:r>
              <a:rPr lang="pt-BR" dirty="0"/>
              <a:t>q: valor de mercado das firmas em relação ao </a:t>
            </a:r>
            <a:r>
              <a:rPr lang="pt-BR" dirty="0" smtClean="0"/>
              <a:t>seu	   </a:t>
            </a:r>
            <a:r>
              <a:rPr lang="pt-BR" dirty="0"/>
              <a:t>custo de substituição do </a:t>
            </a:r>
            <a:r>
              <a:rPr lang="pt-BR" dirty="0" smtClean="0"/>
              <a:t>capital</a:t>
            </a:r>
          </a:p>
          <a:p>
            <a:pPr lvl="1" algn="just"/>
            <a:endParaRPr lang="pt-BR" sz="2400" dirty="0"/>
          </a:p>
          <a:p>
            <a:pPr marL="57150" indent="0" algn="r">
              <a:buNone/>
            </a:pPr>
            <a:r>
              <a:rPr lang="pt-BR" sz="2400" dirty="0" smtClean="0"/>
              <a:t>(pode-se pensar no mercado de imóveis no lugar no de ações)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Outros mecanismos de transmissão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80728"/>
            <a:ext cx="8229600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3600" u="sng" dirty="0" smtClean="0"/>
              <a:t>A </a:t>
            </a:r>
            <a:r>
              <a:rPr lang="pt-BR" sz="3600" u="sng" dirty="0"/>
              <a:t>teoria “q” de Tobin</a:t>
            </a:r>
            <a:r>
              <a:rPr lang="pt-BR" sz="3600" u="sng" dirty="0" smtClean="0"/>
              <a:t>:</a:t>
            </a:r>
          </a:p>
          <a:p>
            <a:pPr lvl="1" algn="just"/>
            <a:r>
              <a:rPr lang="pt-BR" sz="2400" dirty="0"/>
              <a:t> </a:t>
            </a:r>
            <a:r>
              <a:rPr lang="pt-BR" dirty="0"/>
              <a:t>q: valor de mercado das firmas em relação ao </a:t>
            </a:r>
            <a:r>
              <a:rPr lang="pt-BR" dirty="0" smtClean="0"/>
              <a:t>seu	   </a:t>
            </a:r>
            <a:r>
              <a:rPr lang="pt-BR" dirty="0"/>
              <a:t>custo de substituição do </a:t>
            </a:r>
            <a:r>
              <a:rPr lang="pt-BR" dirty="0" smtClean="0"/>
              <a:t>capital</a:t>
            </a:r>
            <a:endParaRPr lang="pt-BR" sz="2400" dirty="0" smtClean="0"/>
          </a:p>
          <a:p>
            <a:pPr algn="just"/>
            <a:r>
              <a:rPr lang="pt-BR" sz="2800" dirty="0" smtClean="0"/>
              <a:t>Explica como a política monetaria afeta a economia através de seus efeitos sobre o valor estimado das ações</a:t>
            </a:r>
          </a:p>
          <a:p>
            <a:pPr algn="just"/>
            <a:r>
              <a:rPr lang="pt-BR" sz="2800" dirty="0" smtClean="0"/>
              <a:t>Ponto crucial: existe uma relação entre o “q” de Tobin e os gastos com investimento</a:t>
            </a:r>
          </a:p>
          <a:p>
            <a:pPr algn="ctr">
              <a:buNone/>
            </a:pPr>
            <a:endParaRPr lang="pt-BR" sz="2800" b="1" dirty="0" smtClean="0">
              <a:sym typeface="Symbol"/>
            </a:endParaRPr>
          </a:p>
          <a:p>
            <a:pPr algn="ctr">
              <a:buNone/>
            </a:pPr>
            <a:r>
              <a:rPr lang="pt-BR" sz="2800" b="1" dirty="0" smtClean="0">
                <a:sym typeface="Symbol"/>
              </a:rPr>
              <a:t></a:t>
            </a:r>
            <a:r>
              <a:rPr lang="pt-BR" sz="2800" b="1" i="1" dirty="0" smtClean="0">
                <a:sym typeface="Symbol"/>
              </a:rPr>
              <a:t>M</a:t>
            </a:r>
            <a:r>
              <a:rPr lang="pt-BR" sz="2800" b="1" dirty="0" smtClean="0">
                <a:sym typeface="Symbol"/>
              </a:rPr>
              <a:t>  </a:t>
            </a:r>
            <a:r>
              <a:rPr lang="pt-BR" sz="2800" b="1" i="1" dirty="0" err="1" smtClean="0">
                <a:sym typeface="Symbol"/>
              </a:rPr>
              <a:t>P</a:t>
            </a:r>
            <a:r>
              <a:rPr lang="pt-BR" sz="2800" b="1" i="1" baseline="-25000" dirty="0" err="1" smtClean="0">
                <a:sym typeface="Symbol"/>
              </a:rPr>
              <a:t>ações</a:t>
            </a:r>
            <a:r>
              <a:rPr lang="pt-BR" sz="2800" b="1" dirty="0" smtClean="0">
                <a:sym typeface="Symbol"/>
              </a:rPr>
              <a:t>  </a:t>
            </a:r>
            <a:r>
              <a:rPr lang="pt-BR" sz="2800" b="1" i="1" dirty="0" smtClean="0">
                <a:sym typeface="Symbol"/>
              </a:rPr>
              <a:t>q </a:t>
            </a:r>
            <a:r>
              <a:rPr lang="pt-BR" sz="2800" b="1" dirty="0" smtClean="0">
                <a:sym typeface="Symbol"/>
              </a:rPr>
              <a:t> </a:t>
            </a:r>
            <a:r>
              <a:rPr lang="pt-BR" sz="2800" b="1" i="1" dirty="0" smtClean="0">
                <a:sym typeface="Symbol"/>
              </a:rPr>
              <a:t>I </a:t>
            </a:r>
            <a:r>
              <a:rPr lang="pt-BR" sz="2800" b="1" dirty="0" smtClean="0">
                <a:sym typeface="Symbol"/>
              </a:rPr>
              <a:t> </a:t>
            </a:r>
            <a:r>
              <a:rPr lang="pt-BR" sz="2800" b="1" i="1" dirty="0" smtClean="0">
                <a:sym typeface="Symbol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01641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Outros mecanismos de transmissão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80728"/>
            <a:ext cx="8229600" cy="4800600"/>
          </a:xfrm>
        </p:spPr>
        <p:txBody>
          <a:bodyPr/>
          <a:lstStyle/>
          <a:p>
            <a:pPr algn="just"/>
            <a:r>
              <a:rPr lang="pt-BR" sz="3600" u="sng" dirty="0" smtClean="0"/>
              <a:t>O </a:t>
            </a:r>
            <a:r>
              <a:rPr lang="pt-BR" sz="3600" u="sng" dirty="0"/>
              <a:t>efeito riqueza: teoria de </a:t>
            </a:r>
            <a:r>
              <a:rPr lang="pt-BR" sz="3600" u="sng" dirty="0" smtClean="0"/>
              <a:t>Modigliani</a:t>
            </a:r>
            <a:endParaRPr lang="pt-BR" sz="3600" dirty="0"/>
          </a:p>
          <a:p>
            <a:pPr lvl="1" algn="just"/>
            <a:r>
              <a:rPr lang="pt-BR" sz="2800" dirty="0"/>
              <a:t>Estabelece uma relação entre a riqueza financeira, o preço de ações, e o consumo</a:t>
            </a:r>
            <a:r>
              <a:rPr lang="pt-BR" sz="2800" dirty="0" smtClean="0"/>
              <a:t>.</a:t>
            </a:r>
          </a:p>
          <a:p>
            <a:pPr lvl="1" algn="just"/>
            <a:endParaRPr lang="pt-BR" dirty="0" smtClean="0"/>
          </a:p>
          <a:p>
            <a:pPr lvl="1" algn="ctr">
              <a:buNone/>
            </a:pPr>
            <a:r>
              <a:rPr lang="pt-BR" b="1" dirty="0" smtClean="0">
                <a:sym typeface="Symbol"/>
              </a:rPr>
              <a:t></a:t>
            </a:r>
            <a:r>
              <a:rPr lang="pt-BR" b="1" i="1" dirty="0" smtClean="0">
                <a:sym typeface="Symbol"/>
              </a:rPr>
              <a:t>M</a:t>
            </a:r>
            <a:r>
              <a:rPr lang="pt-BR" b="1" dirty="0" smtClean="0">
                <a:sym typeface="Symbol"/>
              </a:rPr>
              <a:t>  </a:t>
            </a:r>
            <a:r>
              <a:rPr lang="pt-BR" b="1" i="1" dirty="0" err="1" smtClean="0">
                <a:sym typeface="Symbol"/>
              </a:rPr>
              <a:t>P</a:t>
            </a:r>
            <a:r>
              <a:rPr lang="pt-BR" b="1" i="1" baseline="-25000" dirty="0" err="1" smtClean="0">
                <a:sym typeface="Symbol"/>
              </a:rPr>
              <a:t>ações</a:t>
            </a:r>
            <a:r>
              <a:rPr lang="pt-BR" b="1" dirty="0" smtClean="0">
                <a:sym typeface="Symbol"/>
              </a:rPr>
              <a:t>  </a:t>
            </a:r>
            <a:r>
              <a:rPr lang="pt-BR" b="1" i="1" dirty="0" smtClean="0">
                <a:sym typeface="Symbol"/>
              </a:rPr>
              <a:t>riqueza </a:t>
            </a:r>
            <a:r>
              <a:rPr lang="pt-BR" b="1" dirty="0" smtClean="0">
                <a:sym typeface="Symbol"/>
              </a:rPr>
              <a:t> </a:t>
            </a:r>
            <a:r>
              <a:rPr lang="pt-BR" b="1" i="1" dirty="0" smtClean="0">
                <a:sym typeface="Symbol"/>
              </a:rPr>
              <a:t>consumo </a:t>
            </a:r>
            <a:r>
              <a:rPr lang="pt-BR" b="1" dirty="0" smtClean="0">
                <a:sym typeface="Symbol"/>
              </a:rPr>
              <a:t> </a:t>
            </a:r>
            <a:r>
              <a:rPr lang="pt-BR" b="1" i="1" dirty="0" smtClean="0">
                <a:sym typeface="Symbol"/>
              </a:rPr>
              <a:t>Y</a:t>
            </a:r>
          </a:p>
          <a:p>
            <a:pPr lvl="1" algn="just"/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transmissão através do crédito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680" y="1772816"/>
            <a:ext cx="8686800" cy="4680520"/>
          </a:xfrm>
        </p:spPr>
        <p:txBody>
          <a:bodyPr>
            <a:noAutofit/>
          </a:bodyPr>
          <a:lstStyle/>
          <a:p>
            <a:pPr algn="just"/>
            <a:r>
              <a:rPr lang="pt-BR" sz="3600" u="sng" dirty="0" smtClean="0"/>
              <a:t>Via empréstimos bancários:</a:t>
            </a:r>
            <a:endParaRPr lang="pt-BR" sz="3600" u="sng" dirty="0"/>
          </a:p>
          <a:p>
            <a:pPr marL="457200" lvl="1" indent="0" algn="just">
              <a:buNone/>
            </a:pPr>
            <a:endParaRPr lang="pt-BR" b="1" dirty="0" smtClean="0">
              <a:sym typeface="Symbol"/>
            </a:endParaRPr>
          </a:p>
          <a:p>
            <a:pPr marL="457200" lvl="1" indent="0" algn="just">
              <a:buNone/>
            </a:pPr>
            <a:r>
              <a:rPr lang="pt-BR" b="1" dirty="0" smtClean="0">
                <a:sym typeface="Symbol"/>
              </a:rPr>
              <a:t></a:t>
            </a:r>
            <a:r>
              <a:rPr lang="pt-BR" b="1" i="1" dirty="0" smtClean="0">
                <a:sym typeface="Symbol"/>
              </a:rPr>
              <a:t>M</a:t>
            </a:r>
            <a:r>
              <a:rPr lang="pt-BR" b="1" dirty="0" smtClean="0">
                <a:sym typeface="Symbol"/>
              </a:rPr>
              <a:t>  depósitos </a:t>
            </a:r>
            <a:r>
              <a:rPr lang="pt-BR" b="1" dirty="0">
                <a:sym typeface="Symbol"/>
              </a:rPr>
              <a:t>bancários </a:t>
            </a:r>
            <a:r>
              <a:rPr lang="pt-BR" b="1" dirty="0" smtClean="0">
                <a:sym typeface="Symbol"/>
              </a:rPr>
              <a:t></a:t>
            </a:r>
          </a:p>
          <a:p>
            <a:pPr marL="457200" lvl="1" indent="0" algn="just">
              <a:buNone/>
            </a:pPr>
            <a:r>
              <a:rPr lang="pt-BR" b="1" dirty="0" smtClean="0">
                <a:sym typeface="Symbol"/>
              </a:rPr>
              <a:t> empréstimos </a:t>
            </a:r>
            <a:r>
              <a:rPr lang="pt-BR" b="1" dirty="0">
                <a:sym typeface="Symbol"/>
              </a:rPr>
              <a:t>bancários </a:t>
            </a:r>
            <a:r>
              <a:rPr lang="pt-BR" b="1" dirty="0" smtClean="0">
                <a:sym typeface="Symbol"/>
              </a:rPr>
              <a:t> I</a:t>
            </a:r>
            <a:r>
              <a:rPr lang="pt-BR" b="1" i="1" dirty="0" smtClean="0">
                <a:sym typeface="Symbol"/>
              </a:rPr>
              <a:t> </a:t>
            </a:r>
            <a:r>
              <a:rPr lang="pt-BR" b="1" dirty="0" smtClean="0">
                <a:sym typeface="Symbol"/>
              </a:rPr>
              <a:t> </a:t>
            </a:r>
            <a:r>
              <a:rPr lang="pt-BR" b="1" i="1" dirty="0" smtClean="0">
                <a:sym typeface="Symbol"/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transmissão através do crédito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680" y="1772816"/>
            <a:ext cx="8686800" cy="4680520"/>
          </a:xfrm>
        </p:spPr>
        <p:txBody>
          <a:bodyPr>
            <a:noAutofit/>
          </a:bodyPr>
          <a:lstStyle/>
          <a:p>
            <a:pPr algn="just"/>
            <a:r>
              <a:rPr lang="pt-BR" sz="3600" u="sng" dirty="0" smtClean="0"/>
              <a:t>Via empréstimos bancários</a:t>
            </a:r>
          </a:p>
          <a:p>
            <a:pPr algn="just"/>
            <a:r>
              <a:rPr lang="pt-BR" sz="3600" u="sng" dirty="0"/>
              <a:t>Via </a:t>
            </a:r>
            <a:r>
              <a:rPr lang="pt-BR" sz="3600" u="sng" dirty="0" smtClean="0"/>
              <a:t>balanço patrimonial:</a:t>
            </a:r>
          </a:p>
          <a:p>
            <a:pPr marL="457200" lvl="1" indent="0" algn="just">
              <a:buNone/>
            </a:pPr>
            <a:endParaRPr lang="pt-BR" b="1" dirty="0" smtClean="0">
              <a:sym typeface="Symbol"/>
            </a:endParaRPr>
          </a:p>
          <a:p>
            <a:pPr marL="457200" lvl="1" indent="0" algn="just">
              <a:buNone/>
            </a:pPr>
            <a:r>
              <a:rPr lang="pt-BR" b="1" dirty="0">
                <a:sym typeface="Symbol"/>
              </a:rPr>
              <a:t></a:t>
            </a:r>
            <a:r>
              <a:rPr lang="pt-BR" b="1" i="1" dirty="0">
                <a:sym typeface="Symbol"/>
              </a:rPr>
              <a:t>M</a:t>
            </a:r>
            <a:r>
              <a:rPr lang="pt-BR" b="1" dirty="0">
                <a:sym typeface="Symbol"/>
              </a:rPr>
              <a:t>  </a:t>
            </a:r>
            <a:r>
              <a:rPr lang="pt-BR" b="1" i="1" dirty="0" err="1">
                <a:sym typeface="Symbol"/>
              </a:rPr>
              <a:t>P</a:t>
            </a:r>
            <a:r>
              <a:rPr lang="pt-BR" b="1" i="1" baseline="-25000" dirty="0" err="1">
                <a:sym typeface="Symbol"/>
              </a:rPr>
              <a:t>ações</a:t>
            </a:r>
            <a:r>
              <a:rPr lang="pt-BR" b="1" dirty="0">
                <a:sym typeface="Symbol"/>
              </a:rPr>
              <a:t>  </a:t>
            </a:r>
            <a:r>
              <a:rPr lang="pt-BR" b="1" dirty="0" smtClean="0">
                <a:sym typeface="Symbol"/>
              </a:rPr>
              <a:t>garantias</a:t>
            </a:r>
            <a:r>
              <a:rPr lang="pt-BR" b="1" i="1" dirty="0" smtClean="0">
                <a:sym typeface="Symbol"/>
              </a:rPr>
              <a:t> </a:t>
            </a:r>
            <a:r>
              <a:rPr lang="pt-BR" b="1" dirty="0">
                <a:sym typeface="Symbol"/>
              </a:rPr>
              <a:t> </a:t>
            </a:r>
            <a:endParaRPr lang="pt-BR" b="1" dirty="0" smtClean="0">
              <a:sym typeface="Symbol"/>
            </a:endParaRPr>
          </a:p>
          <a:p>
            <a:pPr marL="457200" lvl="1" indent="0" algn="just">
              <a:buNone/>
            </a:pPr>
            <a:r>
              <a:rPr lang="pt-BR" b="1" dirty="0" smtClean="0">
                <a:sym typeface="Symbol"/>
              </a:rPr>
              <a:t> empréstimos </a:t>
            </a:r>
            <a:r>
              <a:rPr lang="pt-BR" b="1" dirty="0">
                <a:sym typeface="Symbol"/>
              </a:rPr>
              <a:t>bancários </a:t>
            </a:r>
            <a:r>
              <a:rPr lang="pt-BR" b="1" dirty="0" smtClean="0">
                <a:sym typeface="Symbol"/>
              </a:rPr>
              <a:t> I</a:t>
            </a:r>
            <a:r>
              <a:rPr lang="pt-BR" b="1" i="1" dirty="0" smtClean="0">
                <a:sym typeface="Symbol"/>
              </a:rPr>
              <a:t> </a:t>
            </a:r>
            <a:r>
              <a:rPr lang="pt-BR" b="1" dirty="0" smtClean="0">
                <a:sym typeface="Symbol"/>
              </a:rPr>
              <a:t> </a:t>
            </a:r>
            <a:r>
              <a:rPr lang="pt-BR" b="1" i="1" dirty="0" smtClean="0">
                <a:sym typeface="Symbol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39845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transmissão através do crédito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680" y="1772816"/>
            <a:ext cx="8686800" cy="4680520"/>
          </a:xfrm>
        </p:spPr>
        <p:txBody>
          <a:bodyPr>
            <a:noAutofit/>
          </a:bodyPr>
          <a:lstStyle/>
          <a:p>
            <a:pPr algn="just"/>
            <a:r>
              <a:rPr lang="pt-BR" sz="3600" u="sng" dirty="0" smtClean="0"/>
              <a:t>Via empréstimos bancários</a:t>
            </a:r>
          </a:p>
          <a:p>
            <a:pPr algn="just"/>
            <a:r>
              <a:rPr lang="pt-BR" sz="3600" u="sng" dirty="0"/>
              <a:t>Via </a:t>
            </a:r>
            <a:r>
              <a:rPr lang="pt-BR" sz="3600" u="sng" dirty="0" smtClean="0"/>
              <a:t>balanço patrimonial</a:t>
            </a:r>
          </a:p>
          <a:p>
            <a:pPr algn="just"/>
            <a:r>
              <a:rPr lang="pt-BR" sz="3600" u="sng" dirty="0" smtClean="0"/>
              <a:t>Via fluxo de caixa:</a:t>
            </a:r>
          </a:p>
          <a:p>
            <a:pPr algn="just"/>
            <a:endParaRPr lang="pt-BR" sz="3600" u="sng" dirty="0"/>
          </a:p>
          <a:p>
            <a:pPr marL="457200" lvl="1" indent="0" algn="just">
              <a:buNone/>
            </a:pPr>
            <a:r>
              <a:rPr lang="pt-BR" b="1" dirty="0" smtClean="0">
                <a:sym typeface="Symbol"/>
              </a:rPr>
              <a:t></a:t>
            </a:r>
            <a:r>
              <a:rPr lang="pt-BR" b="1" i="1" dirty="0" smtClean="0">
                <a:sym typeface="Symbol"/>
              </a:rPr>
              <a:t>M</a:t>
            </a:r>
            <a:r>
              <a:rPr lang="pt-BR" b="1" dirty="0" smtClean="0">
                <a:sym typeface="Symbol"/>
              </a:rPr>
              <a:t>  juros </a:t>
            </a:r>
            <a:r>
              <a:rPr lang="pt-BR" b="1" dirty="0">
                <a:sym typeface="Symbol"/>
              </a:rPr>
              <a:t> </a:t>
            </a:r>
            <a:r>
              <a:rPr lang="pt-BR" b="1" dirty="0" smtClean="0">
                <a:sym typeface="Symbol"/>
              </a:rPr>
              <a:t></a:t>
            </a:r>
            <a:r>
              <a:rPr lang="pt-BR" b="1" i="1" dirty="0" smtClean="0">
                <a:sym typeface="Symbol"/>
              </a:rPr>
              <a:t>fluxo de caixa </a:t>
            </a:r>
            <a:r>
              <a:rPr lang="pt-BR" b="1" dirty="0">
                <a:sym typeface="Symbol"/>
              </a:rPr>
              <a:t> </a:t>
            </a:r>
            <a:endParaRPr lang="pt-BR" b="1" dirty="0" smtClean="0">
              <a:sym typeface="Symbol"/>
            </a:endParaRPr>
          </a:p>
          <a:p>
            <a:pPr marL="457200" lvl="1" indent="0" algn="just">
              <a:buNone/>
            </a:pPr>
            <a:r>
              <a:rPr lang="pt-BR" b="1" dirty="0" smtClean="0">
                <a:sym typeface="Symbol"/>
              </a:rPr>
              <a:t> empréstimos </a:t>
            </a:r>
            <a:r>
              <a:rPr lang="pt-BR" b="1" dirty="0">
                <a:sym typeface="Symbol"/>
              </a:rPr>
              <a:t>bancários </a:t>
            </a:r>
            <a:r>
              <a:rPr lang="pt-BR" b="1" dirty="0" smtClean="0">
                <a:sym typeface="Symbol"/>
              </a:rPr>
              <a:t> I</a:t>
            </a:r>
            <a:r>
              <a:rPr lang="pt-BR" b="1" i="1" dirty="0" smtClean="0">
                <a:sym typeface="Symbol"/>
              </a:rPr>
              <a:t> </a:t>
            </a:r>
            <a:r>
              <a:rPr lang="pt-BR" b="1" dirty="0" smtClean="0">
                <a:sym typeface="Symbol"/>
              </a:rPr>
              <a:t> </a:t>
            </a:r>
            <a:r>
              <a:rPr lang="pt-BR" b="1" i="1" dirty="0" smtClean="0">
                <a:sym typeface="Symbol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23381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Quais são os Instrumentos de Política Monetária?</a:t>
            </a:r>
          </a:p>
          <a:p>
            <a:pPr marL="0" indent="0">
              <a:buNone/>
            </a:pPr>
            <a:r>
              <a:rPr lang="pt-BR" dirty="0" smtClean="0"/>
              <a:t>    =&gt; oferta de moeda e taxas de juros</a:t>
            </a:r>
          </a:p>
          <a:p>
            <a:endParaRPr lang="pt-BR" dirty="0" smtClean="0"/>
          </a:p>
          <a:p>
            <a:r>
              <a:rPr lang="pt-BR" dirty="0" smtClean="0"/>
              <a:t>Política monetária também exerce uma influência importante sobre o nível de atividade econômica e outras variáveis.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transmissão através do crédito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680" y="1772816"/>
            <a:ext cx="8686800" cy="4680520"/>
          </a:xfrm>
        </p:spPr>
        <p:txBody>
          <a:bodyPr>
            <a:noAutofit/>
          </a:bodyPr>
          <a:lstStyle/>
          <a:p>
            <a:pPr algn="just"/>
            <a:r>
              <a:rPr lang="pt-BR" sz="3600" u="sng" dirty="0" smtClean="0"/>
              <a:t>Via empréstimos bancários</a:t>
            </a:r>
          </a:p>
          <a:p>
            <a:pPr algn="just"/>
            <a:r>
              <a:rPr lang="pt-BR" sz="3600" u="sng" dirty="0"/>
              <a:t>Via </a:t>
            </a:r>
            <a:r>
              <a:rPr lang="pt-BR" sz="3600" u="sng" dirty="0" smtClean="0"/>
              <a:t>balanço patrimonial</a:t>
            </a:r>
          </a:p>
          <a:p>
            <a:pPr algn="just"/>
            <a:r>
              <a:rPr lang="pt-BR" sz="3600" u="sng" dirty="0" smtClean="0"/>
              <a:t>Via fluxo de caixa</a:t>
            </a:r>
          </a:p>
          <a:p>
            <a:pPr algn="just"/>
            <a:r>
              <a:rPr lang="pt-BR" sz="3600" u="sng" dirty="0" smtClean="0"/>
              <a:t>Efeito da liquidez das famílias:</a:t>
            </a:r>
          </a:p>
          <a:p>
            <a:pPr marL="457200" lvl="1" indent="0" algn="just">
              <a:buNone/>
            </a:pPr>
            <a:endParaRPr lang="pt-BR" b="1" dirty="0" smtClean="0">
              <a:sym typeface="Symbol"/>
            </a:endParaRPr>
          </a:p>
          <a:p>
            <a:pPr marL="457200" lvl="1" indent="0" algn="just">
              <a:buNone/>
            </a:pPr>
            <a:r>
              <a:rPr lang="pt-BR" b="1" dirty="0">
                <a:sym typeface="Symbol"/>
              </a:rPr>
              <a:t></a:t>
            </a:r>
            <a:r>
              <a:rPr lang="pt-BR" b="1" i="1" dirty="0">
                <a:sym typeface="Symbol"/>
              </a:rPr>
              <a:t>M</a:t>
            </a:r>
            <a:r>
              <a:rPr lang="pt-BR" b="1" dirty="0">
                <a:sym typeface="Symbol"/>
              </a:rPr>
              <a:t>  </a:t>
            </a:r>
            <a:r>
              <a:rPr lang="pt-BR" b="1" dirty="0" smtClean="0">
                <a:sym typeface="Symbol"/>
              </a:rPr>
              <a:t></a:t>
            </a:r>
            <a:r>
              <a:rPr lang="pt-BR" b="1" i="1" dirty="0" err="1" smtClean="0">
                <a:sym typeface="Symbol"/>
              </a:rPr>
              <a:t>P</a:t>
            </a:r>
            <a:r>
              <a:rPr lang="pt-BR" b="1" i="1" baseline="-25000" dirty="0" err="1" smtClean="0">
                <a:sym typeface="Symbol"/>
              </a:rPr>
              <a:t>ações</a:t>
            </a:r>
            <a:r>
              <a:rPr lang="pt-BR" b="1" dirty="0" smtClean="0">
                <a:sym typeface="Symbol"/>
              </a:rPr>
              <a:t>  </a:t>
            </a:r>
            <a:r>
              <a:rPr lang="pt-BR" b="1" dirty="0">
                <a:sym typeface="Symbol"/>
              </a:rPr>
              <a:t></a:t>
            </a:r>
            <a:r>
              <a:rPr lang="pt-BR" b="1" i="1" dirty="0">
                <a:sym typeface="Symbol"/>
              </a:rPr>
              <a:t>ativos financeiros </a:t>
            </a:r>
            <a:r>
              <a:rPr lang="pt-BR" b="1" dirty="0">
                <a:sym typeface="Symbol"/>
              </a:rPr>
              <a:t> </a:t>
            </a:r>
            <a:endParaRPr lang="pt-BR" b="1" dirty="0" smtClean="0">
              <a:sym typeface="Symbol"/>
            </a:endParaRPr>
          </a:p>
          <a:p>
            <a:pPr lvl="1" algn="just">
              <a:buFont typeface="Symbol" panose="05050102010706020507" pitchFamily="18" charset="2"/>
              <a:buChar char="Þ"/>
            </a:pPr>
            <a:r>
              <a:rPr lang="pt-BR" b="1" dirty="0" smtClean="0">
                <a:sym typeface="Symbol"/>
              </a:rPr>
              <a:t> </a:t>
            </a:r>
            <a:r>
              <a:rPr lang="pt-BR" b="1" i="1" dirty="0">
                <a:sym typeface="Symbol"/>
              </a:rPr>
              <a:t>probabilidade de apertos financeiros</a:t>
            </a:r>
            <a:r>
              <a:rPr lang="pt-BR" b="1" dirty="0">
                <a:sym typeface="Symbol"/>
              </a:rPr>
              <a:t> </a:t>
            </a:r>
            <a:r>
              <a:rPr lang="pt-BR" b="1" dirty="0" smtClean="0">
                <a:sym typeface="Symbol"/>
              </a:rPr>
              <a:t> </a:t>
            </a:r>
          </a:p>
          <a:p>
            <a:pPr lvl="1" algn="just">
              <a:buFont typeface="Symbol" panose="05050102010706020507" pitchFamily="18" charset="2"/>
              <a:buChar char="Þ"/>
            </a:pPr>
            <a:r>
              <a:rPr lang="pt-BR" b="1" dirty="0" smtClean="0">
                <a:sym typeface="Symbol"/>
              </a:rPr>
              <a:t> </a:t>
            </a:r>
            <a:r>
              <a:rPr lang="pt-BR" b="1" dirty="0">
                <a:sym typeface="Symbol"/>
              </a:rPr>
              <a:t></a:t>
            </a:r>
            <a:r>
              <a:rPr lang="pt-BR" b="1" i="1" dirty="0">
                <a:sym typeface="Symbol"/>
              </a:rPr>
              <a:t>consumo (bens </a:t>
            </a:r>
            <a:r>
              <a:rPr lang="pt-BR" b="1" i="1" dirty="0" smtClean="0">
                <a:sym typeface="Symbol"/>
              </a:rPr>
              <a:t>duráveis + imóveis</a:t>
            </a:r>
            <a:r>
              <a:rPr lang="pt-BR" b="1" i="1" dirty="0">
                <a:sym typeface="Symbol"/>
              </a:rPr>
              <a:t>) </a:t>
            </a:r>
            <a:r>
              <a:rPr lang="pt-BR" b="1" dirty="0">
                <a:sym typeface="Symbol"/>
              </a:rPr>
              <a:t> </a:t>
            </a:r>
            <a:r>
              <a:rPr lang="pt-BR" b="1" i="1" dirty="0" smtClean="0">
                <a:sym typeface="Symbol"/>
              </a:rPr>
              <a:t>Y</a:t>
            </a:r>
            <a:endParaRPr lang="pt-BR" b="1" i="1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71575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Por que os Canais de Crédito são importantes</a:t>
            </a:r>
            <a:endParaRPr lang="pt-BR" b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680" y="1772816"/>
            <a:ext cx="8686800" cy="4680520"/>
          </a:xfrm>
        </p:spPr>
        <p:txBody>
          <a:bodyPr>
            <a:no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pt-BR" sz="3600" dirty="0" smtClean="0"/>
              <a:t>Evidências sobre o comportamento das firmas individuais autorizam a visão de que imperfeições do mercado de crédito (assimetria de informação) afetam as decisões das firmas a respeito de investimentos e gastos.</a:t>
            </a:r>
            <a:endParaRPr lang="pt-BR" b="1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54578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Por que os Canais de Crédito são importantes</a:t>
            </a:r>
            <a:endParaRPr lang="pt-BR" b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680" y="1772816"/>
            <a:ext cx="8686800" cy="4680520"/>
          </a:xfrm>
        </p:spPr>
        <p:txBody>
          <a:bodyPr>
            <a:noAutofit/>
          </a:bodyPr>
          <a:lstStyle/>
          <a:p>
            <a:pPr marL="742950" indent="-742950" algn="just">
              <a:buFont typeface="+mj-lt"/>
              <a:buAutoNum type="arabicPeriod" startAt="2"/>
            </a:pPr>
            <a:r>
              <a:rPr lang="pt-BR" sz="3600" dirty="0" smtClean="0"/>
              <a:t>Evidências de que firmas pequenas (onde é maior a probabilidade de haver restrição de crédito) são mais atingidas por políticas monetárias contracionistas do que grandes firmas, para as quais é pouco provável que ocorra restrições  de crédito.</a:t>
            </a:r>
            <a:endParaRPr lang="pt-BR" b="1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6111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Por que os Canais de Crédito são importantes</a:t>
            </a:r>
            <a:endParaRPr lang="pt-BR" b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680" y="1772816"/>
            <a:ext cx="8686800" cy="4680520"/>
          </a:xfrm>
        </p:spPr>
        <p:txBody>
          <a:bodyPr>
            <a:noAutofit/>
          </a:bodyPr>
          <a:lstStyle/>
          <a:p>
            <a:pPr marL="742950" indent="-742950" algn="just">
              <a:buFont typeface="+mj-lt"/>
              <a:buAutoNum type="arabicPeriod" startAt="3"/>
            </a:pPr>
            <a:r>
              <a:rPr lang="pt-BR" sz="3600" dirty="0" smtClean="0"/>
              <a:t>Essa abordagem é uma construção teórica que se provou útil para a explicação de muitos outros fenômenos importantes, tais como o porquê da estrutura de nosso sistema financeiro e por que as crises financeiras são tão prejudiciais à economia.</a:t>
            </a:r>
            <a:endParaRPr lang="pt-BR" b="1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6295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Lições para a Política Monetária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680" y="1772816"/>
            <a:ext cx="8686800" cy="4680520"/>
          </a:xfrm>
        </p:spPr>
        <p:txBody>
          <a:bodyPr>
            <a:no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pt-BR" sz="3600" dirty="0" smtClean="0"/>
              <a:t>É perigoso associar sempre a expansão ou a contração da política monetária a uma queda ou elevação das taxas de juros nominais de curto prazo.</a:t>
            </a:r>
            <a:endParaRPr lang="pt-BR" b="1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81041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Lições para a Política Monetária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680" y="1772816"/>
            <a:ext cx="8686800" cy="4680520"/>
          </a:xfrm>
        </p:spPr>
        <p:txBody>
          <a:bodyPr>
            <a:noAutofit/>
          </a:bodyPr>
          <a:lstStyle/>
          <a:p>
            <a:pPr marL="742950" indent="-742950" algn="just">
              <a:buFont typeface="+mj-lt"/>
              <a:buAutoNum type="arabicPeriod" startAt="2"/>
            </a:pPr>
            <a:r>
              <a:rPr lang="pt-BR" sz="3600" dirty="0" smtClean="0">
                <a:sym typeface="Symbol"/>
              </a:rPr>
              <a:t>Outros </a:t>
            </a:r>
            <a:r>
              <a:rPr lang="pt-BR" sz="3600" dirty="0">
                <a:sym typeface="Symbol"/>
              </a:rPr>
              <a:t>preços </a:t>
            </a:r>
            <a:r>
              <a:rPr lang="pt-BR" sz="3600" dirty="0" smtClean="0">
                <a:sym typeface="Symbol"/>
              </a:rPr>
              <a:t>de ativos além daqueles sobre instrumentos de dívida de curto prazo contêm importantes informações sobre a posição da política monetária porque são elementos relevantes em vários mecanismos de transmissão de política monetária. </a:t>
            </a:r>
            <a:endParaRPr lang="pt-BR" sz="3600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6851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Lições para a Política Monetária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680" y="1772816"/>
            <a:ext cx="8686800" cy="4680520"/>
          </a:xfrm>
        </p:spPr>
        <p:txBody>
          <a:bodyPr>
            <a:noAutofit/>
          </a:bodyPr>
          <a:lstStyle/>
          <a:p>
            <a:pPr marL="742950" indent="-742950" algn="just">
              <a:buFont typeface="+mj-lt"/>
              <a:buAutoNum type="arabicPeriod" startAt="3"/>
            </a:pPr>
            <a:r>
              <a:rPr lang="pt-BR" sz="3600" dirty="0" smtClean="0">
                <a:sym typeface="Symbol"/>
              </a:rPr>
              <a:t>A política monetária pode ser altamente eficaz em reaquecer a economia frágil mesmo que as taxas de juros de curto prazo já se encontrem próximas de zero. </a:t>
            </a:r>
            <a:endParaRPr lang="pt-BR" sz="3600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27796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Lições para a Política Monetária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680" y="1772816"/>
            <a:ext cx="8686800" cy="4680520"/>
          </a:xfrm>
        </p:spPr>
        <p:txBody>
          <a:bodyPr>
            <a:noAutofit/>
          </a:bodyPr>
          <a:lstStyle/>
          <a:p>
            <a:pPr marL="742950" indent="-742950" algn="just">
              <a:buFont typeface="+mj-lt"/>
              <a:buAutoNum type="arabicPeriod" startAt="4"/>
            </a:pPr>
            <a:r>
              <a:rPr lang="pt-BR" sz="3600" dirty="0" smtClean="0">
                <a:sym typeface="Symbol"/>
              </a:rPr>
              <a:t>Evitar flutuações não previstas no nível de preços constitui um importante objetivo da política, fornecendo portanto o fundamento lógico para estabilização de preços como o objetivo básico de longo prazo da política monetária. </a:t>
            </a:r>
            <a:endParaRPr lang="pt-BR" sz="3600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20932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Ibovespa</a:t>
            </a:r>
            <a:endParaRPr lang="pt-BR" b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680" y="5517232"/>
            <a:ext cx="8686800" cy="9361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600" dirty="0" smtClean="0">
                <a:sym typeface="Symbol"/>
              </a:rPr>
              <a:t>Entre os dias 20/05/2008 e 27/10/2008 o Ibovespa caiu 59,96%</a:t>
            </a:r>
            <a:endParaRPr lang="pt-BR" sz="3600" dirty="0">
              <a:sym typeface="Symbol"/>
            </a:endParaRPr>
          </a:p>
        </p:txBody>
      </p:sp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619830379"/>
              </p:ext>
            </p:extLst>
          </p:nvPr>
        </p:nvGraphicFramePr>
        <p:xfrm>
          <a:off x="179512" y="1397000"/>
          <a:ext cx="871296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669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Questões</a:t>
            </a:r>
            <a:endParaRPr lang="pt-BR" b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680" y="1772816"/>
            <a:ext cx="8686800" cy="4680520"/>
          </a:xfrm>
        </p:spPr>
        <p:txBody>
          <a:bodyPr>
            <a:no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pt-BR" sz="2400" dirty="0" smtClean="0">
                <a:sym typeface="Symbol"/>
              </a:rPr>
              <a:t>De que forma a queda no mercado de ações poderia ter afetado a demanda agregada e portanto contribuído para a gravidade da recessão? Seja específico sobre os mecanismos pelos quais a queda no mercado de ações afetou a economia.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pt-BR" sz="2400" dirty="0" smtClean="0">
                <a:sym typeface="Symbol"/>
              </a:rPr>
              <a:t>“O custo de financiamento do investimento está relacionado somente às taxas de juros; portanto, a única maneira que a política monetária pode afetar o gastos com investimento é através de seus efeitos sobre as taxas de juros”. Verdadeiro ou falso? Explique.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pt-BR" sz="2400" dirty="0" smtClean="0">
                <a:sym typeface="Symbol"/>
              </a:rPr>
              <a:t>Faça uma previsão do </a:t>
            </a:r>
            <a:r>
              <a:rPr lang="pt-BR" sz="2400" smtClean="0">
                <a:sym typeface="Symbol"/>
              </a:rPr>
              <a:t>que acontecerá </a:t>
            </a:r>
            <a:r>
              <a:rPr lang="pt-BR" sz="2400" dirty="0" smtClean="0">
                <a:sym typeface="Symbol"/>
              </a:rPr>
              <a:t>aos preços das ações se houver elevação da oferta de moeda. Explique o Porquê de sua previsão.</a:t>
            </a:r>
          </a:p>
        </p:txBody>
      </p:sp>
    </p:spTree>
    <p:extLst>
      <p:ext uri="{BB962C8B-B14F-4D97-AF65-F5344CB8AC3E}">
        <p14:creationId xmlns:p14="http://schemas.microsoft.com/office/powerpoint/2010/main" val="37863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83568" y="1772816"/>
            <a:ext cx="7812360" cy="41044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Quais são os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  <a:r>
              <a:rPr lang="pt-BR" b="1" dirty="0" smtClean="0"/>
              <a:t> da Política Monetária?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060848"/>
            <a:ext cx="7149480" cy="358985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u="sng" dirty="0" smtClean="0">
                <a:solidFill>
                  <a:schemeClr val="accent5">
                    <a:lumMod val="50000"/>
                  </a:schemeClr>
                </a:solidFill>
              </a:rPr>
              <a:t>Alto nível de emprego;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Crescimento econômico;</a:t>
            </a:r>
          </a:p>
          <a:p>
            <a:pPr marL="514350" indent="-514350">
              <a:buFont typeface="+mj-lt"/>
              <a:buAutoNum type="arabicPeriod"/>
            </a:pPr>
            <a:r>
              <a:rPr lang="pt-BR" u="sng" dirty="0" smtClean="0">
                <a:solidFill>
                  <a:schemeClr val="accent2"/>
                </a:solidFill>
              </a:rPr>
              <a:t>Estabilidade de preços;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Estabilidade da taxa de juros;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chemeClr val="accent2"/>
                </a:solidFill>
              </a:rPr>
              <a:t>Estabilidade dos mercados financeiros;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Estabilidade no mercado de câmbio.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6021288"/>
            <a:ext cx="25703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dirty="0" smtClean="0"/>
              <a:t>Conflitantes??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131840" y="2525994"/>
            <a:ext cx="2592288" cy="122413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Objetivos e metas do BC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516208" y="2852936"/>
            <a:ext cx="2016232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Objetivos</a:t>
            </a:r>
            <a:endParaRPr lang="en-US" sz="2800" b="1" dirty="0"/>
          </a:p>
        </p:txBody>
      </p:sp>
      <p:cxnSp>
        <p:nvCxnSpPr>
          <p:cNvPr id="7" name="Straight Arrow Connector 6"/>
          <p:cNvCxnSpPr>
            <a:stCxn id="10" idx="3"/>
            <a:endCxn id="4" idx="1"/>
          </p:cNvCxnSpPr>
          <p:nvPr/>
        </p:nvCxnSpPr>
        <p:spPr>
          <a:xfrm flipV="1">
            <a:off x="2915816" y="3114546"/>
            <a:ext cx="3600392" cy="26422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07904" y="2670010"/>
            <a:ext cx="1584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Variáveis Meta</a:t>
            </a:r>
            <a:endParaRPr lang="en-US" sz="28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251520" y="2204864"/>
            <a:ext cx="2664296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/>
              <a:t>Intrumentos de Política Monetária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323528" y="4697849"/>
            <a:ext cx="24482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2000" dirty="0" smtClean="0"/>
              <a:t>Operações de mercado aberto;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000" dirty="0" smtClean="0"/>
              <a:t>Redesconto;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000" dirty="0" smtClean="0"/>
              <a:t>Compulsórios</a:t>
            </a:r>
            <a:endParaRPr lang="en-US" sz="2000" dirty="0"/>
          </a:p>
        </p:txBody>
      </p:sp>
      <p:sp>
        <p:nvSpPr>
          <p:cNvPr id="19" name="Down Arrow 18"/>
          <p:cNvSpPr/>
          <p:nvPr/>
        </p:nvSpPr>
        <p:spPr>
          <a:xfrm>
            <a:off x="1187624" y="4077072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4139952" y="3755942"/>
            <a:ext cx="648072" cy="50405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915816" y="4429561"/>
            <a:ext cx="3744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pt-BR" sz="2000" dirty="0" smtClean="0"/>
              <a:t>Agregados monetários, reservas, base monetária;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pt-BR" sz="2000" dirty="0" smtClean="0"/>
              <a:t>Taxas de juros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Escolhendo as metas</a:t>
            </a:r>
            <a:endParaRPr lang="en-US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78779" y="5085184"/>
            <a:ext cx="309634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050214" y="5085184"/>
            <a:ext cx="309634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-633389" y="3573016"/>
            <a:ext cx="302433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537252" y="3572222"/>
            <a:ext cx="302433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770767" y="3609020"/>
            <a:ext cx="29523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38819" y="3573016"/>
            <a:ext cx="1584176" cy="1296144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82835" y="2996952"/>
            <a:ext cx="1584176" cy="1296144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454843" y="2348880"/>
            <a:ext cx="1584176" cy="1296144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5025166" y="3609020"/>
            <a:ext cx="29523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5410254" y="3284984"/>
            <a:ext cx="1440160" cy="144016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5706336" y="2927850"/>
            <a:ext cx="1517980" cy="151216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130334" y="2708921"/>
            <a:ext cx="1440160" cy="144016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4366138" y="3609020"/>
            <a:ext cx="2952328" cy="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37711" y="5157192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M*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23995" y="4149080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Md*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18030" y="3534106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Md”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22995" y="4653136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Md’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877985" y="2996952"/>
            <a:ext cx="1368946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77985" y="3717032"/>
            <a:ext cx="1368946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77985" y="4404014"/>
            <a:ext cx="1368946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8739" y="3501008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r*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18739" y="4211796"/>
            <a:ext cx="332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r’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18739" y="2780928"/>
            <a:ext cx="371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r”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58053" y="1700808"/>
            <a:ext cx="15077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Taxa de juros (r)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3687091" y="5157192"/>
            <a:ext cx="3593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M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446085" y="5949280"/>
            <a:ext cx="3563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Fig 1 – Oferta de moeda como Meta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019321" y="5949280"/>
            <a:ext cx="3185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Fig 2 – Taxa de juros como Meta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 rot="5400000" flipH="1" flipV="1">
            <a:off x="5662282" y="3609020"/>
            <a:ext cx="2952328" cy="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303596" y="5157192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M*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951668" y="5157192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M”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637234" y="5157192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M’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994430" y="4427820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Md*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426478" y="4077072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Md”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62382" y="4715852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Md’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931180" y="5157192"/>
            <a:ext cx="3593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M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4046485" y="1700808"/>
            <a:ext cx="15077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Taxa de juros (r)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1958899" y="1798083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Ms*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213828" y="1796622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Ms*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861900" y="1816077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Ms”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554270" y="1811726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Ms’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741990" y="3501008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r*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741990" y="4077072"/>
            <a:ext cx="332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r’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741990" y="2780928"/>
            <a:ext cx="371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r”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 rot="10800000">
            <a:off x="5050214" y="3717032"/>
            <a:ext cx="2664296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0800000">
            <a:off x="5050214" y="3068960"/>
            <a:ext cx="144016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>
            <a:off x="5050214" y="4404014"/>
            <a:ext cx="144016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718893" y="3522494"/>
            <a:ext cx="13896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Meta de juros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Objetivos da Política Monetária em alguns países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pt-BR" dirty="0" smtClean="0"/>
              <a:t>Déc. 70: </a:t>
            </a:r>
            <a:r>
              <a:rPr lang="pt-BR" b="1" dirty="0" smtClean="0"/>
              <a:t>adoção de metas monetárias</a:t>
            </a:r>
            <a:r>
              <a:rPr lang="pt-BR" dirty="0" smtClean="0"/>
              <a:t> (EUA, Reino Unido, Canadá, Alemanha, Japão)</a:t>
            </a:r>
          </a:p>
          <a:p>
            <a:endParaRPr lang="pt-BR" dirty="0" smtClean="0"/>
          </a:p>
          <a:p>
            <a:r>
              <a:rPr lang="pt-BR" dirty="0" smtClean="0"/>
              <a:t>A partir da déc. 90: </a:t>
            </a:r>
            <a:r>
              <a:rPr lang="pt-BR" b="1" dirty="0" smtClean="0"/>
              <a:t>metas de inflação </a:t>
            </a:r>
            <a:r>
              <a:rPr lang="pt-BR" dirty="0" smtClean="0"/>
              <a:t>(Nova Zelândia, Canadá, Reino Unido, Austrália, Finlândia, Israel, Suécia, Espanha etc.)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810" name="Rectangle 26"/>
          <p:cNvSpPr>
            <a:spLocks noChangeArrowheads="1"/>
          </p:cNvSpPr>
          <p:nvPr/>
        </p:nvSpPr>
        <p:spPr bwMode="auto">
          <a:xfrm>
            <a:off x="0" y="3213100"/>
            <a:ext cx="9144000" cy="1295400"/>
          </a:xfrm>
          <a:prstGeom prst="rect">
            <a:avLst/>
          </a:prstGeom>
          <a:solidFill>
            <a:srgbClr val="DEF1F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41784"/>
            <a:ext cx="8229600" cy="11430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>
              <a:lnSpc>
                <a:spcPct val="90000"/>
              </a:lnSpc>
            </a:pPr>
            <a:r>
              <a:rPr lang="pt-BR" sz="4000" b="1" dirty="0">
                <a:solidFill>
                  <a:schemeClr val="tx1"/>
                </a:solidFill>
              </a:rPr>
              <a:t>Política monetária e o regime de metas de inflação</a:t>
            </a:r>
          </a:p>
        </p:txBody>
      </p:sp>
      <p:sp>
        <p:nvSpPr>
          <p:cNvPr id="374788" name="Text Box 4"/>
          <p:cNvSpPr txBox="1">
            <a:spLocks noChangeArrowheads="1"/>
          </p:cNvSpPr>
          <p:nvPr/>
        </p:nvSpPr>
        <p:spPr bwMode="auto">
          <a:xfrm>
            <a:off x="2266950" y="5248275"/>
            <a:ext cx="4537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b="1" dirty="0">
                <a:solidFill>
                  <a:schemeClr val="accent2"/>
                </a:solidFill>
                <a:latin typeface="Helvetica" charset="0"/>
              </a:rPr>
              <a:t>Política monetária “expansionista”</a:t>
            </a:r>
            <a:r>
              <a:rPr lang="pt-BR" sz="2000" dirty="0">
                <a:latin typeface="Helvetica" charset="0"/>
              </a:rPr>
              <a:t> (taxa de juros básica reduz)</a:t>
            </a:r>
          </a:p>
        </p:txBody>
      </p:sp>
      <p:sp>
        <p:nvSpPr>
          <p:cNvPr id="374789" name="Text Box 5"/>
          <p:cNvSpPr txBox="1">
            <a:spLocks noChangeArrowheads="1"/>
          </p:cNvSpPr>
          <p:nvPr/>
        </p:nvSpPr>
        <p:spPr bwMode="auto">
          <a:xfrm>
            <a:off x="2332038" y="1916113"/>
            <a:ext cx="4545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000" b="1" dirty="0">
                <a:solidFill>
                  <a:srgbClr val="CC0000"/>
                </a:solidFill>
                <a:latin typeface="Helvetica" charset="0"/>
              </a:rPr>
              <a:t>Política monetária “contracionista”</a:t>
            </a:r>
            <a:r>
              <a:rPr lang="pt-BR" sz="2000" dirty="0">
                <a:latin typeface="Helvetica" charset="0"/>
              </a:rPr>
              <a:t> (taxa de juros básica aumenta)</a:t>
            </a:r>
          </a:p>
        </p:txBody>
      </p:sp>
      <p:sp>
        <p:nvSpPr>
          <p:cNvPr id="374797" name="Rectangle 13"/>
          <p:cNvSpPr>
            <a:spLocks noChangeArrowheads="1"/>
          </p:cNvSpPr>
          <p:nvPr/>
        </p:nvSpPr>
        <p:spPr bwMode="auto">
          <a:xfrm>
            <a:off x="649288" y="3619500"/>
            <a:ext cx="25542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400" b="1" dirty="0">
                <a:sym typeface="Symbol" pitchFamily="18" charset="2"/>
              </a:rPr>
              <a:t>Meta de inflação</a:t>
            </a:r>
            <a:endParaRPr lang="en-US" sz="2400" b="1" dirty="0">
              <a:sym typeface="Symbol" pitchFamily="18" charset="2"/>
            </a:endParaRPr>
          </a:p>
        </p:txBody>
      </p:sp>
      <p:sp>
        <p:nvSpPr>
          <p:cNvPr id="374798" name="Line 14"/>
          <p:cNvSpPr>
            <a:spLocks noChangeShapeType="1"/>
          </p:cNvSpPr>
          <p:nvPr/>
        </p:nvSpPr>
        <p:spPr bwMode="auto">
          <a:xfrm>
            <a:off x="250825" y="3213100"/>
            <a:ext cx="374491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sp>
        <p:nvSpPr>
          <p:cNvPr id="374799" name="Rectangle 15"/>
          <p:cNvSpPr>
            <a:spLocks noChangeArrowheads="1"/>
          </p:cNvSpPr>
          <p:nvPr/>
        </p:nvSpPr>
        <p:spPr bwMode="auto">
          <a:xfrm>
            <a:off x="4138613" y="2924175"/>
            <a:ext cx="7937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pt-BR" sz="2400" dirty="0">
                <a:solidFill>
                  <a:srgbClr val="CC0000"/>
                </a:solidFill>
              </a:rPr>
              <a:t>Teto</a:t>
            </a:r>
          </a:p>
        </p:txBody>
      </p:sp>
      <p:sp>
        <p:nvSpPr>
          <p:cNvPr id="374801" name="Line 17"/>
          <p:cNvSpPr>
            <a:spLocks noChangeShapeType="1"/>
          </p:cNvSpPr>
          <p:nvPr/>
        </p:nvSpPr>
        <p:spPr bwMode="auto">
          <a:xfrm>
            <a:off x="250825" y="4508500"/>
            <a:ext cx="3744913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sp>
        <p:nvSpPr>
          <p:cNvPr id="374802" name="Rectangle 18"/>
          <p:cNvSpPr>
            <a:spLocks noChangeArrowheads="1"/>
          </p:cNvSpPr>
          <p:nvPr/>
        </p:nvSpPr>
        <p:spPr bwMode="auto">
          <a:xfrm>
            <a:off x="4140200" y="4292600"/>
            <a:ext cx="792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sz="2400" dirty="0">
                <a:solidFill>
                  <a:schemeClr val="accent2"/>
                </a:solidFill>
                <a:sym typeface="Symbol" pitchFamily="18" charset="2"/>
              </a:rPr>
              <a:t>Piso</a:t>
            </a:r>
            <a:endParaRPr lang="en-US" sz="2400" dirty="0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374803" name="Rectangle 19"/>
          <p:cNvSpPr>
            <a:spLocks noChangeArrowheads="1"/>
          </p:cNvSpPr>
          <p:nvPr/>
        </p:nvSpPr>
        <p:spPr bwMode="auto">
          <a:xfrm>
            <a:off x="4067175" y="3579813"/>
            <a:ext cx="439261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BR" dirty="0"/>
              <a:t> Referência para a atuação do Bacen</a:t>
            </a:r>
          </a:p>
          <a:p>
            <a:pPr>
              <a:buFontTx/>
              <a:buChar char="•"/>
            </a:pPr>
            <a:r>
              <a:rPr lang="pt-BR" dirty="0"/>
              <a:t> IPCA e expectativas de inflação</a:t>
            </a:r>
            <a:endParaRPr lang="en-US" dirty="0"/>
          </a:p>
        </p:txBody>
      </p:sp>
      <p:sp>
        <p:nvSpPr>
          <p:cNvPr id="374807" name="Line 23"/>
          <p:cNvSpPr>
            <a:spLocks noChangeShapeType="1"/>
          </p:cNvSpPr>
          <p:nvPr/>
        </p:nvSpPr>
        <p:spPr bwMode="auto">
          <a:xfrm>
            <a:off x="3348038" y="33575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 anchor="ctr"/>
          <a:lstStyle/>
          <a:p>
            <a:endParaRPr lang="en-US" dirty="0"/>
          </a:p>
        </p:txBody>
      </p:sp>
      <p:sp>
        <p:nvSpPr>
          <p:cNvPr id="374808" name="Line 24"/>
          <p:cNvSpPr>
            <a:spLocks noChangeShapeType="1"/>
          </p:cNvSpPr>
          <p:nvPr/>
        </p:nvSpPr>
        <p:spPr bwMode="auto">
          <a:xfrm>
            <a:off x="5076825" y="3213100"/>
            <a:ext cx="37433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sp>
        <p:nvSpPr>
          <p:cNvPr id="374809" name="Line 25"/>
          <p:cNvSpPr>
            <a:spLocks noChangeShapeType="1"/>
          </p:cNvSpPr>
          <p:nvPr/>
        </p:nvSpPr>
        <p:spPr bwMode="auto">
          <a:xfrm>
            <a:off x="5076825" y="4508500"/>
            <a:ext cx="374332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34791</TotalTime>
  <Words>2103</Words>
  <Application>Microsoft Office PowerPoint</Application>
  <PresentationFormat>Apresentação na tela (4:3)</PresentationFormat>
  <Paragraphs>298</Paragraphs>
  <Slides>49</Slides>
  <Notes>38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49</vt:i4>
      </vt:variant>
    </vt:vector>
  </HeadingPairs>
  <TitlesOfParts>
    <vt:vector size="56" baseType="lpstr">
      <vt:lpstr>Arial</vt:lpstr>
      <vt:lpstr>Calibri</vt:lpstr>
      <vt:lpstr>Cambria Math</vt:lpstr>
      <vt:lpstr>Helvetica</vt:lpstr>
      <vt:lpstr>Symbol</vt:lpstr>
      <vt:lpstr>Wingdings</vt:lpstr>
      <vt:lpstr>Office Theme</vt:lpstr>
      <vt:lpstr>Mecanismos de transmissão de política monetária</vt:lpstr>
      <vt:lpstr>Apresentação do PowerPoint</vt:lpstr>
      <vt:lpstr>Objetivos da aula</vt:lpstr>
      <vt:lpstr>Apresentação do PowerPoint</vt:lpstr>
      <vt:lpstr>Quais são os objetivos da Política Monetária?</vt:lpstr>
      <vt:lpstr>Objetivos e metas do BC</vt:lpstr>
      <vt:lpstr>Escolhendo as metas</vt:lpstr>
      <vt:lpstr>Objetivos da Política Monetária em alguns países</vt:lpstr>
      <vt:lpstr>Política monetária e o regime de metas de inflação</vt:lpstr>
      <vt:lpstr>Indicadores fundamentais: Selic e IPCA</vt:lpstr>
      <vt:lpstr>Comitê de Política Monetária</vt:lpstr>
      <vt:lpstr>Ata do Copom http://www.bcb.gov.br/?ATACOPOM</vt:lpstr>
      <vt:lpstr>O mecanismo de transmissão da política monetária</vt:lpstr>
      <vt:lpstr>Características do Modelo Estrutural</vt:lpstr>
      <vt:lpstr>O mecanismo de transmissão da política monetária</vt:lpstr>
      <vt:lpstr>Características da Forma Reduzida</vt:lpstr>
      <vt:lpstr>Um conto do Folclore Russo</vt:lpstr>
      <vt:lpstr>Características da Forma Reduzida</vt:lpstr>
      <vt:lpstr>Como perder uma eleição presidencial</vt:lpstr>
      <vt:lpstr>Características da Forma Reduzida</vt:lpstr>
      <vt:lpstr>Evidências monetarista e keynesiana</vt:lpstr>
      <vt:lpstr>Apresentação do PowerPoint</vt:lpstr>
      <vt:lpstr>Apresentação do PowerPoint</vt:lpstr>
      <vt:lpstr>Apresentação do PowerPoint</vt:lpstr>
      <vt:lpstr>Evidências monetarista e keynesiana</vt:lpstr>
      <vt:lpstr>Post hoc ergo propter hoc “depois disso, logo causado por isso”</vt:lpstr>
      <vt:lpstr>Post hoc ergo propter hoc “depois disso, logo causado por isso”</vt:lpstr>
      <vt:lpstr>Evidências monetarista e keynesiana</vt:lpstr>
      <vt:lpstr>Evidências monetarista e keynesiana</vt:lpstr>
      <vt:lpstr>Evidências monetarista e keynesiana</vt:lpstr>
      <vt:lpstr>O mecanismo tradicional da taxa de juros</vt:lpstr>
      <vt:lpstr>Outros mecanismos de transmissão </vt:lpstr>
      <vt:lpstr>Outros mecanismos de transmissão</vt:lpstr>
      <vt:lpstr>Outros mecanismos de transmissão</vt:lpstr>
      <vt:lpstr>Outros mecanismos de transmissão</vt:lpstr>
      <vt:lpstr>Outros mecanismos de transmissão</vt:lpstr>
      <vt:lpstr>A transmissão através do crédito</vt:lpstr>
      <vt:lpstr>A transmissão através do crédito</vt:lpstr>
      <vt:lpstr>A transmissão através do crédito</vt:lpstr>
      <vt:lpstr>A transmissão através do crédito</vt:lpstr>
      <vt:lpstr>Por que os Canais de Crédito são importantes</vt:lpstr>
      <vt:lpstr>Por que os Canais de Crédito são importantes</vt:lpstr>
      <vt:lpstr>Por que os Canais de Crédito são importantes</vt:lpstr>
      <vt:lpstr>Lições para a Política Monetária</vt:lpstr>
      <vt:lpstr>Lições para a Política Monetária</vt:lpstr>
      <vt:lpstr>Lições para a Política Monetária</vt:lpstr>
      <vt:lpstr>Lições para a Política Monetária</vt:lpstr>
      <vt:lpstr>Ibovespa</vt:lpstr>
      <vt:lpstr>Questões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Nivel geral de preços e taxa de inflação</dc:title>
  <dc:creator>Daniela</dc:creator>
  <cp:lastModifiedBy>USP</cp:lastModifiedBy>
  <cp:revision>178</cp:revision>
  <cp:lastPrinted>2018-09-30T14:06:20Z</cp:lastPrinted>
  <dcterms:created xsi:type="dcterms:W3CDTF">2011-08-02T01:04:11Z</dcterms:created>
  <dcterms:modified xsi:type="dcterms:W3CDTF">2018-10-01T12:24:59Z</dcterms:modified>
</cp:coreProperties>
</file>