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345" r:id="rId6"/>
    <p:sldId id="346" r:id="rId7"/>
    <p:sldId id="347" r:id="rId8"/>
    <p:sldId id="348" r:id="rId9"/>
    <p:sldId id="349" r:id="rId10"/>
    <p:sldId id="350" r:id="rId11"/>
    <p:sldId id="351" r:id="rId12"/>
    <p:sldId id="352" r:id="rId13"/>
    <p:sldId id="353" r:id="rId14"/>
    <p:sldId id="328" r:id="rId15"/>
    <p:sldId id="342" r:id="rId16"/>
    <p:sldId id="343" r:id="rId17"/>
    <p:sldId id="344" r:id="rId18"/>
    <p:sldId id="311" r:id="rId1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421-FC12-4161-B367-EDC1D87B9E04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64" y="647918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 i="1">
                <a:solidFill>
                  <a:srgbClr val="C00000"/>
                </a:solidFill>
              </a:defRPr>
            </a:lvl1pPr>
          </a:lstStyle>
          <a:p>
            <a:r>
              <a:rPr lang="pt-BR" smtClean="0"/>
              <a:t>Prof. Fernando Campos Mendonça</a:t>
            </a:r>
            <a:endParaRPr lang="pt-BR" dirty="0"/>
          </a:p>
        </p:txBody>
      </p:sp>
      <p:pic>
        <p:nvPicPr>
          <p:cNvPr id="9" name="Imagem 8" descr="brasao_usp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7449"/>
            <a:ext cx="972457" cy="1396348"/>
          </a:xfrm>
          <a:prstGeom prst="rect">
            <a:avLst/>
          </a:prstGeom>
        </p:spPr>
      </p:pic>
      <p:pic>
        <p:nvPicPr>
          <p:cNvPr id="10" name="Imagem 9" descr="logo-esalq-simbolo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242483" y="0"/>
            <a:ext cx="949517" cy="1396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729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1749" y="42481"/>
            <a:ext cx="10168502" cy="1326775"/>
          </a:xfrm>
        </p:spPr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86204"/>
            <a:ext cx="10515600" cy="459075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421-FC12-4161-B367-EDC1D87B9E04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 descr="brasao_usp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7449"/>
            <a:ext cx="953589" cy="1369256"/>
          </a:xfrm>
          <a:prstGeom prst="rect">
            <a:avLst/>
          </a:prstGeom>
        </p:spPr>
      </p:pic>
      <p:pic>
        <p:nvPicPr>
          <p:cNvPr id="8" name="Imagem 7" descr="logo-esalq-simbolo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260906" y="0"/>
            <a:ext cx="931094" cy="1369256"/>
          </a:xfrm>
          <a:prstGeom prst="rect">
            <a:avLst/>
          </a:prstGeom>
        </p:spPr>
      </p:pic>
      <p:sp>
        <p:nvSpPr>
          <p:cNvPr id="9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01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1">
                <a:solidFill>
                  <a:srgbClr val="C00000"/>
                </a:solidFill>
              </a:defRPr>
            </a:lvl1pPr>
          </a:lstStyle>
          <a:p>
            <a:r>
              <a:rPr lang="pt-BR" dirty="0" smtClean="0"/>
              <a:t>Prof. Fernando Campos Mendonça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05836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421-FC12-4161-B367-EDC1D87B9E04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 descr="brasao_usp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7449"/>
            <a:ext cx="953589" cy="1369256"/>
          </a:xfrm>
          <a:prstGeom prst="rect">
            <a:avLst/>
          </a:prstGeom>
        </p:spPr>
      </p:pic>
      <p:pic>
        <p:nvPicPr>
          <p:cNvPr id="8" name="Imagem 7" descr="logo-esalq-simbolo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260906" y="0"/>
            <a:ext cx="931094" cy="1369256"/>
          </a:xfrm>
          <a:prstGeom prst="rect">
            <a:avLst/>
          </a:prstGeom>
        </p:spPr>
      </p:pic>
      <p:sp>
        <p:nvSpPr>
          <p:cNvPr id="9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01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1">
                <a:solidFill>
                  <a:srgbClr val="C00000"/>
                </a:solidFill>
              </a:defRPr>
            </a:lvl1pPr>
          </a:lstStyle>
          <a:p>
            <a:r>
              <a:rPr lang="pt-BR" dirty="0" smtClean="0"/>
              <a:t>Prof. Fernando Campos Mendonça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4993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421-FC12-4161-B367-EDC1D87B9E04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 descr="brasao_usp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7449"/>
            <a:ext cx="953589" cy="1369256"/>
          </a:xfrm>
          <a:prstGeom prst="rect">
            <a:avLst/>
          </a:prstGeom>
        </p:spPr>
      </p:pic>
      <p:pic>
        <p:nvPicPr>
          <p:cNvPr id="9" name="Imagem 8" descr="logo-esalq-simbolo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260906" y="0"/>
            <a:ext cx="931094" cy="1369256"/>
          </a:xfrm>
          <a:prstGeom prst="rect">
            <a:avLst/>
          </a:prstGeom>
        </p:spPr>
      </p:pic>
      <p:sp>
        <p:nvSpPr>
          <p:cNvPr id="10" name="Espaço Reservado para Data 3"/>
          <p:cNvSpPr>
            <a:spLocks noGrp="1"/>
          </p:cNvSpPr>
          <p:nvPr>
            <p:ph type="dt" sz="half" idx="13"/>
          </p:nvPr>
        </p:nvSpPr>
        <p:spPr>
          <a:xfrm>
            <a:off x="101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1">
                <a:solidFill>
                  <a:srgbClr val="C00000"/>
                </a:solidFill>
              </a:defRPr>
            </a:lvl1pPr>
          </a:lstStyle>
          <a:p>
            <a:r>
              <a:rPr lang="pt-BR" dirty="0" smtClean="0"/>
              <a:t>Prof. Fernando Campos Mendonça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2403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421-FC12-4161-B367-EDC1D87B9E04}" type="slidenum">
              <a:rPr lang="pt-BR" smtClean="0"/>
              <a:t>‹nº›</a:t>
            </a:fld>
            <a:endParaRPr lang="pt-BR"/>
          </a:p>
        </p:txBody>
      </p:sp>
      <p:pic>
        <p:nvPicPr>
          <p:cNvPr id="10" name="Imagem 9" descr="brasao_usp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7449"/>
            <a:ext cx="953589" cy="1369256"/>
          </a:xfrm>
          <a:prstGeom prst="rect">
            <a:avLst/>
          </a:prstGeom>
        </p:spPr>
      </p:pic>
      <p:pic>
        <p:nvPicPr>
          <p:cNvPr id="11" name="Imagem 10" descr="logo-esalq-simbolo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260906" y="0"/>
            <a:ext cx="931094" cy="1369256"/>
          </a:xfrm>
          <a:prstGeom prst="rect">
            <a:avLst/>
          </a:prstGeom>
        </p:spPr>
      </p:pic>
      <p:sp>
        <p:nvSpPr>
          <p:cNvPr id="12" name="Espaço Reservado para Data 3"/>
          <p:cNvSpPr>
            <a:spLocks noGrp="1"/>
          </p:cNvSpPr>
          <p:nvPr>
            <p:ph type="dt" sz="half" idx="13"/>
          </p:nvPr>
        </p:nvSpPr>
        <p:spPr>
          <a:xfrm>
            <a:off x="101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1">
                <a:solidFill>
                  <a:srgbClr val="C00000"/>
                </a:solidFill>
              </a:defRPr>
            </a:lvl1pPr>
          </a:lstStyle>
          <a:p>
            <a:r>
              <a:rPr lang="pt-BR" dirty="0" smtClean="0"/>
              <a:t>Prof. Fernando Campos Mendonça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5081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421-FC12-4161-B367-EDC1D87B9E04}" type="slidenum">
              <a:rPr lang="pt-BR" smtClean="0"/>
              <a:t>‹nº›</a:t>
            </a:fld>
            <a:endParaRPr lang="pt-BR"/>
          </a:p>
        </p:txBody>
      </p:sp>
      <p:pic>
        <p:nvPicPr>
          <p:cNvPr id="6" name="Imagem 5" descr="brasao_usp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7449"/>
            <a:ext cx="953589" cy="1369256"/>
          </a:xfrm>
          <a:prstGeom prst="rect">
            <a:avLst/>
          </a:prstGeom>
        </p:spPr>
      </p:pic>
      <p:pic>
        <p:nvPicPr>
          <p:cNvPr id="7" name="Imagem 6" descr="logo-esalq-simbolo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260906" y="0"/>
            <a:ext cx="931094" cy="1369256"/>
          </a:xfrm>
          <a:prstGeom prst="rect">
            <a:avLst/>
          </a:prstGeom>
        </p:spPr>
      </p:pic>
      <p:sp>
        <p:nvSpPr>
          <p:cNvPr id="8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01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1">
                <a:solidFill>
                  <a:srgbClr val="C00000"/>
                </a:solidFill>
              </a:defRPr>
            </a:lvl1pPr>
          </a:lstStyle>
          <a:p>
            <a:r>
              <a:rPr lang="pt-BR" dirty="0" smtClean="0"/>
              <a:t>Prof. Fernando Campos Mendonça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4894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421-FC12-4161-B367-EDC1D87B9E04}" type="slidenum">
              <a:rPr lang="pt-BR" smtClean="0"/>
              <a:t>‹nº›</a:t>
            </a:fld>
            <a:endParaRPr lang="pt-BR"/>
          </a:p>
        </p:txBody>
      </p:sp>
      <p:pic>
        <p:nvPicPr>
          <p:cNvPr id="5" name="Imagem 4" descr="brasao_usp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7449"/>
            <a:ext cx="953589" cy="1369256"/>
          </a:xfrm>
          <a:prstGeom prst="rect">
            <a:avLst/>
          </a:prstGeom>
        </p:spPr>
      </p:pic>
      <p:pic>
        <p:nvPicPr>
          <p:cNvPr id="6" name="Imagem 5" descr="logo-esalq-simbolo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260906" y="0"/>
            <a:ext cx="931094" cy="1369256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01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1">
                <a:solidFill>
                  <a:srgbClr val="C00000"/>
                </a:solidFill>
              </a:defRPr>
            </a:lvl1pPr>
          </a:lstStyle>
          <a:p>
            <a:r>
              <a:rPr lang="pt-BR" dirty="0" smtClean="0"/>
              <a:t>Prof. Fernando Campos Mendonça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70355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421-FC12-4161-B367-EDC1D87B9E04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 descr="brasao_usp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7449"/>
            <a:ext cx="953589" cy="1369256"/>
          </a:xfrm>
          <a:prstGeom prst="rect">
            <a:avLst/>
          </a:prstGeom>
        </p:spPr>
      </p:pic>
      <p:pic>
        <p:nvPicPr>
          <p:cNvPr id="9" name="Imagem 8" descr="logo-esalq-simbolo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260906" y="0"/>
            <a:ext cx="931094" cy="1369256"/>
          </a:xfrm>
          <a:prstGeom prst="rect">
            <a:avLst/>
          </a:prstGeom>
        </p:spPr>
      </p:pic>
      <p:sp>
        <p:nvSpPr>
          <p:cNvPr id="10" name="Espaço Reservado para Data 3"/>
          <p:cNvSpPr>
            <a:spLocks noGrp="1"/>
          </p:cNvSpPr>
          <p:nvPr>
            <p:ph type="dt" sz="half" idx="13"/>
          </p:nvPr>
        </p:nvSpPr>
        <p:spPr>
          <a:xfrm>
            <a:off x="101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1">
                <a:solidFill>
                  <a:srgbClr val="C00000"/>
                </a:solidFill>
              </a:defRPr>
            </a:lvl1pPr>
          </a:lstStyle>
          <a:p>
            <a:r>
              <a:rPr lang="pt-BR" dirty="0" smtClean="0"/>
              <a:t>Prof. Fernando Campos Mendonça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2294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421-FC12-4161-B367-EDC1D87B9E04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 descr="brasao_usp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7449"/>
            <a:ext cx="953589" cy="1369256"/>
          </a:xfrm>
          <a:prstGeom prst="rect">
            <a:avLst/>
          </a:prstGeom>
        </p:spPr>
      </p:pic>
      <p:pic>
        <p:nvPicPr>
          <p:cNvPr id="9" name="Imagem 8" descr="logo-esalq-simbolo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260906" y="0"/>
            <a:ext cx="931094" cy="1369256"/>
          </a:xfrm>
          <a:prstGeom prst="rect">
            <a:avLst/>
          </a:prstGeom>
        </p:spPr>
      </p:pic>
      <p:sp>
        <p:nvSpPr>
          <p:cNvPr id="10" name="Espaço Reservado para Data 3"/>
          <p:cNvSpPr>
            <a:spLocks noGrp="1"/>
          </p:cNvSpPr>
          <p:nvPr>
            <p:ph type="dt" sz="half" idx="13"/>
          </p:nvPr>
        </p:nvSpPr>
        <p:spPr>
          <a:xfrm>
            <a:off x="101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1">
                <a:solidFill>
                  <a:srgbClr val="C00000"/>
                </a:solidFill>
              </a:defRPr>
            </a:lvl1pPr>
          </a:lstStyle>
          <a:p>
            <a:r>
              <a:rPr lang="pt-BR" dirty="0" smtClean="0"/>
              <a:t>Prof. Fernando Campos Mendonça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8017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5E53E-271B-44FE-A694-3BA8CF40F478}" type="datetimeFigureOut">
              <a:rPr lang="pt-BR" smtClean="0"/>
              <a:t>20/10/2020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CA421-FC12-4161-B367-EDC1D87B9E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1658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fernando.mendonca@usp.b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96296" y="1817953"/>
            <a:ext cx="10225910" cy="1050725"/>
          </a:xfrm>
        </p:spPr>
        <p:txBody>
          <a:bodyPr anchor="ctr">
            <a:normAutofit/>
          </a:bodyPr>
          <a:lstStyle/>
          <a:p>
            <a:r>
              <a:rPr lang="pt-BR" sz="5000" b="1" dirty="0" smtClean="0">
                <a:solidFill>
                  <a:srgbClr val="0000FF"/>
                </a:solidFill>
              </a:rPr>
              <a:t>PERDAS DE CARGA LOCALIZADAS</a:t>
            </a:r>
            <a:endParaRPr lang="pt-BR" sz="5000" b="1" dirty="0">
              <a:solidFill>
                <a:srgbClr val="0000FF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31235" y="6169347"/>
            <a:ext cx="9144000" cy="486006"/>
          </a:xfrm>
        </p:spPr>
        <p:txBody>
          <a:bodyPr>
            <a:normAutofit/>
          </a:bodyPr>
          <a:lstStyle/>
          <a:p>
            <a:r>
              <a:rPr lang="pt-BR" sz="2000" dirty="0" smtClean="0"/>
              <a:t>Prof. Dr. Fernando Campos Mendonça – LEB – ESALQ/USP</a:t>
            </a:r>
            <a:endParaRPr lang="pt-BR" sz="20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104696" y="0"/>
            <a:ext cx="10009111" cy="15372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pt-BR" sz="3200" b="1" dirty="0">
                <a:latin typeface="+mj-lt"/>
                <a:ea typeface="+mj-ea"/>
                <a:cs typeface="+mj-cs"/>
              </a:rPr>
              <a:t>ESCOLA SUPERIOR DE AGRICULTURA “LUIZ DE QUEIROZ”</a:t>
            </a:r>
            <a:r>
              <a:rPr lang="pt-BR" sz="3200" dirty="0">
                <a:latin typeface="+mj-lt"/>
                <a:ea typeface="+mj-ea"/>
                <a:cs typeface="+mj-cs"/>
              </a:rPr>
              <a:t/>
            </a:r>
            <a:br>
              <a:rPr lang="pt-BR" sz="3200" dirty="0">
                <a:latin typeface="+mj-lt"/>
                <a:ea typeface="+mj-ea"/>
                <a:cs typeface="+mj-cs"/>
              </a:rPr>
            </a:br>
            <a:endParaRPr lang="pt-BR" sz="1400" dirty="0"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lang="pt-BR" sz="3200" b="1" dirty="0">
                <a:latin typeface="+mj-lt"/>
                <a:ea typeface="+mj-ea"/>
                <a:cs typeface="+mj-cs"/>
              </a:rPr>
              <a:t>LEB </a:t>
            </a:r>
            <a:r>
              <a:rPr lang="pt-BR" sz="3200" b="1" dirty="0" smtClean="0">
                <a:latin typeface="+mj-lt"/>
                <a:ea typeface="+mj-ea"/>
                <a:cs typeface="+mj-cs"/>
              </a:rPr>
              <a:t>5024 </a:t>
            </a:r>
            <a:r>
              <a:rPr lang="pt-BR" sz="3200" b="1" dirty="0">
                <a:latin typeface="+mj-lt"/>
                <a:ea typeface="+mj-ea"/>
                <a:cs typeface="+mj-cs"/>
              </a:rPr>
              <a:t>– </a:t>
            </a:r>
            <a:r>
              <a:rPr lang="pt-BR" sz="3200" b="1" dirty="0" smtClean="0">
                <a:latin typeface="+mj-lt"/>
                <a:ea typeface="+mj-ea"/>
                <a:cs typeface="+mj-cs"/>
              </a:rPr>
              <a:t>HIDRÁULICA APLICADA</a:t>
            </a:r>
            <a:endParaRPr lang="pt-BR" sz="3200" dirty="0"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7640681" y="3310283"/>
                <a:ext cx="2911566" cy="12087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3600" i="1">
                              <a:latin typeface="Cambria Math" panose="02040503050406030204" pitchFamily="18" charset="0"/>
                            </a:rPr>
                            <m:t>h𝑓</m:t>
                          </m:r>
                        </m:e>
                        <m:sub>
                          <m:r>
                            <a:rPr lang="pt-BR" sz="36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pt-BR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3600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pt-BR" sz="36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pt-BR" sz="3600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pt-BR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36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p>
                              <m:r>
                                <a:rPr lang="pt-BR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pt-BR" sz="3600" b="0" i="1" smtClean="0">
                              <a:latin typeface="Cambria Math" panose="02040503050406030204" pitchFamily="18" charset="0"/>
                            </a:rPr>
                            <m:t> 2 </m:t>
                          </m:r>
                          <m:r>
                            <a:rPr lang="pt-BR" sz="36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pt-BR" sz="3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pt-BR" sz="3600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0681" y="3310283"/>
                <a:ext cx="2911566" cy="120872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upo 8"/>
          <p:cNvGrpSpPr/>
          <p:nvPr/>
        </p:nvGrpSpPr>
        <p:grpSpPr>
          <a:xfrm>
            <a:off x="812041" y="2866774"/>
            <a:ext cx="5615263" cy="3070200"/>
            <a:chOff x="2336041" y="995629"/>
            <a:chExt cx="6899624" cy="4135930"/>
          </a:xfrm>
        </p:grpSpPr>
        <p:pic>
          <p:nvPicPr>
            <p:cNvPr id="10" name="Imagem 9"/>
            <p:cNvPicPr/>
            <p:nvPr/>
          </p:nvPicPr>
          <p:blipFill rotWithShape="1">
            <a:blip r:embed="rId5" cstate="print"/>
            <a:srcRect l="10401" t="3154" r="18160" b="9236"/>
            <a:stretch/>
          </p:blipFill>
          <p:spPr bwMode="auto">
            <a:xfrm>
              <a:off x="2497541" y="995629"/>
              <a:ext cx="6332561" cy="41359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1" name="Grupo 10"/>
            <p:cNvGrpSpPr/>
            <p:nvPr/>
          </p:nvGrpSpPr>
          <p:grpSpPr>
            <a:xfrm>
              <a:off x="8185696" y="1433015"/>
              <a:ext cx="1049969" cy="2728709"/>
              <a:chOff x="8185696" y="1433015"/>
              <a:chExt cx="1049969" cy="2728709"/>
            </a:xfrm>
          </p:grpSpPr>
          <p:sp>
            <p:nvSpPr>
              <p:cNvPr id="15" name="CaixaDeTexto 14"/>
              <p:cNvSpPr txBox="1"/>
              <p:nvPr/>
            </p:nvSpPr>
            <p:spPr>
              <a:xfrm>
                <a:off x="8215952" y="1433015"/>
                <a:ext cx="709683" cy="497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 smtClean="0"/>
                  <a:t>hf</a:t>
                </a:r>
                <a:r>
                  <a:rPr lang="pt-BR" baseline="-25000" dirty="0" smtClean="0"/>
                  <a:t>1-P</a:t>
                </a:r>
                <a:endParaRPr lang="pt-BR" baseline="-25000" dirty="0"/>
              </a:p>
            </p:txBody>
          </p:sp>
          <p:sp>
            <p:nvSpPr>
              <p:cNvPr id="16" name="CaixaDeTexto 15"/>
              <p:cNvSpPr txBox="1"/>
              <p:nvPr/>
            </p:nvSpPr>
            <p:spPr>
              <a:xfrm>
                <a:off x="8218224" y="2240512"/>
                <a:ext cx="709683" cy="497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 err="1" smtClean="0"/>
                  <a:t>hf</a:t>
                </a:r>
                <a:r>
                  <a:rPr lang="pt-BR" baseline="-25000" dirty="0" err="1" smtClean="0"/>
                  <a:t>P</a:t>
                </a:r>
                <a:endParaRPr lang="pt-BR" baseline="-25000" dirty="0"/>
              </a:p>
            </p:txBody>
          </p:sp>
          <p:sp>
            <p:nvSpPr>
              <p:cNvPr id="17" name="CaixaDeTexto 16"/>
              <p:cNvSpPr txBox="1"/>
              <p:nvPr/>
            </p:nvSpPr>
            <p:spPr>
              <a:xfrm>
                <a:off x="8231872" y="2827367"/>
                <a:ext cx="709683" cy="497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 smtClean="0"/>
                  <a:t>hf</a:t>
                </a:r>
                <a:r>
                  <a:rPr lang="pt-BR" baseline="-25000" dirty="0" smtClean="0"/>
                  <a:t>P-2</a:t>
                </a:r>
                <a:endParaRPr lang="pt-BR" baseline="-25000" dirty="0"/>
              </a:p>
            </p:txBody>
          </p:sp>
          <p:sp>
            <p:nvSpPr>
              <p:cNvPr id="18" name="CaixaDeTexto 17"/>
              <p:cNvSpPr txBox="1"/>
              <p:nvPr/>
            </p:nvSpPr>
            <p:spPr>
              <a:xfrm>
                <a:off x="8185696" y="1878729"/>
                <a:ext cx="1020401" cy="497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 smtClean="0"/>
                  <a:t>V</a:t>
                </a:r>
                <a:r>
                  <a:rPr lang="pt-BR" baseline="-25000" dirty="0" smtClean="0"/>
                  <a:t>1</a:t>
                </a:r>
                <a:r>
                  <a:rPr lang="pt-BR" baseline="30000" dirty="0" smtClean="0"/>
                  <a:t>2</a:t>
                </a:r>
                <a:r>
                  <a:rPr lang="pt-BR" dirty="0" smtClean="0"/>
                  <a:t>/2g</a:t>
                </a:r>
                <a:endParaRPr lang="pt-BR" baseline="-25000" dirty="0"/>
              </a:p>
            </p:txBody>
          </p:sp>
          <p:sp>
            <p:nvSpPr>
              <p:cNvPr id="19" name="CaixaDeTexto 18"/>
              <p:cNvSpPr txBox="1"/>
              <p:nvPr/>
            </p:nvSpPr>
            <p:spPr>
              <a:xfrm>
                <a:off x="8215264" y="3245778"/>
                <a:ext cx="1020401" cy="497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 smtClean="0"/>
                  <a:t>V</a:t>
                </a:r>
                <a:r>
                  <a:rPr lang="pt-BR" baseline="-25000" dirty="0" smtClean="0"/>
                  <a:t>2</a:t>
                </a:r>
                <a:r>
                  <a:rPr lang="pt-BR" baseline="30000" dirty="0" smtClean="0"/>
                  <a:t>2</a:t>
                </a:r>
                <a:r>
                  <a:rPr lang="pt-BR" dirty="0" smtClean="0"/>
                  <a:t>/2g</a:t>
                </a:r>
                <a:endParaRPr lang="pt-BR" baseline="-25000" dirty="0"/>
              </a:p>
            </p:txBody>
          </p:sp>
          <p:sp>
            <p:nvSpPr>
              <p:cNvPr id="20" name="CaixaDeTexto 19"/>
              <p:cNvSpPr txBox="1"/>
              <p:nvPr/>
            </p:nvSpPr>
            <p:spPr>
              <a:xfrm>
                <a:off x="8284192" y="3664189"/>
                <a:ext cx="790661" cy="497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 smtClean="0"/>
                  <a:t>P</a:t>
                </a:r>
                <a:r>
                  <a:rPr lang="pt-BR" baseline="-25000" dirty="0" smtClean="0"/>
                  <a:t>2</a:t>
                </a:r>
                <a:r>
                  <a:rPr lang="pt-BR" dirty="0" smtClean="0"/>
                  <a:t>/</a:t>
                </a:r>
                <a:r>
                  <a:rPr lang="pt-BR" dirty="0" smtClean="0">
                    <a:latin typeface="Symbol" panose="05050102010706020507" pitchFamily="18" charset="2"/>
                  </a:rPr>
                  <a:t>g</a:t>
                </a:r>
                <a:endParaRPr lang="pt-BR" baseline="-25000" dirty="0">
                  <a:latin typeface="Symbol" panose="05050102010706020507" pitchFamily="18" charset="2"/>
                </a:endParaRPr>
              </a:p>
            </p:txBody>
          </p:sp>
        </p:grpSp>
        <p:grpSp>
          <p:nvGrpSpPr>
            <p:cNvPr id="12" name="Grupo 11"/>
            <p:cNvGrpSpPr/>
            <p:nvPr/>
          </p:nvGrpSpPr>
          <p:grpSpPr>
            <a:xfrm>
              <a:off x="2336041" y="1286697"/>
              <a:ext cx="1020401" cy="1838150"/>
              <a:chOff x="2336041" y="1286697"/>
              <a:chExt cx="1020401" cy="1838150"/>
            </a:xfrm>
          </p:grpSpPr>
          <p:sp>
            <p:nvSpPr>
              <p:cNvPr id="13" name="CaixaDeTexto 12"/>
              <p:cNvSpPr txBox="1"/>
              <p:nvPr/>
            </p:nvSpPr>
            <p:spPr>
              <a:xfrm>
                <a:off x="2497541" y="2627312"/>
                <a:ext cx="790661" cy="497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 smtClean="0"/>
                  <a:t>P</a:t>
                </a:r>
                <a:r>
                  <a:rPr lang="pt-BR" baseline="-25000" dirty="0" smtClean="0"/>
                  <a:t>1</a:t>
                </a:r>
                <a:r>
                  <a:rPr lang="pt-BR" dirty="0" smtClean="0"/>
                  <a:t>/</a:t>
                </a:r>
                <a:r>
                  <a:rPr lang="pt-BR" dirty="0" smtClean="0">
                    <a:latin typeface="Symbol" panose="05050102010706020507" pitchFamily="18" charset="2"/>
                  </a:rPr>
                  <a:t>g</a:t>
                </a:r>
                <a:endParaRPr lang="pt-BR" baseline="-25000" dirty="0">
                  <a:latin typeface="Symbol" panose="05050102010706020507" pitchFamily="18" charset="2"/>
                </a:endParaRPr>
              </a:p>
            </p:txBody>
          </p:sp>
          <p:sp>
            <p:nvSpPr>
              <p:cNvPr id="14" name="CaixaDeTexto 13"/>
              <p:cNvSpPr txBox="1"/>
              <p:nvPr/>
            </p:nvSpPr>
            <p:spPr>
              <a:xfrm>
                <a:off x="2336041" y="1286697"/>
                <a:ext cx="1020401" cy="497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 smtClean="0"/>
                  <a:t>V</a:t>
                </a:r>
                <a:r>
                  <a:rPr lang="pt-BR" baseline="-25000" dirty="0" smtClean="0"/>
                  <a:t>1</a:t>
                </a:r>
                <a:r>
                  <a:rPr lang="pt-BR" baseline="30000" dirty="0" smtClean="0"/>
                  <a:t>2</a:t>
                </a:r>
                <a:r>
                  <a:rPr lang="pt-BR" dirty="0" smtClean="0"/>
                  <a:t>/2g</a:t>
                </a:r>
                <a:endParaRPr lang="pt-BR" baseline="-250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04238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597"/>
    </mc:Choice>
    <mc:Fallback xmlns="">
      <p:transition spd="slow" advTm="12597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3582" y="0"/>
            <a:ext cx="10235821" cy="771488"/>
          </a:xfrm>
        </p:spPr>
        <p:txBody>
          <a:bodyPr/>
          <a:lstStyle/>
          <a:p>
            <a:pPr algn="ctr"/>
            <a:r>
              <a:rPr lang="pt-BR" dirty="0" smtClean="0"/>
              <a:t>Perdas de carga localizadas</a:t>
            </a:r>
            <a:endParaRPr lang="pt-BR" baseline="-25000" dirty="0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4294967295"/>
          </p:nvPr>
        </p:nvSpPr>
        <p:spPr>
          <a:xfrm>
            <a:off x="0" y="6492875"/>
            <a:ext cx="4727848" cy="365125"/>
          </a:xfrm>
          <a:prstGeom prst="rect">
            <a:avLst/>
          </a:prstGeom>
        </p:spPr>
        <p:txBody>
          <a:bodyPr/>
          <a:lstStyle>
            <a:lvl1pPr>
              <a:defRPr i="1" baseline="0">
                <a:solidFill>
                  <a:srgbClr val="C00000"/>
                </a:solidFill>
              </a:defRPr>
            </a:lvl1pPr>
          </a:lstStyle>
          <a:p>
            <a:r>
              <a:rPr lang="pt-BR" sz="1600" dirty="0"/>
              <a:t>Prof. Fernando Campos Mendonça – ESALQ/USP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Espaço Reservado para Conteúdo 7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51722"/>
                <a:ext cx="10515600" cy="4825241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2400"/>
                  </a:spcAft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pt-B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pt-B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pt-B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pt-B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pt-B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pt-B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den>
                    </m:f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2 </m:t>
                            </m:r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2 </m:t>
                        </m:r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den>
                    </m:f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pt-BR" dirty="0" smtClean="0"/>
                  <a:t>			   (4)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2400"/>
                  </a:spcAft>
                  <a:buNone/>
                </a:pPr>
                <a:r>
                  <a:rPr lang="pt-BR" dirty="0" smtClean="0"/>
                  <a:t>(4) em (1):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h𝑓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1−2</m:t>
                        </m:r>
                      </m:sub>
                    </m:sSub>
                    <m:r>
                      <a:rPr lang="pt-B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pt-BR" i="1">
                            <a:latin typeface="Cambria Math" panose="02040503050406030204" pitchFamily="18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pt-BR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𝑔</m:t>
                        </m:r>
                      </m:den>
                    </m:f>
                    <m:r>
                      <a:rPr lang="pt-BR" i="1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𝛾</m:t>
                            </m:r>
                          </m:den>
                        </m:f>
                      </m:e>
                    </m:d>
                  </m:oMath>
                </a14:m>
                <a:r>
                  <a:rPr lang="pt-BR" dirty="0" smtClean="0"/>
                  <a:t>	   (1)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24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h𝑓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1−2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2 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2 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pt-BR" dirty="0" smtClean="0"/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2400"/>
                  </a:spcAft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h𝑓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1−2</m:t>
                        </m:r>
                      </m:sub>
                    </m:sSub>
                    <m:r>
                      <a:rPr lang="pt-B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Sup>
                          <m:sSubSup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pt-BR" i="1">
                            <a:latin typeface="Cambria Math" panose="02040503050406030204" pitchFamily="18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sSub>
                              <m:sSubPr>
                                <m:ctrlPr>
                                  <a:rPr lang="pt-B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2 </m:t>
                                </m:r>
                                <m:r>
                                  <a:rPr lang="pt-B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pt-B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pt-B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−2 </m:t>
                            </m:r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t-BR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𝑔</m:t>
                        </m:r>
                      </m:den>
                    </m:f>
                  </m:oMath>
                </a14:m>
                <a:r>
                  <a:rPr lang="pt-BR" dirty="0" smtClean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h𝑓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1−2</m:t>
                        </m:r>
                      </m:sub>
                    </m:sSub>
                    <m:r>
                      <a:rPr lang="pt-B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pt-BR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Sup>
                          <m:sSubSup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sSub>
                              <m:sSubPr>
                                <m:ctrlPr>
                                  <a:rPr lang="pt-B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2 </m:t>
                                </m:r>
                                <m:r>
                                  <a:rPr lang="pt-B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pt-B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pt-B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pt-B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pt-BR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t-BR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𝑔</m:t>
                        </m:r>
                      </m:den>
                    </m:f>
                  </m:oMath>
                </a14:m>
                <a:endParaRPr lang="pt-BR" dirty="0" smtClean="0"/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2400"/>
                  </a:spcAft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h𝑓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1−2</m:t>
                        </m:r>
                      </m:sub>
                    </m:sSub>
                    <m:r>
                      <a:rPr lang="pt-B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pt-BR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pt-B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pt-BR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t-BR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𝑔</m:t>
                        </m:r>
                      </m:den>
                    </m:f>
                  </m:oMath>
                </a14:m>
                <a:r>
                  <a:rPr lang="pt-BR" dirty="0" smtClean="0"/>
                  <a:t>				   (5)</a:t>
                </a:r>
              </a:p>
            </p:txBody>
          </p:sp>
        </mc:Choice>
        <mc:Fallback>
          <p:sp>
            <p:nvSpPr>
              <p:cNvPr id="8" name="Espaço Reservado para Conteúdo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51722"/>
                <a:ext cx="10515600" cy="4825241"/>
              </a:xfrm>
              <a:blipFill rotWithShape="0">
                <a:blip r:embed="rId3"/>
                <a:stretch>
                  <a:fillRect l="-1217" b="-88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Espaço Reservado para Conteúdo 6"/>
          <p:cNvPicPr>
            <a:picLocks noChangeAspect="1"/>
          </p:cNvPicPr>
          <p:nvPr/>
        </p:nvPicPr>
        <p:blipFill rotWithShape="1">
          <a:blip r:embed="rId4"/>
          <a:srcRect t="13333" r="30534" b="17090"/>
          <a:stretch/>
        </p:blipFill>
        <p:spPr>
          <a:xfrm>
            <a:off x="7711321" y="1499288"/>
            <a:ext cx="3871079" cy="146919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60042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141"/>
    </mc:Choice>
    <mc:Fallback xmlns="">
      <p:transition spd="slow" advTm="123141"/>
    </mc:Fallback>
  </mc:AlternateContent>
  <p:timing>
    <p:tnLst>
      <p:par>
        <p:cTn id="1" dur="indefinite" restart="never" nodeType="tmRoot"/>
      </p:par>
    </p:tnLst>
  </p:timing>
  <p:extLst mod="1">
    <p:ext uri="{3A86A75C-4F4B-4683-9AE1-C65F6400EC91}">
      <p14:laserTraceLst xmlns:p14="http://schemas.microsoft.com/office/powerpoint/2010/main">
        <p14:tracePtLst>
          <p14:tracePt t="13164" x="608013" y="4991100"/>
          <p14:tracePt t="13404" x="625475" y="4965700"/>
          <p14:tracePt t="13413" x="625475" y="4956175"/>
          <p14:tracePt t="13420" x="660400" y="4902200"/>
          <p14:tracePt t="13428" x="731838" y="4786313"/>
          <p14:tracePt t="13442" x="822325" y="4598988"/>
          <p14:tracePt t="13458" x="1071563" y="4152900"/>
          <p14:tracePt t="13476" x="1339850" y="3697288"/>
          <p14:tracePt t="13492" x="1455738" y="3536950"/>
          <p14:tracePt t="13509" x="1517650" y="3438525"/>
          <p14:tracePt t="13525" x="1527175" y="3429000"/>
          <p14:tracePt t="13542" x="1536700" y="3429000"/>
          <p14:tracePt t="13724" x="1527175" y="3429000"/>
          <p14:tracePt t="13740" x="1509713" y="3402013"/>
          <p14:tracePt t="13748" x="1509713" y="3367088"/>
          <p14:tracePt t="13759" x="1509713" y="3313113"/>
          <p14:tracePt t="13776" x="1509713" y="3133725"/>
          <p14:tracePt t="13792" x="1490663" y="2938463"/>
          <p14:tracePt t="13809" x="1482725" y="2795588"/>
          <p14:tracePt t="13826" x="1465263" y="2652713"/>
          <p14:tracePt t="13843" x="1455738" y="2589213"/>
          <p14:tracePt t="13859" x="1428750" y="2571750"/>
          <p14:tracePt t="14060" x="1419225" y="2571750"/>
          <p14:tracePt t="14068" x="1393825" y="2571750"/>
          <p14:tracePt t="14077" x="1366838" y="2571750"/>
          <p14:tracePt t="14093" x="1322388" y="2571750"/>
          <p14:tracePt t="14110" x="1312863" y="2571750"/>
          <p14:tracePt t="14126" x="1295400" y="2571750"/>
          <p14:tracePt t="14143" x="1276350" y="2571750"/>
          <p14:tracePt t="14160" x="1268413" y="2571750"/>
          <p14:tracePt t="14764" x="1241425" y="2571750"/>
          <p14:tracePt t="14772" x="1231900" y="2571750"/>
          <p14:tracePt t="14781" x="1204913" y="2571750"/>
          <p14:tracePt t="14794" x="1187450" y="2571750"/>
          <p14:tracePt t="14836" x="1179513" y="2581275"/>
          <p14:tracePt t="14844" x="1169988" y="2589213"/>
          <p14:tracePt t="14852" x="1160463" y="2598738"/>
          <p14:tracePt t="14884" x="1160463" y="2608263"/>
          <p14:tracePt t="14892" x="1160463" y="2616200"/>
          <p14:tracePt t="14908" x="1160463" y="2633663"/>
          <p14:tracePt t="14916" x="1179513" y="2660650"/>
          <p14:tracePt t="14928" x="1187450" y="2679700"/>
          <p14:tracePt t="14945" x="1204913" y="2705100"/>
          <p14:tracePt t="14961" x="1214438" y="2724150"/>
          <p14:tracePt t="14978" x="1250950" y="2786063"/>
          <p14:tracePt t="14996" x="1339850" y="2847975"/>
          <p14:tracePt t="15012" x="1374775" y="2874963"/>
          <p14:tracePt t="15028" x="1401763" y="2894013"/>
          <p14:tracePt t="15045" x="1419225" y="2911475"/>
          <p14:tracePt t="15078" x="1419225" y="2919413"/>
          <p14:tracePt t="15152" x="1419225" y="2938463"/>
          <p14:tracePt t="15168" x="1419225" y="2955925"/>
          <p14:tracePt t="15184" x="1419225" y="2973388"/>
          <p14:tracePt t="15192" x="1419225" y="2982913"/>
          <p14:tracePt t="15216" x="1419225" y="2990850"/>
          <p14:tracePt t="15224" x="1419225" y="3000375"/>
          <p14:tracePt t="15297" x="1419225" y="3009900"/>
          <p14:tracePt t="15304" x="1419225" y="3017838"/>
          <p14:tracePt t="15313" x="1419225" y="3036888"/>
          <p14:tracePt t="15329" x="1419225" y="3054350"/>
          <p14:tracePt t="15345" x="1419225" y="3062288"/>
          <p14:tracePt t="15362" x="1419225" y="3098800"/>
          <p14:tracePt t="15379" x="1411288" y="3098800"/>
          <p14:tracePt t="15395" x="1411288" y="3108325"/>
          <p14:tracePt t="15412" x="1401763" y="3133725"/>
          <p14:tracePt t="15429" x="1393825" y="3143250"/>
          <p14:tracePt t="15536" x="1384300" y="3143250"/>
          <p14:tracePt t="15552" x="1374775" y="3143250"/>
          <p14:tracePt t="15568" x="1366838" y="3143250"/>
          <p14:tracePt t="15584" x="1357313" y="3143250"/>
          <p14:tracePt t="15632" x="1347788" y="3143250"/>
          <p14:tracePt t="15648" x="1330325" y="3143250"/>
          <p14:tracePt t="15656" x="1322388" y="3143250"/>
          <p14:tracePt t="15665" x="1312863" y="3143250"/>
          <p14:tracePt t="15680" x="1285875" y="3143250"/>
          <p14:tracePt t="15696" x="1276350" y="3116263"/>
          <p14:tracePt t="15713" x="1276350" y="3027363"/>
          <p14:tracePt t="15729" x="1276350" y="2982913"/>
          <p14:tracePt t="15746" x="1268413" y="2946400"/>
          <p14:tracePt t="15763" x="1258888" y="2938463"/>
          <p14:tracePt t="15780" x="1250950" y="2938463"/>
          <p14:tracePt t="15840" x="1241425" y="2938463"/>
          <p14:tracePt t="16161" x="1241425" y="2919413"/>
          <p14:tracePt t="16176" x="1241425" y="2911475"/>
          <p14:tracePt t="16184" x="1241425" y="2894013"/>
          <p14:tracePt t="16208" x="1241425" y="2874963"/>
          <p14:tracePt t="16217" x="1241425" y="2857500"/>
          <p14:tracePt t="16230" x="1241425" y="2840038"/>
          <p14:tracePt t="16248" x="1241425" y="2803525"/>
          <p14:tracePt t="16264" x="1241425" y="2759075"/>
          <p14:tracePt t="16281" x="1223963" y="2724150"/>
          <p14:tracePt t="16297" x="1214438" y="2687638"/>
          <p14:tracePt t="16314" x="1214438" y="2652713"/>
          <p14:tracePt t="16331" x="1196975" y="2625725"/>
          <p14:tracePt t="16348" x="1196975" y="2589213"/>
          <p14:tracePt t="16364" x="1179513" y="2571750"/>
          <p14:tracePt t="16448" x="1169988" y="2554288"/>
          <p14:tracePt t="16456" x="1169988" y="2544763"/>
          <p14:tracePt t="16672" x="1152525" y="2536825"/>
          <p14:tracePt t="16688" x="1143000" y="2527300"/>
          <p14:tracePt t="16720" x="1143000" y="2517775"/>
          <p14:tracePt t="16736" x="1143000" y="2509838"/>
          <p14:tracePt t="16752" x="1143000" y="2482850"/>
          <p14:tracePt t="16760" x="1143000" y="2473325"/>
          <p14:tracePt t="16768" x="1143000" y="2438400"/>
          <p14:tracePt t="16781" x="1143000" y="2428875"/>
          <p14:tracePt t="16798" x="1143000" y="2401888"/>
          <p14:tracePt t="16815" x="1143000" y="2384425"/>
          <p14:tracePt t="16880" x="1133475" y="2374900"/>
          <p14:tracePt t="16920" x="1125538" y="2374900"/>
          <p14:tracePt t="16928" x="1116013" y="2374900"/>
          <p14:tracePt t="16992" x="1098550" y="2374900"/>
          <p14:tracePt t="17000" x="1081088" y="2384425"/>
          <p14:tracePt t="17008" x="1081088" y="2393950"/>
          <p14:tracePt t="17017" x="1062038" y="2401888"/>
          <p14:tracePt t="17032" x="1054100" y="2411413"/>
          <p14:tracePt t="17049" x="1017588" y="2419350"/>
          <p14:tracePt t="17065" x="982663" y="2438400"/>
          <p14:tracePt t="17082" x="973138" y="2455863"/>
          <p14:tracePt t="17216" x="965200" y="2455863"/>
          <p14:tracePt t="17393" x="973138" y="2455863"/>
          <p14:tracePt t="17400" x="973138" y="2446338"/>
          <p14:tracePt t="17408" x="982663" y="2438400"/>
          <p14:tracePt t="17417" x="1000125" y="2428875"/>
          <p14:tracePt t="17433" x="1009650" y="2419350"/>
          <p14:tracePt t="17449" x="1044575" y="2393950"/>
          <p14:tracePt t="17466" x="1054100" y="2374900"/>
          <p14:tracePt t="17552" x="1054100" y="2393950"/>
          <p14:tracePt t="17568" x="1054100" y="2401888"/>
          <p14:tracePt t="17585" x="1054100" y="2411413"/>
          <p14:tracePt t="17616" x="1054100" y="2428875"/>
          <p14:tracePt t="17633" x="1062038" y="2438400"/>
          <p14:tracePt t="17776" x="1062038" y="2455863"/>
          <p14:tracePt t="17784" x="1062038" y="2465388"/>
          <p14:tracePt t="18056" x="1062038" y="2473325"/>
          <p14:tracePt t="18548" x="1054100" y="2482850"/>
          <p14:tracePt t="18557" x="1054100" y="2490788"/>
          <p14:tracePt t="18568" x="1044575" y="2490788"/>
          <p14:tracePt t="18584" x="1027113" y="2500313"/>
          <p14:tracePt t="18660" x="1009650" y="2509838"/>
          <p14:tracePt t="18709" x="1000125" y="2509838"/>
          <p14:tracePt t="18716" x="990600" y="2509838"/>
          <p14:tracePt t="18836" x="982663" y="2509838"/>
          <p14:tracePt t="18884" x="973138" y="2509838"/>
          <p14:tracePt t="18900" x="965200" y="2509838"/>
          <p14:tracePt t="19140" x="965200" y="2500313"/>
          <p14:tracePt t="32164" x="965200" y="2490788"/>
          <p14:tracePt t="32197" x="965200" y="2500313"/>
          <p14:tracePt t="32244" x="965200" y="2517775"/>
          <p14:tracePt t="32252" x="965200" y="2527300"/>
          <p14:tracePt t="36260" x="965200" y="2536825"/>
          <p14:tracePt t="36276" x="946150" y="2536825"/>
          <p14:tracePt t="36340" x="946150" y="2544763"/>
          <p14:tracePt t="36348" x="928688" y="2562225"/>
          <p14:tracePt t="36356" x="928688" y="2571750"/>
          <p14:tracePt t="36367" x="919163" y="2571750"/>
          <p14:tracePt t="36388" x="919163" y="2581275"/>
          <p14:tracePt t="36452" x="919163" y="2589213"/>
          <p14:tracePt t="36460" x="919163" y="2598738"/>
          <p14:tracePt t="36548" x="911225" y="2598738"/>
          <p14:tracePt t="36556" x="901700" y="2608263"/>
          <p14:tracePt t="36597" x="893763" y="2608263"/>
          <p14:tracePt t="36612" x="884238" y="2608263"/>
          <p14:tracePt t="37584" x="874713" y="2608263"/>
          <p14:tracePt t="40732" x="874713" y="2625725"/>
          <p14:tracePt t="40741" x="866775" y="2625725"/>
          <p14:tracePt t="40764" x="857250" y="2633663"/>
          <p14:tracePt t="40772" x="847725" y="2652713"/>
          <p14:tracePt t="40780" x="830263" y="2670175"/>
          <p14:tracePt t="40791" x="830263" y="2679700"/>
          <p14:tracePt t="40808" x="822325" y="2697163"/>
          <p14:tracePt t="40824" x="822325" y="2724150"/>
          <p14:tracePt t="40841" x="822325" y="2732088"/>
          <p14:tracePt t="40858" x="812800" y="2732088"/>
          <p14:tracePt t="40875" x="785813" y="2776538"/>
          <p14:tracePt t="40892" x="758825" y="2803525"/>
          <p14:tracePt t="40908" x="741363" y="2840038"/>
          <p14:tracePt t="40925" x="731838" y="2847975"/>
          <p14:tracePt t="40941" x="723900" y="2874963"/>
          <p14:tracePt t="40958" x="714375" y="2884488"/>
          <p14:tracePt t="40975" x="696913" y="2911475"/>
          <p14:tracePt t="40992" x="687388" y="2919413"/>
          <p14:tracePt t="41009" x="669925" y="2928938"/>
          <p14:tracePt t="41025" x="669925" y="2938463"/>
          <p14:tracePt t="41041" x="660400" y="2938463"/>
          <p14:tracePt t="41680" x="660400" y="2955925"/>
          <p14:tracePt t="41696" x="679450" y="2955925"/>
          <p14:tracePt t="41704" x="704850" y="2955925"/>
          <p14:tracePt t="41712" x="803275" y="2928938"/>
          <p14:tracePt t="41726" x="901700" y="2894013"/>
          <p14:tracePt t="41743" x="1179513" y="2803525"/>
          <p14:tracePt t="41759" x="1758950" y="2643188"/>
          <p14:tracePt t="41776" x="2133600" y="2571750"/>
          <p14:tracePt t="41793" x="2401888" y="2509838"/>
          <p14:tracePt t="41809" x="2768600" y="2411413"/>
          <p14:tracePt t="41826" x="3259138" y="2286000"/>
          <p14:tracePt t="41843" x="3616325" y="2232025"/>
          <p14:tracePt t="41860" x="3867150" y="2214563"/>
          <p14:tracePt t="41876" x="4044950" y="2214563"/>
          <p14:tracePt t="41893" x="4098925" y="2214563"/>
          <p14:tracePt t="41952" x="4116388" y="2214563"/>
          <p14:tracePt t="41960" x="4133850" y="2197100"/>
          <p14:tracePt t="41968" x="4160838" y="2197100"/>
          <p14:tracePt t="41984" x="4170363" y="2197100"/>
          <p14:tracePt t="41993" x="4187825" y="2197100"/>
          <p14:tracePt t="42010" x="4232275" y="2197100"/>
          <p14:tracePt t="42026" x="4276725" y="2224088"/>
          <p14:tracePt t="42043" x="4357688" y="2251075"/>
          <p14:tracePt t="42060" x="4438650" y="2295525"/>
          <p14:tracePt t="42077" x="4518025" y="2357438"/>
          <p14:tracePt t="42093" x="4589463" y="2411413"/>
          <p14:tracePt t="42110" x="4679950" y="2482850"/>
          <p14:tracePt t="42128" x="4732338" y="2562225"/>
          <p14:tracePt t="42144" x="4786313" y="2625725"/>
          <p14:tracePt t="42161" x="4822825" y="2660650"/>
          <p14:tracePt t="42177" x="4857750" y="2687638"/>
          <p14:tracePt t="42194" x="4884738" y="2714625"/>
          <p14:tracePt t="42210" x="4911725" y="2741613"/>
          <p14:tracePt t="42227" x="4946650" y="2768600"/>
          <p14:tracePt t="42244" x="4973638" y="2795588"/>
          <p14:tracePt t="42260" x="5018088" y="2813050"/>
          <p14:tracePt t="42277" x="5062538" y="2830513"/>
          <p14:tracePt t="42294" x="5116513" y="2847975"/>
          <p14:tracePt t="42311" x="5197475" y="2847975"/>
          <p14:tracePt t="42328" x="5295900" y="2847975"/>
          <p14:tracePt t="42344" x="5375275" y="2847975"/>
          <p14:tracePt t="42361" x="5446713" y="2847975"/>
          <p14:tracePt t="42377" x="5537200" y="2847975"/>
          <p14:tracePt t="42394" x="5581650" y="2847975"/>
          <p14:tracePt t="42411" x="5599113" y="2847975"/>
          <p14:tracePt t="42464" x="5608638" y="2857500"/>
          <p14:tracePt t="42472" x="5616575" y="2857500"/>
          <p14:tracePt t="42480" x="5626100" y="2857500"/>
          <p14:tracePt t="42494" x="5634038" y="2867025"/>
          <p14:tracePt t="42736" x="5643563" y="2874963"/>
          <p14:tracePt t="42784" x="5634038" y="2874963"/>
          <p14:tracePt t="42800" x="5599113" y="2884488"/>
          <p14:tracePt t="42880" x="5589588" y="2894013"/>
          <p14:tracePt t="43048" x="5599113" y="2894013"/>
          <p14:tracePt t="43056" x="5608638" y="2894013"/>
          <p14:tracePt t="43064" x="5634038" y="2911475"/>
          <p14:tracePt t="43079" x="5661025" y="2911475"/>
          <p14:tracePt t="43095" x="5680075" y="2919413"/>
          <p14:tracePt t="43112" x="5705475" y="2938463"/>
          <p14:tracePt t="43248" x="5715000" y="2938463"/>
          <p14:tracePt t="43344" x="5732463" y="2938463"/>
          <p14:tracePt t="43856" x="5732463" y="2928938"/>
          <p14:tracePt t="43896" x="5724525" y="2928938"/>
          <p14:tracePt t="43928" x="5715000" y="2928938"/>
          <p14:tracePt t="44444" x="5688013" y="2928938"/>
          <p14:tracePt t="44452" x="5680075" y="2928938"/>
          <p14:tracePt t="44464" x="5670550" y="2928938"/>
          <p14:tracePt t="44481" x="5562600" y="2973388"/>
          <p14:tracePt t="44498" x="5367338" y="3054350"/>
          <p14:tracePt t="44515" x="5126038" y="3125788"/>
          <p14:tracePt t="44517" x="4991100" y="3143250"/>
          <p14:tracePt t="44531" x="4714875" y="3187700"/>
          <p14:tracePt t="44548" x="4456113" y="3197225"/>
          <p14:tracePt t="44565" x="4205288" y="3197225"/>
          <p14:tracePt t="44581" x="3965575" y="3197225"/>
          <p14:tracePt t="44598" x="3732213" y="3152775"/>
          <p14:tracePt t="44614" x="3446463" y="3133725"/>
          <p14:tracePt t="44631" x="3116263" y="3108325"/>
          <p14:tracePt t="44648" x="2751138" y="3108325"/>
          <p14:tracePt t="44665" x="2339975" y="3108325"/>
          <p14:tracePt t="44681" x="1973263" y="3108325"/>
          <p14:tracePt t="44698" x="1670050" y="3108325"/>
          <p14:tracePt t="44715" x="1411288" y="3108325"/>
          <p14:tracePt t="44732" x="1089025" y="3108325"/>
          <p14:tracePt t="44748" x="955675" y="3108325"/>
          <p14:tracePt t="44765" x="901700" y="3108325"/>
          <p14:tracePt t="44781" x="866775" y="3108325"/>
          <p14:tracePt t="44798" x="857250" y="3108325"/>
          <p14:tracePt t="44876" x="857250" y="3098800"/>
          <p14:tracePt t="44884" x="857250" y="3081338"/>
          <p14:tracePt t="44892" x="847725" y="3071813"/>
          <p14:tracePt t="44916" x="830263" y="3054350"/>
          <p14:tracePt t="44924" x="803275" y="3036888"/>
          <p14:tracePt t="44932" x="795338" y="3027363"/>
          <p14:tracePt t="44949" x="741363" y="3000375"/>
          <p14:tracePt t="44965" x="714375" y="2982913"/>
          <p14:tracePt t="44982" x="696913" y="2965450"/>
          <p14:tracePt t="44999" x="679450" y="2955925"/>
          <p14:tracePt t="45015" x="652463" y="2938463"/>
          <p14:tracePt t="45172" x="669925" y="2938463"/>
          <p14:tracePt t="45180" x="687388" y="2938463"/>
          <p14:tracePt t="45188" x="704850" y="2938463"/>
          <p14:tracePt t="45204" x="714375" y="2938463"/>
          <p14:tracePt t="45216" x="741363" y="2938463"/>
          <p14:tracePt t="45232" x="758825" y="2938463"/>
          <p14:tracePt t="45249" x="776288" y="2919413"/>
          <p14:tracePt t="45266" x="785813" y="2919413"/>
          <p14:tracePt t="45283" x="785813" y="2901950"/>
          <p14:tracePt t="45600" x="785813" y="2894013"/>
          <p14:tracePt t="45750" x="776288" y="2894013"/>
          <p14:tracePt t="45767" x="768350" y="2894013"/>
          <p14:tracePt t="45796" x="758825" y="2894013"/>
          <p14:tracePt t="45804" x="750888" y="2894013"/>
          <p14:tracePt t="45817" x="741363" y="2901950"/>
          <p14:tracePt t="45833" x="741363" y="2928938"/>
          <p14:tracePt t="45850" x="741363" y="2965450"/>
          <p14:tracePt t="45867" x="741363" y="3054350"/>
          <p14:tracePt t="45884" x="741363" y="3108325"/>
          <p14:tracePt t="45900" x="741363" y="3170238"/>
          <p14:tracePt t="45917" x="741363" y="3214688"/>
          <p14:tracePt t="45933" x="750888" y="3251200"/>
          <p14:tracePt t="45950" x="750888" y="3286125"/>
          <p14:tracePt t="45967" x="758825" y="3303588"/>
          <p14:tracePt t="46004" x="758825" y="3322638"/>
          <p14:tracePt t="46020" x="758825" y="3330575"/>
          <p14:tracePt t="46212" x="758825" y="3340100"/>
          <p14:tracePt t="46220" x="758825" y="3348038"/>
          <p14:tracePt t="46244" x="758825" y="3357563"/>
          <p14:tracePt t="46260" x="768350" y="3375025"/>
          <p14:tracePt t="46268" x="768350" y="3384550"/>
          <p14:tracePt t="46276" x="768350" y="3394075"/>
          <p14:tracePt t="46284" x="776288" y="3402013"/>
          <p14:tracePt t="46301" x="785813" y="3438525"/>
          <p14:tracePt t="46318" x="803275" y="3465513"/>
          <p14:tracePt t="46334" x="812800" y="3490913"/>
          <p14:tracePt t="46351" x="830263" y="3509963"/>
          <p14:tracePt t="47336" x="822325" y="3517900"/>
          <p14:tracePt t="47352" x="822325" y="3527425"/>
          <p14:tracePt t="47360" x="822325" y="3536950"/>
          <p14:tracePt t="47369" x="812800" y="3554413"/>
          <p14:tracePt t="47386" x="803275" y="3589338"/>
          <p14:tracePt t="47403" x="803275" y="3616325"/>
          <p14:tracePt t="47419" x="803275" y="3660775"/>
          <p14:tracePt t="47436" x="803275" y="3687763"/>
          <p14:tracePt t="47453" x="803275" y="3724275"/>
          <p14:tracePt t="47470" x="803275" y="3768725"/>
          <p14:tracePt t="47486" x="803275" y="3786188"/>
          <p14:tracePt t="47503" x="803275" y="3830638"/>
          <p14:tracePt t="47520" x="803275" y="3875088"/>
          <p14:tracePt t="47537" x="803275" y="3902075"/>
          <p14:tracePt t="47553" x="812800" y="3938588"/>
          <p14:tracePt t="47570" x="822325" y="3983038"/>
          <p14:tracePt t="47586" x="847725" y="4017963"/>
          <p14:tracePt t="47603" x="847725" y="4044950"/>
          <p14:tracePt t="47620" x="866775" y="4062413"/>
          <p14:tracePt t="47637" x="866775" y="4081463"/>
          <p14:tracePt t="47653" x="884238" y="4116388"/>
          <p14:tracePt t="47670" x="901700" y="4152900"/>
          <p14:tracePt t="47687" x="901700" y="4170363"/>
          <p14:tracePt t="47703" x="901700" y="4179888"/>
          <p14:tracePt t="47832" x="911225" y="4187825"/>
          <p14:tracePt t="47840" x="919163" y="4205288"/>
          <p14:tracePt t="47912" x="928688" y="4205288"/>
          <p14:tracePt t="47928" x="955675" y="4214813"/>
          <p14:tracePt t="47944" x="965200" y="4214813"/>
          <p14:tracePt t="47952" x="982663" y="4214813"/>
          <p14:tracePt t="47960" x="990600" y="4214813"/>
          <p14:tracePt t="47970" x="1000125" y="4214813"/>
          <p14:tracePt t="47987" x="1009650" y="4214813"/>
          <p14:tracePt t="48008" x="1017588" y="4214813"/>
          <p14:tracePt t="48020" x="1036638" y="4214813"/>
          <p14:tracePt t="48037" x="1062038" y="4214813"/>
          <p14:tracePt t="48054" x="1081088" y="4205288"/>
          <p14:tracePt t="48057" x="1089025" y="4205288"/>
          <p14:tracePt t="48071" x="1098550" y="4205288"/>
          <p14:tracePt t="48232" x="1098550" y="4197350"/>
          <p14:tracePt t="48264" x="1081088" y="4187825"/>
          <p14:tracePt t="48273" x="1081088" y="4179888"/>
          <p14:tracePt t="48280" x="1071563" y="4179888"/>
          <p14:tracePt t="48288" x="1062038" y="4179888"/>
          <p14:tracePt t="48305" x="1054100" y="4179888"/>
          <p14:tracePt t="48328" x="1027113" y="4160838"/>
          <p14:tracePt t="48338" x="1017588" y="4160838"/>
          <p14:tracePt t="49024" x="1027113" y="4160838"/>
          <p14:tracePt t="49032" x="1036638" y="4160838"/>
          <p14:tracePt t="49048" x="1044575" y="4160838"/>
          <p14:tracePt t="49056" x="1054100" y="4160838"/>
          <p14:tracePt t="49080" x="1062038" y="4160838"/>
          <p14:tracePt t="49304" x="1081088" y="4160838"/>
          <p14:tracePt t="49312" x="1089025" y="4160838"/>
          <p14:tracePt t="49323" x="1108075" y="4160838"/>
          <p14:tracePt t="49340" x="1160463" y="4160838"/>
          <p14:tracePt t="49356" x="1223963" y="4160838"/>
          <p14:tracePt t="49373" x="1258888" y="4160838"/>
          <p14:tracePt t="49390" x="1268413" y="4143375"/>
          <p14:tracePt t="49406" x="1268413" y="4133850"/>
          <p14:tracePt t="49423" x="1231900" y="4116388"/>
          <p14:tracePt t="49440" x="1196975" y="4116388"/>
          <p14:tracePt t="49457" x="1179513" y="4116388"/>
          <p14:tracePt t="50084" x="1214438" y="4116388"/>
          <p14:tracePt t="50092" x="1250950" y="4116388"/>
          <p14:tracePt t="50100" x="1295400" y="4098925"/>
          <p14:tracePt t="50108" x="1339850" y="4071938"/>
          <p14:tracePt t="50124" x="1339850" y="4062413"/>
          <p14:tracePt t="50148" x="1339850" y="4054475"/>
          <p14:tracePt t="50164" x="1330325" y="4037013"/>
          <p14:tracePt t="50174" x="1330325" y="4027488"/>
          <p14:tracePt t="50191" x="1322388" y="4027488"/>
          <p14:tracePt t="50460" x="1312863" y="4027488"/>
          <p14:tracePt t="50468" x="1303338" y="4027488"/>
          <p14:tracePt t="50636" x="1285875" y="4027488"/>
          <p14:tracePt t="50652" x="1276350" y="4027488"/>
          <p14:tracePt t="50660" x="1268413" y="4027488"/>
          <p14:tracePt t="50668" x="1250950" y="4027488"/>
          <p14:tracePt t="50676" x="1241425" y="4027488"/>
          <p14:tracePt t="50692" x="1231900" y="4037013"/>
          <p14:tracePt t="50709" x="1214438" y="4044950"/>
          <p14:tracePt t="50726" x="1204913" y="4054475"/>
          <p14:tracePt t="51884" x="1204913" y="4044950"/>
          <p14:tracePt t="51924" x="1214438" y="4044950"/>
          <p14:tracePt t="52164" x="1231900" y="4044950"/>
          <p14:tracePt t="52340" x="1241425" y="4037013"/>
          <p14:tracePt t="52548" x="1258888" y="4037013"/>
          <p14:tracePt t="52564" x="1268413" y="4027488"/>
          <p14:tracePt t="53169" x="1268413" y="4017963"/>
          <p14:tracePt t="53192" x="1268413" y="4027488"/>
          <p14:tracePt t="53200" x="1268413" y="4044950"/>
          <p14:tracePt t="53208" x="1268413" y="4054475"/>
          <p14:tracePt t="53216" x="1276350" y="4062413"/>
          <p14:tracePt t="53230" x="1285875" y="4081463"/>
          <p14:tracePt t="53247" x="1330325" y="4133850"/>
          <p14:tracePt t="53263" x="1384300" y="4214813"/>
          <p14:tracePt t="53280" x="1428750" y="4268788"/>
          <p14:tracePt t="53297" x="1509713" y="4322763"/>
          <p14:tracePt t="53313" x="1554163" y="4357688"/>
          <p14:tracePt t="53330" x="1633538" y="4402138"/>
          <p14:tracePt t="53347" x="1697038" y="4438650"/>
          <p14:tracePt t="53363" x="1751013" y="4446588"/>
          <p14:tracePt t="53380" x="1866900" y="4483100"/>
          <p14:tracePt t="53397" x="2036763" y="4518025"/>
          <p14:tracePt t="53414" x="2251075" y="4554538"/>
          <p14:tracePt t="53430" x="2455863" y="4572000"/>
          <p14:tracePt t="53447" x="2598738" y="4598988"/>
          <p14:tracePt t="53464" x="2625725" y="4598988"/>
          <p14:tracePt t="53480" x="2652713" y="4616450"/>
          <p14:tracePt t="53497" x="2687638" y="4633913"/>
          <p14:tracePt t="53514" x="2705100" y="4633913"/>
          <p14:tracePt t="53530" x="2751138" y="4652963"/>
          <p14:tracePt t="53547" x="2759075" y="4670425"/>
          <p14:tracePt t="53564" x="2776538" y="4670425"/>
          <p14:tracePt t="53600" x="2786063" y="4670425"/>
          <p14:tracePt t="53624" x="2786063" y="4652963"/>
          <p14:tracePt t="53632" x="2786063" y="4643438"/>
          <p14:tracePt t="53648" x="2776538" y="4608513"/>
          <p14:tracePt t="53664" x="2776538" y="4598988"/>
          <p14:tracePt t="53681" x="2768600" y="4581525"/>
          <p14:tracePt t="53712" x="2751138" y="4572000"/>
          <p14:tracePt t="53720" x="2724150" y="4572000"/>
          <p14:tracePt t="53731" x="2714625" y="4572000"/>
          <p14:tracePt t="53747" x="2679700" y="4554538"/>
          <p14:tracePt t="53764" x="2625725" y="4545013"/>
          <p14:tracePt t="53781" x="2608263" y="4545013"/>
          <p14:tracePt t="53798" x="2581275" y="4545013"/>
          <p14:tracePt t="53815" x="2562225" y="4537075"/>
          <p14:tracePt t="53831" x="2536825" y="4537075"/>
          <p14:tracePt t="53848" x="2500313" y="4537075"/>
          <p14:tracePt t="53865" x="2482850" y="4537075"/>
          <p14:tracePt t="53881" x="2473325" y="4537075"/>
          <p14:tracePt t="53898" x="2465388" y="4537075"/>
          <p14:tracePt t="53984" x="2465388" y="4518025"/>
          <p14:tracePt t="53992" x="2473325" y="4500563"/>
          <p14:tracePt t="54000" x="2490788" y="4491038"/>
          <p14:tracePt t="54015" x="2517775" y="4491038"/>
          <p14:tracePt t="54031" x="2697163" y="4367213"/>
          <p14:tracePt t="54048" x="2867025" y="4286250"/>
          <p14:tracePt t="54065" x="3071813" y="4179888"/>
          <p14:tracePt t="54081" x="3375025" y="4054475"/>
          <p14:tracePt t="54098" x="3633788" y="3990975"/>
          <p14:tracePt t="54115" x="3822700" y="3956050"/>
          <p14:tracePt t="54132" x="3867150" y="3956050"/>
          <p14:tracePt t="54148" x="3884613" y="3956050"/>
          <p14:tracePt t="54165" x="3919538" y="3956050"/>
          <p14:tracePt t="54182" x="3929063" y="3956050"/>
          <p14:tracePt t="54198" x="3956050" y="3973513"/>
          <p14:tracePt t="54215" x="4027488" y="3983038"/>
          <p14:tracePt t="54232" x="4044950" y="3990975"/>
          <p14:tracePt t="54248" x="4081463" y="3990975"/>
          <p14:tracePt t="54265" x="4116388" y="3990975"/>
          <p14:tracePt t="54282" x="4179888" y="3990975"/>
          <p14:tracePt t="54299" x="4232275" y="4000500"/>
          <p14:tracePt t="54315" x="4322763" y="4000500"/>
          <p14:tracePt t="54332" x="4394200" y="4000500"/>
          <p14:tracePt t="54349" x="4483100" y="4000500"/>
          <p14:tracePt t="54365" x="4562475" y="4000500"/>
          <p14:tracePt t="54382" x="4679950" y="4000500"/>
          <p14:tracePt t="54399" x="4894263" y="4000500"/>
          <p14:tracePt t="54416" x="5000625" y="4000500"/>
          <p14:tracePt t="54432" x="5116513" y="4010025"/>
          <p14:tracePt t="54449" x="5214938" y="4037013"/>
          <p14:tracePt t="54465" x="5295900" y="4054475"/>
          <p14:tracePt t="54482" x="5357813" y="4062413"/>
          <p14:tracePt t="54499" x="5402263" y="4089400"/>
          <p14:tracePt t="54516" x="5429250" y="4089400"/>
          <p14:tracePt t="54532" x="5446713" y="4089400"/>
          <p14:tracePt t="54549" x="5456238" y="4089400"/>
          <p14:tracePt t="54566" x="5456238" y="4098925"/>
          <p14:tracePt t="54608" x="5473700" y="4108450"/>
          <p14:tracePt t="54616" x="5473700" y="4116388"/>
          <p14:tracePt t="54632" x="5483225" y="4116388"/>
          <p14:tracePt t="54752" x="5483225" y="4125913"/>
          <p14:tracePt t="54816" x="5465763" y="4125913"/>
          <p14:tracePt t="54824" x="5456238" y="4125913"/>
          <p14:tracePt t="54833" x="5446713" y="4125913"/>
          <p14:tracePt t="54849" x="5429250" y="4125913"/>
          <p14:tracePt t="54866" x="5419725" y="4125913"/>
          <p14:tracePt t="55072" x="5411788" y="4125913"/>
          <p14:tracePt t="55312" x="5402263" y="4108450"/>
          <p14:tracePt t="55320" x="5394325" y="4108450"/>
          <p14:tracePt t="55328" x="5394325" y="4089400"/>
          <p14:tracePt t="55336" x="5394325" y="4081463"/>
          <p14:tracePt t="55351" x="5384800" y="4081463"/>
          <p14:tracePt t="56852" x="5384800" y="4071938"/>
          <p14:tracePt t="56997" x="5375275" y="4071938"/>
          <p14:tracePt t="57004" x="5348288" y="4081463"/>
          <p14:tracePt t="57012" x="5322888" y="4089400"/>
          <p14:tracePt t="57020" x="5295900" y="4098925"/>
          <p14:tracePt t="57037" x="5214938" y="4125913"/>
          <p14:tracePt t="57053" x="5072063" y="4160838"/>
          <p14:tracePt t="57070" x="4902200" y="4179888"/>
          <p14:tracePt t="57087" x="4759325" y="4179888"/>
          <p14:tracePt t="57104" x="4633913" y="4179888"/>
          <p14:tracePt t="57120" x="4545013" y="4179888"/>
          <p14:tracePt t="57137" x="4465638" y="4179888"/>
          <p14:tracePt t="57154" x="4348163" y="4179888"/>
          <p14:tracePt t="57171" x="4160838" y="4179888"/>
          <p14:tracePt t="57187" x="3768725" y="4179888"/>
          <p14:tracePt t="57204" x="3419475" y="4179888"/>
          <p14:tracePt t="57220" x="3081338" y="4179888"/>
          <p14:tracePt t="57237" x="2803525" y="4179888"/>
          <p14:tracePt t="57254" x="2554288" y="4179888"/>
          <p14:tracePt t="57271" x="2339975" y="4179888"/>
          <p14:tracePt t="57287" x="2143125" y="4179888"/>
          <p14:tracePt t="57304" x="1982788" y="4179888"/>
          <p14:tracePt t="57321" x="1866900" y="4179888"/>
          <p14:tracePt t="57337" x="1758950" y="4179888"/>
          <p14:tracePt t="57354" x="1670050" y="4179888"/>
          <p14:tracePt t="57371" x="1571625" y="4179888"/>
          <p14:tracePt t="57388" x="1536700" y="4170363"/>
          <p14:tracePt t="57405" x="1490663" y="4170363"/>
          <p14:tracePt t="57421" x="1455738" y="4160838"/>
          <p14:tracePt t="57438" x="1428750" y="4143375"/>
          <p14:tracePt t="57454" x="1393825" y="4143375"/>
          <p14:tracePt t="57471" x="1357313" y="4143375"/>
          <p14:tracePt t="57488" x="1347788" y="4143375"/>
          <p14:tracePt t="57504" x="1330325" y="4143375"/>
          <p14:tracePt t="57521" x="1322388" y="4143375"/>
          <p14:tracePt t="57716" x="1312863" y="4143375"/>
          <p14:tracePt t="57732" x="1303338" y="4133850"/>
          <p14:tracePt t="57756" x="1295400" y="4133850"/>
          <p14:tracePt t="57764" x="1285875" y="4125913"/>
          <p14:tracePt t="57772" x="1276350" y="4108450"/>
          <p14:tracePt t="57788" x="1276350" y="4089400"/>
          <p14:tracePt t="57805" x="1276350" y="4081463"/>
          <p14:tracePt t="57821" x="1268413" y="4062413"/>
          <p14:tracePt t="57838" x="1258888" y="4054475"/>
          <p14:tracePt t="58036" x="1250950" y="4044950"/>
          <p14:tracePt t="58084" x="1241425" y="4037013"/>
          <p14:tracePt t="58092" x="1231900" y="4027488"/>
          <p14:tracePt t="64364" x="1231900" y="4010025"/>
          <p14:tracePt t="64756" x="1223963" y="4010025"/>
          <p14:tracePt t="64788" x="1223963" y="4017963"/>
          <p14:tracePt t="64796" x="1241425" y="4017963"/>
          <p14:tracePt t="64804" x="1285875" y="4010025"/>
          <p14:tracePt t="64817" x="1312863" y="4000500"/>
          <p14:tracePt t="64834" x="1339850" y="3990975"/>
          <p14:tracePt t="64852" x="1347788" y="3990975"/>
          <p14:tracePt t="64868" x="1384300" y="4010025"/>
          <p14:tracePt t="64884" x="1419225" y="4054475"/>
          <p14:tracePt t="64901" x="1446213" y="4108450"/>
          <p14:tracePt t="64918" x="1500188" y="4143375"/>
          <p14:tracePt t="64934" x="1536700" y="4170363"/>
          <p14:tracePt t="64951" x="1598613" y="4170363"/>
          <p14:tracePt t="64968" x="1714500" y="4170363"/>
          <p14:tracePt t="64984" x="1830388" y="4133850"/>
          <p14:tracePt t="65001" x="1938338" y="4054475"/>
          <p14:tracePt t="65018" x="2027238" y="3867150"/>
          <p14:tracePt t="65035" x="2027238" y="3751263"/>
          <p14:tracePt t="65051" x="2027238" y="3741738"/>
          <p14:tracePt t="65468" x="2027238" y="3732213"/>
          <p14:tracePt t="65500" x="2036763" y="3732213"/>
          <p14:tracePt t="65516" x="2027238" y="3751263"/>
          <p14:tracePt t="65532" x="2017713" y="3759200"/>
          <p14:tracePt t="65540" x="1982788" y="3786188"/>
          <p14:tracePt t="65552" x="1973263" y="3813175"/>
          <p14:tracePt t="65569" x="1946275" y="3857625"/>
          <p14:tracePt t="65585" x="1919288" y="3894138"/>
          <p14:tracePt t="65602" x="1911350" y="3902075"/>
          <p14:tracePt t="65619" x="1911350" y="3919538"/>
          <p14:tracePt t="65652" x="1911350" y="3946525"/>
          <p14:tracePt t="65669" x="1911350" y="3965575"/>
          <p14:tracePt t="65702" x="1911350" y="4010025"/>
          <p14:tracePt t="65719" x="1911350" y="4027488"/>
          <p14:tracePt t="65736" x="1911350" y="4044950"/>
          <p14:tracePt t="65752" x="1911350" y="4071938"/>
          <p14:tracePt t="65786" x="1911350" y="4089400"/>
          <p14:tracePt t="66068" x="1911350" y="4071938"/>
          <p14:tracePt t="66076" x="1911350" y="4062413"/>
          <p14:tracePt t="66086" x="1911350" y="4054475"/>
          <p14:tracePt t="66260" x="1911350" y="4044950"/>
          <p14:tracePt t="66268" x="1919288" y="4044950"/>
          <p14:tracePt t="66276" x="1938338" y="4044950"/>
          <p14:tracePt t="66287" x="1946275" y="4044950"/>
          <p14:tracePt t="66303" x="2000250" y="4071938"/>
          <p14:tracePt t="66320" x="2062163" y="4116388"/>
          <p14:tracePt t="66337" x="2160588" y="4187825"/>
          <p14:tracePt t="66353" x="2232025" y="4197350"/>
          <p14:tracePt t="66356" x="2303463" y="4224338"/>
          <p14:tracePt t="66370" x="2374900" y="4241800"/>
          <p14:tracePt t="66387" x="2643188" y="4276725"/>
          <p14:tracePt t="66404" x="2813050" y="4295775"/>
          <p14:tracePt t="66420" x="3054350" y="4295775"/>
          <p14:tracePt t="66437" x="3295650" y="4295775"/>
          <p14:tracePt t="66454" x="3544888" y="4295775"/>
          <p14:tracePt t="66470" x="3795713" y="4295775"/>
          <p14:tracePt t="66487" x="4000500" y="4322763"/>
          <p14:tracePt t="66504" x="4116388" y="4340225"/>
          <p14:tracePt t="66520" x="4187825" y="4340225"/>
          <p14:tracePt t="66537" x="4232275" y="4367213"/>
          <p14:tracePt t="66554" x="4276725" y="4375150"/>
          <p14:tracePt t="66571" x="4394200" y="4394200"/>
          <p14:tracePt t="66587" x="4456113" y="4394200"/>
          <p14:tracePt t="66604" x="4616450" y="4394200"/>
          <p14:tracePt t="66621" x="4848225" y="4394200"/>
          <p14:tracePt t="66637" x="5037138" y="4394200"/>
          <p14:tracePt t="66654" x="5170488" y="4357688"/>
          <p14:tracePt t="66671" x="5259388" y="4322763"/>
          <p14:tracePt t="66687" x="5268913" y="4303713"/>
          <p14:tracePt t="66772" x="5276850" y="4303713"/>
          <p14:tracePt t="66788" x="5286375" y="4295775"/>
          <p14:tracePt t="66796" x="5295900" y="4295775"/>
          <p14:tracePt t="66804" x="5295900" y="4286250"/>
          <p14:tracePt t="66821" x="5330825" y="4251325"/>
          <p14:tracePt t="66838" x="5411788" y="4197350"/>
          <p14:tracePt t="66854" x="5465763" y="4152900"/>
          <p14:tracePt t="66871" x="5510213" y="4125913"/>
          <p14:tracePt t="66888" x="5518150" y="4125913"/>
          <p14:tracePt t="67280" x="5518150" y="4116388"/>
          <p14:tracePt t="67624" x="5510213" y="4116388"/>
          <p14:tracePt t="67640" x="5500688" y="4116388"/>
          <p14:tracePt t="67648" x="5483225" y="4116388"/>
          <p14:tracePt t="67656" x="5446713" y="4116388"/>
          <p14:tracePt t="67673" x="5438775" y="4116388"/>
          <p14:tracePt t="67689" x="5357813" y="4116388"/>
          <p14:tracePt t="67706" x="5303838" y="4116388"/>
          <p14:tracePt t="67722" x="5187950" y="4116388"/>
          <p14:tracePt t="67739" x="5000625" y="4125913"/>
          <p14:tracePt t="67756" x="4705350" y="4152900"/>
          <p14:tracePt t="67773" x="4205288" y="4179888"/>
          <p14:tracePt t="67789" x="3598863" y="4187825"/>
          <p14:tracePt t="67806" x="2965450" y="4187825"/>
          <p14:tracePt t="67823" x="2116138" y="4187825"/>
          <p14:tracePt t="67840" x="1625600" y="4187825"/>
          <p14:tracePt t="67856" x="1187450" y="4187825"/>
          <p14:tracePt t="67873" x="776288" y="4187825"/>
          <p14:tracePt t="67889" x="428625" y="4187825"/>
          <p14:tracePt t="67906" x="223838" y="4187825"/>
          <p14:tracePt t="67923" x="71438" y="4187825"/>
          <p14:tracePt t="67940" x="61913" y="4187825"/>
          <p14:tracePt t="67956" x="53975" y="4187825"/>
          <p14:tracePt t="68009" x="44450" y="4187825"/>
          <p14:tracePt t="68096" x="53975" y="4179888"/>
          <p14:tracePt t="68104" x="61913" y="4179888"/>
          <p14:tracePt t="68112" x="80963" y="4179888"/>
          <p14:tracePt t="68123" x="88900" y="4179888"/>
          <p14:tracePt t="68140" x="152400" y="4179888"/>
          <p14:tracePt t="68157" x="231775" y="4143375"/>
          <p14:tracePt t="68173" x="303213" y="4133850"/>
          <p14:tracePt t="68190" x="384175" y="4116388"/>
          <p14:tracePt t="68207" x="509588" y="4116388"/>
          <p14:tracePt t="68224" x="561975" y="4116388"/>
          <p14:tracePt t="68241" x="588963" y="4116388"/>
          <p14:tracePt t="68257" x="598488" y="4116388"/>
          <p14:tracePt t="68424" x="608013" y="4116388"/>
          <p14:tracePt t="68552" x="615950" y="4116388"/>
          <p14:tracePt t="68560" x="625475" y="4116388"/>
          <p14:tracePt t="68568" x="633413" y="4116388"/>
          <p14:tracePt t="68576" x="660400" y="4116388"/>
          <p14:tracePt t="68591" x="679450" y="4116388"/>
          <p14:tracePt t="68608" x="696913" y="4116388"/>
          <p14:tracePt t="68624" x="723900" y="4116388"/>
          <p14:tracePt t="68641" x="768350" y="4116388"/>
          <p14:tracePt t="68658" x="795338" y="4116388"/>
          <p14:tracePt t="68675" x="822325" y="4116388"/>
          <p14:tracePt t="68691" x="839788" y="4125913"/>
          <p14:tracePt t="68708" x="866775" y="4125913"/>
          <p14:tracePt t="68724" x="893763" y="4125913"/>
          <p14:tracePt t="68741" x="911225" y="4125913"/>
          <p14:tracePt t="68758" x="919163" y="4125913"/>
          <p14:tracePt t="69112" x="928688" y="4125913"/>
          <p14:tracePt t="69128" x="928688" y="4116388"/>
          <p14:tracePt t="69144" x="928688" y="4108450"/>
          <p14:tracePt t="69152" x="928688" y="4098925"/>
          <p14:tracePt t="69161" x="938213" y="4089400"/>
          <p14:tracePt t="69175" x="938213" y="4081463"/>
          <p14:tracePt t="73024" x="938213" y="4071938"/>
          <p14:tracePt t="73584" x="928688" y="4071938"/>
          <p14:tracePt t="73680" x="911225" y="4071938"/>
          <p14:tracePt t="73688" x="901700" y="4071938"/>
          <p14:tracePt t="73700" x="893763" y="4071938"/>
          <p14:tracePt t="73717" x="884238" y="4071938"/>
          <p14:tracePt t="73824" x="874713" y="4071938"/>
          <p14:tracePt t="78600" x="884238" y="4071938"/>
          <p14:tracePt t="78608" x="893763" y="4071938"/>
          <p14:tracePt t="78620" x="901700" y="4071938"/>
          <p14:tracePt t="78628" x="911225" y="4071938"/>
          <p14:tracePt t="78684" x="919163" y="4071938"/>
          <p14:tracePt t="78708" x="938213" y="4071938"/>
          <p14:tracePt t="78716" x="946150" y="4071938"/>
          <p14:tracePt t="78725" x="955675" y="4071938"/>
          <p14:tracePt t="78828" x="965200" y="4071938"/>
          <p14:tracePt t="78836" x="973138" y="4071938"/>
          <p14:tracePt t="79084" x="982663" y="4071938"/>
          <p14:tracePt t="79092" x="1000125" y="4071938"/>
          <p14:tracePt t="79100" x="1009650" y="4071938"/>
          <p14:tracePt t="79110" x="1036638" y="4071938"/>
          <p14:tracePt t="79126" x="1098550" y="4071938"/>
          <p14:tracePt t="79144" x="1187450" y="4071938"/>
          <p14:tracePt t="79161" x="1250950" y="4071938"/>
          <p14:tracePt t="79177" x="1322388" y="4071938"/>
          <p14:tracePt t="79193" x="1366838" y="4071938"/>
          <p14:tracePt t="79588" x="1393825" y="4071938"/>
          <p14:tracePt t="79596" x="1401763" y="4071938"/>
          <p14:tracePt t="79620" x="1419225" y="4071938"/>
          <p14:tracePt t="79628" x="1438275" y="4071938"/>
          <p14:tracePt t="79636" x="1446213" y="4071938"/>
          <p14:tracePt t="79644" x="1465263" y="4071938"/>
          <p14:tracePt t="79661" x="1517650" y="4071938"/>
          <p14:tracePt t="79678" x="1554163" y="4071938"/>
          <p14:tracePt t="79694" x="1608138" y="4071938"/>
          <p14:tracePt t="79711" x="1660525" y="4071938"/>
          <p14:tracePt t="79727" x="1687513" y="4071938"/>
          <p14:tracePt t="79744" x="1731963" y="4071938"/>
          <p14:tracePt t="79761" x="1758950" y="4071938"/>
          <p14:tracePt t="79778" x="1812925" y="4071938"/>
          <p14:tracePt t="79794" x="1839913" y="4071938"/>
          <p14:tracePt t="79811" x="1874838" y="4071938"/>
          <p14:tracePt t="79828" x="1901825" y="4089400"/>
          <p14:tracePt t="79844" x="1938338" y="4089400"/>
          <p14:tracePt t="79861" x="1973263" y="4089400"/>
          <p14:tracePt t="79878" x="2044700" y="4089400"/>
          <p14:tracePt t="79894" x="2143125" y="4089400"/>
          <p14:tracePt t="79911" x="2232025" y="4089400"/>
          <p14:tracePt t="79928" x="2303463" y="4089400"/>
          <p14:tracePt t="79945" x="2366963" y="4089400"/>
          <p14:tracePt t="79961" x="2465388" y="4089400"/>
          <p14:tracePt t="79978" x="2571750" y="4089400"/>
          <p14:tracePt t="79995" x="2751138" y="4089400"/>
          <p14:tracePt t="80011" x="2847975" y="4089400"/>
          <p14:tracePt t="80028" x="2938463" y="4089400"/>
          <p14:tracePt t="80045" x="3044825" y="4089400"/>
          <p14:tracePt t="80061" x="3187700" y="4089400"/>
          <p14:tracePt t="80078" x="3357563" y="4089400"/>
          <p14:tracePt t="80095" x="3544888" y="4089400"/>
          <p14:tracePt t="80111" x="3724275" y="4089400"/>
          <p14:tracePt t="80128" x="3902075" y="4089400"/>
          <p14:tracePt t="80145" x="4081463" y="4089400"/>
          <p14:tracePt t="80162" x="4224338" y="4089400"/>
          <p14:tracePt t="80179" x="4473575" y="4089400"/>
          <p14:tracePt t="80195" x="4633913" y="4089400"/>
          <p14:tracePt t="80212" x="4813300" y="4089400"/>
          <p14:tracePt t="80228" x="4983163" y="4081463"/>
          <p14:tracePt t="80245" x="5153025" y="4054475"/>
          <p14:tracePt t="80262" x="5251450" y="4037013"/>
          <p14:tracePt t="80278" x="5303838" y="4027488"/>
          <p14:tracePt t="80295" x="5340350" y="4027488"/>
          <p14:tracePt t="80312" x="5348288" y="4027488"/>
          <p14:tracePt t="80329" x="5367338" y="4027488"/>
          <p14:tracePt t="80345" x="5384800" y="4027488"/>
          <p14:tracePt t="80362" x="5411788" y="4027488"/>
          <p14:tracePt t="80379" x="5465763" y="4027488"/>
          <p14:tracePt t="80396" x="5537200" y="4027488"/>
          <p14:tracePt t="80412" x="5626100" y="4027488"/>
          <p14:tracePt t="80429" x="5724525" y="4027488"/>
          <p14:tracePt t="80446" x="5822950" y="4027488"/>
          <p14:tracePt t="80462" x="5867400" y="4027488"/>
          <p14:tracePt t="80596" x="5857875" y="4027488"/>
          <p14:tracePt t="80604" x="5848350" y="4027488"/>
          <p14:tracePt t="80613" x="5830888" y="4027488"/>
          <p14:tracePt t="80629" x="5822950" y="4027488"/>
          <p14:tracePt t="80646" x="5803900" y="4027488"/>
          <p14:tracePt t="80662" x="5795963" y="4027488"/>
          <p14:tracePt t="80679" x="5776913" y="4027488"/>
          <p14:tracePt t="80696" x="5759450" y="4027488"/>
          <p14:tracePt t="80713" x="5751513" y="4017963"/>
          <p14:tracePt t="80729" x="5741988" y="4017963"/>
          <p14:tracePt t="80746" x="5732463" y="4017963"/>
          <p14:tracePt t="80932" x="5715000" y="4017963"/>
          <p14:tracePt t="80940" x="5705475" y="4010025"/>
          <p14:tracePt t="80956" x="5688013" y="4010025"/>
          <p14:tracePt t="80964" x="5680075" y="4010025"/>
          <p14:tracePt t="80980" x="5653088" y="4010025"/>
          <p14:tracePt t="81012" x="5634038" y="4010025"/>
          <p14:tracePt t="81028" x="5626100" y="4010025"/>
          <p14:tracePt t="81108" x="5608638" y="4010025"/>
          <p14:tracePt t="81204" x="5599113" y="4010025"/>
          <p14:tracePt t="81212" x="5589588" y="4010025"/>
          <p14:tracePt t="81220" x="5572125" y="4010025"/>
          <p14:tracePt t="81230" x="5562600" y="4010025"/>
          <p14:tracePt t="81252" x="5554663" y="4010025"/>
          <p14:tracePt t="81316" x="5537200" y="4010025"/>
          <p14:tracePt t="81324" x="5527675" y="4010025"/>
          <p14:tracePt t="81460" x="5518150" y="4010025"/>
          <p14:tracePt t="81540" x="5500688" y="4010025"/>
          <p14:tracePt t="82344" x="5491163" y="4010025"/>
          <p14:tracePt t="82424" x="5491163" y="4017963"/>
          <p14:tracePt t="82536" x="5491163" y="4027488"/>
          <p14:tracePt t="82544" x="5491163" y="4037013"/>
          <p14:tracePt t="82568" x="5491163" y="4044950"/>
          <p14:tracePt t="82584" x="5491163" y="4054475"/>
          <p14:tracePt t="82600" x="5491163" y="4062413"/>
          <p14:tracePt t="82616" x="5500688" y="4062413"/>
          <p14:tracePt t="82696" x="5500688" y="4071938"/>
          <p14:tracePt t="82792" x="5500688" y="4081463"/>
          <p14:tracePt t="83296" x="5491163" y="4098925"/>
          <p14:tracePt t="83304" x="5483225" y="4098925"/>
          <p14:tracePt t="83312" x="5473700" y="4116388"/>
          <p14:tracePt t="83320" x="5456238" y="4116388"/>
          <p14:tracePt t="83335" x="5438775" y="4125913"/>
          <p14:tracePt t="83351" x="5367338" y="4170363"/>
          <p14:tracePt t="83368" x="5286375" y="4205288"/>
          <p14:tracePt t="83384" x="5224463" y="4259263"/>
          <p14:tracePt t="83401" x="5143500" y="4303713"/>
          <p14:tracePt t="83417" x="5054600" y="4357688"/>
          <p14:tracePt t="83434" x="4991100" y="4394200"/>
          <p14:tracePt t="83451" x="4946650" y="4419600"/>
          <p14:tracePt t="83468" x="4902200" y="4446588"/>
          <p14:tracePt t="83485" x="4884738" y="4446588"/>
          <p14:tracePt t="83501" x="4840288" y="4465638"/>
          <p14:tracePt t="83518" x="4786313" y="4500563"/>
          <p14:tracePt t="83535" x="4732338" y="4537075"/>
          <p14:tracePt t="83551" x="4687888" y="4572000"/>
          <p14:tracePt t="83568" x="4652963" y="4608513"/>
          <p14:tracePt t="83585" x="4581525" y="4643438"/>
          <p14:tracePt t="83602" x="4500563" y="4687888"/>
          <p14:tracePt t="83618" x="4429125" y="4714875"/>
          <p14:tracePt t="83635" x="4322763" y="4741863"/>
          <p14:tracePt t="83651" x="4224338" y="4776788"/>
          <p14:tracePt t="83668" x="4098925" y="4813300"/>
          <p14:tracePt t="83685" x="3990975" y="4848225"/>
          <p14:tracePt t="83701" x="3875088" y="4894263"/>
          <p14:tracePt t="83719" x="3732213" y="4946650"/>
          <p14:tracePt t="83735" x="3679825" y="4956175"/>
          <p14:tracePt t="83751" x="3633788" y="4965700"/>
          <p14:tracePt t="83768" x="3608388" y="4973638"/>
          <p14:tracePt t="83802" x="3598863" y="4983163"/>
          <p14:tracePt t="83835" x="3562350" y="4983163"/>
          <p14:tracePt t="83852" x="3509963" y="4973638"/>
          <p14:tracePt t="83869" x="3482975" y="4973638"/>
          <p14:tracePt t="84376" x="3465513" y="4965700"/>
          <p14:tracePt t="84396" x="3438525" y="4929188"/>
          <p14:tracePt t="84404" x="3429000" y="4911725"/>
          <p14:tracePt t="84420" x="3429000" y="4902200"/>
          <p14:tracePt t="84444" x="3419475" y="4894263"/>
          <p14:tracePt t="84452" x="3402013" y="4894263"/>
          <p14:tracePt t="84459" x="3375025" y="4894263"/>
          <p14:tracePt t="84470" x="3357563" y="4894263"/>
          <p14:tracePt t="84508" x="3357563" y="4867275"/>
          <p14:tracePt t="84524" x="3348038" y="4848225"/>
          <p14:tracePt t="84652" x="3348038" y="4840288"/>
          <p14:tracePt t="84667" x="3357563" y="4840288"/>
          <p14:tracePt t="84676" x="3367088" y="4840288"/>
          <p14:tracePt t="84691" x="3384550" y="4840288"/>
          <p14:tracePt t="84716" x="3402013" y="4840288"/>
          <p14:tracePt t="84724" x="3429000" y="4840288"/>
          <p14:tracePt t="84736" x="3465513" y="4840288"/>
          <p14:tracePt t="84753" x="3509963" y="4840288"/>
          <p14:tracePt t="84770" x="3571875" y="4840288"/>
          <p14:tracePt t="84787" x="3751263" y="4840288"/>
          <p14:tracePt t="84803" x="3938588" y="4840288"/>
          <p14:tracePt t="84821" x="4125913" y="4840288"/>
          <p14:tracePt t="84837" x="4357688" y="4840288"/>
          <p14:tracePt t="84854" x="4598988" y="4840288"/>
          <p14:tracePt t="84870" x="4875213" y="4840288"/>
          <p14:tracePt t="84887" x="5153025" y="4840288"/>
          <p14:tracePt t="84903" x="5411788" y="4840288"/>
          <p14:tracePt t="84920" x="5634038" y="4848225"/>
          <p14:tracePt t="84937" x="5803900" y="4848225"/>
          <p14:tracePt t="84954" x="5884863" y="4848225"/>
          <p14:tracePt t="84970" x="5938838" y="4848225"/>
          <p14:tracePt t="84987" x="6027738" y="4848225"/>
          <p14:tracePt t="85004" x="6116638" y="4848225"/>
          <p14:tracePt t="85020" x="6232525" y="4848225"/>
          <p14:tracePt t="85037" x="6394450" y="4848225"/>
          <p14:tracePt t="85054" x="6572250" y="4848225"/>
          <p14:tracePt t="85070" x="6724650" y="4848225"/>
          <p14:tracePt t="85087" x="6858000" y="4848225"/>
          <p14:tracePt t="85104" x="6902450" y="4848225"/>
          <p14:tracePt t="85121" x="6911975" y="4848225"/>
          <p14:tracePt t="85212" x="6919913" y="4867275"/>
          <p14:tracePt t="85228" x="6938963" y="4884738"/>
          <p14:tracePt t="85236" x="6946900" y="4884738"/>
          <p14:tracePt t="85244" x="6956425" y="4884738"/>
          <p14:tracePt t="85254" x="6965950" y="4894263"/>
          <p14:tracePt t="85271" x="7027863" y="4902200"/>
          <p14:tracePt t="85287" x="7072313" y="4902200"/>
          <p14:tracePt t="85304" x="7143750" y="4919663"/>
          <p14:tracePt t="85321" x="7180263" y="4929188"/>
          <p14:tracePt t="85337" x="7205663" y="4929188"/>
          <p14:tracePt t="85355" x="7242175" y="4929188"/>
          <p14:tracePt t="85371" x="7277100" y="4929188"/>
          <p14:tracePt t="85388" x="7323138" y="4929188"/>
          <p14:tracePt t="85404" x="7394575" y="4911725"/>
          <p14:tracePt t="85421" x="7456488" y="4875213"/>
          <p14:tracePt t="85438" x="7510463" y="4840288"/>
          <p14:tracePt t="85454" x="7518400" y="4840288"/>
          <p14:tracePt t="85612" x="7537450" y="4840288"/>
          <p14:tracePt t="85620" x="7545388" y="4840288"/>
          <p14:tracePt t="85636" x="7554913" y="4840288"/>
          <p14:tracePt t="85644" x="7562850" y="4840288"/>
          <p14:tracePt t="85655" x="7581900" y="4840288"/>
          <p14:tracePt t="85671" x="7643813" y="4840288"/>
          <p14:tracePt t="85688" x="7715250" y="4840288"/>
          <p14:tracePt t="85705" x="7840663" y="4840288"/>
          <p14:tracePt t="85721" x="8027988" y="4840288"/>
          <p14:tracePt t="85739" x="8269288" y="4830763"/>
          <p14:tracePt t="85755" x="8589963" y="4813300"/>
          <p14:tracePt t="85772" x="8715375" y="4795838"/>
          <p14:tracePt t="85788" x="8751888" y="4795838"/>
          <p14:tracePt t="85805" x="8769350" y="4795838"/>
          <p14:tracePt t="85822" x="8796338" y="4795838"/>
          <p14:tracePt t="85838" x="8813800" y="4795838"/>
          <p14:tracePt t="85855" x="8867775" y="4803775"/>
          <p14:tracePt t="85872" x="8920163" y="4830763"/>
          <p14:tracePt t="85888" x="8939213" y="4840288"/>
          <p14:tracePt t="85905" x="8939213" y="4848225"/>
          <p14:tracePt t="85922" x="8947150" y="4848225"/>
          <p14:tracePt t="85939" x="8947150" y="4857750"/>
          <p14:tracePt t="85955" x="8966200" y="4857750"/>
          <p14:tracePt t="85972" x="8974138" y="4867275"/>
          <p14:tracePt t="86011" x="8983663" y="4884738"/>
          <p14:tracePt t="86022" x="9010650" y="4894263"/>
          <p14:tracePt t="86039" x="9037638" y="4894263"/>
          <p14:tracePt t="86055" x="9090025" y="4894263"/>
          <p14:tracePt t="86072" x="9153525" y="4894263"/>
          <p14:tracePt t="86075" x="9197975" y="4894263"/>
          <p14:tracePt t="86089" x="9242425" y="4894263"/>
          <p14:tracePt t="86106" x="9358313" y="4894263"/>
          <p14:tracePt t="86122" x="9412288" y="4894263"/>
          <p14:tracePt t="86196" x="9420225" y="4894263"/>
          <p14:tracePt t="86212" x="9439275" y="4902200"/>
          <p14:tracePt t="86220" x="9447213" y="4902200"/>
          <p14:tracePt t="86228" x="9456738" y="4902200"/>
          <p14:tracePt t="86239" x="9474200" y="4911725"/>
          <p14:tracePt t="86256" x="9510713" y="4929188"/>
          <p14:tracePt t="86273" x="9545638" y="4938713"/>
          <p14:tracePt t="86289" x="9599613" y="4946650"/>
          <p14:tracePt t="86306" x="9644063" y="4956175"/>
          <p14:tracePt t="86323" x="9698038" y="4983163"/>
          <p14:tracePt t="86339" x="9725025" y="4991100"/>
          <p14:tracePt t="86356" x="9732963" y="4991100"/>
          <p14:tracePt t="86373" x="9742488" y="5000625"/>
          <p14:tracePt t="86573" x="9759950" y="5000625"/>
          <p14:tracePt t="89828" x="9769475" y="5000625"/>
          <p14:tracePt t="89836" x="9777413" y="5000625"/>
          <p14:tracePt t="89846" x="9786938" y="5000625"/>
          <p14:tracePt t="89862" x="9831388" y="5000625"/>
          <p14:tracePt t="89879" x="9885363" y="5000625"/>
          <p14:tracePt t="89896" x="9939338" y="4973638"/>
          <p14:tracePt t="89912" x="9974263" y="4956175"/>
          <p14:tracePt t="89929" x="9983788" y="4956175"/>
          <p14:tracePt t="90012" x="10001250" y="4956175"/>
          <p14:tracePt t="90020" x="10010775" y="4956175"/>
          <p14:tracePt t="90092" x="10028238" y="4956175"/>
          <p14:tracePt t="90140" x="10037763" y="4956175"/>
          <p14:tracePt t="90148" x="10045700" y="4956175"/>
          <p14:tracePt t="90156" x="10055225" y="4956175"/>
          <p14:tracePt t="90732" x="10063163" y="4956175"/>
          <p14:tracePt t="90876" x="10072688" y="4956175"/>
          <p14:tracePt t="90884" x="10082213" y="4956175"/>
          <p14:tracePt t="91036" x="10090150" y="4956175"/>
          <p14:tracePt t="91044" x="10099675" y="4956175"/>
          <p14:tracePt t="91052" x="10109200" y="4956175"/>
          <p14:tracePt t="91065" x="10117138" y="4956175"/>
          <p14:tracePt t="91100" x="10126663" y="4956175"/>
          <p14:tracePt t="91772" x="10134600" y="4956175"/>
          <p14:tracePt t="91788" x="10134600" y="4946650"/>
          <p14:tracePt t="91804" x="10144125" y="4938713"/>
          <p14:tracePt t="91812" x="10153650" y="4929188"/>
          <p14:tracePt t="91836" x="10161588" y="4929188"/>
          <p14:tracePt t="91852" x="10161588" y="4919663"/>
          <p14:tracePt t="91860" x="10161588" y="4911725"/>
          <p14:tracePt t="91868" x="10171113" y="4902200"/>
          <p14:tracePt t="91883" x="10188575" y="4894263"/>
          <p14:tracePt t="91899" x="10188575" y="4884738"/>
          <p14:tracePt t="91933" x="10198100" y="4875213"/>
          <p14:tracePt t="91949" x="10198100" y="4867275"/>
          <p14:tracePt t="93248" x="10188575" y="4848225"/>
          <p14:tracePt t="93264" x="10180638" y="4840288"/>
          <p14:tracePt t="93296" x="10171113" y="4830763"/>
          <p14:tracePt t="93328" x="10171113" y="4822825"/>
          <p14:tracePt t="93336" x="10161588" y="4822825"/>
          <p14:tracePt t="93375" x="10153650" y="4822825"/>
          <p14:tracePt t="93384" x="10144125" y="4822825"/>
          <p14:tracePt t="93408" x="10134600" y="4822825"/>
          <p14:tracePt t="93456" x="10126663" y="4822825"/>
          <p14:tracePt t="93464" x="10117138" y="4822825"/>
          <p14:tracePt t="93488" x="10117138" y="4813300"/>
          <p14:tracePt t="93504" x="10099675" y="4813300"/>
          <p14:tracePt t="93511" x="10090150" y="4813300"/>
          <p14:tracePt t="93599" x="10109200" y="4822825"/>
          <p14:tracePt t="93608" x="10117138" y="4822825"/>
          <p14:tracePt t="93619" x="10144125" y="4830763"/>
          <p14:tracePt t="93636" x="10180638" y="4857750"/>
          <p14:tracePt t="93653" x="10198100" y="4857750"/>
          <p14:tracePt t="93824" x="10198100" y="4848225"/>
          <p14:tracePt t="94208" x="10206038" y="4848225"/>
          <p14:tracePt t="94216" x="10215563" y="4848225"/>
          <p14:tracePt t="94259" x="10225088" y="4848225"/>
          <p14:tracePt t="94892" x="10215563" y="4857750"/>
          <p14:tracePt t="94924" x="10206038" y="4857750"/>
          <p14:tracePt t="94932" x="10198100" y="4857750"/>
          <p14:tracePt t="94940" x="10188575" y="4857750"/>
          <p14:tracePt t="94955" x="10134600" y="4857750"/>
          <p14:tracePt t="94972" x="10072688" y="4857750"/>
          <p14:tracePt t="94989" x="10010775" y="4857750"/>
          <p14:tracePt t="95005" x="9966325" y="4857750"/>
          <p14:tracePt t="95022" x="9902825" y="4857750"/>
          <p14:tracePt t="95039" x="9840913" y="4857750"/>
          <p14:tracePt t="95055" x="9777413" y="4857750"/>
          <p14:tracePt t="95072" x="9715500" y="4857750"/>
          <p14:tracePt t="95089" x="9617075" y="4857750"/>
          <p14:tracePt t="95105" x="9375775" y="4857750"/>
          <p14:tracePt t="95123" x="8705850" y="4884738"/>
          <p14:tracePt t="95139" x="8180388" y="4929188"/>
          <p14:tracePt t="95156" x="7751763" y="4965700"/>
          <p14:tracePt t="95172" x="7483475" y="4991100"/>
          <p14:tracePt t="95189" x="7394575" y="5000625"/>
          <p14:tracePt t="95206" x="7385050" y="5000625"/>
          <p14:tracePt t="95222" x="7331075" y="5010150"/>
          <p14:tracePt t="95239" x="7259638" y="5045075"/>
          <p14:tracePt t="95256" x="7224713" y="5054600"/>
          <p14:tracePt t="95272" x="7143750" y="5062538"/>
          <p14:tracePt t="95289" x="7045325" y="5089525"/>
          <p14:tracePt t="95305" x="6956425" y="5108575"/>
          <p14:tracePt t="95323" x="6840538" y="5143500"/>
          <p14:tracePt t="95339" x="6680200" y="5197475"/>
          <p14:tracePt t="95356" x="6562725" y="5224463"/>
          <p14:tracePt t="95373" x="6438900" y="5251450"/>
          <p14:tracePt t="95389" x="6296025" y="5268913"/>
          <p14:tracePt t="95406" x="6143625" y="5295900"/>
          <p14:tracePt t="95423" x="5973763" y="5322888"/>
          <p14:tracePt t="95439" x="5795963" y="5340350"/>
          <p14:tracePt t="95456" x="5581650" y="5367338"/>
          <p14:tracePt t="95473" x="5330825" y="5402263"/>
          <p14:tracePt t="95489" x="5062538" y="5419725"/>
          <p14:tracePt t="95506" x="4803775" y="5438775"/>
          <p14:tracePt t="95523" x="4491038" y="5465763"/>
          <p14:tracePt t="95540" x="4340225" y="5491163"/>
          <p14:tracePt t="95557" x="4313238" y="5500688"/>
          <p14:tracePt t="95573" x="4286250" y="5510213"/>
          <p14:tracePt t="95590" x="4251325" y="5510213"/>
          <p14:tracePt t="95606" x="4205288" y="5518150"/>
          <p14:tracePt t="95623" x="4116388" y="5537200"/>
          <p14:tracePt t="95640" x="4037013" y="5545138"/>
          <p14:tracePt t="95656" x="3965575" y="5545138"/>
          <p14:tracePt t="95673" x="3938588" y="5562600"/>
          <p14:tracePt t="95676" x="3919538" y="5562600"/>
          <p14:tracePt t="95690" x="3894138" y="5562600"/>
          <p14:tracePt t="95707" x="3803650" y="5572125"/>
          <p14:tracePt t="95723" x="3751263" y="5572125"/>
          <p14:tracePt t="95740" x="3697288" y="5589588"/>
          <p14:tracePt t="95756" x="3660775" y="5599113"/>
          <p14:tracePt t="95773" x="3625850" y="5599113"/>
          <p14:tracePt t="95790" x="3598863" y="5599113"/>
          <p14:tracePt t="95807" x="3581400" y="5599113"/>
          <p14:tracePt t="95823" x="3562350" y="5599113"/>
          <p14:tracePt t="95840" x="3536950" y="5599113"/>
          <p14:tracePt t="95856" x="3500438" y="5599113"/>
          <p14:tracePt t="95873" x="3465513" y="5599113"/>
          <p14:tracePt t="95890" x="3438525" y="5599113"/>
          <p14:tracePt t="95907" x="3419475" y="5599113"/>
          <p14:tracePt t="96068" x="3429000" y="5589588"/>
          <p14:tracePt t="96076" x="3438525" y="5589588"/>
          <p14:tracePt t="96084" x="3446463" y="5589588"/>
          <p14:tracePt t="96092" x="3455988" y="5589588"/>
          <p14:tracePt t="96108" x="3473450" y="5589588"/>
          <p14:tracePt t="96124" x="3482975" y="5589588"/>
          <p14:tracePt t="96141" x="3500438" y="5589588"/>
          <p14:tracePt t="96220" x="3509963" y="5589588"/>
          <p14:tracePt t="96300" x="3527425" y="5589588"/>
          <p14:tracePt t="96316" x="3536950" y="5589588"/>
          <p14:tracePt t="96332" x="3544888" y="5589588"/>
          <p14:tracePt t="96380" x="3554413" y="5589588"/>
          <p14:tracePt t="96396" x="3571875" y="5581650"/>
          <p14:tracePt t="96411" x="3581400" y="5581650"/>
          <p14:tracePt t="96420" x="3589338" y="5581650"/>
          <p14:tracePt t="96428" x="3608388" y="5581650"/>
          <p14:tracePt t="96444" x="3616325" y="5581650"/>
          <p14:tracePt t="96458" x="3633788" y="5581650"/>
          <p14:tracePt t="96475" x="3660775" y="5581650"/>
          <p14:tracePt t="96491" x="3670300" y="5581650"/>
          <p14:tracePt t="96508" x="3687763" y="5581650"/>
          <p14:tracePt t="96524" x="3705225" y="5581650"/>
          <p14:tracePt t="96541" x="3741738" y="5562600"/>
          <p14:tracePt t="96558" x="3759200" y="5554663"/>
          <p14:tracePt t="96574" x="3776663" y="5554663"/>
          <p14:tracePt t="96591" x="3795713" y="5554663"/>
          <p14:tracePt t="96636" x="3803650" y="5554663"/>
          <p14:tracePt t="96644" x="3813175" y="5554663"/>
          <p14:tracePt t="96658" x="3822700" y="5554663"/>
          <p14:tracePt t="96675" x="3884613" y="5581650"/>
          <p14:tracePt t="96691" x="3902075" y="5599113"/>
          <p14:tracePt t="96708" x="3929063" y="5626100"/>
          <p14:tracePt t="96725" x="3946525" y="5626100"/>
          <p14:tracePt t="96742" x="3956050" y="5626100"/>
          <p14:tracePt t="96788" x="3965575" y="5626100"/>
          <p14:tracePt t="96804" x="3973513" y="5626100"/>
          <p14:tracePt t="96812" x="3983038" y="5626100"/>
          <p14:tracePt t="96825" x="4000500" y="5626100"/>
          <p14:tracePt t="96842" x="4017963" y="5616575"/>
          <p14:tracePt t="96859" x="4054475" y="5616575"/>
          <p14:tracePt t="96875" x="4081463" y="5616575"/>
          <p14:tracePt t="96892" x="4098925" y="5599113"/>
          <p14:tracePt t="96908" x="4125913" y="5599113"/>
          <p14:tracePt t="96925" x="4133850" y="5599113"/>
          <p14:tracePt t="96942" x="4160838" y="5599113"/>
          <p14:tracePt t="96958" x="4179888" y="5599113"/>
          <p14:tracePt t="96975" x="4205288" y="5599113"/>
          <p14:tracePt t="96992" x="4214813" y="5599113"/>
          <p14:tracePt t="97009" x="4224338" y="5599113"/>
          <p14:tracePt t="97025" x="4241800" y="5599113"/>
          <p14:tracePt t="97042" x="4268788" y="5599113"/>
          <p14:tracePt t="97059" x="4286250" y="5599113"/>
          <p14:tracePt t="97076" x="4313238" y="5599113"/>
          <p14:tracePt t="97092" x="4357688" y="5599113"/>
          <p14:tracePt t="97109" x="4411663" y="5599113"/>
          <p14:tracePt t="97126" x="4483100" y="5599113"/>
          <p14:tracePt t="97142" x="4572000" y="5599113"/>
          <p14:tracePt t="97159" x="4616450" y="5599113"/>
          <p14:tracePt t="97175" x="4687888" y="5599113"/>
          <p14:tracePt t="97192" x="4732338" y="5599113"/>
          <p14:tracePt t="97226" x="4741863" y="5589588"/>
          <p14:tracePt t="97260" x="4751388" y="5581650"/>
          <p14:tracePt t="97267" x="4751388" y="5572125"/>
          <p14:tracePt t="97276" x="4759325" y="5562600"/>
          <p14:tracePt t="97300" x="4776788" y="5562600"/>
          <p14:tracePt t="97309" x="4795838" y="5562600"/>
          <p14:tracePt t="97326" x="4813300" y="5562600"/>
          <p14:tracePt t="97343" x="4848225" y="5572125"/>
          <p14:tracePt t="97360" x="4867275" y="5572125"/>
          <p14:tracePt t="97392" x="4884738" y="5572125"/>
          <p14:tracePt t="97426" x="4894263" y="5572125"/>
          <p14:tracePt t="97443" x="4919663" y="5572125"/>
          <p14:tracePt t="97459" x="4929188" y="5572125"/>
          <p14:tracePt t="97476" x="4938713" y="5572125"/>
          <p14:tracePt t="97580" x="4956175" y="5572125"/>
          <p14:tracePt t="97599" x="4956175" y="5562600"/>
          <p14:tracePt t="97616" x="4965700" y="5545138"/>
          <p14:tracePt t="97623" x="4973638" y="5537200"/>
          <p14:tracePt t="97632" x="4973638" y="5518150"/>
          <p14:tracePt t="97647" x="4983163" y="5510213"/>
          <p14:tracePt t="97664" x="4991100" y="5491163"/>
          <p14:tracePt t="97677" x="5000625" y="5491163"/>
          <p14:tracePt t="106783" x="5037138" y="5491163"/>
          <p14:tracePt t="106792" x="5045075" y="5491163"/>
          <p14:tracePt t="106799" x="5108575" y="5491163"/>
          <p14:tracePt t="106809" x="5170488" y="5491163"/>
          <p14:tracePt t="106826" x="5241925" y="5491163"/>
          <p14:tracePt t="106843" x="5259388" y="5518150"/>
          <p14:tracePt t="106859" x="5313363" y="5581650"/>
          <p14:tracePt t="106876" x="5394325" y="5608638"/>
          <p14:tracePt t="106893" x="5554663" y="5653088"/>
          <p14:tracePt t="106910" x="5741988" y="5670550"/>
          <p14:tracePt t="106927" x="6045200" y="5670550"/>
          <p14:tracePt t="106943" x="6170613" y="5670550"/>
          <p14:tracePt t="106960" x="6215063" y="5680075"/>
          <p14:tracePt t="106976" x="6232525" y="5680075"/>
          <p14:tracePt t="106993" x="6259513" y="5680075"/>
          <p14:tracePt t="107010" x="6313488" y="5680075"/>
          <p14:tracePt t="107026" x="6384925" y="5680075"/>
          <p14:tracePt t="107043" x="6465888" y="5670550"/>
          <p14:tracePt t="107060" x="6581775" y="5634038"/>
          <p14:tracePt t="107077" x="6680200" y="5581650"/>
          <p14:tracePt t="107093" x="6742113" y="5554663"/>
          <p14:tracePt t="107110" x="6769100" y="5545138"/>
          <p14:tracePt t="107127" x="6894513" y="5510213"/>
          <p14:tracePt t="107144" x="7143750" y="5456238"/>
          <p14:tracePt t="107160" x="7394575" y="5419725"/>
          <p14:tracePt t="107177" x="7616825" y="5384800"/>
          <p14:tracePt t="107194" x="7751763" y="5375275"/>
          <p14:tracePt t="107210" x="7759700" y="5375275"/>
          <p14:tracePt t="107227" x="7777163" y="5375275"/>
          <p14:tracePt t="107244" x="7796213" y="5367338"/>
          <p14:tracePt t="107260" x="7848600" y="5348288"/>
          <p14:tracePt t="107277" x="7902575" y="5330825"/>
          <p14:tracePt t="107294" x="7956550" y="5322888"/>
          <p14:tracePt t="107310" x="7991475" y="5303838"/>
          <p14:tracePt t="107448" x="7983538" y="5303838"/>
          <p14:tracePt t="107456" x="7956550" y="5303838"/>
          <p14:tracePt t="107464" x="7947025" y="5303838"/>
          <p14:tracePt t="107478" x="7920038" y="5313363"/>
          <p14:tracePt t="107495" x="7848600" y="5340350"/>
          <p14:tracePt t="107511" x="7751763" y="5375275"/>
          <p14:tracePt t="107528" x="7688263" y="5394325"/>
          <p14:tracePt t="107544" x="7626350" y="5411788"/>
          <p14:tracePt t="107561" x="7599363" y="5419725"/>
          <p14:tracePt t="107578" x="7572375" y="5429250"/>
          <p14:tracePt t="107594" x="7554913" y="5438775"/>
          <p14:tracePt t="107628" x="7545388" y="5438775"/>
          <p14:tracePt t="107664" x="7537450" y="5446713"/>
          <p14:tracePt t="107672" x="7527925" y="5446713"/>
          <p14:tracePt t="107680" x="7527925" y="5456238"/>
          <p14:tracePt t="107695" x="7518400" y="5456238"/>
          <p14:tracePt t="107711" x="7510463" y="5465763"/>
          <p14:tracePt t="107728" x="7483475" y="5473700"/>
          <p14:tracePt t="107745" x="7456488" y="5473700"/>
          <p14:tracePt t="107762" x="7446963" y="5473700"/>
          <p14:tracePt t="107778" x="7429500" y="5473700"/>
          <p14:tracePt t="107795" x="7419975" y="5473700"/>
          <p14:tracePt t="107857" x="7412038" y="5473700"/>
          <p14:tracePt t="107888" x="7402513" y="5473700"/>
          <p14:tracePt t="107999" x="7394575" y="5456238"/>
          <p14:tracePt t="108047" x="7394575" y="5438775"/>
          <p14:tracePt t="108056" x="7394575" y="5429250"/>
          <p14:tracePt t="108080" x="7394575" y="5419725"/>
          <p14:tracePt t="108088" x="7394575" y="5411788"/>
          <p14:tracePt t="108096" x="7394575" y="5402263"/>
          <p14:tracePt t="108112" x="7394575" y="5384800"/>
          <p14:tracePt t="108129" x="7394575" y="5367338"/>
          <p14:tracePt t="108145" x="7394575" y="5330825"/>
          <p14:tracePt t="108179" x="7394575" y="5322888"/>
          <p14:tracePt t="119095" x="7385050" y="5313363"/>
          <p14:tracePt t="119111" x="7367588" y="5330825"/>
          <p14:tracePt t="119119" x="7348538" y="5357813"/>
          <p14:tracePt t="119132" x="7340600" y="5375275"/>
          <p14:tracePt t="120352" x="7331075" y="5394325"/>
          <p14:tracePt t="120371" x="7323138" y="5394325"/>
          <p14:tracePt t="120380" x="7313613" y="5394325"/>
          <p14:tracePt t="120387" x="7313613" y="5384800"/>
          <p14:tracePt t="120401" x="7313613" y="5375275"/>
          <p14:tracePt t="120420" x="7313613" y="5367338"/>
          <p14:tracePt t="120435" x="7304088" y="5357813"/>
          <p14:tracePt t="120451" x="7304088" y="5340350"/>
          <p14:tracePt t="121099" x="7323138" y="5357813"/>
          <p14:tracePt t="121107" x="7340600" y="5367338"/>
          <p14:tracePt t="121119" x="7385050" y="5367338"/>
          <p14:tracePt t="121135" x="7554913" y="5367338"/>
          <p14:tracePt t="121152" x="7759700" y="5348288"/>
          <p14:tracePt t="121169" x="7894638" y="5322888"/>
          <p14:tracePt t="121185" x="7991475" y="5295900"/>
          <p14:tracePt t="121202" x="8001000" y="5286375"/>
          <p14:tracePt t="121260" x="8010525" y="5286375"/>
          <p14:tracePt t="121267" x="8018463" y="5286375"/>
          <p14:tracePt t="121275" x="8037513" y="5276850"/>
          <p14:tracePt t="121286" x="8045450" y="5276850"/>
          <p14:tracePt t="121302" x="8108950" y="5276850"/>
          <p14:tracePt t="121319" x="8143875" y="5276850"/>
          <p14:tracePt t="121336" x="8161338" y="5276850"/>
          <p14:tracePt t="121352" x="8180388" y="5276850"/>
          <p14:tracePt t="121369" x="8205788" y="5276850"/>
          <p14:tracePt t="121386" x="8224838" y="5276850"/>
          <p14:tracePt t="121403" x="8313738" y="5268913"/>
          <p14:tracePt t="121419" x="8385175" y="5259388"/>
          <p14:tracePt t="121436" x="8394700" y="5259388"/>
          <p14:tracePt t="121469" x="8402638" y="5251450"/>
          <p14:tracePt t="121486" x="8429625" y="5214938"/>
          <p14:tracePt t="121503" x="8429625" y="5205413"/>
        </p14:tracePtLst>
      </p14:laserTraceLst>
    </p:ext>
  </p:extLs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3582" y="0"/>
            <a:ext cx="10235821" cy="771488"/>
          </a:xfrm>
        </p:spPr>
        <p:txBody>
          <a:bodyPr/>
          <a:lstStyle/>
          <a:p>
            <a:pPr algn="ctr"/>
            <a:r>
              <a:rPr lang="pt-BR" dirty="0" smtClean="0"/>
              <a:t>Perdas de carga localizadas</a:t>
            </a:r>
            <a:endParaRPr lang="pt-BR" baseline="-25000" dirty="0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4294967295"/>
          </p:nvPr>
        </p:nvSpPr>
        <p:spPr>
          <a:xfrm>
            <a:off x="0" y="6492875"/>
            <a:ext cx="4727848" cy="365125"/>
          </a:xfrm>
          <a:prstGeom prst="rect">
            <a:avLst/>
          </a:prstGeom>
        </p:spPr>
        <p:txBody>
          <a:bodyPr/>
          <a:lstStyle>
            <a:lvl1pPr>
              <a:defRPr i="1" baseline="0">
                <a:solidFill>
                  <a:srgbClr val="C00000"/>
                </a:solidFill>
              </a:defRPr>
            </a:lvl1pPr>
          </a:lstStyle>
          <a:p>
            <a:r>
              <a:rPr lang="pt-BR" sz="1600" dirty="0"/>
              <a:t>Prof. Fernando Campos Mendonça – ESALQ/USP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Espaço Reservado para Conteúdo 7"/>
              <p:cNvSpPr>
                <a:spLocks noGrp="1"/>
              </p:cNvSpPr>
              <p:nvPr>
                <p:ph idx="1"/>
              </p:nvPr>
            </p:nvSpPr>
            <p:spPr>
              <a:xfrm>
                <a:off x="970720" y="1152940"/>
                <a:ext cx="10515600" cy="5024024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None/>
                </a:pPr>
                <a14:m>
                  <m:oMath xmlns:m="http://schemas.openxmlformats.org/officeDocument/2006/math">
                    <m:r>
                      <a:rPr lang="pt-BR" i="1" smtClean="0">
                        <a:latin typeface="Cambria Math" panose="02040503050406030204" pitchFamily="18" charset="0"/>
                      </a:rPr>
                      <m:t>h𝑓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pt-BR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pt-B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pt-BR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t-BR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𝑔</m:t>
                        </m:r>
                      </m:den>
                    </m:f>
                  </m:oMath>
                </a14:m>
                <a:r>
                  <a:rPr lang="pt-BR" dirty="0" smtClean="0"/>
                  <a:t>				(5)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pt-BR" dirty="0" smtClean="0"/>
                  <a:t>Equação da Continuidade: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pt-BR" dirty="0" smtClean="0"/>
                  <a:t>	</a:t>
                </a:r>
                <a:r>
                  <a:rPr lang="pt-BR" dirty="0" smtClean="0">
                    <a:sym typeface="Symbol" panose="05050102010706020507" pitchFamily="18" charset="2"/>
                  </a:rPr>
                  <a:t>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pt-B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pt-BR" i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pt-BR" dirty="0" smtClean="0"/>
                  <a:t>	(6)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pt-BR" dirty="0" smtClean="0"/>
                  <a:t>(6) em (5):	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 pitchFamily="18" charset="0"/>
                      </a:rPr>
                      <m:t>h𝑓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pt-B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pt-B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pt-BR" i="1"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e>
                                      <m:sub>
                                        <m:r>
                                          <a:rPr lang="pt-BR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sSub>
                                      <m:sSubPr>
                                        <m:ctrlPr>
                                          <a:rPr lang="pt-B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pt-BR" i="1">
                                            <a:latin typeface="Cambria Math" panose="02040503050406030204" pitchFamily="18" charset="0"/>
                                          </a:rPr>
                                          <m:t>𝑉</m:t>
                                        </m:r>
                                      </m:e>
                                      <m:sub>
                                        <m:r>
                                          <a:rPr lang="pt-BR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pt-B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pt-BR" i="1"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e>
                                      <m:sub>
                                        <m:r>
                                          <a:rPr lang="pt-BR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pt-BR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t-BR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𝑔</m:t>
                        </m:r>
                      </m:den>
                    </m:f>
                  </m:oMath>
                </a14:m>
                <a:r>
                  <a:rPr lang="pt-BR" dirty="0" smtClean="0"/>
                  <a:t>	</a:t>
                </a:r>
                <a:r>
                  <a:rPr lang="pt-BR" dirty="0" smtClean="0">
                    <a:sym typeface="Symbol" panose="05050102010706020507" pitchFamily="18" charset="2"/>
                  </a:rPr>
                  <a:t>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h𝑓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1−2</m:t>
                        </m:r>
                      </m:sub>
                    </m:sSub>
                    <m:r>
                      <a:rPr lang="pt-B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pt-BR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pt-B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1− </m:t>
                                    </m:r>
                                    <m:f>
                                      <m:fPr>
                                        <m:ctrlPr>
                                          <a:rPr lang="pt-B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pt-BR" b="0" i="1" smtClean="0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sSub>
                                          <m:sSubPr>
                                            <m:ctrlPr>
                                              <a:rPr lang="pt-BR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pt-BR" i="1">
                                                <a:latin typeface="Cambria Math" panose="02040503050406030204" pitchFamily="18" charset="0"/>
                                              </a:rPr>
                                              <m:t>𝑆</m:t>
                                            </m:r>
                                          </m:e>
                                          <m:sub>
                                            <m:r>
                                              <a:rPr lang="pt-BR" i="1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  <m:r>
                                          <a:rPr lang="pt-BR" b="0" i="1" smtClean="0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pt-BR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pt-BR" i="1">
                                                <a:latin typeface="Cambria Math" panose="02040503050406030204" pitchFamily="18" charset="0"/>
                                              </a:rPr>
                                              <m:t>𝑆</m:t>
                                            </m:r>
                                          </m:e>
                                          <m:sub>
                                            <m:r>
                                              <a:rPr lang="pt-BR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den>
                                    </m:f>
                                  </m:e>
                                </m:d>
                              </m:e>
                            </m:d>
                          </m:e>
                          <m:sup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pt-BR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t-BR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𝑔</m:t>
                        </m:r>
                      </m:den>
                    </m:f>
                  </m:oMath>
                </a14:m>
                <a:endParaRPr lang="pt-BR" dirty="0" smtClean="0"/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3000"/>
                  </a:spcAft>
                  <a:buNone/>
                </a:pPr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 pitchFamily="18" charset="0"/>
                      </a:rPr>
                      <m:t>h𝑓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1− </m:t>
                            </m:r>
                            <m:f>
                              <m:fPr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p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pt-B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pt-B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pt-B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  <m:sup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pt-BR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𝑔</m:t>
                        </m:r>
                      </m:den>
                    </m:f>
                  </m:oMath>
                </a14:m>
                <a:r>
                  <a:rPr lang="pt-BR" dirty="0" smtClean="0"/>
                  <a:t>		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1− </m:t>
                            </m:r>
                            <m:f>
                              <m:fPr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p>
                        <m:r>
                          <a:rPr lang="pt-BR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pt-BR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</m:oMath>
                </a14:m>
                <a:endParaRPr lang="pt-BR" dirty="0" smtClean="0"/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 pitchFamily="18" charset="0"/>
                      </a:rPr>
                      <m:t>h𝑓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pt-B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pt-B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pt-B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  <m:sup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pt-BR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𝑔</m:t>
                        </m:r>
                      </m:den>
                    </m:f>
                  </m:oMath>
                </a14:m>
                <a:r>
                  <a:rPr lang="pt-BR" dirty="0" smtClean="0"/>
                  <a:t>		</a:t>
                </a:r>
                <a:r>
                  <a:rPr lang="pt-BR" sz="2600" dirty="0" smtClean="0"/>
                  <a:t>K</a:t>
                </a:r>
                <a:r>
                  <a:rPr lang="pt-BR" sz="2600" baseline="-25000" dirty="0" smtClean="0"/>
                  <a:t>P</a:t>
                </a:r>
                <a:r>
                  <a:rPr lang="pt-BR" sz="2600" dirty="0" smtClean="0"/>
                  <a:t> – coeficiente obtido por experimentação (Tabelas)</a:t>
                </a:r>
              </a:p>
            </p:txBody>
          </p:sp>
        </mc:Choice>
        <mc:Fallback>
          <p:sp>
            <p:nvSpPr>
              <p:cNvPr id="8" name="Espaço Reservado para Conteúdo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0720" y="1152940"/>
                <a:ext cx="10515600" cy="5024024"/>
              </a:xfrm>
              <a:blipFill rotWithShape="0">
                <a:blip r:embed="rId3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Espaço Reservado para Conteúdo 6"/>
          <p:cNvPicPr>
            <a:picLocks noChangeAspect="1"/>
          </p:cNvPicPr>
          <p:nvPr/>
        </p:nvPicPr>
        <p:blipFill rotWithShape="1">
          <a:blip r:embed="rId4"/>
          <a:srcRect t="13333" r="30534" b="17090"/>
          <a:stretch/>
        </p:blipFill>
        <p:spPr>
          <a:xfrm>
            <a:off x="7711321" y="1499288"/>
            <a:ext cx="3871079" cy="1469199"/>
          </a:xfrm>
          <a:prstGeom prst="rect">
            <a:avLst/>
          </a:prstGeom>
        </p:spPr>
      </p:pic>
      <p:sp>
        <p:nvSpPr>
          <p:cNvPr id="3" name="Retângulo de cantos arredondados 2"/>
          <p:cNvSpPr/>
          <p:nvPr/>
        </p:nvSpPr>
        <p:spPr>
          <a:xfrm>
            <a:off x="851452" y="5168351"/>
            <a:ext cx="2117035" cy="95560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0068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141"/>
    </mc:Choice>
    <mc:Fallback xmlns="">
      <p:transition spd="slow" advTm="123141"/>
    </mc:Fallback>
  </mc:AlternateContent>
  <p:timing>
    <p:tnLst>
      <p:par>
        <p:cTn id="1" dur="indefinite" restart="never" nodeType="tmRoot"/>
      </p:par>
    </p:tnLst>
  </p:timing>
  <p:extLst mod="1">
    <p:ext uri="{3A86A75C-4F4B-4683-9AE1-C65F6400EC91}">
      <p14:laserTraceLst xmlns:p14="http://schemas.microsoft.com/office/powerpoint/2010/main">
        <p14:tracePtLst>
          <p14:tracePt t="13164" x="608013" y="4991100"/>
          <p14:tracePt t="13404" x="625475" y="4965700"/>
          <p14:tracePt t="13413" x="625475" y="4956175"/>
          <p14:tracePt t="13420" x="660400" y="4902200"/>
          <p14:tracePt t="13428" x="731838" y="4786313"/>
          <p14:tracePt t="13442" x="822325" y="4598988"/>
          <p14:tracePt t="13458" x="1071563" y="4152900"/>
          <p14:tracePt t="13476" x="1339850" y="3697288"/>
          <p14:tracePt t="13492" x="1455738" y="3536950"/>
          <p14:tracePt t="13509" x="1517650" y="3438525"/>
          <p14:tracePt t="13525" x="1527175" y="3429000"/>
          <p14:tracePt t="13542" x="1536700" y="3429000"/>
          <p14:tracePt t="13724" x="1527175" y="3429000"/>
          <p14:tracePt t="13740" x="1509713" y="3402013"/>
          <p14:tracePt t="13748" x="1509713" y="3367088"/>
          <p14:tracePt t="13759" x="1509713" y="3313113"/>
          <p14:tracePt t="13776" x="1509713" y="3133725"/>
          <p14:tracePt t="13792" x="1490663" y="2938463"/>
          <p14:tracePt t="13809" x="1482725" y="2795588"/>
          <p14:tracePt t="13826" x="1465263" y="2652713"/>
          <p14:tracePt t="13843" x="1455738" y="2589213"/>
          <p14:tracePt t="13859" x="1428750" y="2571750"/>
          <p14:tracePt t="14060" x="1419225" y="2571750"/>
          <p14:tracePt t="14068" x="1393825" y="2571750"/>
          <p14:tracePt t="14077" x="1366838" y="2571750"/>
          <p14:tracePt t="14093" x="1322388" y="2571750"/>
          <p14:tracePt t="14110" x="1312863" y="2571750"/>
          <p14:tracePt t="14126" x="1295400" y="2571750"/>
          <p14:tracePt t="14143" x="1276350" y="2571750"/>
          <p14:tracePt t="14160" x="1268413" y="2571750"/>
          <p14:tracePt t="14764" x="1241425" y="2571750"/>
          <p14:tracePt t="14772" x="1231900" y="2571750"/>
          <p14:tracePt t="14781" x="1204913" y="2571750"/>
          <p14:tracePt t="14794" x="1187450" y="2571750"/>
          <p14:tracePt t="14836" x="1179513" y="2581275"/>
          <p14:tracePt t="14844" x="1169988" y="2589213"/>
          <p14:tracePt t="14852" x="1160463" y="2598738"/>
          <p14:tracePt t="14884" x="1160463" y="2608263"/>
          <p14:tracePt t="14892" x="1160463" y="2616200"/>
          <p14:tracePt t="14908" x="1160463" y="2633663"/>
          <p14:tracePt t="14916" x="1179513" y="2660650"/>
          <p14:tracePt t="14928" x="1187450" y="2679700"/>
          <p14:tracePt t="14945" x="1204913" y="2705100"/>
          <p14:tracePt t="14961" x="1214438" y="2724150"/>
          <p14:tracePt t="14978" x="1250950" y="2786063"/>
          <p14:tracePt t="14996" x="1339850" y="2847975"/>
          <p14:tracePt t="15012" x="1374775" y="2874963"/>
          <p14:tracePt t="15028" x="1401763" y="2894013"/>
          <p14:tracePt t="15045" x="1419225" y="2911475"/>
          <p14:tracePt t="15078" x="1419225" y="2919413"/>
          <p14:tracePt t="15152" x="1419225" y="2938463"/>
          <p14:tracePt t="15168" x="1419225" y="2955925"/>
          <p14:tracePt t="15184" x="1419225" y="2973388"/>
          <p14:tracePt t="15192" x="1419225" y="2982913"/>
          <p14:tracePt t="15216" x="1419225" y="2990850"/>
          <p14:tracePt t="15224" x="1419225" y="3000375"/>
          <p14:tracePt t="15297" x="1419225" y="3009900"/>
          <p14:tracePt t="15304" x="1419225" y="3017838"/>
          <p14:tracePt t="15313" x="1419225" y="3036888"/>
          <p14:tracePt t="15329" x="1419225" y="3054350"/>
          <p14:tracePt t="15345" x="1419225" y="3062288"/>
          <p14:tracePt t="15362" x="1419225" y="3098800"/>
          <p14:tracePt t="15379" x="1411288" y="3098800"/>
          <p14:tracePt t="15395" x="1411288" y="3108325"/>
          <p14:tracePt t="15412" x="1401763" y="3133725"/>
          <p14:tracePt t="15429" x="1393825" y="3143250"/>
          <p14:tracePt t="15536" x="1384300" y="3143250"/>
          <p14:tracePt t="15552" x="1374775" y="3143250"/>
          <p14:tracePt t="15568" x="1366838" y="3143250"/>
          <p14:tracePt t="15584" x="1357313" y="3143250"/>
          <p14:tracePt t="15632" x="1347788" y="3143250"/>
          <p14:tracePt t="15648" x="1330325" y="3143250"/>
          <p14:tracePt t="15656" x="1322388" y="3143250"/>
          <p14:tracePt t="15665" x="1312863" y="3143250"/>
          <p14:tracePt t="15680" x="1285875" y="3143250"/>
          <p14:tracePt t="15696" x="1276350" y="3116263"/>
          <p14:tracePt t="15713" x="1276350" y="3027363"/>
          <p14:tracePt t="15729" x="1276350" y="2982913"/>
          <p14:tracePt t="15746" x="1268413" y="2946400"/>
          <p14:tracePt t="15763" x="1258888" y="2938463"/>
          <p14:tracePt t="15780" x="1250950" y="2938463"/>
          <p14:tracePt t="15840" x="1241425" y="2938463"/>
          <p14:tracePt t="16161" x="1241425" y="2919413"/>
          <p14:tracePt t="16176" x="1241425" y="2911475"/>
          <p14:tracePt t="16184" x="1241425" y="2894013"/>
          <p14:tracePt t="16208" x="1241425" y="2874963"/>
          <p14:tracePt t="16217" x="1241425" y="2857500"/>
          <p14:tracePt t="16230" x="1241425" y="2840038"/>
          <p14:tracePt t="16248" x="1241425" y="2803525"/>
          <p14:tracePt t="16264" x="1241425" y="2759075"/>
          <p14:tracePt t="16281" x="1223963" y="2724150"/>
          <p14:tracePt t="16297" x="1214438" y="2687638"/>
          <p14:tracePt t="16314" x="1214438" y="2652713"/>
          <p14:tracePt t="16331" x="1196975" y="2625725"/>
          <p14:tracePt t="16348" x="1196975" y="2589213"/>
          <p14:tracePt t="16364" x="1179513" y="2571750"/>
          <p14:tracePt t="16448" x="1169988" y="2554288"/>
          <p14:tracePt t="16456" x="1169988" y="2544763"/>
          <p14:tracePt t="16672" x="1152525" y="2536825"/>
          <p14:tracePt t="16688" x="1143000" y="2527300"/>
          <p14:tracePt t="16720" x="1143000" y="2517775"/>
          <p14:tracePt t="16736" x="1143000" y="2509838"/>
          <p14:tracePt t="16752" x="1143000" y="2482850"/>
          <p14:tracePt t="16760" x="1143000" y="2473325"/>
          <p14:tracePt t="16768" x="1143000" y="2438400"/>
          <p14:tracePt t="16781" x="1143000" y="2428875"/>
          <p14:tracePt t="16798" x="1143000" y="2401888"/>
          <p14:tracePt t="16815" x="1143000" y="2384425"/>
          <p14:tracePt t="16880" x="1133475" y="2374900"/>
          <p14:tracePt t="16920" x="1125538" y="2374900"/>
          <p14:tracePt t="16928" x="1116013" y="2374900"/>
          <p14:tracePt t="16992" x="1098550" y="2374900"/>
          <p14:tracePt t="17000" x="1081088" y="2384425"/>
          <p14:tracePt t="17008" x="1081088" y="2393950"/>
          <p14:tracePt t="17017" x="1062038" y="2401888"/>
          <p14:tracePt t="17032" x="1054100" y="2411413"/>
          <p14:tracePt t="17049" x="1017588" y="2419350"/>
          <p14:tracePt t="17065" x="982663" y="2438400"/>
          <p14:tracePt t="17082" x="973138" y="2455863"/>
          <p14:tracePt t="17216" x="965200" y="2455863"/>
          <p14:tracePt t="17393" x="973138" y="2455863"/>
          <p14:tracePt t="17400" x="973138" y="2446338"/>
          <p14:tracePt t="17408" x="982663" y="2438400"/>
          <p14:tracePt t="17417" x="1000125" y="2428875"/>
          <p14:tracePt t="17433" x="1009650" y="2419350"/>
          <p14:tracePt t="17449" x="1044575" y="2393950"/>
          <p14:tracePt t="17466" x="1054100" y="2374900"/>
          <p14:tracePt t="17552" x="1054100" y="2393950"/>
          <p14:tracePt t="17568" x="1054100" y="2401888"/>
          <p14:tracePt t="17585" x="1054100" y="2411413"/>
          <p14:tracePt t="17616" x="1054100" y="2428875"/>
          <p14:tracePt t="17633" x="1062038" y="2438400"/>
          <p14:tracePt t="17776" x="1062038" y="2455863"/>
          <p14:tracePt t="17784" x="1062038" y="2465388"/>
          <p14:tracePt t="18056" x="1062038" y="2473325"/>
          <p14:tracePt t="18548" x="1054100" y="2482850"/>
          <p14:tracePt t="18557" x="1054100" y="2490788"/>
          <p14:tracePt t="18568" x="1044575" y="2490788"/>
          <p14:tracePt t="18584" x="1027113" y="2500313"/>
          <p14:tracePt t="18660" x="1009650" y="2509838"/>
          <p14:tracePt t="18709" x="1000125" y="2509838"/>
          <p14:tracePt t="18716" x="990600" y="2509838"/>
          <p14:tracePt t="18836" x="982663" y="2509838"/>
          <p14:tracePt t="18884" x="973138" y="2509838"/>
          <p14:tracePt t="18900" x="965200" y="2509838"/>
          <p14:tracePt t="19140" x="965200" y="2500313"/>
          <p14:tracePt t="32164" x="965200" y="2490788"/>
          <p14:tracePt t="32197" x="965200" y="2500313"/>
          <p14:tracePt t="32244" x="965200" y="2517775"/>
          <p14:tracePt t="32252" x="965200" y="2527300"/>
          <p14:tracePt t="36260" x="965200" y="2536825"/>
          <p14:tracePt t="36276" x="946150" y="2536825"/>
          <p14:tracePt t="36340" x="946150" y="2544763"/>
          <p14:tracePt t="36348" x="928688" y="2562225"/>
          <p14:tracePt t="36356" x="928688" y="2571750"/>
          <p14:tracePt t="36367" x="919163" y="2571750"/>
          <p14:tracePt t="36388" x="919163" y="2581275"/>
          <p14:tracePt t="36452" x="919163" y="2589213"/>
          <p14:tracePt t="36460" x="919163" y="2598738"/>
          <p14:tracePt t="36548" x="911225" y="2598738"/>
          <p14:tracePt t="36556" x="901700" y="2608263"/>
          <p14:tracePt t="36597" x="893763" y="2608263"/>
          <p14:tracePt t="36612" x="884238" y="2608263"/>
          <p14:tracePt t="37584" x="874713" y="2608263"/>
          <p14:tracePt t="40732" x="874713" y="2625725"/>
          <p14:tracePt t="40741" x="866775" y="2625725"/>
          <p14:tracePt t="40764" x="857250" y="2633663"/>
          <p14:tracePt t="40772" x="847725" y="2652713"/>
          <p14:tracePt t="40780" x="830263" y="2670175"/>
          <p14:tracePt t="40791" x="830263" y="2679700"/>
          <p14:tracePt t="40808" x="822325" y="2697163"/>
          <p14:tracePt t="40824" x="822325" y="2724150"/>
          <p14:tracePt t="40841" x="822325" y="2732088"/>
          <p14:tracePt t="40858" x="812800" y="2732088"/>
          <p14:tracePt t="40875" x="785813" y="2776538"/>
          <p14:tracePt t="40892" x="758825" y="2803525"/>
          <p14:tracePt t="40908" x="741363" y="2840038"/>
          <p14:tracePt t="40925" x="731838" y="2847975"/>
          <p14:tracePt t="40941" x="723900" y="2874963"/>
          <p14:tracePt t="40958" x="714375" y="2884488"/>
          <p14:tracePt t="40975" x="696913" y="2911475"/>
          <p14:tracePt t="40992" x="687388" y="2919413"/>
          <p14:tracePt t="41009" x="669925" y="2928938"/>
          <p14:tracePt t="41025" x="669925" y="2938463"/>
          <p14:tracePt t="41041" x="660400" y="2938463"/>
          <p14:tracePt t="41680" x="660400" y="2955925"/>
          <p14:tracePt t="41696" x="679450" y="2955925"/>
          <p14:tracePt t="41704" x="704850" y="2955925"/>
          <p14:tracePt t="41712" x="803275" y="2928938"/>
          <p14:tracePt t="41726" x="901700" y="2894013"/>
          <p14:tracePt t="41743" x="1179513" y="2803525"/>
          <p14:tracePt t="41759" x="1758950" y="2643188"/>
          <p14:tracePt t="41776" x="2133600" y="2571750"/>
          <p14:tracePt t="41793" x="2401888" y="2509838"/>
          <p14:tracePt t="41809" x="2768600" y="2411413"/>
          <p14:tracePt t="41826" x="3259138" y="2286000"/>
          <p14:tracePt t="41843" x="3616325" y="2232025"/>
          <p14:tracePt t="41860" x="3867150" y="2214563"/>
          <p14:tracePt t="41876" x="4044950" y="2214563"/>
          <p14:tracePt t="41893" x="4098925" y="2214563"/>
          <p14:tracePt t="41952" x="4116388" y="2214563"/>
          <p14:tracePt t="41960" x="4133850" y="2197100"/>
          <p14:tracePt t="41968" x="4160838" y="2197100"/>
          <p14:tracePt t="41984" x="4170363" y="2197100"/>
          <p14:tracePt t="41993" x="4187825" y="2197100"/>
          <p14:tracePt t="42010" x="4232275" y="2197100"/>
          <p14:tracePt t="42026" x="4276725" y="2224088"/>
          <p14:tracePt t="42043" x="4357688" y="2251075"/>
          <p14:tracePt t="42060" x="4438650" y="2295525"/>
          <p14:tracePt t="42077" x="4518025" y="2357438"/>
          <p14:tracePt t="42093" x="4589463" y="2411413"/>
          <p14:tracePt t="42110" x="4679950" y="2482850"/>
          <p14:tracePt t="42128" x="4732338" y="2562225"/>
          <p14:tracePt t="42144" x="4786313" y="2625725"/>
          <p14:tracePt t="42161" x="4822825" y="2660650"/>
          <p14:tracePt t="42177" x="4857750" y="2687638"/>
          <p14:tracePt t="42194" x="4884738" y="2714625"/>
          <p14:tracePt t="42210" x="4911725" y="2741613"/>
          <p14:tracePt t="42227" x="4946650" y="2768600"/>
          <p14:tracePt t="42244" x="4973638" y="2795588"/>
          <p14:tracePt t="42260" x="5018088" y="2813050"/>
          <p14:tracePt t="42277" x="5062538" y="2830513"/>
          <p14:tracePt t="42294" x="5116513" y="2847975"/>
          <p14:tracePt t="42311" x="5197475" y="2847975"/>
          <p14:tracePt t="42328" x="5295900" y="2847975"/>
          <p14:tracePt t="42344" x="5375275" y="2847975"/>
          <p14:tracePt t="42361" x="5446713" y="2847975"/>
          <p14:tracePt t="42377" x="5537200" y="2847975"/>
          <p14:tracePt t="42394" x="5581650" y="2847975"/>
          <p14:tracePt t="42411" x="5599113" y="2847975"/>
          <p14:tracePt t="42464" x="5608638" y="2857500"/>
          <p14:tracePt t="42472" x="5616575" y="2857500"/>
          <p14:tracePt t="42480" x="5626100" y="2857500"/>
          <p14:tracePt t="42494" x="5634038" y="2867025"/>
          <p14:tracePt t="42736" x="5643563" y="2874963"/>
          <p14:tracePt t="42784" x="5634038" y="2874963"/>
          <p14:tracePt t="42800" x="5599113" y="2884488"/>
          <p14:tracePt t="42880" x="5589588" y="2894013"/>
          <p14:tracePt t="43048" x="5599113" y="2894013"/>
          <p14:tracePt t="43056" x="5608638" y="2894013"/>
          <p14:tracePt t="43064" x="5634038" y="2911475"/>
          <p14:tracePt t="43079" x="5661025" y="2911475"/>
          <p14:tracePt t="43095" x="5680075" y="2919413"/>
          <p14:tracePt t="43112" x="5705475" y="2938463"/>
          <p14:tracePt t="43248" x="5715000" y="2938463"/>
          <p14:tracePt t="43344" x="5732463" y="2938463"/>
          <p14:tracePt t="43856" x="5732463" y="2928938"/>
          <p14:tracePt t="43896" x="5724525" y="2928938"/>
          <p14:tracePt t="43928" x="5715000" y="2928938"/>
          <p14:tracePt t="44444" x="5688013" y="2928938"/>
          <p14:tracePt t="44452" x="5680075" y="2928938"/>
          <p14:tracePt t="44464" x="5670550" y="2928938"/>
          <p14:tracePt t="44481" x="5562600" y="2973388"/>
          <p14:tracePt t="44498" x="5367338" y="3054350"/>
          <p14:tracePt t="44515" x="5126038" y="3125788"/>
          <p14:tracePt t="44517" x="4991100" y="3143250"/>
          <p14:tracePt t="44531" x="4714875" y="3187700"/>
          <p14:tracePt t="44548" x="4456113" y="3197225"/>
          <p14:tracePt t="44565" x="4205288" y="3197225"/>
          <p14:tracePt t="44581" x="3965575" y="3197225"/>
          <p14:tracePt t="44598" x="3732213" y="3152775"/>
          <p14:tracePt t="44614" x="3446463" y="3133725"/>
          <p14:tracePt t="44631" x="3116263" y="3108325"/>
          <p14:tracePt t="44648" x="2751138" y="3108325"/>
          <p14:tracePt t="44665" x="2339975" y="3108325"/>
          <p14:tracePt t="44681" x="1973263" y="3108325"/>
          <p14:tracePt t="44698" x="1670050" y="3108325"/>
          <p14:tracePt t="44715" x="1411288" y="3108325"/>
          <p14:tracePt t="44732" x="1089025" y="3108325"/>
          <p14:tracePt t="44748" x="955675" y="3108325"/>
          <p14:tracePt t="44765" x="901700" y="3108325"/>
          <p14:tracePt t="44781" x="866775" y="3108325"/>
          <p14:tracePt t="44798" x="857250" y="3108325"/>
          <p14:tracePt t="44876" x="857250" y="3098800"/>
          <p14:tracePt t="44884" x="857250" y="3081338"/>
          <p14:tracePt t="44892" x="847725" y="3071813"/>
          <p14:tracePt t="44916" x="830263" y="3054350"/>
          <p14:tracePt t="44924" x="803275" y="3036888"/>
          <p14:tracePt t="44932" x="795338" y="3027363"/>
          <p14:tracePt t="44949" x="741363" y="3000375"/>
          <p14:tracePt t="44965" x="714375" y="2982913"/>
          <p14:tracePt t="44982" x="696913" y="2965450"/>
          <p14:tracePt t="44999" x="679450" y="2955925"/>
          <p14:tracePt t="45015" x="652463" y="2938463"/>
          <p14:tracePt t="45172" x="669925" y="2938463"/>
          <p14:tracePt t="45180" x="687388" y="2938463"/>
          <p14:tracePt t="45188" x="704850" y="2938463"/>
          <p14:tracePt t="45204" x="714375" y="2938463"/>
          <p14:tracePt t="45216" x="741363" y="2938463"/>
          <p14:tracePt t="45232" x="758825" y="2938463"/>
          <p14:tracePt t="45249" x="776288" y="2919413"/>
          <p14:tracePt t="45266" x="785813" y="2919413"/>
          <p14:tracePt t="45283" x="785813" y="2901950"/>
          <p14:tracePt t="45600" x="785813" y="2894013"/>
          <p14:tracePt t="45750" x="776288" y="2894013"/>
          <p14:tracePt t="45767" x="768350" y="2894013"/>
          <p14:tracePt t="45796" x="758825" y="2894013"/>
          <p14:tracePt t="45804" x="750888" y="2894013"/>
          <p14:tracePt t="45817" x="741363" y="2901950"/>
          <p14:tracePt t="45833" x="741363" y="2928938"/>
          <p14:tracePt t="45850" x="741363" y="2965450"/>
          <p14:tracePt t="45867" x="741363" y="3054350"/>
          <p14:tracePt t="45884" x="741363" y="3108325"/>
          <p14:tracePt t="45900" x="741363" y="3170238"/>
          <p14:tracePt t="45917" x="741363" y="3214688"/>
          <p14:tracePt t="45933" x="750888" y="3251200"/>
          <p14:tracePt t="45950" x="750888" y="3286125"/>
          <p14:tracePt t="45967" x="758825" y="3303588"/>
          <p14:tracePt t="46004" x="758825" y="3322638"/>
          <p14:tracePt t="46020" x="758825" y="3330575"/>
          <p14:tracePt t="46212" x="758825" y="3340100"/>
          <p14:tracePt t="46220" x="758825" y="3348038"/>
          <p14:tracePt t="46244" x="758825" y="3357563"/>
          <p14:tracePt t="46260" x="768350" y="3375025"/>
          <p14:tracePt t="46268" x="768350" y="3384550"/>
          <p14:tracePt t="46276" x="768350" y="3394075"/>
          <p14:tracePt t="46284" x="776288" y="3402013"/>
          <p14:tracePt t="46301" x="785813" y="3438525"/>
          <p14:tracePt t="46318" x="803275" y="3465513"/>
          <p14:tracePt t="46334" x="812800" y="3490913"/>
          <p14:tracePt t="46351" x="830263" y="3509963"/>
          <p14:tracePt t="47336" x="822325" y="3517900"/>
          <p14:tracePt t="47352" x="822325" y="3527425"/>
          <p14:tracePt t="47360" x="822325" y="3536950"/>
          <p14:tracePt t="47369" x="812800" y="3554413"/>
          <p14:tracePt t="47386" x="803275" y="3589338"/>
          <p14:tracePt t="47403" x="803275" y="3616325"/>
          <p14:tracePt t="47419" x="803275" y="3660775"/>
          <p14:tracePt t="47436" x="803275" y="3687763"/>
          <p14:tracePt t="47453" x="803275" y="3724275"/>
          <p14:tracePt t="47470" x="803275" y="3768725"/>
          <p14:tracePt t="47486" x="803275" y="3786188"/>
          <p14:tracePt t="47503" x="803275" y="3830638"/>
          <p14:tracePt t="47520" x="803275" y="3875088"/>
          <p14:tracePt t="47537" x="803275" y="3902075"/>
          <p14:tracePt t="47553" x="812800" y="3938588"/>
          <p14:tracePt t="47570" x="822325" y="3983038"/>
          <p14:tracePt t="47586" x="847725" y="4017963"/>
          <p14:tracePt t="47603" x="847725" y="4044950"/>
          <p14:tracePt t="47620" x="866775" y="4062413"/>
          <p14:tracePt t="47637" x="866775" y="4081463"/>
          <p14:tracePt t="47653" x="884238" y="4116388"/>
          <p14:tracePt t="47670" x="901700" y="4152900"/>
          <p14:tracePt t="47687" x="901700" y="4170363"/>
          <p14:tracePt t="47703" x="901700" y="4179888"/>
          <p14:tracePt t="47832" x="911225" y="4187825"/>
          <p14:tracePt t="47840" x="919163" y="4205288"/>
          <p14:tracePt t="47912" x="928688" y="4205288"/>
          <p14:tracePt t="47928" x="955675" y="4214813"/>
          <p14:tracePt t="47944" x="965200" y="4214813"/>
          <p14:tracePt t="47952" x="982663" y="4214813"/>
          <p14:tracePt t="47960" x="990600" y="4214813"/>
          <p14:tracePt t="47970" x="1000125" y="4214813"/>
          <p14:tracePt t="47987" x="1009650" y="4214813"/>
          <p14:tracePt t="48008" x="1017588" y="4214813"/>
          <p14:tracePt t="48020" x="1036638" y="4214813"/>
          <p14:tracePt t="48037" x="1062038" y="4214813"/>
          <p14:tracePt t="48054" x="1081088" y="4205288"/>
          <p14:tracePt t="48057" x="1089025" y="4205288"/>
          <p14:tracePt t="48071" x="1098550" y="4205288"/>
          <p14:tracePt t="48232" x="1098550" y="4197350"/>
          <p14:tracePt t="48264" x="1081088" y="4187825"/>
          <p14:tracePt t="48273" x="1081088" y="4179888"/>
          <p14:tracePt t="48280" x="1071563" y="4179888"/>
          <p14:tracePt t="48288" x="1062038" y="4179888"/>
          <p14:tracePt t="48305" x="1054100" y="4179888"/>
          <p14:tracePt t="48328" x="1027113" y="4160838"/>
          <p14:tracePt t="48338" x="1017588" y="4160838"/>
          <p14:tracePt t="49024" x="1027113" y="4160838"/>
          <p14:tracePt t="49032" x="1036638" y="4160838"/>
          <p14:tracePt t="49048" x="1044575" y="4160838"/>
          <p14:tracePt t="49056" x="1054100" y="4160838"/>
          <p14:tracePt t="49080" x="1062038" y="4160838"/>
          <p14:tracePt t="49304" x="1081088" y="4160838"/>
          <p14:tracePt t="49312" x="1089025" y="4160838"/>
          <p14:tracePt t="49323" x="1108075" y="4160838"/>
          <p14:tracePt t="49340" x="1160463" y="4160838"/>
          <p14:tracePt t="49356" x="1223963" y="4160838"/>
          <p14:tracePt t="49373" x="1258888" y="4160838"/>
          <p14:tracePt t="49390" x="1268413" y="4143375"/>
          <p14:tracePt t="49406" x="1268413" y="4133850"/>
          <p14:tracePt t="49423" x="1231900" y="4116388"/>
          <p14:tracePt t="49440" x="1196975" y="4116388"/>
          <p14:tracePt t="49457" x="1179513" y="4116388"/>
          <p14:tracePt t="50084" x="1214438" y="4116388"/>
          <p14:tracePt t="50092" x="1250950" y="4116388"/>
          <p14:tracePt t="50100" x="1295400" y="4098925"/>
          <p14:tracePt t="50108" x="1339850" y="4071938"/>
          <p14:tracePt t="50124" x="1339850" y="4062413"/>
          <p14:tracePt t="50148" x="1339850" y="4054475"/>
          <p14:tracePt t="50164" x="1330325" y="4037013"/>
          <p14:tracePt t="50174" x="1330325" y="4027488"/>
          <p14:tracePt t="50191" x="1322388" y="4027488"/>
          <p14:tracePt t="50460" x="1312863" y="4027488"/>
          <p14:tracePt t="50468" x="1303338" y="4027488"/>
          <p14:tracePt t="50636" x="1285875" y="4027488"/>
          <p14:tracePt t="50652" x="1276350" y="4027488"/>
          <p14:tracePt t="50660" x="1268413" y="4027488"/>
          <p14:tracePt t="50668" x="1250950" y="4027488"/>
          <p14:tracePt t="50676" x="1241425" y="4027488"/>
          <p14:tracePt t="50692" x="1231900" y="4037013"/>
          <p14:tracePt t="50709" x="1214438" y="4044950"/>
          <p14:tracePt t="50726" x="1204913" y="4054475"/>
          <p14:tracePt t="51884" x="1204913" y="4044950"/>
          <p14:tracePt t="51924" x="1214438" y="4044950"/>
          <p14:tracePt t="52164" x="1231900" y="4044950"/>
          <p14:tracePt t="52340" x="1241425" y="4037013"/>
          <p14:tracePt t="52548" x="1258888" y="4037013"/>
          <p14:tracePt t="52564" x="1268413" y="4027488"/>
          <p14:tracePt t="53169" x="1268413" y="4017963"/>
          <p14:tracePt t="53192" x="1268413" y="4027488"/>
          <p14:tracePt t="53200" x="1268413" y="4044950"/>
          <p14:tracePt t="53208" x="1268413" y="4054475"/>
          <p14:tracePt t="53216" x="1276350" y="4062413"/>
          <p14:tracePt t="53230" x="1285875" y="4081463"/>
          <p14:tracePt t="53247" x="1330325" y="4133850"/>
          <p14:tracePt t="53263" x="1384300" y="4214813"/>
          <p14:tracePt t="53280" x="1428750" y="4268788"/>
          <p14:tracePt t="53297" x="1509713" y="4322763"/>
          <p14:tracePt t="53313" x="1554163" y="4357688"/>
          <p14:tracePt t="53330" x="1633538" y="4402138"/>
          <p14:tracePt t="53347" x="1697038" y="4438650"/>
          <p14:tracePt t="53363" x="1751013" y="4446588"/>
          <p14:tracePt t="53380" x="1866900" y="4483100"/>
          <p14:tracePt t="53397" x="2036763" y="4518025"/>
          <p14:tracePt t="53414" x="2251075" y="4554538"/>
          <p14:tracePt t="53430" x="2455863" y="4572000"/>
          <p14:tracePt t="53447" x="2598738" y="4598988"/>
          <p14:tracePt t="53464" x="2625725" y="4598988"/>
          <p14:tracePt t="53480" x="2652713" y="4616450"/>
          <p14:tracePt t="53497" x="2687638" y="4633913"/>
          <p14:tracePt t="53514" x="2705100" y="4633913"/>
          <p14:tracePt t="53530" x="2751138" y="4652963"/>
          <p14:tracePt t="53547" x="2759075" y="4670425"/>
          <p14:tracePt t="53564" x="2776538" y="4670425"/>
          <p14:tracePt t="53600" x="2786063" y="4670425"/>
          <p14:tracePt t="53624" x="2786063" y="4652963"/>
          <p14:tracePt t="53632" x="2786063" y="4643438"/>
          <p14:tracePt t="53648" x="2776538" y="4608513"/>
          <p14:tracePt t="53664" x="2776538" y="4598988"/>
          <p14:tracePt t="53681" x="2768600" y="4581525"/>
          <p14:tracePt t="53712" x="2751138" y="4572000"/>
          <p14:tracePt t="53720" x="2724150" y="4572000"/>
          <p14:tracePt t="53731" x="2714625" y="4572000"/>
          <p14:tracePt t="53747" x="2679700" y="4554538"/>
          <p14:tracePt t="53764" x="2625725" y="4545013"/>
          <p14:tracePt t="53781" x="2608263" y="4545013"/>
          <p14:tracePt t="53798" x="2581275" y="4545013"/>
          <p14:tracePt t="53815" x="2562225" y="4537075"/>
          <p14:tracePt t="53831" x="2536825" y="4537075"/>
          <p14:tracePt t="53848" x="2500313" y="4537075"/>
          <p14:tracePt t="53865" x="2482850" y="4537075"/>
          <p14:tracePt t="53881" x="2473325" y="4537075"/>
          <p14:tracePt t="53898" x="2465388" y="4537075"/>
          <p14:tracePt t="53984" x="2465388" y="4518025"/>
          <p14:tracePt t="53992" x="2473325" y="4500563"/>
          <p14:tracePt t="54000" x="2490788" y="4491038"/>
          <p14:tracePt t="54015" x="2517775" y="4491038"/>
          <p14:tracePt t="54031" x="2697163" y="4367213"/>
          <p14:tracePt t="54048" x="2867025" y="4286250"/>
          <p14:tracePt t="54065" x="3071813" y="4179888"/>
          <p14:tracePt t="54081" x="3375025" y="4054475"/>
          <p14:tracePt t="54098" x="3633788" y="3990975"/>
          <p14:tracePt t="54115" x="3822700" y="3956050"/>
          <p14:tracePt t="54132" x="3867150" y="3956050"/>
          <p14:tracePt t="54148" x="3884613" y="3956050"/>
          <p14:tracePt t="54165" x="3919538" y="3956050"/>
          <p14:tracePt t="54182" x="3929063" y="3956050"/>
          <p14:tracePt t="54198" x="3956050" y="3973513"/>
          <p14:tracePt t="54215" x="4027488" y="3983038"/>
          <p14:tracePt t="54232" x="4044950" y="3990975"/>
          <p14:tracePt t="54248" x="4081463" y="3990975"/>
          <p14:tracePt t="54265" x="4116388" y="3990975"/>
          <p14:tracePt t="54282" x="4179888" y="3990975"/>
          <p14:tracePt t="54299" x="4232275" y="4000500"/>
          <p14:tracePt t="54315" x="4322763" y="4000500"/>
          <p14:tracePt t="54332" x="4394200" y="4000500"/>
          <p14:tracePt t="54349" x="4483100" y="4000500"/>
          <p14:tracePt t="54365" x="4562475" y="4000500"/>
          <p14:tracePt t="54382" x="4679950" y="4000500"/>
          <p14:tracePt t="54399" x="4894263" y="4000500"/>
          <p14:tracePt t="54416" x="5000625" y="4000500"/>
          <p14:tracePt t="54432" x="5116513" y="4010025"/>
          <p14:tracePt t="54449" x="5214938" y="4037013"/>
          <p14:tracePt t="54465" x="5295900" y="4054475"/>
          <p14:tracePt t="54482" x="5357813" y="4062413"/>
          <p14:tracePt t="54499" x="5402263" y="4089400"/>
          <p14:tracePt t="54516" x="5429250" y="4089400"/>
          <p14:tracePt t="54532" x="5446713" y="4089400"/>
          <p14:tracePt t="54549" x="5456238" y="4089400"/>
          <p14:tracePt t="54566" x="5456238" y="4098925"/>
          <p14:tracePt t="54608" x="5473700" y="4108450"/>
          <p14:tracePt t="54616" x="5473700" y="4116388"/>
          <p14:tracePt t="54632" x="5483225" y="4116388"/>
          <p14:tracePt t="54752" x="5483225" y="4125913"/>
          <p14:tracePt t="54816" x="5465763" y="4125913"/>
          <p14:tracePt t="54824" x="5456238" y="4125913"/>
          <p14:tracePt t="54833" x="5446713" y="4125913"/>
          <p14:tracePt t="54849" x="5429250" y="4125913"/>
          <p14:tracePt t="54866" x="5419725" y="4125913"/>
          <p14:tracePt t="55072" x="5411788" y="4125913"/>
          <p14:tracePt t="55312" x="5402263" y="4108450"/>
          <p14:tracePt t="55320" x="5394325" y="4108450"/>
          <p14:tracePt t="55328" x="5394325" y="4089400"/>
          <p14:tracePt t="55336" x="5394325" y="4081463"/>
          <p14:tracePt t="55351" x="5384800" y="4081463"/>
          <p14:tracePt t="56852" x="5384800" y="4071938"/>
          <p14:tracePt t="56997" x="5375275" y="4071938"/>
          <p14:tracePt t="57004" x="5348288" y="4081463"/>
          <p14:tracePt t="57012" x="5322888" y="4089400"/>
          <p14:tracePt t="57020" x="5295900" y="4098925"/>
          <p14:tracePt t="57037" x="5214938" y="4125913"/>
          <p14:tracePt t="57053" x="5072063" y="4160838"/>
          <p14:tracePt t="57070" x="4902200" y="4179888"/>
          <p14:tracePt t="57087" x="4759325" y="4179888"/>
          <p14:tracePt t="57104" x="4633913" y="4179888"/>
          <p14:tracePt t="57120" x="4545013" y="4179888"/>
          <p14:tracePt t="57137" x="4465638" y="4179888"/>
          <p14:tracePt t="57154" x="4348163" y="4179888"/>
          <p14:tracePt t="57171" x="4160838" y="4179888"/>
          <p14:tracePt t="57187" x="3768725" y="4179888"/>
          <p14:tracePt t="57204" x="3419475" y="4179888"/>
          <p14:tracePt t="57220" x="3081338" y="4179888"/>
          <p14:tracePt t="57237" x="2803525" y="4179888"/>
          <p14:tracePt t="57254" x="2554288" y="4179888"/>
          <p14:tracePt t="57271" x="2339975" y="4179888"/>
          <p14:tracePt t="57287" x="2143125" y="4179888"/>
          <p14:tracePt t="57304" x="1982788" y="4179888"/>
          <p14:tracePt t="57321" x="1866900" y="4179888"/>
          <p14:tracePt t="57337" x="1758950" y="4179888"/>
          <p14:tracePt t="57354" x="1670050" y="4179888"/>
          <p14:tracePt t="57371" x="1571625" y="4179888"/>
          <p14:tracePt t="57388" x="1536700" y="4170363"/>
          <p14:tracePt t="57405" x="1490663" y="4170363"/>
          <p14:tracePt t="57421" x="1455738" y="4160838"/>
          <p14:tracePt t="57438" x="1428750" y="4143375"/>
          <p14:tracePt t="57454" x="1393825" y="4143375"/>
          <p14:tracePt t="57471" x="1357313" y="4143375"/>
          <p14:tracePt t="57488" x="1347788" y="4143375"/>
          <p14:tracePt t="57504" x="1330325" y="4143375"/>
          <p14:tracePt t="57521" x="1322388" y="4143375"/>
          <p14:tracePt t="57716" x="1312863" y="4143375"/>
          <p14:tracePt t="57732" x="1303338" y="4133850"/>
          <p14:tracePt t="57756" x="1295400" y="4133850"/>
          <p14:tracePt t="57764" x="1285875" y="4125913"/>
          <p14:tracePt t="57772" x="1276350" y="4108450"/>
          <p14:tracePt t="57788" x="1276350" y="4089400"/>
          <p14:tracePt t="57805" x="1276350" y="4081463"/>
          <p14:tracePt t="57821" x="1268413" y="4062413"/>
          <p14:tracePt t="57838" x="1258888" y="4054475"/>
          <p14:tracePt t="58036" x="1250950" y="4044950"/>
          <p14:tracePt t="58084" x="1241425" y="4037013"/>
          <p14:tracePt t="58092" x="1231900" y="4027488"/>
          <p14:tracePt t="64364" x="1231900" y="4010025"/>
          <p14:tracePt t="64756" x="1223963" y="4010025"/>
          <p14:tracePt t="64788" x="1223963" y="4017963"/>
          <p14:tracePt t="64796" x="1241425" y="4017963"/>
          <p14:tracePt t="64804" x="1285875" y="4010025"/>
          <p14:tracePt t="64817" x="1312863" y="4000500"/>
          <p14:tracePt t="64834" x="1339850" y="3990975"/>
          <p14:tracePt t="64852" x="1347788" y="3990975"/>
          <p14:tracePt t="64868" x="1384300" y="4010025"/>
          <p14:tracePt t="64884" x="1419225" y="4054475"/>
          <p14:tracePt t="64901" x="1446213" y="4108450"/>
          <p14:tracePt t="64918" x="1500188" y="4143375"/>
          <p14:tracePt t="64934" x="1536700" y="4170363"/>
          <p14:tracePt t="64951" x="1598613" y="4170363"/>
          <p14:tracePt t="64968" x="1714500" y="4170363"/>
          <p14:tracePt t="64984" x="1830388" y="4133850"/>
          <p14:tracePt t="65001" x="1938338" y="4054475"/>
          <p14:tracePt t="65018" x="2027238" y="3867150"/>
          <p14:tracePt t="65035" x="2027238" y="3751263"/>
          <p14:tracePt t="65051" x="2027238" y="3741738"/>
          <p14:tracePt t="65468" x="2027238" y="3732213"/>
          <p14:tracePt t="65500" x="2036763" y="3732213"/>
          <p14:tracePt t="65516" x="2027238" y="3751263"/>
          <p14:tracePt t="65532" x="2017713" y="3759200"/>
          <p14:tracePt t="65540" x="1982788" y="3786188"/>
          <p14:tracePt t="65552" x="1973263" y="3813175"/>
          <p14:tracePt t="65569" x="1946275" y="3857625"/>
          <p14:tracePt t="65585" x="1919288" y="3894138"/>
          <p14:tracePt t="65602" x="1911350" y="3902075"/>
          <p14:tracePt t="65619" x="1911350" y="3919538"/>
          <p14:tracePt t="65652" x="1911350" y="3946525"/>
          <p14:tracePt t="65669" x="1911350" y="3965575"/>
          <p14:tracePt t="65702" x="1911350" y="4010025"/>
          <p14:tracePt t="65719" x="1911350" y="4027488"/>
          <p14:tracePt t="65736" x="1911350" y="4044950"/>
          <p14:tracePt t="65752" x="1911350" y="4071938"/>
          <p14:tracePt t="65786" x="1911350" y="4089400"/>
          <p14:tracePt t="66068" x="1911350" y="4071938"/>
          <p14:tracePt t="66076" x="1911350" y="4062413"/>
          <p14:tracePt t="66086" x="1911350" y="4054475"/>
          <p14:tracePt t="66260" x="1911350" y="4044950"/>
          <p14:tracePt t="66268" x="1919288" y="4044950"/>
          <p14:tracePt t="66276" x="1938338" y="4044950"/>
          <p14:tracePt t="66287" x="1946275" y="4044950"/>
          <p14:tracePt t="66303" x="2000250" y="4071938"/>
          <p14:tracePt t="66320" x="2062163" y="4116388"/>
          <p14:tracePt t="66337" x="2160588" y="4187825"/>
          <p14:tracePt t="66353" x="2232025" y="4197350"/>
          <p14:tracePt t="66356" x="2303463" y="4224338"/>
          <p14:tracePt t="66370" x="2374900" y="4241800"/>
          <p14:tracePt t="66387" x="2643188" y="4276725"/>
          <p14:tracePt t="66404" x="2813050" y="4295775"/>
          <p14:tracePt t="66420" x="3054350" y="4295775"/>
          <p14:tracePt t="66437" x="3295650" y="4295775"/>
          <p14:tracePt t="66454" x="3544888" y="4295775"/>
          <p14:tracePt t="66470" x="3795713" y="4295775"/>
          <p14:tracePt t="66487" x="4000500" y="4322763"/>
          <p14:tracePt t="66504" x="4116388" y="4340225"/>
          <p14:tracePt t="66520" x="4187825" y="4340225"/>
          <p14:tracePt t="66537" x="4232275" y="4367213"/>
          <p14:tracePt t="66554" x="4276725" y="4375150"/>
          <p14:tracePt t="66571" x="4394200" y="4394200"/>
          <p14:tracePt t="66587" x="4456113" y="4394200"/>
          <p14:tracePt t="66604" x="4616450" y="4394200"/>
          <p14:tracePt t="66621" x="4848225" y="4394200"/>
          <p14:tracePt t="66637" x="5037138" y="4394200"/>
          <p14:tracePt t="66654" x="5170488" y="4357688"/>
          <p14:tracePt t="66671" x="5259388" y="4322763"/>
          <p14:tracePt t="66687" x="5268913" y="4303713"/>
          <p14:tracePt t="66772" x="5276850" y="4303713"/>
          <p14:tracePt t="66788" x="5286375" y="4295775"/>
          <p14:tracePt t="66796" x="5295900" y="4295775"/>
          <p14:tracePt t="66804" x="5295900" y="4286250"/>
          <p14:tracePt t="66821" x="5330825" y="4251325"/>
          <p14:tracePt t="66838" x="5411788" y="4197350"/>
          <p14:tracePt t="66854" x="5465763" y="4152900"/>
          <p14:tracePt t="66871" x="5510213" y="4125913"/>
          <p14:tracePt t="66888" x="5518150" y="4125913"/>
          <p14:tracePt t="67280" x="5518150" y="4116388"/>
          <p14:tracePt t="67624" x="5510213" y="4116388"/>
          <p14:tracePt t="67640" x="5500688" y="4116388"/>
          <p14:tracePt t="67648" x="5483225" y="4116388"/>
          <p14:tracePt t="67656" x="5446713" y="4116388"/>
          <p14:tracePt t="67673" x="5438775" y="4116388"/>
          <p14:tracePt t="67689" x="5357813" y="4116388"/>
          <p14:tracePt t="67706" x="5303838" y="4116388"/>
          <p14:tracePt t="67722" x="5187950" y="4116388"/>
          <p14:tracePt t="67739" x="5000625" y="4125913"/>
          <p14:tracePt t="67756" x="4705350" y="4152900"/>
          <p14:tracePt t="67773" x="4205288" y="4179888"/>
          <p14:tracePt t="67789" x="3598863" y="4187825"/>
          <p14:tracePt t="67806" x="2965450" y="4187825"/>
          <p14:tracePt t="67823" x="2116138" y="4187825"/>
          <p14:tracePt t="67840" x="1625600" y="4187825"/>
          <p14:tracePt t="67856" x="1187450" y="4187825"/>
          <p14:tracePt t="67873" x="776288" y="4187825"/>
          <p14:tracePt t="67889" x="428625" y="4187825"/>
          <p14:tracePt t="67906" x="223838" y="4187825"/>
          <p14:tracePt t="67923" x="71438" y="4187825"/>
          <p14:tracePt t="67940" x="61913" y="4187825"/>
          <p14:tracePt t="67956" x="53975" y="4187825"/>
          <p14:tracePt t="68009" x="44450" y="4187825"/>
          <p14:tracePt t="68096" x="53975" y="4179888"/>
          <p14:tracePt t="68104" x="61913" y="4179888"/>
          <p14:tracePt t="68112" x="80963" y="4179888"/>
          <p14:tracePt t="68123" x="88900" y="4179888"/>
          <p14:tracePt t="68140" x="152400" y="4179888"/>
          <p14:tracePt t="68157" x="231775" y="4143375"/>
          <p14:tracePt t="68173" x="303213" y="4133850"/>
          <p14:tracePt t="68190" x="384175" y="4116388"/>
          <p14:tracePt t="68207" x="509588" y="4116388"/>
          <p14:tracePt t="68224" x="561975" y="4116388"/>
          <p14:tracePt t="68241" x="588963" y="4116388"/>
          <p14:tracePt t="68257" x="598488" y="4116388"/>
          <p14:tracePt t="68424" x="608013" y="4116388"/>
          <p14:tracePt t="68552" x="615950" y="4116388"/>
          <p14:tracePt t="68560" x="625475" y="4116388"/>
          <p14:tracePt t="68568" x="633413" y="4116388"/>
          <p14:tracePt t="68576" x="660400" y="4116388"/>
          <p14:tracePt t="68591" x="679450" y="4116388"/>
          <p14:tracePt t="68608" x="696913" y="4116388"/>
          <p14:tracePt t="68624" x="723900" y="4116388"/>
          <p14:tracePt t="68641" x="768350" y="4116388"/>
          <p14:tracePt t="68658" x="795338" y="4116388"/>
          <p14:tracePt t="68675" x="822325" y="4116388"/>
          <p14:tracePt t="68691" x="839788" y="4125913"/>
          <p14:tracePt t="68708" x="866775" y="4125913"/>
          <p14:tracePt t="68724" x="893763" y="4125913"/>
          <p14:tracePt t="68741" x="911225" y="4125913"/>
          <p14:tracePt t="68758" x="919163" y="4125913"/>
          <p14:tracePt t="69112" x="928688" y="4125913"/>
          <p14:tracePt t="69128" x="928688" y="4116388"/>
          <p14:tracePt t="69144" x="928688" y="4108450"/>
          <p14:tracePt t="69152" x="928688" y="4098925"/>
          <p14:tracePt t="69161" x="938213" y="4089400"/>
          <p14:tracePt t="69175" x="938213" y="4081463"/>
          <p14:tracePt t="73024" x="938213" y="4071938"/>
          <p14:tracePt t="73584" x="928688" y="4071938"/>
          <p14:tracePt t="73680" x="911225" y="4071938"/>
          <p14:tracePt t="73688" x="901700" y="4071938"/>
          <p14:tracePt t="73700" x="893763" y="4071938"/>
          <p14:tracePt t="73717" x="884238" y="4071938"/>
          <p14:tracePt t="73824" x="874713" y="4071938"/>
          <p14:tracePt t="78600" x="884238" y="4071938"/>
          <p14:tracePt t="78608" x="893763" y="4071938"/>
          <p14:tracePt t="78620" x="901700" y="4071938"/>
          <p14:tracePt t="78628" x="911225" y="4071938"/>
          <p14:tracePt t="78684" x="919163" y="4071938"/>
          <p14:tracePt t="78708" x="938213" y="4071938"/>
          <p14:tracePt t="78716" x="946150" y="4071938"/>
          <p14:tracePt t="78725" x="955675" y="4071938"/>
          <p14:tracePt t="78828" x="965200" y="4071938"/>
          <p14:tracePt t="78836" x="973138" y="4071938"/>
          <p14:tracePt t="79084" x="982663" y="4071938"/>
          <p14:tracePt t="79092" x="1000125" y="4071938"/>
          <p14:tracePt t="79100" x="1009650" y="4071938"/>
          <p14:tracePt t="79110" x="1036638" y="4071938"/>
          <p14:tracePt t="79126" x="1098550" y="4071938"/>
          <p14:tracePt t="79144" x="1187450" y="4071938"/>
          <p14:tracePt t="79161" x="1250950" y="4071938"/>
          <p14:tracePt t="79177" x="1322388" y="4071938"/>
          <p14:tracePt t="79193" x="1366838" y="4071938"/>
          <p14:tracePt t="79588" x="1393825" y="4071938"/>
          <p14:tracePt t="79596" x="1401763" y="4071938"/>
          <p14:tracePt t="79620" x="1419225" y="4071938"/>
          <p14:tracePt t="79628" x="1438275" y="4071938"/>
          <p14:tracePt t="79636" x="1446213" y="4071938"/>
          <p14:tracePt t="79644" x="1465263" y="4071938"/>
          <p14:tracePt t="79661" x="1517650" y="4071938"/>
          <p14:tracePt t="79678" x="1554163" y="4071938"/>
          <p14:tracePt t="79694" x="1608138" y="4071938"/>
          <p14:tracePt t="79711" x="1660525" y="4071938"/>
          <p14:tracePt t="79727" x="1687513" y="4071938"/>
          <p14:tracePt t="79744" x="1731963" y="4071938"/>
          <p14:tracePt t="79761" x="1758950" y="4071938"/>
          <p14:tracePt t="79778" x="1812925" y="4071938"/>
          <p14:tracePt t="79794" x="1839913" y="4071938"/>
          <p14:tracePt t="79811" x="1874838" y="4071938"/>
          <p14:tracePt t="79828" x="1901825" y="4089400"/>
          <p14:tracePt t="79844" x="1938338" y="4089400"/>
          <p14:tracePt t="79861" x="1973263" y="4089400"/>
          <p14:tracePt t="79878" x="2044700" y="4089400"/>
          <p14:tracePt t="79894" x="2143125" y="4089400"/>
          <p14:tracePt t="79911" x="2232025" y="4089400"/>
          <p14:tracePt t="79928" x="2303463" y="4089400"/>
          <p14:tracePt t="79945" x="2366963" y="4089400"/>
          <p14:tracePt t="79961" x="2465388" y="4089400"/>
          <p14:tracePt t="79978" x="2571750" y="4089400"/>
          <p14:tracePt t="79995" x="2751138" y="4089400"/>
          <p14:tracePt t="80011" x="2847975" y="4089400"/>
          <p14:tracePt t="80028" x="2938463" y="4089400"/>
          <p14:tracePt t="80045" x="3044825" y="4089400"/>
          <p14:tracePt t="80061" x="3187700" y="4089400"/>
          <p14:tracePt t="80078" x="3357563" y="4089400"/>
          <p14:tracePt t="80095" x="3544888" y="4089400"/>
          <p14:tracePt t="80111" x="3724275" y="4089400"/>
          <p14:tracePt t="80128" x="3902075" y="4089400"/>
          <p14:tracePt t="80145" x="4081463" y="4089400"/>
          <p14:tracePt t="80162" x="4224338" y="4089400"/>
          <p14:tracePt t="80179" x="4473575" y="4089400"/>
          <p14:tracePt t="80195" x="4633913" y="4089400"/>
          <p14:tracePt t="80212" x="4813300" y="4089400"/>
          <p14:tracePt t="80228" x="4983163" y="4081463"/>
          <p14:tracePt t="80245" x="5153025" y="4054475"/>
          <p14:tracePt t="80262" x="5251450" y="4037013"/>
          <p14:tracePt t="80278" x="5303838" y="4027488"/>
          <p14:tracePt t="80295" x="5340350" y="4027488"/>
          <p14:tracePt t="80312" x="5348288" y="4027488"/>
          <p14:tracePt t="80329" x="5367338" y="4027488"/>
          <p14:tracePt t="80345" x="5384800" y="4027488"/>
          <p14:tracePt t="80362" x="5411788" y="4027488"/>
          <p14:tracePt t="80379" x="5465763" y="4027488"/>
          <p14:tracePt t="80396" x="5537200" y="4027488"/>
          <p14:tracePt t="80412" x="5626100" y="4027488"/>
          <p14:tracePt t="80429" x="5724525" y="4027488"/>
          <p14:tracePt t="80446" x="5822950" y="4027488"/>
          <p14:tracePt t="80462" x="5867400" y="4027488"/>
          <p14:tracePt t="80596" x="5857875" y="4027488"/>
          <p14:tracePt t="80604" x="5848350" y="4027488"/>
          <p14:tracePt t="80613" x="5830888" y="4027488"/>
          <p14:tracePt t="80629" x="5822950" y="4027488"/>
          <p14:tracePt t="80646" x="5803900" y="4027488"/>
          <p14:tracePt t="80662" x="5795963" y="4027488"/>
          <p14:tracePt t="80679" x="5776913" y="4027488"/>
          <p14:tracePt t="80696" x="5759450" y="4027488"/>
          <p14:tracePt t="80713" x="5751513" y="4017963"/>
          <p14:tracePt t="80729" x="5741988" y="4017963"/>
          <p14:tracePt t="80746" x="5732463" y="4017963"/>
          <p14:tracePt t="80932" x="5715000" y="4017963"/>
          <p14:tracePt t="80940" x="5705475" y="4010025"/>
          <p14:tracePt t="80956" x="5688013" y="4010025"/>
          <p14:tracePt t="80964" x="5680075" y="4010025"/>
          <p14:tracePt t="80980" x="5653088" y="4010025"/>
          <p14:tracePt t="81012" x="5634038" y="4010025"/>
          <p14:tracePt t="81028" x="5626100" y="4010025"/>
          <p14:tracePt t="81108" x="5608638" y="4010025"/>
          <p14:tracePt t="81204" x="5599113" y="4010025"/>
          <p14:tracePt t="81212" x="5589588" y="4010025"/>
          <p14:tracePt t="81220" x="5572125" y="4010025"/>
          <p14:tracePt t="81230" x="5562600" y="4010025"/>
          <p14:tracePt t="81252" x="5554663" y="4010025"/>
          <p14:tracePt t="81316" x="5537200" y="4010025"/>
          <p14:tracePt t="81324" x="5527675" y="4010025"/>
          <p14:tracePt t="81460" x="5518150" y="4010025"/>
          <p14:tracePt t="81540" x="5500688" y="4010025"/>
          <p14:tracePt t="82344" x="5491163" y="4010025"/>
          <p14:tracePt t="82424" x="5491163" y="4017963"/>
          <p14:tracePt t="82536" x="5491163" y="4027488"/>
          <p14:tracePt t="82544" x="5491163" y="4037013"/>
          <p14:tracePt t="82568" x="5491163" y="4044950"/>
          <p14:tracePt t="82584" x="5491163" y="4054475"/>
          <p14:tracePt t="82600" x="5491163" y="4062413"/>
          <p14:tracePt t="82616" x="5500688" y="4062413"/>
          <p14:tracePt t="82696" x="5500688" y="4071938"/>
          <p14:tracePt t="82792" x="5500688" y="4081463"/>
          <p14:tracePt t="83296" x="5491163" y="4098925"/>
          <p14:tracePt t="83304" x="5483225" y="4098925"/>
          <p14:tracePt t="83312" x="5473700" y="4116388"/>
          <p14:tracePt t="83320" x="5456238" y="4116388"/>
          <p14:tracePt t="83335" x="5438775" y="4125913"/>
          <p14:tracePt t="83351" x="5367338" y="4170363"/>
          <p14:tracePt t="83368" x="5286375" y="4205288"/>
          <p14:tracePt t="83384" x="5224463" y="4259263"/>
          <p14:tracePt t="83401" x="5143500" y="4303713"/>
          <p14:tracePt t="83417" x="5054600" y="4357688"/>
          <p14:tracePt t="83434" x="4991100" y="4394200"/>
          <p14:tracePt t="83451" x="4946650" y="4419600"/>
          <p14:tracePt t="83468" x="4902200" y="4446588"/>
          <p14:tracePt t="83485" x="4884738" y="4446588"/>
          <p14:tracePt t="83501" x="4840288" y="4465638"/>
          <p14:tracePt t="83518" x="4786313" y="4500563"/>
          <p14:tracePt t="83535" x="4732338" y="4537075"/>
          <p14:tracePt t="83551" x="4687888" y="4572000"/>
          <p14:tracePt t="83568" x="4652963" y="4608513"/>
          <p14:tracePt t="83585" x="4581525" y="4643438"/>
          <p14:tracePt t="83602" x="4500563" y="4687888"/>
          <p14:tracePt t="83618" x="4429125" y="4714875"/>
          <p14:tracePt t="83635" x="4322763" y="4741863"/>
          <p14:tracePt t="83651" x="4224338" y="4776788"/>
          <p14:tracePt t="83668" x="4098925" y="4813300"/>
          <p14:tracePt t="83685" x="3990975" y="4848225"/>
          <p14:tracePt t="83701" x="3875088" y="4894263"/>
          <p14:tracePt t="83719" x="3732213" y="4946650"/>
          <p14:tracePt t="83735" x="3679825" y="4956175"/>
          <p14:tracePt t="83751" x="3633788" y="4965700"/>
          <p14:tracePt t="83768" x="3608388" y="4973638"/>
          <p14:tracePt t="83802" x="3598863" y="4983163"/>
          <p14:tracePt t="83835" x="3562350" y="4983163"/>
          <p14:tracePt t="83852" x="3509963" y="4973638"/>
          <p14:tracePt t="83869" x="3482975" y="4973638"/>
          <p14:tracePt t="84376" x="3465513" y="4965700"/>
          <p14:tracePt t="84396" x="3438525" y="4929188"/>
          <p14:tracePt t="84404" x="3429000" y="4911725"/>
          <p14:tracePt t="84420" x="3429000" y="4902200"/>
          <p14:tracePt t="84444" x="3419475" y="4894263"/>
          <p14:tracePt t="84452" x="3402013" y="4894263"/>
          <p14:tracePt t="84459" x="3375025" y="4894263"/>
          <p14:tracePt t="84470" x="3357563" y="4894263"/>
          <p14:tracePt t="84508" x="3357563" y="4867275"/>
          <p14:tracePt t="84524" x="3348038" y="4848225"/>
          <p14:tracePt t="84652" x="3348038" y="4840288"/>
          <p14:tracePt t="84667" x="3357563" y="4840288"/>
          <p14:tracePt t="84676" x="3367088" y="4840288"/>
          <p14:tracePt t="84691" x="3384550" y="4840288"/>
          <p14:tracePt t="84716" x="3402013" y="4840288"/>
          <p14:tracePt t="84724" x="3429000" y="4840288"/>
          <p14:tracePt t="84736" x="3465513" y="4840288"/>
          <p14:tracePt t="84753" x="3509963" y="4840288"/>
          <p14:tracePt t="84770" x="3571875" y="4840288"/>
          <p14:tracePt t="84787" x="3751263" y="4840288"/>
          <p14:tracePt t="84803" x="3938588" y="4840288"/>
          <p14:tracePt t="84821" x="4125913" y="4840288"/>
          <p14:tracePt t="84837" x="4357688" y="4840288"/>
          <p14:tracePt t="84854" x="4598988" y="4840288"/>
          <p14:tracePt t="84870" x="4875213" y="4840288"/>
          <p14:tracePt t="84887" x="5153025" y="4840288"/>
          <p14:tracePt t="84903" x="5411788" y="4840288"/>
          <p14:tracePt t="84920" x="5634038" y="4848225"/>
          <p14:tracePt t="84937" x="5803900" y="4848225"/>
          <p14:tracePt t="84954" x="5884863" y="4848225"/>
          <p14:tracePt t="84970" x="5938838" y="4848225"/>
          <p14:tracePt t="84987" x="6027738" y="4848225"/>
          <p14:tracePt t="85004" x="6116638" y="4848225"/>
          <p14:tracePt t="85020" x="6232525" y="4848225"/>
          <p14:tracePt t="85037" x="6394450" y="4848225"/>
          <p14:tracePt t="85054" x="6572250" y="4848225"/>
          <p14:tracePt t="85070" x="6724650" y="4848225"/>
          <p14:tracePt t="85087" x="6858000" y="4848225"/>
          <p14:tracePt t="85104" x="6902450" y="4848225"/>
          <p14:tracePt t="85121" x="6911975" y="4848225"/>
          <p14:tracePt t="85212" x="6919913" y="4867275"/>
          <p14:tracePt t="85228" x="6938963" y="4884738"/>
          <p14:tracePt t="85236" x="6946900" y="4884738"/>
          <p14:tracePt t="85244" x="6956425" y="4884738"/>
          <p14:tracePt t="85254" x="6965950" y="4894263"/>
          <p14:tracePt t="85271" x="7027863" y="4902200"/>
          <p14:tracePt t="85287" x="7072313" y="4902200"/>
          <p14:tracePt t="85304" x="7143750" y="4919663"/>
          <p14:tracePt t="85321" x="7180263" y="4929188"/>
          <p14:tracePt t="85337" x="7205663" y="4929188"/>
          <p14:tracePt t="85355" x="7242175" y="4929188"/>
          <p14:tracePt t="85371" x="7277100" y="4929188"/>
          <p14:tracePt t="85388" x="7323138" y="4929188"/>
          <p14:tracePt t="85404" x="7394575" y="4911725"/>
          <p14:tracePt t="85421" x="7456488" y="4875213"/>
          <p14:tracePt t="85438" x="7510463" y="4840288"/>
          <p14:tracePt t="85454" x="7518400" y="4840288"/>
          <p14:tracePt t="85612" x="7537450" y="4840288"/>
          <p14:tracePt t="85620" x="7545388" y="4840288"/>
          <p14:tracePt t="85636" x="7554913" y="4840288"/>
          <p14:tracePt t="85644" x="7562850" y="4840288"/>
          <p14:tracePt t="85655" x="7581900" y="4840288"/>
          <p14:tracePt t="85671" x="7643813" y="4840288"/>
          <p14:tracePt t="85688" x="7715250" y="4840288"/>
          <p14:tracePt t="85705" x="7840663" y="4840288"/>
          <p14:tracePt t="85721" x="8027988" y="4840288"/>
          <p14:tracePt t="85739" x="8269288" y="4830763"/>
          <p14:tracePt t="85755" x="8589963" y="4813300"/>
          <p14:tracePt t="85772" x="8715375" y="4795838"/>
          <p14:tracePt t="85788" x="8751888" y="4795838"/>
          <p14:tracePt t="85805" x="8769350" y="4795838"/>
          <p14:tracePt t="85822" x="8796338" y="4795838"/>
          <p14:tracePt t="85838" x="8813800" y="4795838"/>
          <p14:tracePt t="85855" x="8867775" y="4803775"/>
          <p14:tracePt t="85872" x="8920163" y="4830763"/>
          <p14:tracePt t="85888" x="8939213" y="4840288"/>
          <p14:tracePt t="85905" x="8939213" y="4848225"/>
          <p14:tracePt t="85922" x="8947150" y="4848225"/>
          <p14:tracePt t="85939" x="8947150" y="4857750"/>
          <p14:tracePt t="85955" x="8966200" y="4857750"/>
          <p14:tracePt t="85972" x="8974138" y="4867275"/>
          <p14:tracePt t="86011" x="8983663" y="4884738"/>
          <p14:tracePt t="86022" x="9010650" y="4894263"/>
          <p14:tracePt t="86039" x="9037638" y="4894263"/>
          <p14:tracePt t="86055" x="9090025" y="4894263"/>
          <p14:tracePt t="86072" x="9153525" y="4894263"/>
          <p14:tracePt t="86075" x="9197975" y="4894263"/>
          <p14:tracePt t="86089" x="9242425" y="4894263"/>
          <p14:tracePt t="86106" x="9358313" y="4894263"/>
          <p14:tracePt t="86122" x="9412288" y="4894263"/>
          <p14:tracePt t="86196" x="9420225" y="4894263"/>
          <p14:tracePt t="86212" x="9439275" y="4902200"/>
          <p14:tracePt t="86220" x="9447213" y="4902200"/>
          <p14:tracePt t="86228" x="9456738" y="4902200"/>
          <p14:tracePt t="86239" x="9474200" y="4911725"/>
          <p14:tracePt t="86256" x="9510713" y="4929188"/>
          <p14:tracePt t="86273" x="9545638" y="4938713"/>
          <p14:tracePt t="86289" x="9599613" y="4946650"/>
          <p14:tracePt t="86306" x="9644063" y="4956175"/>
          <p14:tracePt t="86323" x="9698038" y="4983163"/>
          <p14:tracePt t="86339" x="9725025" y="4991100"/>
          <p14:tracePt t="86356" x="9732963" y="4991100"/>
          <p14:tracePt t="86373" x="9742488" y="5000625"/>
          <p14:tracePt t="86573" x="9759950" y="5000625"/>
          <p14:tracePt t="89828" x="9769475" y="5000625"/>
          <p14:tracePt t="89836" x="9777413" y="5000625"/>
          <p14:tracePt t="89846" x="9786938" y="5000625"/>
          <p14:tracePt t="89862" x="9831388" y="5000625"/>
          <p14:tracePt t="89879" x="9885363" y="5000625"/>
          <p14:tracePt t="89896" x="9939338" y="4973638"/>
          <p14:tracePt t="89912" x="9974263" y="4956175"/>
          <p14:tracePt t="89929" x="9983788" y="4956175"/>
          <p14:tracePt t="90012" x="10001250" y="4956175"/>
          <p14:tracePt t="90020" x="10010775" y="4956175"/>
          <p14:tracePt t="90092" x="10028238" y="4956175"/>
          <p14:tracePt t="90140" x="10037763" y="4956175"/>
          <p14:tracePt t="90148" x="10045700" y="4956175"/>
          <p14:tracePt t="90156" x="10055225" y="4956175"/>
          <p14:tracePt t="90732" x="10063163" y="4956175"/>
          <p14:tracePt t="90876" x="10072688" y="4956175"/>
          <p14:tracePt t="90884" x="10082213" y="4956175"/>
          <p14:tracePt t="91036" x="10090150" y="4956175"/>
          <p14:tracePt t="91044" x="10099675" y="4956175"/>
          <p14:tracePt t="91052" x="10109200" y="4956175"/>
          <p14:tracePt t="91065" x="10117138" y="4956175"/>
          <p14:tracePt t="91100" x="10126663" y="4956175"/>
          <p14:tracePt t="91772" x="10134600" y="4956175"/>
          <p14:tracePt t="91788" x="10134600" y="4946650"/>
          <p14:tracePt t="91804" x="10144125" y="4938713"/>
          <p14:tracePt t="91812" x="10153650" y="4929188"/>
          <p14:tracePt t="91836" x="10161588" y="4929188"/>
          <p14:tracePt t="91852" x="10161588" y="4919663"/>
          <p14:tracePt t="91860" x="10161588" y="4911725"/>
          <p14:tracePt t="91868" x="10171113" y="4902200"/>
          <p14:tracePt t="91883" x="10188575" y="4894263"/>
          <p14:tracePt t="91899" x="10188575" y="4884738"/>
          <p14:tracePt t="91933" x="10198100" y="4875213"/>
          <p14:tracePt t="91949" x="10198100" y="4867275"/>
          <p14:tracePt t="93248" x="10188575" y="4848225"/>
          <p14:tracePt t="93264" x="10180638" y="4840288"/>
          <p14:tracePt t="93296" x="10171113" y="4830763"/>
          <p14:tracePt t="93328" x="10171113" y="4822825"/>
          <p14:tracePt t="93336" x="10161588" y="4822825"/>
          <p14:tracePt t="93375" x="10153650" y="4822825"/>
          <p14:tracePt t="93384" x="10144125" y="4822825"/>
          <p14:tracePt t="93408" x="10134600" y="4822825"/>
          <p14:tracePt t="93456" x="10126663" y="4822825"/>
          <p14:tracePt t="93464" x="10117138" y="4822825"/>
          <p14:tracePt t="93488" x="10117138" y="4813300"/>
          <p14:tracePt t="93504" x="10099675" y="4813300"/>
          <p14:tracePt t="93511" x="10090150" y="4813300"/>
          <p14:tracePt t="93599" x="10109200" y="4822825"/>
          <p14:tracePt t="93608" x="10117138" y="4822825"/>
          <p14:tracePt t="93619" x="10144125" y="4830763"/>
          <p14:tracePt t="93636" x="10180638" y="4857750"/>
          <p14:tracePt t="93653" x="10198100" y="4857750"/>
          <p14:tracePt t="93824" x="10198100" y="4848225"/>
          <p14:tracePt t="94208" x="10206038" y="4848225"/>
          <p14:tracePt t="94216" x="10215563" y="4848225"/>
          <p14:tracePt t="94259" x="10225088" y="4848225"/>
          <p14:tracePt t="94892" x="10215563" y="4857750"/>
          <p14:tracePt t="94924" x="10206038" y="4857750"/>
          <p14:tracePt t="94932" x="10198100" y="4857750"/>
          <p14:tracePt t="94940" x="10188575" y="4857750"/>
          <p14:tracePt t="94955" x="10134600" y="4857750"/>
          <p14:tracePt t="94972" x="10072688" y="4857750"/>
          <p14:tracePt t="94989" x="10010775" y="4857750"/>
          <p14:tracePt t="95005" x="9966325" y="4857750"/>
          <p14:tracePt t="95022" x="9902825" y="4857750"/>
          <p14:tracePt t="95039" x="9840913" y="4857750"/>
          <p14:tracePt t="95055" x="9777413" y="4857750"/>
          <p14:tracePt t="95072" x="9715500" y="4857750"/>
          <p14:tracePt t="95089" x="9617075" y="4857750"/>
          <p14:tracePt t="95105" x="9375775" y="4857750"/>
          <p14:tracePt t="95123" x="8705850" y="4884738"/>
          <p14:tracePt t="95139" x="8180388" y="4929188"/>
          <p14:tracePt t="95156" x="7751763" y="4965700"/>
          <p14:tracePt t="95172" x="7483475" y="4991100"/>
          <p14:tracePt t="95189" x="7394575" y="5000625"/>
          <p14:tracePt t="95206" x="7385050" y="5000625"/>
          <p14:tracePt t="95222" x="7331075" y="5010150"/>
          <p14:tracePt t="95239" x="7259638" y="5045075"/>
          <p14:tracePt t="95256" x="7224713" y="5054600"/>
          <p14:tracePt t="95272" x="7143750" y="5062538"/>
          <p14:tracePt t="95289" x="7045325" y="5089525"/>
          <p14:tracePt t="95305" x="6956425" y="5108575"/>
          <p14:tracePt t="95323" x="6840538" y="5143500"/>
          <p14:tracePt t="95339" x="6680200" y="5197475"/>
          <p14:tracePt t="95356" x="6562725" y="5224463"/>
          <p14:tracePt t="95373" x="6438900" y="5251450"/>
          <p14:tracePt t="95389" x="6296025" y="5268913"/>
          <p14:tracePt t="95406" x="6143625" y="5295900"/>
          <p14:tracePt t="95423" x="5973763" y="5322888"/>
          <p14:tracePt t="95439" x="5795963" y="5340350"/>
          <p14:tracePt t="95456" x="5581650" y="5367338"/>
          <p14:tracePt t="95473" x="5330825" y="5402263"/>
          <p14:tracePt t="95489" x="5062538" y="5419725"/>
          <p14:tracePt t="95506" x="4803775" y="5438775"/>
          <p14:tracePt t="95523" x="4491038" y="5465763"/>
          <p14:tracePt t="95540" x="4340225" y="5491163"/>
          <p14:tracePt t="95557" x="4313238" y="5500688"/>
          <p14:tracePt t="95573" x="4286250" y="5510213"/>
          <p14:tracePt t="95590" x="4251325" y="5510213"/>
          <p14:tracePt t="95606" x="4205288" y="5518150"/>
          <p14:tracePt t="95623" x="4116388" y="5537200"/>
          <p14:tracePt t="95640" x="4037013" y="5545138"/>
          <p14:tracePt t="95656" x="3965575" y="5545138"/>
          <p14:tracePt t="95673" x="3938588" y="5562600"/>
          <p14:tracePt t="95676" x="3919538" y="5562600"/>
          <p14:tracePt t="95690" x="3894138" y="5562600"/>
          <p14:tracePt t="95707" x="3803650" y="5572125"/>
          <p14:tracePt t="95723" x="3751263" y="5572125"/>
          <p14:tracePt t="95740" x="3697288" y="5589588"/>
          <p14:tracePt t="95756" x="3660775" y="5599113"/>
          <p14:tracePt t="95773" x="3625850" y="5599113"/>
          <p14:tracePt t="95790" x="3598863" y="5599113"/>
          <p14:tracePt t="95807" x="3581400" y="5599113"/>
          <p14:tracePt t="95823" x="3562350" y="5599113"/>
          <p14:tracePt t="95840" x="3536950" y="5599113"/>
          <p14:tracePt t="95856" x="3500438" y="5599113"/>
          <p14:tracePt t="95873" x="3465513" y="5599113"/>
          <p14:tracePt t="95890" x="3438525" y="5599113"/>
          <p14:tracePt t="95907" x="3419475" y="5599113"/>
          <p14:tracePt t="96068" x="3429000" y="5589588"/>
          <p14:tracePt t="96076" x="3438525" y="5589588"/>
          <p14:tracePt t="96084" x="3446463" y="5589588"/>
          <p14:tracePt t="96092" x="3455988" y="5589588"/>
          <p14:tracePt t="96108" x="3473450" y="5589588"/>
          <p14:tracePt t="96124" x="3482975" y="5589588"/>
          <p14:tracePt t="96141" x="3500438" y="5589588"/>
          <p14:tracePt t="96220" x="3509963" y="5589588"/>
          <p14:tracePt t="96300" x="3527425" y="5589588"/>
          <p14:tracePt t="96316" x="3536950" y="5589588"/>
          <p14:tracePt t="96332" x="3544888" y="5589588"/>
          <p14:tracePt t="96380" x="3554413" y="5589588"/>
          <p14:tracePt t="96396" x="3571875" y="5581650"/>
          <p14:tracePt t="96411" x="3581400" y="5581650"/>
          <p14:tracePt t="96420" x="3589338" y="5581650"/>
          <p14:tracePt t="96428" x="3608388" y="5581650"/>
          <p14:tracePt t="96444" x="3616325" y="5581650"/>
          <p14:tracePt t="96458" x="3633788" y="5581650"/>
          <p14:tracePt t="96475" x="3660775" y="5581650"/>
          <p14:tracePt t="96491" x="3670300" y="5581650"/>
          <p14:tracePt t="96508" x="3687763" y="5581650"/>
          <p14:tracePt t="96524" x="3705225" y="5581650"/>
          <p14:tracePt t="96541" x="3741738" y="5562600"/>
          <p14:tracePt t="96558" x="3759200" y="5554663"/>
          <p14:tracePt t="96574" x="3776663" y="5554663"/>
          <p14:tracePt t="96591" x="3795713" y="5554663"/>
          <p14:tracePt t="96636" x="3803650" y="5554663"/>
          <p14:tracePt t="96644" x="3813175" y="5554663"/>
          <p14:tracePt t="96658" x="3822700" y="5554663"/>
          <p14:tracePt t="96675" x="3884613" y="5581650"/>
          <p14:tracePt t="96691" x="3902075" y="5599113"/>
          <p14:tracePt t="96708" x="3929063" y="5626100"/>
          <p14:tracePt t="96725" x="3946525" y="5626100"/>
          <p14:tracePt t="96742" x="3956050" y="5626100"/>
          <p14:tracePt t="96788" x="3965575" y="5626100"/>
          <p14:tracePt t="96804" x="3973513" y="5626100"/>
          <p14:tracePt t="96812" x="3983038" y="5626100"/>
          <p14:tracePt t="96825" x="4000500" y="5626100"/>
          <p14:tracePt t="96842" x="4017963" y="5616575"/>
          <p14:tracePt t="96859" x="4054475" y="5616575"/>
          <p14:tracePt t="96875" x="4081463" y="5616575"/>
          <p14:tracePt t="96892" x="4098925" y="5599113"/>
          <p14:tracePt t="96908" x="4125913" y="5599113"/>
          <p14:tracePt t="96925" x="4133850" y="5599113"/>
          <p14:tracePt t="96942" x="4160838" y="5599113"/>
          <p14:tracePt t="96958" x="4179888" y="5599113"/>
          <p14:tracePt t="96975" x="4205288" y="5599113"/>
          <p14:tracePt t="96992" x="4214813" y="5599113"/>
          <p14:tracePt t="97009" x="4224338" y="5599113"/>
          <p14:tracePt t="97025" x="4241800" y="5599113"/>
          <p14:tracePt t="97042" x="4268788" y="5599113"/>
          <p14:tracePt t="97059" x="4286250" y="5599113"/>
          <p14:tracePt t="97076" x="4313238" y="5599113"/>
          <p14:tracePt t="97092" x="4357688" y="5599113"/>
          <p14:tracePt t="97109" x="4411663" y="5599113"/>
          <p14:tracePt t="97126" x="4483100" y="5599113"/>
          <p14:tracePt t="97142" x="4572000" y="5599113"/>
          <p14:tracePt t="97159" x="4616450" y="5599113"/>
          <p14:tracePt t="97175" x="4687888" y="5599113"/>
          <p14:tracePt t="97192" x="4732338" y="5599113"/>
          <p14:tracePt t="97226" x="4741863" y="5589588"/>
          <p14:tracePt t="97260" x="4751388" y="5581650"/>
          <p14:tracePt t="97267" x="4751388" y="5572125"/>
          <p14:tracePt t="97276" x="4759325" y="5562600"/>
          <p14:tracePt t="97300" x="4776788" y="5562600"/>
          <p14:tracePt t="97309" x="4795838" y="5562600"/>
          <p14:tracePt t="97326" x="4813300" y="5562600"/>
          <p14:tracePt t="97343" x="4848225" y="5572125"/>
          <p14:tracePt t="97360" x="4867275" y="5572125"/>
          <p14:tracePt t="97392" x="4884738" y="5572125"/>
          <p14:tracePt t="97426" x="4894263" y="5572125"/>
          <p14:tracePt t="97443" x="4919663" y="5572125"/>
          <p14:tracePt t="97459" x="4929188" y="5572125"/>
          <p14:tracePt t="97476" x="4938713" y="5572125"/>
          <p14:tracePt t="97580" x="4956175" y="5572125"/>
          <p14:tracePt t="97599" x="4956175" y="5562600"/>
          <p14:tracePt t="97616" x="4965700" y="5545138"/>
          <p14:tracePt t="97623" x="4973638" y="5537200"/>
          <p14:tracePt t="97632" x="4973638" y="5518150"/>
          <p14:tracePt t="97647" x="4983163" y="5510213"/>
          <p14:tracePt t="97664" x="4991100" y="5491163"/>
          <p14:tracePt t="97677" x="5000625" y="5491163"/>
          <p14:tracePt t="106783" x="5037138" y="5491163"/>
          <p14:tracePt t="106792" x="5045075" y="5491163"/>
          <p14:tracePt t="106799" x="5108575" y="5491163"/>
          <p14:tracePt t="106809" x="5170488" y="5491163"/>
          <p14:tracePt t="106826" x="5241925" y="5491163"/>
          <p14:tracePt t="106843" x="5259388" y="5518150"/>
          <p14:tracePt t="106859" x="5313363" y="5581650"/>
          <p14:tracePt t="106876" x="5394325" y="5608638"/>
          <p14:tracePt t="106893" x="5554663" y="5653088"/>
          <p14:tracePt t="106910" x="5741988" y="5670550"/>
          <p14:tracePt t="106927" x="6045200" y="5670550"/>
          <p14:tracePt t="106943" x="6170613" y="5670550"/>
          <p14:tracePt t="106960" x="6215063" y="5680075"/>
          <p14:tracePt t="106976" x="6232525" y="5680075"/>
          <p14:tracePt t="106993" x="6259513" y="5680075"/>
          <p14:tracePt t="107010" x="6313488" y="5680075"/>
          <p14:tracePt t="107026" x="6384925" y="5680075"/>
          <p14:tracePt t="107043" x="6465888" y="5670550"/>
          <p14:tracePt t="107060" x="6581775" y="5634038"/>
          <p14:tracePt t="107077" x="6680200" y="5581650"/>
          <p14:tracePt t="107093" x="6742113" y="5554663"/>
          <p14:tracePt t="107110" x="6769100" y="5545138"/>
          <p14:tracePt t="107127" x="6894513" y="5510213"/>
          <p14:tracePt t="107144" x="7143750" y="5456238"/>
          <p14:tracePt t="107160" x="7394575" y="5419725"/>
          <p14:tracePt t="107177" x="7616825" y="5384800"/>
          <p14:tracePt t="107194" x="7751763" y="5375275"/>
          <p14:tracePt t="107210" x="7759700" y="5375275"/>
          <p14:tracePt t="107227" x="7777163" y="5375275"/>
          <p14:tracePt t="107244" x="7796213" y="5367338"/>
          <p14:tracePt t="107260" x="7848600" y="5348288"/>
          <p14:tracePt t="107277" x="7902575" y="5330825"/>
          <p14:tracePt t="107294" x="7956550" y="5322888"/>
          <p14:tracePt t="107310" x="7991475" y="5303838"/>
          <p14:tracePt t="107448" x="7983538" y="5303838"/>
          <p14:tracePt t="107456" x="7956550" y="5303838"/>
          <p14:tracePt t="107464" x="7947025" y="5303838"/>
          <p14:tracePt t="107478" x="7920038" y="5313363"/>
          <p14:tracePt t="107495" x="7848600" y="5340350"/>
          <p14:tracePt t="107511" x="7751763" y="5375275"/>
          <p14:tracePt t="107528" x="7688263" y="5394325"/>
          <p14:tracePt t="107544" x="7626350" y="5411788"/>
          <p14:tracePt t="107561" x="7599363" y="5419725"/>
          <p14:tracePt t="107578" x="7572375" y="5429250"/>
          <p14:tracePt t="107594" x="7554913" y="5438775"/>
          <p14:tracePt t="107628" x="7545388" y="5438775"/>
          <p14:tracePt t="107664" x="7537450" y="5446713"/>
          <p14:tracePt t="107672" x="7527925" y="5446713"/>
          <p14:tracePt t="107680" x="7527925" y="5456238"/>
          <p14:tracePt t="107695" x="7518400" y="5456238"/>
          <p14:tracePt t="107711" x="7510463" y="5465763"/>
          <p14:tracePt t="107728" x="7483475" y="5473700"/>
          <p14:tracePt t="107745" x="7456488" y="5473700"/>
          <p14:tracePt t="107762" x="7446963" y="5473700"/>
          <p14:tracePt t="107778" x="7429500" y="5473700"/>
          <p14:tracePt t="107795" x="7419975" y="5473700"/>
          <p14:tracePt t="107857" x="7412038" y="5473700"/>
          <p14:tracePt t="107888" x="7402513" y="5473700"/>
          <p14:tracePt t="107999" x="7394575" y="5456238"/>
          <p14:tracePt t="108047" x="7394575" y="5438775"/>
          <p14:tracePt t="108056" x="7394575" y="5429250"/>
          <p14:tracePt t="108080" x="7394575" y="5419725"/>
          <p14:tracePt t="108088" x="7394575" y="5411788"/>
          <p14:tracePt t="108096" x="7394575" y="5402263"/>
          <p14:tracePt t="108112" x="7394575" y="5384800"/>
          <p14:tracePt t="108129" x="7394575" y="5367338"/>
          <p14:tracePt t="108145" x="7394575" y="5330825"/>
          <p14:tracePt t="108179" x="7394575" y="5322888"/>
          <p14:tracePt t="119095" x="7385050" y="5313363"/>
          <p14:tracePt t="119111" x="7367588" y="5330825"/>
          <p14:tracePt t="119119" x="7348538" y="5357813"/>
          <p14:tracePt t="119132" x="7340600" y="5375275"/>
          <p14:tracePt t="120352" x="7331075" y="5394325"/>
          <p14:tracePt t="120371" x="7323138" y="5394325"/>
          <p14:tracePt t="120380" x="7313613" y="5394325"/>
          <p14:tracePt t="120387" x="7313613" y="5384800"/>
          <p14:tracePt t="120401" x="7313613" y="5375275"/>
          <p14:tracePt t="120420" x="7313613" y="5367338"/>
          <p14:tracePt t="120435" x="7304088" y="5357813"/>
          <p14:tracePt t="120451" x="7304088" y="5340350"/>
          <p14:tracePt t="121099" x="7323138" y="5357813"/>
          <p14:tracePt t="121107" x="7340600" y="5367338"/>
          <p14:tracePt t="121119" x="7385050" y="5367338"/>
          <p14:tracePt t="121135" x="7554913" y="5367338"/>
          <p14:tracePt t="121152" x="7759700" y="5348288"/>
          <p14:tracePt t="121169" x="7894638" y="5322888"/>
          <p14:tracePt t="121185" x="7991475" y="5295900"/>
          <p14:tracePt t="121202" x="8001000" y="5286375"/>
          <p14:tracePt t="121260" x="8010525" y="5286375"/>
          <p14:tracePt t="121267" x="8018463" y="5286375"/>
          <p14:tracePt t="121275" x="8037513" y="5276850"/>
          <p14:tracePt t="121286" x="8045450" y="5276850"/>
          <p14:tracePt t="121302" x="8108950" y="5276850"/>
          <p14:tracePt t="121319" x="8143875" y="5276850"/>
          <p14:tracePt t="121336" x="8161338" y="5276850"/>
          <p14:tracePt t="121352" x="8180388" y="5276850"/>
          <p14:tracePt t="121369" x="8205788" y="5276850"/>
          <p14:tracePt t="121386" x="8224838" y="5276850"/>
          <p14:tracePt t="121403" x="8313738" y="5268913"/>
          <p14:tracePt t="121419" x="8385175" y="5259388"/>
          <p14:tracePt t="121436" x="8394700" y="5259388"/>
          <p14:tracePt t="121469" x="8402638" y="5251450"/>
          <p14:tracePt t="121486" x="8429625" y="5214938"/>
          <p14:tracePt t="121503" x="8429625" y="5205413"/>
        </p14:tracePtLst>
      </p14:laserTraceLst>
    </p:ext>
  </p:extLs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3582" y="0"/>
            <a:ext cx="10235821" cy="771488"/>
          </a:xfrm>
        </p:spPr>
        <p:txBody>
          <a:bodyPr/>
          <a:lstStyle/>
          <a:p>
            <a:pPr algn="ctr"/>
            <a:r>
              <a:rPr lang="pt-BR" dirty="0" smtClean="0"/>
              <a:t>Perdas de carga localizadas</a:t>
            </a:r>
            <a:endParaRPr lang="pt-BR" baseline="-25000" dirty="0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4294967295"/>
          </p:nvPr>
        </p:nvSpPr>
        <p:spPr>
          <a:xfrm>
            <a:off x="0" y="6492875"/>
            <a:ext cx="4727848" cy="365125"/>
          </a:xfrm>
          <a:prstGeom prst="rect">
            <a:avLst/>
          </a:prstGeom>
        </p:spPr>
        <p:txBody>
          <a:bodyPr/>
          <a:lstStyle>
            <a:lvl1pPr>
              <a:defRPr i="1" baseline="0">
                <a:solidFill>
                  <a:srgbClr val="C00000"/>
                </a:solidFill>
              </a:defRPr>
            </a:lvl1pPr>
          </a:lstStyle>
          <a:p>
            <a:r>
              <a:rPr lang="pt-BR" sz="1600" dirty="0"/>
              <a:t>Prof. Fernando Campos Mendonça – ESALQ/USP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Espaço Reservado para Conteúdo 7"/>
              <p:cNvSpPr>
                <a:spLocks noGrp="1"/>
              </p:cNvSpPr>
              <p:nvPr>
                <p:ph idx="1"/>
              </p:nvPr>
            </p:nvSpPr>
            <p:spPr>
              <a:xfrm>
                <a:off x="768627" y="1152940"/>
                <a:ext cx="10840277" cy="5024024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14:m>
                  <m:oMath xmlns:m="http://schemas.openxmlformats.org/officeDocument/2006/math">
                    <m:r>
                      <a:rPr lang="pt-BR" i="1" smtClean="0">
                        <a:latin typeface="Cambria Math" panose="02040503050406030204" pitchFamily="18" charset="0"/>
                      </a:rPr>
                      <m:t>h𝑓</m:t>
                    </m:r>
                    <m:r>
                      <a:rPr lang="pt-BR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pt-B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pt-B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pt-B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  <m:sup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pt-BR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𝑔</m:t>
                        </m:r>
                      </m:den>
                    </m:f>
                  </m:oMath>
                </a14:m>
                <a:r>
                  <a:rPr lang="pt-BR" dirty="0" smtClean="0"/>
                  <a:t>		</a:t>
                </a:r>
                <a:r>
                  <a:rPr lang="pt-BR" sz="2600" dirty="0" smtClean="0"/>
                  <a:t>K</a:t>
                </a:r>
                <a:r>
                  <a:rPr lang="pt-BR" sz="2600" baseline="-25000" dirty="0" smtClean="0"/>
                  <a:t>P</a:t>
                </a:r>
                <a:r>
                  <a:rPr lang="pt-BR" sz="2600" dirty="0" smtClean="0"/>
                  <a:t> – coeficiente obtido por experimentação (Tabelas)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:endParaRPr lang="pt-BR" sz="1500" dirty="0" smtClean="0"/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pt-BR" sz="3100" dirty="0" smtClean="0"/>
                  <a:t>Método alternativo: Comprimentos equivalentes</a:t>
                </a:r>
              </a:p>
              <a:p>
                <a:pPr marL="542925" indent="-265113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</a:pPr>
                <a:r>
                  <a:rPr lang="pt-BR" sz="2600" dirty="0" smtClean="0"/>
                  <a:t>Cada peça causa hf equivalente a certo comprimento da tubulação de mesmo diâmetro</a:t>
                </a:r>
              </a:p>
              <a:p>
                <a:pPr marL="542925" indent="-265113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</a:pPr>
                <a:r>
                  <a:rPr lang="pt-BR" sz="2600" dirty="0" smtClean="0"/>
                  <a:t>L</a:t>
                </a:r>
                <a:r>
                  <a:rPr lang="pt-BR" sz="2600" baseline="-25000" dirty="0" smtClean="0"/>
                  <a:t>T</a:t>
                </a:r>
                <a:r>
                  <a:rPr lang="pt-BR" sz="2600" dirty="0" smtClean="0"/>
                  <a:t> = L + Le			L – comprimento da tubulação</a:t>
                </a:r>
              </a:p>
              <a:p>
                <a:pPr marL="277812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pt-BR" sz="2600" dirty="0"/>
                  <a:t>	</a:t>
                </a:r>
                <a:r>
                  <a:rPr lang="pt-BR" sz="2600" dirty="0" smtClean="0"/>
                  <a:t>			Le – </a:t>
                </a:r>
                <a:r>
                  <a:rPr lang="pt-BR" sz="2600" dirty="0"/>
                  <a:t>comprimento equivalente ao da </a:t>
                </a:r>
                <a:r>
                  <a:rPr lang="pt-BR" sz="2600" dirty="0" smtClean="0"/>
                  <a:t>peça</a:t>
                </a:r>
              </a:p>
              <a:p>
                <a:pPr marL="277812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600" b="0" i="1" smtClean="0">
                          <a:latin typeface="Cambria Math" panose="02040503050406030204" pitchFamily="18" charset="0"/>
                        </a:rPr>
                        <m:t>h𝑓</m:t>
                      </m:r>
                      <m:r>
                        <a:rPr lang="pt-BR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600" b="0" i="1" smtClean="0">
                          <a:latin typeface="Cambria Math" panose="02040503050406030204" pitchFamily="18" charset="0"/>
                        </a:rPr>
                        <m:t>𝐾</m:t>
                      </m:r>
                      <m:sSub>
                        <m:sSubPr>
                          <m:ctrlPr>
                            <a:rPr lang="pt-BR" sz="2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26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pt-BR" sz="26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pt-BR" sz="2600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pt-BR" sz="2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6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sz="26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p>
                              <m:r>
                                <a:rPr lang="pt-BR" sz="26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  <m:r>
                            <a:rPr lang="pt-BR" sz="2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sSup>
                            <m:sSupPr>
                              <m:ctrlPr>
                                <a:rPr lang="pt-BR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6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sz="26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pt-BR" sz="2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pt-BR" sz="2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pt-BR" sz="2600" dirty="0" smtClean="0"/>
              </a:p>
              <a:p>
                <a:pPr marL="277812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pt-BR" sz="2600" dirty="0" smtClean="0"/>
                  <a:t>Obs.: Ambos os métodos têm falhas e as perdas localizadas não correspondem às medidas</a:t>
                </a:r>
              </a:p>
            </p:txBody>
          </p:sp>
        </mc:Choice>
        <mc:Fallback>
          <p:sp>
            <p:nvSpPr>
              <p:cNvPr id="8" name="Espaço Reservado para Conteúdo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8627" y="1152940"/>
                <a:ext cx="10840277" cy="5024024"/>
              </a:xfrm>
              <a:blipFill rotWithShape="0">
                <a:blip r:embed="rId3"/>
                <a:stretch>
                  <a:fillRect l="-101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76613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141"/>
    </mc:Choice>
    <mc:Fallback xmlns="">
      <p:transition spd="slow" advTm="123141"/>
    </mc:Fallback>
  </mc:AlternateContent>
  <p:timing>
    <p:tnLst>
      <p:par>
        <p:cTn id="1" dur="indefinite" restart="never" nodeType="tmRoot"/>
      </p:par>
    </p:tnLst>
  </p:timing>
  <p:extLst mod="1">
    <p:ext uri="{3A86A75C-4F4B-4683-9AE1-C65F6400EC91}">
      <p14:laserTraceLst xmlns:p14="http://schemas.microsoft.com/office/powerpoint/2010/main">
        <p14:tracePtLst>
          <p14:tracePt t="13164" x="608013" y="4991100"/>
          <p14:tracePt t="13404" x="625475" y="4965700"/>
          <p14:tracePt t="13413" x="625475" y="4956175"/>
          <p14:tracePt t="13420" x="660400" y="4902200"/>
          <p14:tracePt t="13428" x="731838" y="4786313"/>
          <p14:tracePt t="13442" x="822325" y="4598988"/>
          <p14:tracePt t="13458" x="1071563" y="4152900"/>
          <p14:tracePt t="13476" x="1339850" y="3697288"/>
          <p14:tracePt t="13492" x="1455738" y="3536950"/>
          <p14:tracePt t="13509" x="1517650" y="3438525"/>
          <p14:tracePt t="13525" x="1527175" y="3429000"/>
          <p14:tracePt t="13542" x="1536700" y="3429000"/>
          <p14:tracePt t="13724" x="1527175" y="3429000"/>
          <p14:tracePt t="13740" x="1509713" y="3402013"/>
          <p14:tracePt t="13748" x="1509713" y="3367088"/>
          <p14:tracePt t="13759" x="1509713" y="3313113"/>
          <p14:tracePt t="13776" x="1509713" y="3133725"/>
          <p14:tracePt t="13792" x="1490663" y="2938463"/>
          <p14:tracePt t="13809" x="1482725" y="2795588"/>
          <p14:tracePt t="13826" x="1465263" y="2652713"/>
          <p14:tracePt t="13843" x="1455738" y="2589213"/>
          <p14:tracePt t="13859" x="1428750" y="2571750"/>
          <p14:tracePt t="14060" x="1419225" y="2571750"/>
          <p14:tracePt t="14068" x="1393825" y="2571750"/>
          <p14:tracePt t="14077" x="1366838" y="2571750"/>
          <p14:tracePt t="14093" x="1322388" y="2571750"/>
          <p14:tracePt t="14110" x="1312863" y="2571750"/>
          <p14:tracePt t="14126" x="1295400" y="2571750"/>
          <p14:tracePt t="14143" x="1276350" y="2571750"/>
          <p14:tracePt t="14160" x="1268413" y="2571750"/>
          <p14:tracePt t="14764" x="1241425" y="2571750"/>
          <p14:tracePt t="14772" x="1231900" y="2571750"/>
          <p14:tracePt t="14781" x="1204913" y="2571750"/>
          <p14:tracePt t="14794" x="1187450" y="2571750"/>
          <p14:tracePt t="14836" x="1179513" y="2581275"/>
          <p14:tracePt t="14844" x="1169988" y="2589213"/>
          <p14:tracePt t="14852" x="1160463" y="2598738"/>
          <p14:tracePt t="14884" x="1160463" y="2608263"/>
          <p14:tracePt t="14892" x="1160463" y="2616200"/>
          <p14:tracePt t="14908" x="1160463" y="2633663"/>
          <p14:tracePt t="14916" x="1179513" y="2660650"/>
          <p14:tracePt t="14928" x="1187450" y="2679700"/>
          <p14:tracePt t="14945" x="1204913" y="2705100"/>
          <p14:tracePt t="14961" x="1214438" y="2724150"/>
          <p14:tracePt t="14978" x="1250950" y="2786063"/>
          <p14:tracePt t="14996" x="1339850" y="2847975"/>
          <p14:tracePt t="15012" x="1374775" y="2874963"/>
          <p14:tracePt t="15028" x="1401763" y="2894013"/>
          <p14:tracePt t="15045" x="1419225" y="2911475"/>
          <p14:tracePt t="15078" x="1419225" y="2919413"/>
          <p14:tracePt t="15152" x="1419225" y="2938463"/>
          <p14:tracePt t="15168" x="1419225" y="2955925"/>
          <p14:tracePt t="15184" x="1419225" y="2973388"/>
          <p14:tracePt t="15192" x="1419225" y="2982913"/>
          <p14:tracePt t="15216" x="1419225" y="2990850"/>
          <p14:tracePt t="15224" x="1419225" y="3000375"/>
          <p14:tracePt t="15297" x="1419225" y="3009900"/>
          <p14:tracePt t="15304" x="1419225" y="3017838"/>
          <p14:tracePt t="15313" x="1419225" y="3036888"/>
          <p14:tracePt t="15329" x="1419225" y="3054350"/>
          <p14:tracePt t="15345" x="1419225" y="3062288"/>
          <p14:tracePt t="15362" x="1419225" y="3098800"/>
          <p14:tracePt t="15379" x="1411288" y="3098800"/>
          <p14:tracePt t="15395" x="1411288" y="3108325"/>
          <p14:tracePt t="15412" x="1401763" y="3133725"/>
          <p14:tracePt t="15429" x="1393825" y="3143250"/>
          <p14:tracePt t="15536" x="1384300" y="3143250"/>
          <p14:tracePt t="15552" x="1374775" y="3143250"/>
          <p14:tracePt t="15568" x="1366838" y="3143250"/>
          <p14:tracePt t="15584" x="1357313" y="3143250"/>
          <p14:tracePt t="15632" x="1347788" y="3143250"/>
          <p14:tracePt t="15648" x="1330325" y="3143250"/>
          <p14:tracePt t="15656" x="1322388" y="3143250"/>
          <p14:tracePt t="15665" x="1312863" y="3143250"/>
          <p14:tracePt t="15680" x="1285875" y="3143250"/>
          <p14:tracePt t="15696" x="1276350" y="3116263"/>
          <p14:tracePt t="15713" x="1276350" y="3027363"/>
          <p14:tracePt t="15729" x="1276350" y="2982913"/>
          <p14:tracePt t="15746" x="1268413" y="2946400"/>
          <p14:tracePt t="15763" x="1258888" y="2938463"/>
          <p14:tracePt t="15780" x="1250950" y="2938463"/>
          <p14:tracePt t="15840" x="1241425" y="2938463"/>
          <p14:tracePt t="16161" x="1241425" y="2919413"/>
          <p14:tracePt t="16176" x="1241425" y="2911475"/>
          <p14:tracePt t="16184" x="1241425" y="2894013"/>
          <p14:tracePt t="16208" x="1241425" y="2874963"/>
          <p14:tracePt t="16217" x="1241425" y="2857500"/>
          <p14:tracePt t="16230" x="1241425" y="2840038"/>
          <p14:tracePt t="16248" x="1241425" y="2803525"/>
          <p14:tracePt t="16264" x="1241425" y="2759075"/>
          <p14:tracePt t="16281" x="1223963" y="2724150"/>
          <p14:tracePt t="16297" x="1214438" y="2687638"/>
          <p14:tracePt t="16314" x="1214438" y="2652713"/>
          <p14:tracePt t="16331" x="1196975" y="2625725"/>
          <p14:tracePt t="16348" x="1196975" y="2589213"/>
          <p14:tracePt t="16364" x="1179513" y="2571750"/>
          <p14:tracePt t="16448" x="1169988" y="2554288"/>
          <p14:tracePt t="16456" x="1169988" y="2544763"/>
          <p14:tracePt t="16672" x="1152525" y="2536825"/>
          <p14:tracePt t="16688" x="1143000" y="2527300"/>
          <p14:tracePt t="16720" x="1143000" y="2517775"/>
          <p14:tracePt t="16736" x="1143000" y="2509838"/>
          <p14:tracePt t="16752" x="1143000" y="2482850"/>
          <p14:tracePt t="16760" x="1143000" y="2473325"/>
          <p14:tracePt t="16768" x="1143000" y="2438400"/>
          <p14:tracePt t="16781" x="1143000" y="2428875"/>
          <p14:tracePt t="16798" x="1143000" y="2401888"/>
          <p14:tracePt t="16815" x="1143000" y="2384425"/>
          <p14:tracePt t="16880" x="1133475" y="2374900"/>
          <p14:tracePt t="16920" x="1125538" y="2374900"/>
          <p14:tracePt t="16928" x="1116013" y="2374900"/>
          <p14:tracePt t="16992" x="1098550" y="2374900"/>
          <p14:tracePt t="17000" x="1081088" y="2384425"/>
          <p14:tracePt t="17008" x="1081088" y="2393950"/>
          <p14:tracePt t="17017" x="1062038" y="2401888"/>
          <p14:tracePt t="17032" x="1054100" y="2411413"/>
          <p14:tracePt t="17049" x="1017588" y="2419350"/>
          <p14:tracePt t="17065" x="982663" y="2438400"/>
          <p14:tracePt t="17082" x="973138" y="2455863"/>
          <p14:tracePt t="17216" x="965200" y="2455863"/>
          <p14:tracePt t="17393" x="973138" y="2455863"/>
          <p14:tracePt t="17400" x="973138" y="2446338"/>
          <p14:tracePt t="17408" x="982663" y="2438400"/>
          <p14:tracePt t="17417" x="1000125" y="2428875"/>
          <p14:tracePt t="17433" x="1009650" y="2419350"/>
          <p14:tracePt t="17449" x="1044575" y="2393950"/>
          <p14:tracePt t="17466" x="1054100" y="2374900"/>
          <p14:tracePt t="17552" x="1054100" y="2393950"/>
          <p14:tracePt t="17568" x="1054100" y="2401888"/>
          <p14:tracePt t="17585" x="1054100" y="2411413"/>
          <p14:tracePt t="17616" x="1054100" y="2428875"/>
          <p14:tracePt t="17633" x="1062038" y="2438400"/>
          <p14:tracePt t="17776" x="1062038" y="2455863"/>
          <p14:tracePt t="17784" x="1062038" y="2465388"/>
          <p14:tracePt t="18056" x="1062038" y="2473325"/>
          <p14:tracePt t="18548" x="1054100" y="2482850"/>
          <p14:tracePt t="18557" x="1054100" y="2490788"/>
          <p14:tracePt t="18568" x="1044575" y="2490788"/>
          <p14:tracePt t="18584" x="1027113" y="2500313"/>
          <p14:tracePt t="18660" x="1009650" y="2509838"/>
          <p14:tracePt t="18709" x="1000125" y="2509838"/>
          <p14:tracePt t="18716" x="990600" y="2509838"/>
          <p14:tracePt t="18836" x="982663" y="2509838"/>
          <p14:tracePt t="18884" x="973138" y="2509838"/>
          <p14:tracePt t="18900" x="965200" y="2509838"/>
          <p14:tracePt t="19140" x="965200" y="2500313"/>
          <p14:tracePt t="32164" x="965200" y="2490788"/>
          <p14:tracePt t="32197" x="965200" y="2500313"/>
          <p14:tracePt t="32244" x="965200" y="2517775"/>
          <p14:tracePt t="32252" x="965200" y="2527300"/>
          <p14:tracePt t="36260" x="965200" y="2536825"/>
          <p14:tracePt t="36276" x="946150" y="2536825"/>
          <p14:tracePt t="36340" x="946150" y="2544763"/>
          <p14:tracePt t="36348" x="928688" y="2562225"/>
          <p14:tracePt t="36356" x="928688" y="2571750"/>
          <p14:tracePt t="36367" x="919163" y="2571750"/>
          <p14:tracePt t="36388" x="919163" y="2581275"/>
          <p14:tracePt t="36452" x="919163" y="2589213"/>
          <p14:tracePt t="36460" x="919163" y="2598738"/>
          <p14:tracePt t="36548" x="911225" y="2598738"/>
          <p14:tracePt t="36556" x="901700" y="2608263"/>
          <p14:tracePt t="36597" x="893763" y="2608263"/>
          <p14:tracePt t="36612" x="884238" y="2608263"/>
          <p14:tracePt t="37584" x="874713" y="2608263"/>
          <p14:tracePt t="40732" x="874713" y="2625725"/>
          <p14:tracePt t="40741" x="866775" y="2625725"/>
          <p14:tracePt t="40764" x="857250" y="2633663"/>
          <p14:tracePt t="40772" x="847725" y="2652713"/>
          <p14:tracePt t="40780" x="830263" y="2670175"/>
          <p14:tracePt t="40791" x="830263" y="2679700"/>
          <p14:tracePt t="40808" x="822325" y="2697163"/>
          <p14:tracePt t="40824" x="822325" y="2724150"/>
          <p14:tracePt t="40841" x="822325" y="2732088"/>
          <p14:tracePt t="40858" x="812800" y="2732088"/>
          <p14:tracePt t="40875" x="785813" y="2776538"/>
          <p14:tracePt t="40892" x="758825" y="2803525"/>
          <p14:tracePt t="40908" x="741363" y="2840038"/>
          <p14:tracePt t="40925" x="731838" y="2847975"/>
          <p14:tracePt t="40941" x="723900" y="2874963"/>
          <p14:tracePt t="40958" x="714375" y="2884488"/>
          <p14:tracePt t="40975" x="696913" y="2911475"/>
          <p14:tracePt t="40992" x="687388" y="2919413"/>
          <p14:tracePt t="41009" x="669925" y="2928938"/>
          <p14:tracePt t="41025" x="669925" y="2938463"/>
          <p14:tracePt t="41041" x="660400" y="2938463"/>
          <p14:tracePt t="41680" x="660400" y="2955925"/>
          <p14:tracePt t="41696" x="679450" y="2955925"/>
          <p14:tracePt t="41704" x="704850" y="2955925"/>
          <p14:tracePt t="41712" x="803275" y="2928938"/>
          <p14:tracePt t="41726" x="901700" y="2894013"/>
          <p14:tracePt t="41743" x="1179513" y="2803525"/>
          <p14:tracePt t="41759" x="1758950" y="2643188"/>
          <p14:tracePt t="41776" x="2133600" y="2571750"/>
          <p14:tracePt t="41793" x="2401888" y="2509838"/>
          <p14:tracePt t="41809" x="2768600" y="2411413"/>
          <p14:tracePt t="41826" x="3259138" y="2286000"/>
          <p14:tracePt t="41843" x="3616325" y="2232025"/>
          <p14:tracePt t="41860" x="3867150" y="2214563"/>
          <p14:tracePt t="41876" x="4044950" y="2214563"/>
          <p14:tracePt t="41893" x="4098925" y="2214563"/>
          <p14:tracePt t="41952" x="4116388" y="2214563"/>
          <p14:tracePt t="41960" x="4133850" y="2197100"/>
          <p14:tracePt t="41968" x="4160838" y="2197100"/>
          <p14:tracePt t="41984" x="4170363" y="2197100"/>
          <p14:tracePt t="41993" x="4187825" y="2197100"/>
          <p14:tracePt t="42010" x="4232275" y="2197100"/>
          <p14:tracePt t="42026" x="4276725" y="2224088"/>
          <p14:tracePt t="42043" x="4357688" y="2251075"/>
          <p14:tracePt t="42060" x="4438650" y="2295525"/>
          <p14:tracePt t="42077" x="4518025" y="2357438"/>
          <p14:tracePt t="42093" x="4589463" y="2411413"/>
          <p14:tracePt t="42110" x="4679950" y="2482850"/>
          <p14:tracePt t="42128" x="4732338" y="2562225"/>
          <p14:tracePt t="42144" x="4786313" y="2625725"/>
          <p14:tracePt t="42161" x="4822825" y="2660650"/>
          <p14:tracePt t="42177" x="4857750" y="2687638"/>
          <p14:tracePt t="42194" x="4884738" y="2714625"/>
          <p14:tracePt t="42210" x="4911725" y="2741613"/>
          <p14:tracePt t="42227" x="4946650" y="2768600"/>
          <p14:tracePt t="42244" x="4973638" y="2795588"/>
          <p14:tracePt t="42260" x="5018088" y="2813050"/>
          <p14:tracePt t="42277" x="5062538" y="2830513"/>
          <p14:tracePt t="42294" x="5116513" y="2847975"/>
          <p14:tracePt t="42311" x="5197475" y="2847975"/>
          <p14:tracePt t="42328" x="5295900" y="2847975"/>
          <p14:tracePt t="42344" x="5375275" y="2847975"/>
          <p14:tracePt t="42361" x="5446713" y="2847975"/>
          <p14:tracePt t="42377" x="5537200" y="2847975"/>
          <p14:tracePt t="42394" x="5581650" y="2847975"/>
          <p14:tracePt t="42411" x="5599113" y="2847975"/>
          <p14:tracePt t="42464" x="5608638" y="2857500"/>
          <p14:tracePt t="42472" x="5616575" y="2857500"/>
          <p14:tracePt t="42480" x="5626100" y="2857500"/>
          <p14:tracePt t="42494" x="5634038" y="2867025"/>
          <p14:tracePt t="42736" x="5643563" y="2874963"/>
          <p14:tracePt t="42784" x="5634038" y="2874963"/>
          <p14:tracePt t="42800" x="5599113" y="2884488"/>
          <p14:tracePt t="42880" x="5589588" y="2894013"/>
          <p14:tracePt t="43048" x="5599113" y="2894013"/>
          <p14:tracePt t="43056" x="5608638" y="2894013"/>
          <p14:tracePt t="43064" x="5634038" y="2911475"/>
          <p14:tracePt t="43079" x="5661025" y="2911475"/>
          <p14:tracePt t="43095" x="5680075" y="2919413"/>
          <p14:tracePt t="43112" x="5705475" y="2938463"/>
          <p14:tracePt t="43248" x="5715000" y="2938463"/>
          <p14:tracePt t="43344" x="5732463" y="2938463"/>
          <p14:tracePt t="43856" x="5732463" y="2928938"/>
          <p14:tracePt t="43896" x="5724525" y="2928938"/>
          <p14:tracePt t="43928" x="5715000" y="2928938"/>
          <p14:tracePt t="44444" x="5688013" y="2928938"/>
          <p14:tracePt t="44452" x="5680075" y="2928938"/>
          <p14:tracePt t="44464" x="5670550" y="2928938"/>
          <p14:tracePt t="44481" x="5562600" y="2973388"/>
          <p14:tracePt t="44498" x="5367338" y="3054350"/>
          <p14:tracePt t="44515" x="5126038" y="3125788"/>
          <p14:tracePt t="44517" x="4991100" y="3143250"/>
          <p14:tracePt t="44531" x="4714875" y="3187700"/>
          <p14:tracePt t="44548" x="4456113" y="3197225"/>
          <p14:tracePt t="44565" x="4205288" y="3197225"/>
          <p14:tracePt t="44581" x="3965575" y="3197225"/>
          <p14:tracePt t="44598" x="3732213" y="3152775"/>
          <p14:tracePt t="44614" x="3446463" y="3133725"/>
          <p14:tracePt t="44631" x="3116263" y="3108325"/>
          <p14:tracePt t="44648" x="2751138" y="3108325"/>
          <p14:tracePt t="44665" x="2339975" y="3108325"/>
          <p14:tracePt t="44681" x="1973263" y="3108325"/>
          <p14:tracePt t="44698" x="1670050" y="3108325"/>
          <p14:tracePt t="44715" x="1411288" y="3108325"/>
          <p14:tracePt t="44732" x="1089025" y="3108325"/>
          <p14:tracePt t="44748" x="955675" y="3108325"/>
          <p14:tracePt t="44765" x="901700" y="3108325"/>
          <p14:tracePt t="44781" x="866775" y="3108325"/>
          <p14:tracePt t="44798" x="857250" y="3108325"/>
          <p14:tracePt t="44876" x="857250" y="3098800"/>
          <p14:tracePt t="44884" x="857250" y="3081338"/>
          <p14:tracePt t="44892" x="847725" y="3071813"/>
          <p14:tracePt t="44916" x="830263" y="3054350"/>
          <p14:tracePt t="44924" x="803275" y="3036888"/>
          <p14:tracePt t="44932" x="795338" y="3027363"/>
          <p14:tracePt t="44949" x="741363" y="3000375"/>
          <p14:tracePt t="44965" x="714375" y="2982913"/>
          <p14:tracePt t="44982" x="696913" y="2965450"/>
          <p14:tracePt t="44999" x="679450" y="2955925"/>
          <p14:tracePt t="45015" x="652463" y="2938463"/>
          <p14:tracePt t="45172" x="669925" y="2938463"/>
          <p14:tracePt t="45180" x="687388" y="2938463"/>
          <p14:tracePt t="45188" x="704850" y="2938463"/>
          <p14:tracePt t="45204" x="714375" y="2938463"/>
          <p14:tracePt t="45216" x="741363" y="2938463"/>
          <p14:tracePt t="45232" x="758825" y="2938463"/>
          <p14:tracePt t="45249" x="776288" y="2919413"/>
          <p14:tracePt t="45266" x="785813" y="2919413"/>
          <p14:tracePt t="45283" x="785813" y="2901950"/>
          <p14:tracePt t="45600" x="785813" y="2894013"/>
          <p14:tracePt t="45750" x="776288" y="2894013"/>
          <p14:tracePt t="45767" x="768350" y="2894013"/>
          <p14:tracePt t="45796" x="758825" y="2894013"/>
          <p14:tracePt t="45804" x="750888" y="2894013"/>
          <p14:tracePt t="45817" x="741363" y="2901950"/>
          <p14:tracePt t="45833" x="741363" y="2928938"/>
          <p14:tracePt t="45850" x="741363" y="2965450"/>
          <p14:tracePt t="45867" x="741363" y="3054350"/>
          <p14:tracePt t="45884" x="741363" y="3108325"/>
          <p14:tracePt t="45900" x="741363" y="3170238"/>
          <p14:tracePt t="45917" x="741363" y="3214688"/>
          <p14:tracePt t="45933" x="750888" y="3251200"/>
          <p14:tracePt t="45950" x="750888" y="3286125"/>
          <p14:tracePt t="45967" x="758825" y="3303588"/>
          <p14:tracePt t="46004" x="758825" y="3322638"/>
          <p14:tracePt t="46020" x="758825" y="3330575"/>
          <p14:tracePt t="46212" x="758825" y="3340100"/>
          <p14:tracePt t="46220" x="758825" y="3348038"/>
          <p14:tracePt t="46244" x="758825" y="3357563"/>
          <p14:tracePt t="46260" x="768350" y="3375025"/>
          <p14:tracePt t="46268" x="768350" y="3384550"/>
          <p14:tracePt t="46276" x="768350" y="3394075"/>
          <p14:tracePt t="46284" x="776288" y="3402013"/>
          <p14:tracePt t="46301" x="785813" y="3438525"/>
          <p14:tracePt t="46318" x="803275" y="3465513"/>
          <p14:tracePt t="46334" x="812800" y="3490913"/>
          <p14:tracePt t="46351" x="830263" y="3509963"/>
          <p14:tracePt t="47336" x="822325" y="3517900"/>
          <p14:tracePt t="47352" x="822325" y="3527425"/>
          <p14:tracePt t="47360" x="822325" y="3536950"/>
          <p14:tracePt t="47369" x="812800" y="3554413"/>
          <p14:tracePt t="47386" x="803275" y="3589338"/>
          <p14:tracePt t="47403" x="803275" y="3616325"/>
          <p14:tracePt t="47419" x="803275" y="3660775"/>
          <p14:tracePt t="47436" x="803275" y="3687763"/>
          <p14:tracePt t="47453" x="803275" y="3724275"/>
          <p14:tracePt t="47470" x="803275" y="3768725"/>
          <p14:tracePt t="47486" x="803275" y="3786188"/>
          <p14:tracePt t="47503" x="803275" y="3830638"/>
          <p14:tracePt t="47520" x="803275" y="3875088"/>
          <p14:tracePt t="47537" x="803275" y="3902075"/>
          <p14:tracePt t="47553" x="812800" y="3938588"/>
          <p14:tracePt t="47570" x="822325" y="3983038"/>
          <p14:tracePt t="47586" x="847725" y="4017963"/>
          <p14:tracePt t="47603" x="847725" y="4044950"/>
          <p14:tracePt t="47620" x="866775" y="4062413"/>
          <p14:tracePt t="47637" x="866775" y="4081463"/>
          <p14:tracePt t="47653" x="884238" y="4116388"/>
          <p14:tracePt t="47670" x="901700" y="4152900"/>
          <p14:tracePt t="47687" x="901700" y="4170363"/>
          <p14:tracePt t="47703" x="901700" y="4179888"/>
          <p14:tracePt t="47832" x="911225" y="4187825"/>
          <p14:tracePt t="47840" x="919163" y="4205288"/>
          <p14:tracePt t="47912" x="928688" y="4205288"/>
          <p14:tracePt t="47928" x="955675" y="4214813"/>
          <p14:tracePt t="47944" x="965200" y="4214813"/>
          <p14:tracePt t="47952" x="982663" y="4214813"/>
          <p14:tracePt t="47960" x="990600" y="4214813"/>
          <p14:tracePt t="47970" x="1000125" y="4214813"/>
          <p14:tracePt t="47987" x="1009650" y="4214813"/>
          <p14:tracePt t="48008" x="1017588" y="4214813"/>
          <p14:tracePt t="48020" x="1036638" y="4214813"/>
          <p14:tracePt t="48037" x="1062038" y="4214813"/>
          <p14:tracePt t="48054" x="1081088" y="4205288"/>
          <p14:tracePt t="48057" x="1089025" y="4205288"/>
          <p14:tracePt t="48071" x="1098550" y="4205288"/>
          <p14:tracePt t="48232" x="1098550" y="4197350"/>
          <p14:tracePt t="48264" x="1081088" y="4187825"/>
          <p14:tracePt t="48273" x="1081088" y="4179888"/>
          <p14:tracePt t="48280" x="1071563" y="4179888"/>
          <p14:tracePt t="48288" x="1062038" y="4179888"/>
          <p14:tracePt t="48305" x="1054100" y="4179888"/>
          <p14:tracePt t="48328" x="1027113" y="4160838"/>
          <p14:tracePt t="48338" x="1017588" y="4160838"/>
          <p14:tracePt t="49024" x="1027113" y="4160838"/>
          <p14:tracePt t="49032" x="1036638" y="4160838"/>
          <p14:tracePt t="49048" x="1044575" y="4160838"/>
          <p14:tracePt t="49056" x="1054100" y="4160838"/>
          <p14:tracePt t="49080" x="1062038" y="4160838"/>
          <p14:tracePt t="49304" x="1081088" y="4160838"/>
          <p14:tracePt t="49312" x="1089025" y="4160838"/>
          <p14:tracePt t="49323" x="1108075" y="4160838"/>
          <p14:tracePt t="49340" x="1160463" y="4160838"/>
          <p14:tracePt t="49356" x="1223963" y="4160838"/>
          <p14:tracePt t="49373" x="1258888" y="4160838"/>
          <p14:tracePt t="49390" x="1268413" y="4143375"/>
          <p14:tracePt t="49406" x="1268413" y="4133850"/>
          <p14:tracePt t="49423" x="1231900" y="4116388"/>
          <p14:tracePt t="49440" x="1196975" y="4116388"/>
          <p14:tracePt t="49457" x="1179513" y="4116388"/>
          <p14:tracePt t="50084" x="1214438" y="4116388"/>
          <p14:tracePt t="50092" x="1250950" y="4116388"/>
          <p14:tracePt t="50100" x="1295400" y="4098925"/>
          <p14:tracePt t="50108" x="1339850" y="4071938"/>
          <p14:tracePt t="50124" x="1339850" y="4062413"/>
          <p14:tracePt t="50148" x="1339850" y="4054475"/>
          <p14:tracePt t="50164" x="1330325" y="4037013"/>
          <p14:tracePt t="50174" x="1330325" y="4027488"/>
          <p14:tracePt t="50191" x="1322388" y="4027488"/>
          <p14:tracePt t="50460" x="1312863" y="4027488"/>
          <p14:tracePt t="50468" x="1303338" y="4027488"/>
          <p14:tracePt t="50636" x="1285875" y="4027488"/>
          <p14:tracePt t="50652" x="1276350" y="4027488"/>
          <p14:tracePt t="50660" x="1268413" y="4027488"/>
          <p14:tracePt t="50668" x="1250950" y="4027488"/>
          <p14:tracePt t="50676" x="1241425" y="4027488"/>
          <p14:tracePt t="50692" x="1231900" y="4037013"/>
          <p14:tracePt t="50709" x="1214438" y="4044950"/>
          <p14:tracePt t="50726" x="1204913" y="4054475"/>
          <p14:tracePt t="51884" x="1204913" y="4044950"/>
          <p14:tracePt t="51924" x="1214438" y="4044950"/>
          <p14:tracePt t="52164" x="1231900" y="4044950"/>
          <p14:tracePt t="52340" x="1241425" y="4037013"/>
          <p14:tracePt t="52548" x="1258888" y="4037013"/>
          <p14:tracePt t="52564" x="1268413" y="4027488"/>
          <p14:tracePt t="53169" x="1268413" y="4017963"/>
          <p14:tracePt t="53192" x="1268413" y="4027488"/>
          <p14:tracePt t="53200" x="1268413" y="4044950"/>
          <p14:tracePt t="53208" x="1268413" y="4054475"/>
          <p14:tracePt t="53216" x="1276350" y="4062413"/>
          <p14:tracePt t="53230" x="1285875" y="4081463"/>
          <p14:tracePt t="53247" x="1330325" y="4133850"/>
          <p14:tracePt t="53263" x="1384300" y="4214813"/>
          <p14:tracePt t="53280" x="1428750" y="4268788"/>
          <p14:tracePt t="53297" x="1509713" y="4322763"/>
          <p14:tracePt t="53313" x="1554163" y="4357688"/>
          <p14:tracePt t="53330" x="1633538" y="4402138"/>
          <p14:tracePt t="53347" x="1697038" y="4438650"/>
          <p14:tracePt t="53363" x="1751013" y="4446588"/>
          <p14:tracePt t="53380" x="1866900" y="4483100"/>
          <p14:tracePt t="53397" x="2036763" y="4518025"/>
          <p14:tracePt t="53414" x="2251075" y="4554538"/>
          <p14:tracePt t="53430" x="2455863" y="4572000"/>
          <p14:tracePt t="53447" x="2598738" y="4598988"/>
          <p14:tracePt t="53464" x="2625725" y="4598988"/>
          <p14:tracePt t="53480" x="2652713" y="4616450"/>
          <p14:tracePt t="53497" x="2687638" y="4633913"/>
          <p14:tracePt t="53514" x="2705100" y="4633913"/>
          <p14:tracePt t="53530" x="2751138" y="4652963"/>
          <p14:tracePt t="53547" x="2759075" y="4670425"/>
          <p14:tracePt t="53564" x="2776538" y="4670425"/>
          <p14:tracePt t="53600" x="2786063" y="4670425"/>
          <p14:tracePt t="53624" x="2786063" y="4652963"/>
          <p14:tracePt t="53632" x="2786063" y="4643438"/>
          <p14:tracePt t="53648" x="2776538" y="4608513"/>
          <p14:tracePt t="53664" x="2776538" y="4598988"/>
          <p14:tracePt t="53681" x="2768600" y="4581525"/>
          <p14:tracePt t="53712" x="2751138" y="4572000"/>
          <p14:tracePt t="53720" x="2724150" y="4572000"/>
          <p14:tracePt t="53731" x="2714625" y="4572000"/>
          <p14:tracePt t="53747" x="2679700" y="4554538"/>
          <p14:tracePt t="53764" x="2625725" y="4545013"/>
          <p14:tracePt t="53781" x="2608263" y="4545013"/>
          <p14:tracePt t="53798" x="2581275" y="4545013"/>
          <p14:tracePt t="53815" x="2562225" y="4537075"/>
          <p14:tracePt t="53831" x="2536825" y="4537075"/>
          <p14:tracePt t="53848" x="2500313" y="4537075"/>
          <p14:tracePt t="53865" x="2482850" y="4537075"/>
          <p14:tracePt t="53881" x="2473325" y="4537075"/>
          <p14:tracePt t="53898" x="2465388" y="4537075"/>
          <p14:tracePt t="53984" x="2465388" y="4518025"/>
          <p14:tracePt t="53992" x="2473325" y="4500563"/>
          <p14:tracePt t="54000" x="2490788" y="4491038"/>
          <p14:tracePt t="54015" x="2517775" y="4491038"/>
          <p14:tracePt t="54031" x="2697163" y="4367213"/>
          <p14:tracePt t="54048" x="2867025" y="4286250"/>
          <p14:tracePt t="54065" x="3071813" y="4179888"/>
          <p14:tracePt t="54081" x="3375025" y="4054475"/>
          <p14:tracePt t="54098" x="3633788" y="3990975"/>
          <p14:tracePt t="54115" x="3822700" y="3956050"/>
          <p14:tracePt t="54132" x="3867150" y="3956050"/>
          <p14:tracePt t="54148" x="3884613" y="3956050"/>
          <p14:tracePt t="54165" x="3919538" y="3956050"/>
          <p14:tracePt t="54182" x="3929063" y="3956050"/>
          <p14:tracePt t="54198" x="3956050" y="3973513"/>
          <p14:tracePt t="54215" x="4027488" y="3983038"/>
          <p14:tracePt t="54232" x="4044950" y="3990975"/>
          <p14:tracePt t="54248" x="4081463" y="3990975"/>
          <p14:tracePt t="54265" x="4116388" y="3990975"/>
          <p14:tracePt t="54282" x="4179888" y="3990975"/>
          <p14:tracePt t="54299" x="4232275" y="4000500"/>
          <p14:tracePt t="54315" x="4322763" y="4000500"/>
          <p14:tracePt t="54332" x="4394200" y="4000500"/>
          <p14:tracePt t="54349" x="4483100" y="4000500"/>
          <p14:tracePt t="54365" x="4562475" y="4000500"/>
          <p14:tracePt t="54382" x="4679950" y="4000500"/>
          <p14:tracePt t="54399" x="4894263" y="4000500"/>
          <p14:tracePt t="54416" x="5000625" y="4000500"/>
          <p14:tracePt t="54432" x="5116513" y="4010025"/>
          <p14:tracePt t="54449" x="5214938" y="4037013"/>
          <p14:tracePt t="54465" x="5295900" y="4054475"/>
          <p14:tracePt t="54482" x="5357813" y="4062413"/>
          <p14:tracePt t="54499" x="5402263" y="4089400"/>
          <p14:tracePt t="54516" x="5429250" y="4089400"/>
          <p14:tracePt t="54532" x="5446713" y="4089400"/>
          <p14:tracePt t="54549" x="5456238" y="4089400"/>
          <p14:tracePt t="54566" x="5456238" y="4098925"/>
          <p14:tracePt t="54608" x="5473700" y="4108450"/>
          <p14:tracePt t="54616" x="5473700" y="4116388"/>
          <p14:tracePt t="54632" x="5483225" y="4116388"/>
          <p14:tracePt t="54752" x="5483225" y="4125913"/>
          <p14:tracePt t="54816" x="5465763" y="4125913"/>
          <p14:tracePt t="54824" x="5456238" y="4125913"/>
          <p14:tracePt t="54833" x="5446713" y="4125913"/>
          <p14:tracePt t="54849" x="5429250" y="4125913"/>
          <p14:tracePt t="54866" x="5419725" y="4125913"/>
          <p14:tracePt t="55072" x="5411788" y="4125913"/>
          <p14:tracePt t="55312" x="5402263" y="4108450"/>
          <p14:tracePt t="55320" x="5394325" y="4108450"/>
          <p14:tracePt t="55328" x="5394325" y="4089400"/>
          <p14:tracePt t="55336" x="5394325" y="4081463"/>
          <p14:tracePt t="55351" x="5384800" y="4081463"/>
          <p14:tracePt t="56852" x="5384800" y="4071938"/>
          <p14:tracePt t="56997" x="5375275" y="4071938"/>
          <p14:tracePt t="57004" x="5348288" y="4081463"/>
          <p14:tracePt t="57012" x="5322888" y="4089400"/>
          <p14:tracePt t="57020" x="5295900" y="4098925"/>
          <p14:tracePt t="57037" x="5214938" y="4125913"/>
          <p14:tracePt t="57053" x="5072063" y="4160838"/>
          <p14:tracePt t="57070" x="4902200" y="4179888"/>
          <p14:tracePt t="57087" x="4759325" y="4179888"/>
          <p14:tracePt t="57104" x="4633913" y="4179888"/>
          <p14:tracePt t="57120" x="4545013" y="4179888"/>
          <p14:tracePt t="57137" x="4465638" y="4179888"/>
          <p14:tracePt t="57154" x="4348163" y="4179888"/>
          <p14:tracePt t="57171" x="4160838" y="4179888"/>
          <p14:tracePt t="57187" x="3768725" y="4179888"/>
          <p14:tracePt t="57204" x="3419475" y="4179888"/>
          <p14:tracePt t="57220" x="3081338" y="4179888"/>
          <p14:tracePt t="57237" x="2803525" y="4179888"/>
          <p14:tracePt t="57254" x="2554288" y="4179888"/>
          <p14:tracePt t="57271" x="2339975" y="4179888"/>
          <p14:tracePt t="57287" x="2143125" y="4179888"/>
          <p14:tracePt t="57304" x="1982788" y="4179888"/>
          <p14:tracePt t="57321" x="1866900" y="4179888"/>
          <p14:tracePt t="57337" x="1758950" y="4179888"/>
          <p14:tracePt t="57354" x="1670050" y="4179888"/>
          <p14:tracePt t="57371" x="1571625" y="4179888"/>
          <p14:tracePt t="57388" x="1536700" y="4170363"/>
          <p14:tracePt t="57405" x="1490663" y="4170363"/>
          <p14:tracePt t="57421" x="1455738" y="4160838"/>
          <p14:tracePt t="57438" x="1428750" y="4143375"/>
          <p14:tracePt t="57454" x="1393825" y="4143375"/>
          <p14:tracePt t="57471" x="1357313" y="4143375"/>
          <p14:tracePt t="57488" x="1347788" y="4143375"/>
          <p14:tracePt t="57504" x="1330325" y="4143375"/>
          <p14:tracePt t="57521" x="1322388" y="4143375"/>
          <p14:tracePt t="57716" x="1312863" y="4143375"/>
          <p14:tracePt t="57732" x="1303338" y="4133850"/>
          <p14:tracePt t="57756" x="1295400" y="4133850"/>
          <p14:tracePt t="57764" x="1285875" y="4125913"/>
          <p14:tracePt t="57772" x="1276350" y="4108450"/>
          <p14:tracePt t="57788" x="1276350" y="4089400"/>
          <p14:tracePt t="57805" x="1276350" y="4081463"/>
          <p14:tracePt t="57821" x="1268413" y="4062413"/>
          <p14:tracePt t="57838" x="1258888" y="4054475"/>
          <p14:tracePt t="58036" x="1250950" y="4044950"/>
          <p14:tracePt t="58084" x="1241425" y="4037013"/>
          <p14:tracePt t="58092" x="1231900" y="4027488"/>
          <p14:tracePt t="64364" x="1231900" y="4010025"/>
          <p14:tracePt t="64756" x="1223963" y="4010025"/>
          <p14:tracePt t="64788" x="1223963" y="4017963"/>
          <p14:tracePt t="64796" x="1241425" y="4017963"/>
          <p14:tracePt t="64804" x="1285875" y="4010025"/>
          <p14:tracePt t="64817" x="1312863" y="4000500"/>
          <p14:tracePt t="64834" x="1339850" y="3990975"/>
          <p14:tracePt t="64852" x="1347788" y="3990975"/>
          <p14:tracePt t="64868" x="1384300" y="4010025"/>
          <p14:tracePt t="64884" x="1419225" y="4054475"/>
          <p14:tracePt t="64901" x="1446213" y="4108450"/>
          <p14:tracePt t="64918" x="1500188" y="4143375"/>
          <p14:tracePt t="64934" x="1536700" y="4170363"/>
          <p14:tracePt t="64951" x="1598613" y="4170363"/>
          <p14:tracePt t="64968" x="1714500" y="4170363"/>
          <p14:tracePt t="64984" x="1830388" y="4133850"/>
          <p14:tracePt t="65001" x="1938338" y="4054475"/>
          <p14:tracePt t="65018" x="2027238" y="3867150"/>
          <p14:tracePt t="65035" x="2027238" y="3751263"/>
          <p14:tracePt t="65051" x="2027238" y="3741738"/>
          <p14:tracePt t="65468" x="2027238" y="3732213"/>
          <p14:tracePt t="65500" x="2036763" y="3732213"/>
          <p14:tracePt t="65516" x="2027238" y="3751263"/>
          <p14:tracePt t="65532" x="2017713" y="3759200"/>
          <p14:tracePt t="65540" x="1982788" y="3786188"/>
          <p14:tracePt t="65552" x="1973263" y="3813175"/>
          <p14:tracePt t="65569" x="1946275" y="3857625"/>
          <p14:tracePt t="65585" x="1919288" y="3894138"/>
          <p14:tracePt t="65602" x="1911350" y="3902075"/>
          <p14:tracePt t="65619" x="1911350" y="3919538"/>
          <p14:tracePt t="65652" x="1911350" y="3946525"/>
          <p14:tracePt t="65669" x="1911350" y="3965575"/>
          <p14:tracePt t="65702" x="1911350" y="4010025"/>
          <p14:tracePt t="65719" x="1911350" y="4027488"/>
          <p14:tracePt t="65736" x="1911350" y="4044950"/>
          <p14:tracePt t="65752" x="1911350" y="4071938"/>
          <p14:tracePt t="65786" x="1911350" y="4089400"/>
          <p14:tracePt t="66068" x="1911350" y="4071938"/>
          <p14:tracePt t="66076" x="1911350" y="4062413"/>
          <p14:tracePt t="66086" x="1911350" y="4054475"/>
          <p14:tracePt t="66260" x="1911350" y="4044950"/>
          <p14:tracePt t="66268" x="1919288" y="4044950"/>
          <p14:tracePt t="66276" x="1938338" y="4044950"/>
          <p14:tracePt t="66287" x="1946275" y="4044950"/>
          <p14:tracePt t="66303" x="2000250" y="4071938"/>
          <p14:tracePt t="66320" x="2062163" y="4116388"/>
          <p14:tracePt t="66337" x="2160588" y="4187825"/>
          <p14:tracePt t="66353" x="2232025" y="4197350"/>
          <p14:tracePt t="66356" x="2303463" y="4224338"/>
          <p14:tracePt t="66370" x="2374900" y="4241800"/>
          <p14:tracePt t="66387" x="2643188" y="4276725"/>
          <p14:tracePt t="66404" x="2813050" y="4295775"/>
          <p14:tracePt t="66420" x="3054350" y="4295775"/>
          <p14:tracePt t="66437" x="3295650" y="4295775"/>
          <p14:tracePt t="66454" x="3544888" y="4295775"/>
          <p14:tracePt t="66470" x="3795713" y="4295775"/>
          <p14:tracePt t="66487" x="4000500" y="4322763"/>
          <p14:tracePt t="66504" x="4116388" y="4340225"/>
          <p14:tracePt t="66520" x="4187825" y="4340225"/>
          <p14:tracePt t="66537" x="4232275" y="4367213"/>
          <p14:tracePt t="66554" x="4276725" y="4375150"/>
          <p14:tracePt t="66571" x="4394200" y="4394200"/>
          <p14:tracePt t="66587" x="4456113" y="4394200"/>
          <p14:tracePt t="66604" x="4616450" y="4394200"/>
          <p14:tracePt t="66621" x="4848225" y="4394200"/>
          <p14:tracePt t="66637" x="5037138" y="4394200"/>
          <p14:tracePt t="66654" x="5170488" y="4357688"/>
          <p14:tracePt t="66671" x="5259388" y="4322763"/>
          <p14:tracePt t="66687" x="5268913" y="4303713"/>
          <p14:tracePt t="66772" x="5276850" y="4303713"/>
          <p14:tracePt t="66788" x="5286375" y="4295775"/>
          <p14:tracePt t="66796" x="5295900" y="4295775"/>
          <p14:tracePt t="66804" x="5295900" y="4286250"/>
          <p14:tracePt t="66821" x="5330825" y="4251325"/>
          <p14:tracePt t="66838" x="5411788" y="4197350"/>
          <p14:tracePt t="66854" x="5465763" y="4152900"/>
          <p14:tracePt t="66871" x="5510213" y="4125913"/>
          <p14:tracePt t="66888" x="5518150" y="4125913"/>
          <p14:tracePt t="67280" x="5518150" y="4116388"/>
          <p14:tracePt t="67624" x="5510213" y="4116388"/>
          <p14:tracePt t="67640" x="5500688" y="4116388"/>
          <p14:tracePt t="67648" x="5483225" y="4116388"/>
          <p14:tracePt t="67656" x="5446713" y="4116388"/>
          <p14:tracePt t="67673" x="5438775" y="4116388"/>
          <p14:tracePt t="67689" x="5357813" y="4116388"/>
          <p14:tracePt t="67706" x="5303838" y="4116388"/>
          <p14:tracePt t="67722" x="5187950" y="4116388"/>
          <p14:tracePt t="67739" x="5000625" y="4125913"/>
          <p14:tracePt t="67756" x="4705350" y="4152900"/>
          <p14:tracePt t="67773" x="4205288" y="4179888"/>
          <p14:tracePt t="67789" x="3598863" y="4187825"/>
          <p14:tracePt t="67806" x="2965450" y="4187825"/>
          <p14:tracePt t="67823" x="2116138" y="4187825"/>
          <p14:tracePt t="67840" x="1625600" y="4187825"/>
          <p14:tracePt t="67856" x="1187450" y="4187825"/>
          <p14:tracePt t="67873" x="776288" y="4187825"/>
          <p14:tracePt t="67889" x="428625" y="4187825"/>
          <p14:tracePt t="67906" x="223838" y="4187825"/>
          <p14:tracePt t="67923" x="71438" y="4187825"/>
          <p14:tracePt t="67940" x="61913" y="4187825"/>
          <p14:tracePt t="67956" x="53975" y="4187825"/>
          <p14:tracePt t="68009" x="44450" y="4187825"/>
          <p14:tracePt t="68096" x="53975" y="4179888"/>
          <p14:tracePt t="68104" x="61913" y="4179888"/>
          <p14:tracePt t="68112" x="80963" y="4179888"/>
          <p14:tracePt t="68123" x="88900" y="4179888"/>
          <p14:tracePt t="68140" x="152400" y="4179888"/>
          <p14:tracePt t="68157" x="231775" y="4143375"/>
          <p14:tracePt t="68173" x="303213" y="4133850"/>
          <p14:tracePt t="68190" x="384175" y="4116388"/>
          <p14:tracePt t="68207" x="509588" y="4116388"/>
          <p14:tracePt t="68224" x="561975" y="4116388"/>
          <p14:tracePt t="68241" x="588963" y="4116388"/>
          <p14:tracePt t="68257" x="598488" y="4116388"/>
          <p14:tracePt t="68424" x="608013" y="4116388"/>
          <p14:tracePt t="68552" x="615950" y="4116388"/>
          <p14:tracePt t="68560" x="625475" y="4116388"/>
          <p14:tracePt t="68568" x="633413" y="4116388"/>
          <p14:tracePt t="68576" x="660400" y="4116388"/>
          <p14:tracePt t="68591" x="679450" y="4116388"/>
          <p14:tracePt t="68608" x="696913" y="4116388"/>
          <p14:tracePt t="68624" x="723900" y="4116388"/>
          <p14:tracePt t="68641" x="768350" y="4116388"/>
          <p14:tracePt t="68658" x="795338" y="4116388"/>
          <p14:tracePt t="68675" x="822325" y="4116388"/>
          <p14:tracePt t="68691" x="839788" y="4125913"/>
          <p14:tracePt t="68708" x="866775" y="4125913"/>
          <p14:tracePt t="68724" x="893763" y="4125913"/>
          <p14:tracePt t="68741" x="911225" y="4125913"/>
          <p14:tracePt t="68758" x="919163" y="4125913"/>
          <p14:tracePt t="69112" x="928688" y="4125913"/>
          <p14:tracePt t="69128" x="928688" y="4116388"/>
          <p14:tracePt t="69144" x="928688" y="4108450"/>
          <p14:tracePt t="69152" x="928688" y="4098925"/>
          <p14:tracePt t="69161" x="938213" y="4089400"/>
          <p14:tracePt t="69175" x="938213" y="4081463"/>
          <p14:tracePt t="73024" x="938213" y="4071938"/>
          <p14:tracePt t="73584" x="928688" y="4071938"/>
          <p14:tracePt t="73680" x="911225" y="4071938"/>
          <p14:tracePt t="73688" x="901700" y="4071938"/>
          <p14:tracePt t="73700" x="893763" y="4071938"/>
          <p14:tracePt t="73717" x="884238" y="4071938"/>
          <p14:tracePt t="73824" x="874713" y="4071938"/>
          <p14:tracePt t="78600" x="884238" y="4071938"/>
          <p14:tracePt t="78608" x="893763" y="4071938"/>
          <p14:tracePt t="78620" x="901700" y="4071938"/>
          <p14:tracePt t="78628" x="911225" y="4071938"/>
          <p14:tracePt t="78684" x="919163" y="4071938"/>
          <p14:tracePt t="78708" x="938213" y="4071938"/>
          <p14:tracePt t="78716" x="946150" y="4071938"/>
          <p14:tracePt t="78725" x="955675" y="4071938"/>
          <p14:tracePt t="78828" x="965200" y="4071938"/>
          <p14:tracePt t="78836" x="973138" y="4071938"/>
          <p14:tracePt t="79084" x="982663" y="4071938"/>
          <p14:tracePt t="79092" x="1000125" y="4071938"/>
          <p14:tracePt t="79100" x="1009650" y="4071938"/>
          <p14:tracePt t="79110" x="1036638" y="4071938"/>
          <p14:tracePt t="79126" x="1098550" y="4071938"/>
          <p14:tracePt t="79144" x="1187450" y="4071938"/>
          <p14:tracePt t="79161" x="1250950" y="4071938"/>
          <p14:tracePt t="79177" x="1322388" y="4071938"/>
          <p14:tracePt t="79193" x="1366838" y="4071938"/>
          <p14:tracePt t="79588" x="1393825" y="4071938"/>
          <p14:tracePt t="79596" x="1401763" y="4071938"/>
          <p14:tracePt t="79620" x="1419225" y="4071938"/>
          <p14:tracePt t="79628" x="1438275" y="4071938"/>
          <p14:tracePt t="79636" x="1446213" y="4071938"/>
          <p14:tracePt t="79644" x="1465263" y="4071938"/>
          <p14:tracePt t="79661" x="1517650" y="4071938"/>
          <p14:tracePt t="79678" x="1554163" y="4071938"/>
          <p14:tracePt t="79694" x="1608138" y="4071938"/>
          <p14:tracePt t="79711" x="1660525" y="4071938"/>
          <p14:tracePt t="79727" x="1687513" y="4071938"/>
          <p14:tracePt t="79744" x="1731963" y="4071938"/>
          <p14:tracePt t="79761" x="1758950" y="4071938"/>
          <p14:tracePt t="79778" x="1812925" y="4071938"/>
          <p14:tracePt t="79794" x="1839913" y="4071938"/>
          <p14:tracePt t="79811" x="1874838" y="4071938"/>
          <p14:tracePt t="79828" x="1901825" y="4089400"/>
          <p14:tracePt t="79844" x="1938338" y="4089400"/>
          <p14:tracePt t="79861" x="1973263" y="4089400"/>
          <p14:tracePt t="79878" x="2044700" y="4089400"/>
          <p14:tracePt t="79894" x="2143125" y="4089400"/>
          <p14:tracePt t="79911" x="2232025" y="4089400"/>
          <p14:tracePt t="79928" x="2303463" y="4089400"/>
          <p14:tracePt t="79945" x="2366963" y="4089400"/>
          <p14:tracePt t="79961" x="2465388" y="4089400"/>
          <p14:tracePt t="79978" x="2571750" y="4089400"/>
          <p14:tracePt t="79995" x="2751138" y="4089400"/>
          <p14:tracePt t="80011" x="2847975" y="4089400"/>
          <p14:tracePt t="80028" x="2938463" y="4089400"/>
          <p14:tracePt t="80045" x="3044825" y="4089400"/>
          <p14:tracePt t="80061" x="3187700" y="4089400"/>
          <p14:tracePt t="80078" x="3357563" y="4089400"/>
          <p14:tracePt t="80095" x="3544888" y="4089400"/>
          <p14:tracePt t="80111" x="3724275" y="4089400"/>
          <p14:tracePt t="80128" x="3902075" y="4089400"/>
          <p14:tracePt t="80145" x="4081463" y="4089400"/>
          <p14:tracePt t="80162" x="4224338" y="4089400"/>
          <p14:tracePt t="80179" x="4473575" y="4089400"/>
          <p14:tracePt t="80195" x="4633913" y="4089400"/>
          <p14:tracePt t="80212" x="4813300" y="4089400"/>
          <p14:tracePt t="80228" x="4983163" y="4081463"/>
          <p14:tracePt t="80245" x="5153025" y="4054475"/>
          <p14:tracePt t="80262" x="5251450" y="4037013"/>
          <p14:tracePt t="80278" x="5303838" y="4027488"/>
          <p14:tracePt t="80295" x="5340350" y="4027488"/>
          <p14:tracePt t="80312" x="5348288" y="4027488"/>
          <p14:tracePt t="80329" x="5367338" y="4027488"/>
          <p14:tracePt t="80345" x="5384800" y="4027488"/>
          <p14:tracePt t="80362" x="5411788" y="4027488"/>
          <p14:tracePt t="80379" x="5465763" y="4027488"/>
          <p14:tracePt t="80396" x="5537200" y="4027488"/>
          <p14:tracePt t="80412" x="5626100" y="4027488"/>
          <p14:tracePt t="80429" x="5724525" y="4027488"/>
          <p14:tracePt t="80446" x="5822950" y="4027488"/>
          <p14:tracePt t="80462" x="5867400" y="4027488"/>
          <p14:tracePt t="80596" x="5857875" y="4027488"/>
          <p14:tracePt t="80604" x="5848350" y="4027488"/>
          <p14:tracePt t="80613" x="5830888" y="4027488"/>
          <p14:tracePt t="80629" x="5822950" y="4027488"/>
          <p14:tracePt t="80646" x="5803900" y="4027488"/>
          <p14:tracePt t="80662" x="5795963" y="4027488"/>
          <p14:tracePt t="80679" x="5776913" y="4027488"/>
          <p14:tracePt t="80696" x="5759450" y="4027488"/>
          <p14:tracePt t="80713" x="5751513" y="4017963"/>
          <p14:tracePt t="80729" x="5741988" y="4017963"/>
          <p14:tracePt t="80746" x="5732463" y="4017963"/>
          <p14:tracePt t="80932" x="5715000" y="4017963"/>
          <p14:tracePt t="80940" x="5705475" y="4010025"/>
          <p14:tracePt t="80956" x="5688013" y="4010025"/>
          <p14:tracePt t="80964" x="5680075" y="4010025"/>
          <p14:tracePt t="80980" x="5653088" y="4010025"/>
          <p14:tracePt t="81012" x="5634038" y="4010025"/>
          <p14:tracePt t="81028" x="5626100" y="4010025"/>
          <p14:tracePt t="81108" x="5608638" y="4010025"/>
          <p14:tracePt t="81204" x="5599113" y="4010025"/>
          <p14:tracePt t="81212" x="5589588" y="4010025"/>
          <p14:tracePt t="81220" x="5572125" y="4010025"/>
          <p14:tracePt t="81230" x="5562600" y="4010025"/>
          <p14:tracePt t="81252" x="5554663" y="4010025"/>
          <p14:tracePt t="81316" x="5537200" y="4010025"/>
          <p14:tracePt t="81324" x="5527675" y="4010025"/>
          <p14:tracePt t="81460" x="5518150" y="4010025"/>
          <p14:tracePt t="81540" x="5500688" y="4010025"/>
          <p14:tracePt t="82344" x="5491163" y="4010025"/>
          <p14:tracePt t="82424" x="5491163" y="4017963"/>
          <p14:tracePt t="82536" x="5491163" y="4027488"/>
          <p14:tracePt t="82544" x="5491163" y="4037013"/>
          <p14:tracePt t="82568" x="5491163" y="4044950"/>
          <p14:tracePt t="82584" x="5491163" y="4054475"/>
          <p14:tracePt t="82600" x="5491163" y="4062413"/>
          <p14:tracePt t="82616" x="5500688" y="4062413"/>
          <p14:tracePt t="82696" x="5500688" y="4071938"/>
          <p14:tracePt t="82792" x="5500688" y="4081463"/>
          <p14:tracePt t="83296" x="5491163" y="4098925"/>
          <p14:tracePt t="83304" x="5483225" y="4098925"/>
          <p14:tracePt t="83312" x="5473700" y="4116388"/>
          <p14:tracePt t="83320" x="5456238" y="4116388"/>
          <p14:tracePt t="83335" x="5438775" y="4125913"/>
          <p14:tracePt t="83351" x="5367338" y="4170363"/>
          <p14:tracePt t="83368" x="5286375" y="4205288"/>
          <p14:tracePt t="83384" x="5224463" y="4259263"/>
          <p14:tracePt t="83401" x="5143500" y="4303713"/>
          <p14:tracePt t="83417" x="5054600" y="4357688"/>
          <p14:tracePt t="83434" x="4991100" y="4394200"/>
          <p14:tracePt t="83451" x="4946650" y="4419600"/>
          <p14:tracePt t="83468" x="4902200" y="4446588"/>
          <p14:tracePt t="83485" x="4884738" y="4446588"/>
          <p14:tracePt t="83501" x="4840288" y="4465638"/>
          <p14:tracePt t="83518" x="4786313" y="4500563"/>
          <p14:tracePt t="83535" x="4732338" y="4537075"/>
          <p14:tracePt t="83551" x="4687888" y="4572000"/>
          <p14:tracePt t="83568" x="4652963" y="4608513"/>
          <p14:tracePt t="83585" x="4581525" y="4643438"/>
          <p14:tracePt t="83602" x="4500563" y="4687888"/>
          <p14:tracePt t="83618" x="4429125" y="4714875"/>
          <p14:tracePt t="83635" x="4322763" y="4741863"/>
          <p14:tracePt t="83651" x="4224338" y="4776788"/>
          <p14:tracePt t="83668" x="4098925" y="4813300"/>
          <p14:tracePt t="83685" x="3990975" y="4848225"/>
          <p14:tracePt t="83701" x="3875088" y="4894263"/>
          <p14:tracePt t="83719" x="3732213" y="4946650"/>
          <p14:tracePt t="83735" x="3679825" y="4956175"/>
          <p14:tracePt t="83751" x="3633788" y="4965700"/>
          <p14:tracePt t="83768" x="3608388" y="4973638"/>
          <p14:tracePt t="83802" x="3598863" y="4983163"/>
          <p14:tracePt t="83835" x="3562350" y="4983163"/>
          <p14:tracePt t="83852" x="3509963" y="4973638"/>
          <p14:tracePt t="83869" x="3482975" y="4973638"/>
          <p14:tracePt t="84376" x="3465513" y="4965700"/>
          <p14:tracePt t="84396" x="3438525" y="4929188"/>
          <p14:tracePt t="84404" x="3429000" y="4911725"/>
          <p14:tracePt t="84420" x="3429000" y="4902200"/>
          <p14:tracePt t="84444" x="3419475" y="4894263"/>
          <p14:tracePt t="84452" x="3402013" y="4894263"/>
          <p14:tracePt t="84459" x="3375025" y="4894263"/>
          <p14:tracePt t="84470" x="3357563" y="4894263"/>
          <p14:tracePt t="84508" x="3357563" y="4867275"/>
          <p14:tracePt t="84524" x="3348038" y="4848225"/>
          <p14:tracePt t="84652" x="3348038" y="4840288"/>
          <p14:tracePt t="84667" x="3357563" y="4840288"/>
          <p14:tracePt t="84676" x="3367088" y="4840288"/>
          <p14:tracePt t="84691" x="3384550" y="4840288"/>
          <p14:tracePt t="84716" x="3402013" y="4840288"/>
          <p14:tracePt t="84724" x="3429000" y="4840288"/>
          <p14:tracePt t="84736" x="3465513" y="4840288"/>
          <p14:tracePt t="84753" x="3509963" y="4840288"/>
          <p14:tracePt t="84770" x="3571875" y="4840288"/>
          <p14:tracePt t="84787" x="3751263" y="4840288"/>
          <p14:tracePt t="84803" x="3938588" y="4840288"/>
          <p14:tracePt t="84821" x="4125913" y="4840288"/>
          <p14:tracePt t="84837" x="4357688" y="4840288"/>
          <p14:tracePt t="84854" x="4598988" y="4840288"/>
          <p14:tracePt t="84870" x="4875213" y="4840288"/>
          <p14:tracePt t="84887" x="5153025" y="4840288"/>
          <p14:tracePt t="84903" x="5411788" y="4840288"/>
          <p14:tracePt t="84920" x="5634038" y="4848225"/>
          <p14:tracePt t="84937" x="5803900" y="4848225"/>
          <p14:tracePt t="84954" x="5884863" y="4848225"/>
          <p14:tracePt t="84970" x="5938838" y="4848225"/>
          <p14:tracePt t="84987" x="6027738" y="4848225"/>
          <p14:tracePt t="85004" x="6116638" y="4848225"/>
          <p14:tracePt t="85020" x="6232525" y="4848225"/>
          <p14:tracePt t="85037" x="6394450" y="4848225"/>
          <p14:tracePt t="85054" x="6572250" y="4848225"/>
          <p14:tracePt t="85070" x="6724650" y="4848225"/>
          <p14:tracePt t="85087" x="6858000" y="4848225"/>
          <p14:tracePt t="85104" x="6902450" y="4848225"/>
          <p14:tracePt t="85121" x="6911975" y="4848225"/>
          <p14:tracePt t="85212" x="6919913" y="4867275"/>
          <p14:tracePt t="85228" x="6938963" y="4884738"/>
          <p14:tracePt t="85236" x="6946900" y="4884738"/>
          <p14:tracePt t="85244" x="6956425" y="4884738"/>
          <p14:tracePt t="85254" x="6965950" y="4894263"/>
          <p14:tracePt t="85271" x="7027863" y="4902200"/>
          <p14:tracePt t="85287" x="7072313" y="4902200"/>
          <p14:tracePt t="85304" x="7143750" y="4919663"/>
          <p14:tracePt t="85321" x="7180263" y="4929188"/>
          <p14:tracePt t="85337" x="7205663" y="4929188"/>
          <p14:tracePt t="85355" x="7242175" y="4929188"/>
          <p14:tracePt t="85371" x="7277100" y="4929188"/>
          <p14:tracePt t="85388" x="7323138" y="4929188"/>
          <p14:tracePt t="85404" x="7394575" y="4911725"/>
          <p14:tracePt t="85421" x="7456488" y="4875213"/>
          <p14:tracePt t="85438" x="7510463" y="4840288"/>
          <p14:tracePt t="85454" x="7518400" y="4840288"/>
          <p14:tracePt t="85612" x="7537450" y="4840288"/>
          <p14:tracePt t="85620" x="7545388" y="4840288"/>
          <p14:tracePt t="85636" x="7554913" y="4840288"/>
          <p14:tracePt t="85644" x="7562850" y="4840288"/>
          <p14:tracePt t="85655" x="7581900" y="4840288"/>
          <p14:tracePt t="85671" x="7643813" y="4840288"/>
          <p14:tracePt t="85688" x="7715250" y="4840288"/>
          <p14:tracePt t="85705" x="7840663" y="4840288"/>
          <p14:tracePt t="85721" x="8027988" y="4840288"/>
          <p14:tracePt t="85739" x="8269288" y="4830763"/>
          <p14:tracePt t="85755" x="8589963" y="4813300"/>
          <p14:tracePt t="85772" x="8715375" y="4795838"/>
          <p14:tracePt t="85788" x="8751888" y="4795838"/>
          <p14:tracePt t="85805" x="8769350" y="4795838"/>
          <p14:tracePt t="85822" x="8796338" y="4795838"/>
          <p14:tracePt t="85838" x="8813800" y="4795838"/>
          <p14:tracePt t="85855" x="8867775" y="4803775"/>
          <p14:tracePt t="85872" x="8920163" y="4830763"/>
          <p14:tracePt t="85888" x="8939213" y="4840288"/>
          <p14:tracePt t="85905" x="8939213" y="4848225"/>
          <p14:tracePt t="85922" x="8947150" y="4848225"/>
          <p14:tracePt t="85939" x="8947150" y="4857750"/>
          <p14:tracePt t="85955" x="8966200" y="4857750"/>
          <p14:tracePt t="85972" x="8974138" y="4867275"/>
          <p14:tracePt t="86011" x="8983663" y="4884738"/>
          <p14:tracePt t="86022" x="9010650" y="4894263"/>
          <p14:tracePt t="86039" x="9037638" y="4894263"/>
          <p14:tracePt t="86055" x="9090025" y="4894263"/>
          <p14:tracePt t="86072" x="9153525" y="4894263"/>
          <p14:tracePt t="86075" x="9197975" y="4894263"/>
          <p14:tracePt t="86089" x="9242425" y="4894263"/>
          <p14:tracePt t="86106" x="9358313" y="4894263"/>
          <p14:tracePt t="86122" x="9412288" y="4894263"/>
          <p14:tracePt t="86196" x="9420225" y="4894263"/>
          <p14:tracePt t="86212" x="9439275" y="4902200"/>
          <p14:tracePt t="86220" x="9447213" y="4902200"/>
          <p14:tracePt t="86228" x="9456738" y="4902200"/>
          <p14:tracePt t="86239" x="9474200" y="4911725"/>
          <p14:tracePt t="86256" x="9510713" y="4929188"/>
          <p14:tracePt t="86273" x="9545638" y="4938713"/>
          <p14:tracePt t="86289" x="9599613" y="4946650"/>
          <p14:tracePt t="86306" x="9644063" y="4956175"/>
          <p14:tracePt t="86323" x="9698038" y="4983163"/>
          <p14:tracePt t="86339" x="9725025" y="4991100"/>
          <p14:tracePt t="86356" x="9732963" y="4991100"/>
          <p14:tracePt t="86373" x="9742488" y="5000625"/>
          <p14:tracePt t="86573" x="9759950" y="5000625"/>
          <p14:tracePt t="89828" x="9769475" y="5000625"/>
          <p14:tracePt t="89836" x="9777413" y="5000625"/>
          <p14:tracePt t="89846" x="9786938" y="5000625"/>
          <p14:tracePt t="89862" x="9831388" y="5000625"/>
          <p14:tracePt t="89879" x="9885363" y="5000625"/>
          <p14:tracePt t="89896" x="9939338" y="4973638"/>
          <p14:tracePt t="89912" x="9974263" y="4956175"/>
          <p14:tracePt t="89929" x="9983788" y="4956175"/>
          <p14:tracePt t="90012" x="10001250" y="4956175"/>
          <p14:tracePt t="90020" x="10010775" y="4956175"/>
          <p14:tracePt t="90092" x="10028238" y="4956175"/>
          <p14:tracePt t="90140" x="10037763" y="4956175"/>
          <p14:tracePt t="90148" x="10045700" y="4956175"/>
          <p14:tracePt t="90156" x="10055225" y="4956175"/>
          <p14:tracePt t="90732" x="10063163" y="4956175"/>
          <p14:tracePt t="90876" x="10072688" y="4956175"/>
          <p14:tracePt t="90884" x="10082213" y="4956175"/>
          <p14:tracePt t="91036" x="10090150" y="4956175"/>
          <p14:tracePt t="91044" x="10099675" y="4956175"/>
          <p14:tracePt t="91052" x="10109200" y="4956175"/>
          <p14:tracePt t="91065" x="10117138" y="4956175"/>
          <p14:tracePt t="91100" x="10126663" y="4956175"/>
          <p14:tracePt t="91772" x="10134600" y="4956175"/>
          <p14:tracePt t="91788" x="10134600" y="4946650"/>
          <p14:tracePt t="91804" x="10144125" y="4938713"/>
          <p14:tracePt t="91812" x="10153650" y="4929188"/>
          <p14:tracePt t="91836" x="10161588" y="4929188"/>
          <p14:tracePt t="91852" x="10161588" y="4919663"/>
          <p14:tracePt t="91860" x="10161588" y="4911725"/>
          <p14:tracePt t="91868" x="10171113" y="4902200"/>
          <p14:tracePt t="91883" x="10188575" y="4894263"/>
          <p14:tracePt t="91899" x="10188575" y="4884738"/>
          <p14:tracePt t="91933" x="10198100" y="4875213"/>
          <p14:tracePt t="91949" x="10198100" y="4867275"/>
          <p14:tracePt t="93248" x="10188575" y="4848225"/>
          <p14:tracePt t="93264" x="10180638" y="4840288"/>
          <p14:tracePt t="93296" x="10171113" y="4830763"/>
          <p14:tracePt t="93328" x="10171113" y="4822825"/>
          <p14:tracePt t="93336" x="10161588" y="4822825"/>
          <p14:tracePt t="93375" x="10153650" y="4822825"/>
          <p14:tracePt t="93384" x="10144125" y="4822825"/>
          <p14:tracePt t="93408" x="10134600" y="4822825"/>
          <p14:tracePt t="93456" x="10126663" y="4822825"/>
          <p14:tracePt t="93464" x="10117138" y="4822825"/>
          <p14:tracePt t="93488" x="10117138" y="4813300"/>
          <p14:tracePt t="93504" x="10099675" y="4813300"/>
          <p14:tracePt t="93511" x="10090150" y="4813300"/>
          <p14:tracePt t="93599" x="10109200" y="4822825"/>
          <p14:tracePt t="93608" x="10117138" y="4822825"/>
          <p14:tracePt t="93619" x="10144125" y="4830763"/>
          <p14:tracePt t="93636" x="10180638" y="4857750"/>
          <p14:tracePt t="93653" x="10198100" y="4857750"/>
          <p14:tracePt t="93824" x="10198100" y="4848225"/>
          <p14:tracePt t="94208" x="10206038" y="4848225"/>
          <p14:tracePt t="94216" x="10215563" y="4848225"/>
          <p14:tracePt t="94259" x="10225088" y="4848225"/>
          <p14:tracePt t="94892" x="10215563" y="4857750"/>
          <p14:tracePt t="94924" x="10206038" y="4857750"/>
          <p14:tracePt t="94932" x="10198100" y="4857750"/>
          <p14:tracePt t="94940" x="10188575" y="4857750"/>
          <p14:tracePt t="94955" x="10134600" y="4857750"/>
          <p14:tracePt t="94972" x="10072688" y="4857750"/>
          <p14:tracePt t="94989" x="10010775" y="4857750"/>
          <p14:tracePt t="95005" x="9966325" y="4857750"/>
          <p14:tracePt t="95022" x="9902825" y="4857750"/>
          <p14:tracePt t="95039" x="9840913" y="4857750"/>
          <p14:tracePt t="95055" x="9777413" y="4857750"/>
          <p14:tracePt t="95072" x="9715500" y="4857750"/>
          <p14:tracePt t="95089" x="9617075" y="4857750"/>
          <p14:tracePt t="95105" x="9375775" y="4857750"/>
          <p14:tracePt t="95123" x="8705850" y="4884738"/>
          <p14:tracePt t="95139" x="8180388" y="4929188"/>
          <p14:tracePt t="95156" x="7751763" y="4965700"/>
          <p14:tracePt t="95172" x="7483475" y="4991100"/>
          <p14:tracePt t="95189" x="7394575" y="5000625"/>
          <p14:tracePt t="95206" x="7385050" y="5000625"/>
          <p14:tracePt t="95222" x="7331075" y="5010150"/>
          <p14:tracePt t="95239" x="7259638" y="5045075"/>
          <p14:tracePt t="95256" x="7224713" y="5054600"/>
          <p14:tracePt t="95272" x="7143750" y="5062538"/>
          <p14:tracePt t="95289" x="7045325" y="5089525"/>
          <p14:tracePt t="95305" x="6956425" y="5108575"/>
          <p14:tracePt t="95323" x="6840538" y="5143500"/>
          <p14:tracePt t="95339" x="6680200" y="5197475"/>
          <p14:tracePt t="95356" x="6562725" y="5224463"/>
          <p14:tracePt t="95373" x="6438900" y="5251450"/>
          <p14:tracePt t="95389" x="6296025" y="5268913"/>
          <p14:tracePt t="95406" x="6143625" y="5295900"/>
          <p14:tracePt t="95423" x="5973763" y="5322888"/>
          <p14:tracePt t="95439" x="5795963" y="5340350"/>
          <p14:tracePt t="95456" x="5581650" y="5367338"/>
          <p14:tracePt t="95473" x="5330825" y="5402263"/>
          <p14:tracePt t="95489" x="5062538" y="5419725"/>
          <p14:tracePt t="95506" x="4803775" y="5438775"/>
          <p14:tracePt t="95523" x="4491038" y="5465763"/>
          <p14:tracePt t="95540" x="4340225" y="5491163"/>
          <p14:tracePt t="95557" x="4313238" y="5500688"/>
          <p14:tracePt t="95573" x="4286250" y="5510213"/>
          <p14:tracePt t="95590" x="4251325" y="5510213"/>
          <p14:tracePt t="95606" x="4205288" y="5518150"/>
          <p14:tracePt t="95623" x="4116388" y="5537200"/>
          <p14:tracePt t="95640" x="4037013" y="5545138"/>
          <p14:tracePt t="95656" x="3965575" y="5545138"/>
          <p14:tracePt t="95673" x="3938588" y="5562600"/>
          <p14:tracePt t="95676" x="3919538" y="5562600"/>
          <p14:tracePt t="95690" x="3894138" y="5562600"/>
          <p14:tracePt t="95707" x="3803650" y="5572125"/>
          <p14:tracePt t="95723" x="3751263" y="5572125"/>
          <p14:tracePt t="95740" x="3697288" y="5589588"/>
          <p14:tracePt t="95756" x="3660775" y="5599113"/>
          <p14:tracePt t="95773" x="3625850" y="5599113"/>
          <p14:tracePt t="95790" x="3598863" y="5599113"/>
          <p14:tracePt t="95807" x="3581400" y="5599113"/>
          <p14:tracePt t="95823" x="3562350" y="5599113"/>
          <p14:tracePt t="95840" x="3536950" y="5599113"/>
          <p14:tracePt t="95856" x="3500438" y="5599113"/>
          <p14:tracePt t="95873" x="3465513" y="5599113"/>
          <p14:tracePt t="95890" x="3438525" y="5599113"/>
          <p14:tracePt t="95907" x="3419475" y="5599113"/>
          <p14:tracePt t="96068" x="3429000" y="5589588"/>
          <p14:tracePt t="96076" x="3438525" y="5589588"/>
          <p14:tracePt t="96084" x="3446463" y="5589588"/>
          <p14:tracePt t="96092" x="3455988" y="5589588"/>
          <p14:tracePt t="96108" x="3473450" y="5589588"/>
          <p14:tracePt t="96124" x="3482975" y="5589588"/>
          <p14:tracePt t="96141" x="3500438" y="5589588"/>
          <p14:tracePt t="96220" x="3509963" y="5589588"/>
          <p14:tracePt t="96300" x="3527425" y="5589588"/>
          <p14:tracePt t="96316" x="3536950" y="5589588"/>
          <p14:tracePt t="96332" x="3544888" y="5589588"/>
          <p14:tracePt t="96380" x="3554413" y="5589588"/>
          <p14:tracePt t="96396" x="3571875" y="5581650"/>
          <p14:tracePt t="96411" x="3581400" y="5581650"/>
          <p14:tracePt t="96420" x="3589338" y="5581650"/>
          <p14:tracePt t="96428" x="3608388" y="5581650"/>
          <p14:tracePt t="96444" x="3616325" y="5581650"/>
          <p14:tracePt t="96458" x="3633788" y="5581650"/>
          <p14:tracePt t="96475" x="3660775" y="5581650"/>
          <p14:tracePt t="96491" x="3670300" y="5581650"/>
          <p14:tracePt t="96508" x="3687763" y="5581650"/>
          <p14:tracePt t="96524" x="3705225" y="5581650"/>
          <p14:tracePt t="96541" x="3741738" y="5562600"/>
          <p14:tracePt t="96558" x="3759200" y="5554663"/>
          <p14:tracePt t="96574" x="3776663" y="5554663"/>
          <p14:tracePt t="96591" x="3795713" y="5554663"/>
          <p14:tracePt t="96636" x="3803650" y="5554663"/>
          <p14:tracePt t="96644" x="3813175" y="5554663"/>
          <p14:tracePt t="96658" x="3822700" y="5554663"/>
          <p14:tracePt t="96675" x="3884613" y="5581650"/>
          <p14:tracePt t="96691" x="3902075" y="5599113"/>
          <p14:tracePt t="96708" x="3929063" y="5626100"/>
          <p14:tracePt t="96725" x="3946525" y="5626100"/>
          <p14:tracePt t="96742" x="3956050" y="5626100"/>
          <p14:tracePt t="96788" x="3965575" y="5626100"/>
          <p14:tracePt t="96804" x="3973513" y="5626100"/>
          <p14:tracePt t="96812" x="3983038" y="5626100"/>
          <p14:tracePt t="96825" x="4000500" y="5626100"/>
          <p14:tracePt t="96842" x="4017963" y="5616575"/>
          <p14:tracePt t="96859" x="4054475" y="5616575"/>
          <p14:tracePt t="96875" x="4081463" y="5616575"/>
          <p14:tracePt t="96892" x="4098925" y="5599113"/>
          <p14:tracePt t="96908" x="4125913" y="5599113"/>
          <p14:tracePt t="96925" x="4133850" y="5599113"/>
          <p14:tracePt t="96942" x="4160838" y="5599113"/>
          <p14:tracePt t="96958" x="4179888" y="5599113"/>
          <p14:tracePt t="96975" x="4205288" y="5599113"/>
          <p14:tracePt t="96992" x="4214813" y="5599113"/>
          <p14:tracePt t="97009" x="4224338" y="5599113"/>
          <p14:tracePt t="97025" x="4241800" y="5599113"/>
          <p14:tracePt t="97042" x="4268788" y="5599113"/>
          <p14:tracePt t="97059" x="4286250" y="5599113"/>
          <p14:tracePt t="97076" x="4313238" y="5599113"/>
          <p14:tracePt t="97092" x="4357688" y="5599113"/>
          <p14:tracePt t="97109" x="4411663" y="5599113"/>
          <p14:tracePt t="97126" x="4483100" y="5599113"/>
          <p14:tracePt t="97142" x="4572000" y="5599113"/>
          <p14:tracePt t="97159" x="4616450" y="5599113"/>
          <p14:tracePt t="97175" x="4687888" y="5599113"/>
          <p14:tracePt t="97192" x="4732338" y="5599113"/>
          <p14:tracePt t="97226" x="4741863" y="5589588"/>
          <p14:tracePt t="97260" x="4751388" y="5581650"/>
          <p14:tracePt t="97267" x="4751388" y="5572125"/>
          <p14:tracePt t="97276" x="4759325" y="5562600"/>
          <p14:tracePt t="97300" x="4776788" y="5562600"/>
          <p14:tracePt t="97309" x="4795838" y="5562600"/>
          <p14:tracePt t="97326" x="4813300" y="5562600"/>
          <p14:tracePt t="97343" x="4848225" y="5572125"/>
          <p14:tracePt t="97360" x="4867275" y="5572125"/>
          <p14:tracePt t="97392" x="4884738" y="5572125"/>
          <p14:tracePt t="97426" x="4894263" y="5572125"/>
          <p14:tracePt t="97443" x="4919663" y="5572125"/>
          <p14:tracePt t="97459" x="4929188" y="5572125"/>
          <p14:tracePt t="97476" x="4938713" y="5572125"/>
          <p14:tracePt t="97580" x="4956175" y="5572125"/>
          <p14:tracePt t="97599" x="4956175" y="5562600"/>
          <p14:tracePt t="97616" x="4965700" y="5545138"/>
          <p14:tracePt t="97623" x="4973638" y="5537200"/>
          <p14:tracePt t="97632" x="4973638" y="5518150"/>
          <p14:tracePt t="97647" x="4983163" y="5510213"/>
          <p14:tracePt t="97664" x="4991100" y="5491163"/>
          <p14:tracePt t="97677" x="5000625" y="5491163"/>
          <p14:tracePt t="106783" x="5037138" y="5491163"/>
          <p14:tracePt t="106792" x="5045075" y="5491163"/>
          <p14:tracePt t="106799" x="5108575" y="5491163"/>
          <p14:tracePt t="106809" x="5170488" y="5491163"/>
          <p14:tracePt t="106826" x="5241925" y="5491163"/>
          <p14:tracePt t="106843" x="5259388" y="5518150"/>
          <p14:tracePt t="106859" x="5313363" y="5581650"/>
          <p14:tracePt t="106876" x="5394325" y="5608638"/>
          <p14:tracePt t="106893" x="5554663" y="5653088"/>
          <p14:tracePt t="106910" x="5741988" y="5670550"/>
          <p14:tracePt t="106927" x="6045200" y="5670550"/>
          <p14:tracePt t="106943" x="6170613" y="5670550"/>
          <p14:tracePt t="106960" x="6215063" y="5680075"/>
          <p14:tracePt t="106976" x="6232525" y="5680075"/>
          <p14:tracePt t="106993" x="6259513" y="5680075"/>
          <p14:tracePt t="107010" x="6313488" y="5680075"/>
          <p14:tracePt t="107026" x="6384925" y="5680075"/>
          <p14:tracePt t="107043" x="6465888" y="5670550"/>
          <p14:tracePt t="107060" x="6581775" y="5634038"/>
          <p14:tracePt t="107077" x="6680200" y="5581650"/>
          <p14:tracePt t="107093" x="6742113" y="5554663"/>
          <p14:tracePt t="107110" x="6769100" y="5545138"/>
          <p14:tracePt t="107127" x="6894513" y="5510213"/>
          <p14:tracePt t="107144" x="7143750" y="5456238"/>
          <p14:tracePt t="107160" x="7394575" y="5419725"/>
          <p14:tracePt t="107177" x="7616825" y="5384800"/>
          <p14:tracePt t="107194" x="7751763" y="5375275"/>
          <p14:tracePt t="107210" x="7759700" y="5375275"/>
          <p14:tracePt t="107227" x="7777163" y="5375275"/>
          <p14:tracePt t="107244" x="7796213" y="5367338"/>
          <p14:tracePt t="107260" x="7848600" y="5348288"/>
          <p14:tracePt t="107277" x="7902575" y="5330825"/>
          <p14:tracePt t="107294" x="7956550" y="5322888"/>
          <p14:tracePt t="107310" x="7991475" y="5303838"/>
          <p14:tracePt t="107448" x="7983538" y="5303838"/>
          <p14:tracePt t="107456" x="7956550" y="5303838"/>
          <p14:tracePt t="107464" x="7947025" y="5303838"/>
          <p14:tracePt t="107478" x="7920038" y="5313363"/>
          <p14:tracePt t="107495" x="7848600" y="5340350"/>
          <p14:tracePt t="107511" x="7751763" y="5375275"/>
          <p14:tracePt t="107528" x="7688263" y="5394325"/>
          <p14:tracePt t="107544" x="7626350" y="5411788"/>
          <p14:tracePt t="107561" x="7599363" y="5419725"/>
          <p14:tracePt t="107578" x="7572375" y="5429250"/>
          <p14:tracePt t="107594" x="7554913" y="5438775"/>
          <p14:tracePt t="107628" x="7545388" y="5438775"/>
          <p14:tracePt t="107664" x="7537450" y="5446713"/>
          <p14:tracePt t="107672" x="7527925" y="5446713"/>
          <p14:tracePt t="107680" x="7527925" y="5456238"/>
          <p14:tracePt t="107695" x="7518400" y="5456238"/>
          <p14:tracePt t="107711" x="7510463" y="5465763"/>
          <p14:tracePt t="107728" x="7483475" y="5473700"/>
          <p14:tracePt t="107745" x="7456488" y="5473700"/>
          <p14:tracePt t="107762" x="7446963" y="5473700"/>
          <p14:tracePt t="107778" x="7429500" y="5473700"/>
          <p14:tracePt t="107795" x="7419975" y="5473700"/>
          <p14:tracePt t="107857" x="7412038" y="5473700"/>
          <p14:tracePt t="107888" x="7402513" y="5473700"/>
          <p14:tracePt t="107999" x="7394575" y="5456238"/>
          <p14:tracePt t="108047" x="7394575" y="5438775"/>
          <p14:tracePt t="108056" x="7394575" y="5429250"/>
          <p14:tracePt t="108080" x="7394575" y="5419725"/>
          <p14:tracePt t="108088" x="7394575" y="5411788"/>
          <p14:tracePt t="108096" x="7394575" y="5402263"/>
          <p14:tracePt t="108112" x="7394575" y="5384800"/>
          <p14:tracePt t="108129" x="7394575" y="5367338"/>
          <p14:tracePt t="108145" x="7394575" y="5330825"/>
          <p14:tracePt t="108179" x="7394575" y="5322888"/>
          <p14:tracePt t="119095" x="7385050" y="5313363"/>
          <p14:tracePt t="119111" x="7367588" y="5330825"/>
          <p14:tracePt t="119119" x="7348538" y="5357813"/>
          <p14:tracePt t="119132" x="7340600" y="5375275"/>
          <p14:tracePt t="120352" x="7331075" y="5394325"/>
          <p14:tracePt t="120371" x="7323138" y="5394325"/>
          <p14:tracePt t="120380" x="7313613" y="5394325"/>
          <p14:tracePt t="120387" x="7313613" y="5384800"/>
          <p14:tracePt t="120401" x="7313613" y="5375275"/>
          <p14:tracePt t="120420" x="7313613" y="5367338"/>
          <p14:tracePt t="120435" x="7304088" y="5357813"/>
          <p14:tracePt t="120451" x="7304088" y="5340350"/>
          <p14:tracePt t="121099" x="7323138" y="5357813"/>
          <p14:tracePt t="121107" x="7340600" y="5367338"/>
          <p14:tracePt t="121119" x="7385050" y="5367338"/>
          <p14:tracePt t="121135" x="7554913" y="5367338"/>
          <p14:tracePt t="121152" x="7759700" y="5348288"/>
          <p14:tracePt t="121169" x="7894638" y="5322888"/>
          <p14:tracePt t="121185" x="7991475" y="5295900"/>
          <p14:tracePt t="121202" x="8001000" y="5286375"/>
          <p14:tracePt t="121260" x="8010525" y="5286375"/>
          <p14:tracePt t="121267" x="8018463" y="5286375"/>
          <p14:tracePt t="121275" x="8037513" y="5276850"/>
          <p14:tracePt t="121286" x="8045450" y="5276850"/>
          <p14:tracePt t="121302" x="8108950" y="5276850"/>
          <p14:tracePt t="121319" x="8143875" y="5276850"/>
          <p14:tracePt t="121336" x="8161338" y="5276850"/>
          <p14:tracePt t="121352" x="8180388" y="5276850"/>
          <p14:tracePt t="121369" x="8205788" y="5276850"/>
          <p14:tracePt t="121386" x="8224838" y="5276850"/>
          <p14:tracePt t="121403" x="8313738" y="5268913"/>
          <p14:tracePt t="121419" x="8385175" y="5259388"/>
          <p14:tracePt t="121436" x="8394700" y="5259388"/>
          <p14:tracePt t="121469" x="8402638" y="5251450"/>
          <p14:tracePt t="121486" x="8429625" y="5214938"/>
          <p14:tracePt t="121503" x="8429625" y="5205413"/>
        </p14:tracePtLst>
      </p14:laserTraceLst>
    </p:ext>
  </p:extLs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3582" y="0"/>
            <a:ext cx="10235821" cy="771488"/>
          </a:xfrm>
        </p:spPr>
        <p:txBody>
          <a:bodyPr/>
          <a:lstStyle/>
          <a:p>
            <a:pPr algn="ctr"/>
            <a:r>
              <a:rPr lang="pt-BR" dirty="0" smtClean="0"/>
              <a:t>Perdas de carga localizadas</a:t>
            </a:r>
            <a:endParaRPr lang="pt-BR" baseline="-25000" dirty="0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4294967295"/>
          </p:nvPr>
        </p:nvSpPr>
        <p:spPr>
          <a:xfrm>
            <a:off x="0" y="6492875"/>
            <a:ext cx="4727848" cy="365125"/>
          </a:xfrm>
          <a:prstGeom prst="rect">
            <a:avLst/>
          </a:prstGeom>
        </p:spPr>
        <p:txBody>
          <a:bodyPr/>
          <a:lstStyle>
            <a:lvl1pPr>
              <a:defRPr i="1" baseline="0">
                <a:solidFill>
                  <a:srgbClr val="C00000"/>
                </a:solidFill>
              </a:defRPr>
            </a:lvl1pPr>
          </a:lstStyle>
          <a:p>
            <a:r>
              <a:rPr lang="pt-BR" sz="1600" dirty="0"/>
              <a:t>Prof. Fernando Campos Mendonça – ESALQ/USP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Espaço Reservado para Conteúdo 7"/>
              <p:cNvSpPr>
                <a:spLocks noGrp="1"/>
              </p:cNvSpPr>
              <p:nvPr>
                <p:ph idx="1"/>
              </p:nvPr>
            </p:nvSpPr>
            <p:spPr>
              <a:xfrm>
                <a:off x="768627" y="1351722"/>
                <a:ext cx="10774015" cy="4825242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pt-BR" sz="2400" dirty="0" smtClean="0"/>
                  <a:t>Ambos os métodos têm falhas e as perdas localizadas não correspondem às medidas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pt-BR" sz="2400" dirty="0" smtClean="0"/>
                  <a:t>Correção (</a:t>
                </a:r>
                <a:r>
                  <a:rPr lang="pt-BR" sz="2400" dirty="0" smtClean="0">
                    <a:solidFill>
                      <a:srgbClr val="FF0000"/>
                    </a:solidFill>
                  </a:rPr>
                  <a:t>BOTREL, ????</a:t>
                </a:r>
                <a:r>
                  <a:rPr lang="pt-BR" sz="2400" dirty="0" smtClean="0"/>
                  <a:t>):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pt-BR" sz="2400" dirty="0"/>
                  <a:t>	</a:t>
                </a:r>
                <a14:m>
                  <m:oMath xmlns:m="http://schemas.openxmlformats.org/officeDocument/2006/math"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pt-BR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𝑅𝑒</m:t>
                        </m:r>
                      </m:e>
                    </m:d>
                  </m:oMath>
                </a14:m>
                <a:endParaRPr lang="pt-BR" sz="2400" b="0" dirty="0" smtClean="0"/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pt-BR" sz="2400" dirty="0" smtClean="0"/>
                  <a:t>	</a:t>
                </a:r>
                <a14:m>
                  <m:oMath xmlns:m="http://schemas.openxmlformats.org/officeDocument/2006/math"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pt-B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𝑅𝑒</m:t>
                        </m:r>
                      </m:e>
                      <m:sup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sup>
                    </m:sSup>
                  </m:oMath>
                </a14:m>
                <a:endParaRPr lang="pt-BR" sz="2400" dirty="0" smtClean="0"/>
              </a:p>
              <a:p>
                <a:pPr marL="1166813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</a:pPr>
                <a:r>
                  <a:rPr lang="pt-BR" sz="2400" dirty="0" smtClean="0"/>
                  <a:t>Escoamento em regime laminar: 	  carga viscosa &gt; carga cinética</a:t>
                </a:r>
              </a:p>
              <a:p>
                <a:pPr marL="1166813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</a:pPr>
                <a:r>
                  <a:rPr lang="pt-BR" sz="2400" dirty="0" smtClean="0"/>
                  <a:t>Escoamento em regime turbulento: carga cinética &gt; carga viscosa</a:t>
                </a:r>
              </a:p>
            </p:txBody>
          </p:sp>
        </mc:Choice>
        <mc:Fallback>
          <p:sp>
            <p:nvSpPr>
              <p:cNvPr id="8" name="Espaço Reservado para Conteúdo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8627" y="1351722"/>
                <a:ext cx="10774015" cy="4825242"/>
              </a:xfrm>
              <a:blipFill rotWithShape="0">
                <a:blip r:embed="rId3"/>
                <a:stretch>
                  <a:fillRect l="-849" t="-101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074174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141"/>
    </mc:Choice>
    <mc:Fallback xmlns="">
      <p:transition spd="slow" advTm="123141"/>
    </mc:Fallback>
  </mc:AlternateContent>
  <p:timing>
    <p:tnLst>
      <p:par>
        <p:cTn id="1" dur="indefinite" restart="never" nodeType="tmRoot"/>
      </p:par>
    </p:tnLst>
  </p:timing>
  <p:extLst mod="1">
    <p:ext uri="{3A86A75C-4F4B-4683-9AE1-C65F6400EC91}">
      <p14:laserTraceLst xmlns:p14="http://schemas.microsoft.com/office/powerpoint/2010/main">
        <p14:tracePtLst>
          <p14:tracePt t="13164" x="608013" y="4991100"/>
          <p14:tracePt t="13404" x="625475" y="4965700"/>
          <p14:tracePt t="13413" x="625475" y="4956175"/>
          <p14:tracePt t="13420" x="660400" y="4902200"/>
          <p14:tracePt t="13428" x="731838" y="4786313"/>
          <p14:tracePt t="13442" x="822325" y="4598988"/>
          <p14:tracePt t="13458" x="1071563" y="4152900"/>
          <p14:tracePt t="13476" x="1339850" y="3697288"/>
          <p14:tracePt t="13492" x="1455738" y="3536950"/>
          <p14:tracePt t="13509" x="1517650" y="3438525"/>
          <p14:tracePt t="13525" x="1527175" y="3429000"/>
          <p14:tracePt t="13542" x="1536700" y="3429000"/>
          <p14:tracePt t="13724" x="1527175" y="3429000"/>
          <p14:tracePt t="13740" x="1509713" y="3402013"/>
          <p14:tracePt t="13748" x="1509713" y="3367088"/>
          <p14:tracePt t="13759" x="1509713" y="3313113"/>
          <p14:tracePt t="13776" x="1509713" y="3133725"/>
          <p14:tracePt t="13792" x="1490663" y="2938463"/>
          <p14:tracePt t="13809" x="1482725" y="2795588"/>
          <p14:tracePt t="13826" x="1465263" y="2652713"/>
          <p14:tracePt t="13843" x="1455738" y="2589213"/>
          <p14:tracePt t="13859" x="1428750" y="2571750"/>
          <p14:tracePt t="14060" x="1419225" y="2571750"/>
          <p14:tracePt t="14068" x="1393825" y="2571750"/>
          <p14:tracePt t="14077" x="1366838" y="2571750"/>
          <p14:tracePt t="14093" x="1322388" y="2571750"/>
          <p14:tracePt t="14110" x="1312863" y="2571750"/>
          <p14:tracePt t="14126" x="1295400" y="2571750"/>
          <p14:tracePt t="14143" x="1276350" y="2571750"/>
          <p14:tracePt t="14160" x="1268413" y="2571750"/>
          <p14:tracePt t="14764" x="1241425" y="2571750"/>
          <p14:tracePt t="14772" x="1231900" y="2571750"/>
          <p14:tracePt t="14781" x="1204913" y="2571750"/>
          <p14:tracePt t="14794" x="1187450" y="2571750"/>
          <p14:tracePt t="14836" x="1179513" y="2581275"/>
          <p14:tracePt t="14844" x="1169988" y="2589213"/>
          <p14:tracePt t="14852" x="1160463" y="2598738"/>
          <p14:tracePt t="14884" x="1160463" y="2608263"/>
          <p14:tracePt t="14892" x="1160463" y="2616200"/>
          <p14:tracePt t="14908" x="1160463" y="2633663"/>
          <p14:tracePt t="14916" x="1179513" y="2660650"/>
          <p14:tracePt t="14928" x="1187450" y="2679700"/>
          <p14:tracePt t="14945" x="1204913" y="2705100"/>
          <p14:tracePt t="14961" x="1214438" y="2724150"/>
          <p14:tracePt t="14978" x="1250950" y="2786063"/>
          <p14:tracePt t="14996" x="1339850" y="2847975"/>
          <p14:tracePt t="15012" x="1374775" y="2874963"/>
          <p14:tracePt t="15028" x="1401763" y="2894013"/>
          <p14:tracePt t="15045" x="1419225" y="2911475"/>
          <p14:tracePt t="15078" x="1419225" y="2919413"/>
          <p14:tracePt t="15152" x="1419225" y="2938463"/>
          <p14:tracePt t="15168" x="1419225" y="2955925"/>
          <p14:tracePt t="15184" x="1419225" y="2973388"/>
          <p14:tracePt t="15192" x="1419225" y="2982913"/>
          <p14:tracePt t="15216" x="1419225" y="2990850"/>
          <p14:tracePt t="15224" x="1419225" y="3000375"/>
          <p14:tracePt t="15297" x="1419225" y="3009900"/>
          <p14:tracePt t="15304" x="1419225" y="3017838"/>
          <p14:tracePt t="15313" x="1419225" y="3036888"/>
          <p14:tracePt t="15329" x="1419225" y="3054350"/>
          <p14:tracePt t="15345" x="1419225" y="3062288"/>
          <p14:tracePt t="15362" x="1419225" y="3098800"/>
          <p14:tracePt t="15379" x="1411288" y="3098800"/>
          <p14:tracePt t="15395" x="1411288" y="3108325"/>
          <p14:tracePt t="15412" x="1401763" y="3133725"/>
          <p14:tracePt t="15429" x="1393825" y="3143250"/>
          <p14:tracePt t="15536" x="1384300" y="3143250"/>
          <p14:tracePt t="15552" x="1374775" y="3143250"/>
          <p14:tracePt t="15568" x="1366838" y="3143250"/>
          <p14:tracePt t="15584" x="1357313" y="3143250"/>
          <p14:tracePt t="15632" x="1347788" y="3143250"/>
          <p14:tracePt t="15648" x="1330325" y="3143250"/>
          <p14:tracePt t="15656" x="1322388" y="3143250"/>
          <p14:tracePt t="15665" x="1312863" y="3143250"/>
          <p14:tracePt t="15680" x="1285875" y="3143250"/>
          <p14:tracePt t="15696" x="1276350" y="3116263"/>
          <p14:tracePt t="15713" x="1276350" y="3027363"/>
          <p14:tracePt t="15729" x="1276350" y="2982913"/>
          <p14:tracePt t="15746" x="1268413" y="2946400"/>
          <p14:tracePt t="15763" x="1258888" y="2938463"/>
          <p14:tracePt t="15780" x="1250950" y="2938463"/>
          <p14:tracePt t="15840" x="1241425" y="2938463"/>
          <p14:tracePt t="16161" x="1241425" y="2919413"/>
          <p14:tracePt t="16176" x="1241425" y="2911475"/>
          <p14:tracePt t="16184" x="1241425" y="2894013"/>
          <p14:tracePt t="16208" x="1241425" y="2874963"/>
          <p14:tracePt t="16217" x="1241425" y="2857500"/>
          <p14:tracePt t="16230" x="1241425" y="2840038"/>
          <p14:tracePt t="16248" x="1241425" y="2803525"/>
          <p14:tracePt t="16264" x="1241425" y="2759075"/>
          <p14:tracePt t="16281" x="1223963" y="2724150"/>
          <p14:tracePt t="16297" x="1214438" y="2687638"/>
          <p14:tracePt t="16314" x="1214438" y="2652713"/>
          <p14:tracePt t="16331" x="1196975" y="2625725"/>
          <p14:tracePt t="16348" x="1196975" y="2589213"/>
          <p14:tracePt t="16364" x="1179513" y="2571750"/>
          <p14:tracePt t="16448" x="1169988" y="2554288"/>
          <p14:tracePt t="16456" x="1169988" y="2544763"/>
          <p14:tracePt t="16672" x="1152525" y="2536825"/>
          <p14:tracePt t="16688" x="1143000" y="2527300"/>
          <p14:tracePt t="16720" x="1143000" y="2517775"/>
          <p14:tracePt t="16736" x="1143000" y="2509838"/>
          <p14:tracePt t="16752" x="1143000" y="2482850"/>
          <p14:tracePt t="16760" x="1143000" y="2473325"/>
          <p14:tracePt t="16768" x="1143000" y="2438400"/>
          <p14:tracePt t="16781" x="1143000" y="2428875"/>
          <p14:tracePt t="16798" x="1143000" y="2401888"/>
          <p14:tracePt t="16815" x="1143000" y="2384425"/>
          <p14:tracePt t="16880" x="1133475" y="2374900"/>
          <p14:tracePt t="16920" x="1125538" y="2374900"/>
          <p14:tracePt t="16928" x="1116013" y="2374900"/>
          <p14:tracePt t="16992" x="1098550" y="2374900"/>
          <p14:tracePt t="17000" x="1081088" y="2384425"/>
          <p14:tracePt t="17008" x="1081088" y="2393950"/>
          <p14:tracePt t="17017" x="1062038" y="2401888"/>
          <p14:tracePt t="17032" x="1054100" y="2411413"/>
          <p14:tracePt t="17049" x="1017588" y="2419350"/>
          <p14:tracePt t="17065" x="982663" y="2438400"/>
          <p14:tracePt t="17082" x="973138" y="2455863"/>
          <p14:tracePt t="17216" x="965200" y="2455863"/>
          <p14:tracePt t="17393" x="973138" y="2455863"/>
          <p14:tracePt t="17400" x="973138" y="2446338"/>
          <p14:tracePt t="17408" x="982663" y="2438400"/>
          <p14:tracePt t="17417" x="1000125" y="2428875"/>
          <p14:tracePt t="17433" x="1009650" y="2419350"/>
          <p14:tracePt t="17449" x="1044575" y="2393950"/>
          <p14:tracePt t="17466" x="1054100" y="2374900"/>
          <p14:tracePt t="17552" x="1054100" y="2393950"/>
          <p14:tracePt t="17568" x="1054100" y="2401888"/>
          <p14:tracePt t="17585" x="1054100" y="2411413"/>
          <p14:tracePt t="17616" x="1054100" y="2428875"/>
          <p14:tracePt t="17633" x="1062038" y="2438400"/>
          <p14:tracePt t="17776" x="1062038" y="2455863"/>
          <p14:tracePt t="17784" x="1062038" y="2465388"/>
          <p14:tracePt t="18056" x="1062038" y="2473325"/>
          <p14:tracePt t="18548" x="1054100" y="2482850"/>
          <p14:tracePt t="18557" x="1054100" y="2490788"/>
          <p14:tracePt t="18568" x="1044575" y="2490788"/>
          <p14:tracePt t="18584" x="1027113" y="2500313"/>
          <p14:tracePt t="18660" x="1009650" y="2509838"/>
          <p14:tracePt t="18709" x="1000125" y="2509838"/>
          <p14:tracePt t="18716" x="990600" y="2509838"/>
          <p14:tracePt t="18836" x="982663" y="2509838"/>
          <p14:tracePt t="18884" x="973138" y="2509838"/>
          <p14:tracePt t="18900" x="965200" y="2509838"/>
          <p14:tracePt t="19140" x="965200" y="2500313"/>
          <p14:tracePt t="32164" x="965200" y="2490788"/>
          <p14:tracePt t="32197" x="965200" y="2500313"/>
          <p14:tracePt t="32244" x="965200" y="2517775"/>
          <p14:tracePt t="32252" x="965200" y="2527300"/>
          <p14:tracePt t="36260" x="965200" y="2536825"/>
          <p14:tracePt t="36276" x="946150" y="2536825"/>
          <p14:tracePt t="36340" x="946150" y="2544763"/>
          <p14:tracePt t="36348" x="928688" y="2562225"/>
          <p14:tracePt t="36356" x="928688" y="2571750"/>
          <p14:tracePt t="36367" x="919163" y="2571750"/>
          <p14:tracePt t="36388" x="919163" y="2581275"/>
          <p14:tracePt t="36452" x="919163" y="2589213"/>
          <p14:tracePt t="36460" x="919163" y="2598738"/>
          <p14:tracePt t="36548" x="911225" y="2598738"/>
          <p14:tracePt t="36556" x="901700" y="2608263"/>
          <p14:tracePt t="36597" x="893763" y="2608263"/>
          <p14:tracePt t="36612" x="884238" y="2608263"/>
          <p14:tracePt t="37584" x="874713" y="2608263"/>
          <p14:tracePt t="40732" x="874713" y="2625725"/>
          <p14:tracePt t="40741" x="866775" y="2625725"/>
          <p14:tracePt t="40764" x="857250" y="2633663"/>
          <p14:tracePt t="40772" x="847725" y="2652713"/>
          <p14:tracePt t="40780" x="830263" y="2670175"/>
          <p14:tracePt t="40791" x="830263" y="2679700"/>
          <p14:tracePt t="40808" x="822325" y="2697163"/>
          <p14:tracePt t="40824" x="822325" y="2724150"/>
          <p14:tracePt t="40841" x="822325" y="2732088"/>
          <p14:tracePt t="40858" x="812800" y="2732088"/>
          <p14:tracePt t="40875" x="785813" y="2776538"/>
          <p14:tracePt t="40892" x="758825" y="2803525"/>
          <p14:tracePt t="40908" x="741363" y="2840038"/>
          <p14:tracePt t="40925" x="731838" y="2847975"/>
          <p14:tracePt t="40941" x="723900" y="2874963"/>
          <p14:tracePt t="40958" x="714375" y="2884488"/>
          <p14:tracePt t="40975" x="696913" y="2911475"/>
          <p14:tracePt t="40992" x="687388" y="2919413"/>
          <p14:tracePt t="41009" x="669925" y="2928938"/>
          <p14:tracePt t="41025" x="669925" y="2938463"/>
          <p14:tracePt t="41041" x="660400" y="2938463"/>
          <p14:tracePt t="41680" x="660400" y="2955925"/>
          <p14:tracePt t="41696" x="679450" y="2955925"/>
          <p14:tracePt t="41704" x="704850" y="2955925"/>
          <p14:tracePt t="41712" x="803275" y="2928938"/>
          <p14:tracePt t="41726" x="901700" y="2894013"/>
          <p14:tracePt t="41743" x="1179513" y="2803525"/>
          <p14:tracePt t="41759" x="1758950" y="2643188"/>
          <p14:tracePt t="41776" x="2133600" y="2571750"/>
          <p14:tracePt t="41793" x="2401888" y="2509838"/>
          <p14:tracePt t="41809" x="2768600" y="2411413"/>
          <p14:tracePt t="41826" x="3259138" y="2286000"/>
          <p14:tracePt t="41843" x="3616325" y="2232025"/>
          <p14:tracePt t="41860" x="3867150" y="2214563"/>
          <p14:tracePt t="41876" x="4044950" y="2214563"/>
          <p14:tracePt t="41893" x="4098925" y="2214563"/>
          <p14:tracePt t="41952" x="4116388" y="2214563"/>
          <p14:tracePt t="41960" x="4133850" y="2197100"/>
          <p14:tracePt t="41968" x="4160838" y="2197100"/>
          <p14:tracePt t="41984" x="4170363" y="2197100"/>
          <p14:tracePt t="41993" x="4187825" y="2197100"/>
          <p14:tracePt t="42010" x="4232275" y="2197100"/>
          <p14:tracePt t="42026" x="4276725" y="2224088"/>
          <p14:tracePt t="42043" x="4357688" y="2251075"/>
          <p14:tracePt t="42060" x="4438650" y="2295525"/>
          <p14:tracePt t="42077" x="4518025" y="2357438"/>
          <p14:tracePt t="42093" x="4589463" y="2411413"/>
          <p14:tracePt t="42110" x="4679950" y="2482850"/>
          <p14:tracePt t="42128" x="4732338" y="2562225"/>
          <p14:tracePt t="42144" x="4786313" y="2625725"/>
          <p14:tracePt t="42161" x="4822825" y="2660650"/>
          <p14:tracePt t="42177" x="4857750" y="2687638"/>
          <p14:tracePt t="42194" x="4884738" y="2714625"/>
          <p14:tracePt t="42210" x="4911725" y="2741613"/>
          <p14:tracePt t="42227" x="4946650" y="2768600"/>
          <p14:tracePt t="42244" x="4973638" y="2795588"/>
          <p14:tracePt t="42260" x="5018088" y="2813050"/>
          <p14:tracePt t="42277" x="5062538" y="2830513"/>
          <p14:tracePt t="42294" x="5116513" y="2847975"/>
          <p14:tracePt t="42311" x="5197475" y="2847975"/>
          <p14:tracePt t="42328" x="5295900" y="2847975"/>
          <p14:tracePt t="42344" x="5375275" y="2847975"/>
          <p14:tracePt t="42361" x="5446713" y="2847975"/>
          <p14:tracePt t="42377" x="5537200" y="2847975"/>
          <p14:tracePt t="42394" x="5581650" y="2847975"/>
          <p14:tracePt t="42411" x="5599113" y="2847975"/>
          <p14:tracePt t="42464" x="5608638" y="2857500"/>
          <p14:tracePt t="42472" x="5616575" y="2857500"/>
          <p14:tracePt t="42480" x="5626100" y="2857500"/>
          <p14:tracePt t="42494" x="5634038" y="2867025"/>
          <p14:tracePt t="42736" x="5643563" y="2874963"/>
          <p14:tracePt t="42784" x="5634038" y="2874963"/>
          <p14:tracePt t="42800" x="5599113" y="2884488"/>
          <p14:tracePt t="42880" x="5589588" y="2894013"/>
          <p14:tracePt t="43048" x="5599113" y="2894013"/>
          <p14:tracePt t="43056" x="5608638" y="2894013"/>
          <p14:tracePt t="43064" x="5634038" y="2911475"/>
          <p14:tracePt t="43079" x="5661025" y="2911475"/>
          <p14:tracePt t="43095" x="5680075" y="2919413"/>
          <p14:tracePt t="43112" x="5705475" y="2938463"/>
          <p14:tracePt t="43248" x="5715000" y="2938463"/>
          <p14:tracePt t="43344" x="5732463" y="2938463"/>
          <p14:tracePt t="43856" x="5732463" y="2928938"/>
          <p14:tracePt t="43896" x="5724525" y="2928938"/>
          <p14:tracePt t="43928" x="5715000" y="2928938"/>
          <p14:tracePt t="44444" x="5688013" y="2928938"/>
          <p14:tracePt t="44452" x="5680075" y="2928938"/>
          <p14:tracePt t="44464" x="5670550" y="2928938"/>
          <p14:tracePt t="44481" x="5562600" y="2973388"/>
          <p14:tracePt t="44498" x="5367338" y="3054350"/>
          <p14:tracePt t="44515" x="5126038" y="3125788"/>
          <p14:tracePt t="44517" x="4991100" y="3143250"/>
          <p14:tracePt t="44531" x="4714875" y="3187700"/>
          <p14:tracePt t="44548" x="4456113" y="3197225"/>
          <p14:tracePt t="44565" x="4205288" y="3197225"/>
          <p14:tracePt t="44581" x="3965575" y="3197225"/>
          <p14:tracePt t="44598" x="3732213" y="3152775"/>
          <p14:tracePt t="44614" x="3446463" y="3133725"/>
          <p14:tracePt t="44631" x="3116263" y="3108325"/>
          <p14:tracePt t="44648" x="2751138" y="3108325"/>
          <p14:tracePt t="44665" x="2339975" y="3108325"/>
          <p14:tracePt t="44681" x="1973263" y="3108325"/>
          <p14:tracePt t="44698" x="1670050" y="3108325"/>
          <p14:tracePt t="44715" x="1411288" y="3108325"/>
          <p14:tracePt t="44732" x="1089025" y="3108325"/>
          <p14:tracePt t="44748" x="955675" y="3108325"/>
          <p14:tracePt t="44765" x="901700" y="3108325"/>
          <p14:tracePt t="44781" x="866775" y="3108325"/>
          <p14:tracePt t="44798" x="857250" y="3108325"/>
          <p14:tracePt t="44876" x="857250" y="3098800"/>
          <p14:tracePt t="44884" x="857250" y="3081338"/>
          <p14:tracePt t="44892" x="847725" y="3071813"/>
          <p14:tracePt t="44916" x="830263" y="3054350"/>
          <p14:tracePt t="44924" x="803275" y="3036888"/>
          <p14:tracePt t="44932" x="795338" y="3027363"/>
          <p14:tracePt t="44949" x="741363" y="3000375"/>
          <p14:tracePt t="44965" x="714375" y="2982913"/>
          <p14:tracePt t="44982" x="696913" y="2965450"/>
          <p14:tracePt t="44999" x="679450" y="2955925"/>
          <p14:tracePt t="45015" x="652463" y="2938463"/>
          <p14:tracePt t="45172" x="669925" y="2938463"/>
          <p14:tracePt t="45180" x="687388" y="2938463"/>
          <p14:tracePt t="45188" x="704850" y="2938463"/>
          <p14:tracePt t="45204" x="714375" y="2938463"/>
          <p14:tracePt t="45216" x="741363" y="2938463"/>
          <p14:tracePt t="45232" x="758825" y="2938463"/>
          <p14:tracePt t="45249" x="776288" y="2919413"/>
          <p14:tracePt t="45266" x="785813" y="2919413"/>
          <p14:tracePt t="45283" x="785813" y="2901950"/>
          <p14:tracePt t="45600" x="785813" y="2894013"/>
          <p14:tracePt t="45750" x="776288" y="2894013"/>
          <p14:tracePt t="45767" x="768350" y="2894013"/>
          <p14:tracePt t="45796" x="758825" y="2894013"/>
          <p14:tracePt t="45804" x="750888" y="2894013"/>
          <p14:tracePt t="45817" x="741363" y="2901950"/>
          <p14:tracePt t="45833" x="741363" y="2928938"/>
          <p14:tracePt t="45850" x="741363" y="2965450"/>
          <p14:tracePt t="45867" x="741363" y="3054350"/>
          <p14:tracePt t="45884" x="741363" y="3108325"/>
          <p14:tracePt t="45900" x="741363" y="3170238"/>
          <p14:tracePt t="45917" x="741363" y="3214688"/>
          <p14:tracePt t="45933" x="750888" y="3251200"/>
          <p14:tracePt t="45950" x="750888" y="3286125"/>
          <p14:tracePt t="45967" x="758825" y="3303588"/>
          <p14:tracePt t="46004" x="758825" y="3322638"/>
          <p14:tracePt t="46020" x="758825" y="3330575"/>
          <p14:tracePt t="46212" x="758825" y="3340100"/>
          <p14:tracePt t="46220" x="758825" y="3348038"/>
          <p14:tracePt t="46244" x="758825" y="3357563"/>
          <p14:tracePt t="46260" x="768350" y="3375025"/>
          <p14:tracePt t="46268" x="768350" y="3384550"/>
          <p14:tracePt t="46276" x="768350" y="3394075"/>
          <p14:tracePt t="46284" x="776288" y="3402013"/>
          <p14:tracePt t="46301" x="785813" y="3438525"/>
          <p14:tracePt t="46318" x="803275" y="3465513"/>
          <p14:tracePt t="46334" x="812800" y="3490913"/>
          <p14:tracePt t="46351" x="830263" y="3509963"/>
          <p14:tracePt t="47336" x="822325" y="3517900"/>
          <p14:tracePt t="47352" x="822325" y="3527425"/>
          <p14:tracePt t="47360" x="822325" y="3536950"/>
          <p14:tracePt t="47369" x="812800" y="3554413"/>
          <p14:tracePt t="47386" x="803275" y="3589338"/>
          <p14:tracePt t="47403" x="803275" y="3616325"/>
          <p14:tracePt t="47419" x="803275" y="3660775"/>
          <p14:tracePt t="47436" x="803275" y="3687763"/>
          <p14:tracePt t="47453" x="803275" y="3724275"/>
          <p14:tracePt t="47470" x="803275" y="3768725"/>
          <p14:tracePt t="47486" x="803275" y="3786188"/>
          <p14:tracePt t="47503" x="803275" y="3830638"/>
          <p14:tracePt t="47520" x="803275" y="3875088"/>
          <p14:tracePt t="47537" x="803275" y="3902075"/>
          <p14:tracePt t="47553" x="812800" y="3938588"/>
          <p14:tracePt t="47570" x="822325" y="3983038"/>
          <p14:tracePt t="47586" x="847725" y="4017963"/>
          <p14:tracePt t="47603" x="847725" y="4044950"/>
          <p14:tracePt t="47620" x="866775" y="4062413"/>
          <p14:tracePt t="47637" x="866775" y="4081463"/>
          <p14:tracePt t="47653" x="884238" y="4116388"/>
          <p14:tracePt t="47670" x="901700" y="4152900"/>
          <p14:tracePt t="47687" x="901700" y="4170363"/>
          <p14:tracePt t="47703" x="901700" y="4179888"/>
          <p14:tracePt t="47832" x="911225" y="4187825"/>
          <p14:tracePt t="47840" x="919163" y="4205288"/>
          <p14:tracePt t="47912" x="928688" y="4205288"/>
          <p14:tracePt t="47928" x="955675" y="4214813"/>
          <p14:tracePt t="47944" x="965200" y="4214813"/>
          <p14:tracePt t="47952" x="982663" y="4214813"/>
          <p14:tracePt t="47960" x="990600" y="4214813"/>
          <p14:tracePt t="47970" x="1000125" y="4214813"/>
          <p14:tracePt t="47987" x="1009650" y="4214813"/>
          <p14:tracePt t="48008" x="1017588" y="4214813"/>
          <p14:tracePt t="48020" x="1036638" y="4214813"/>
          <p14:tracePt t="48037" x="1062038" y="4214813"/>
          <p14:tracePt t="48054" x="1081088" y="4205288"/>
          <p14:tracePt t="48057" x="1089025" y="4205288"/>
          <p14:tracePt t="48071" x="1098550" y="4205288"/>
          <p14:tracePt t="48232" x="1098550" y="4197350"/>
          <p14:tracePt t="48264" x="1081088" y="4187825"/>
          <p14:tracePt t="48273" x="1081088" y="4179888"/>
          <p14:tracePt t="48280" x="1071563" y="4179888"/>
          <p14:tracePt t="48288" x="1062038" y="4179888"/>
          <p14:tracePt t="48305" x="1054100" y="4179888"/>
          <p14:tracePt t="48328" x="1027113" y="4160838"/>
          <p14:tracePt t="48338" x="1017588" y="4160838"/>
          <p14:tracePt t="49024" x="1027113" y="4160838"/>
          <p14:tracePt t="49032" x="1036638" y="4160838"/>
          <p14:tracePt t="49048" x="1044575" y="4160838"/>
          <p14:tracePt t="49056" x="1054100" y="4160838"/>
          <p14:tracePt t="49080" x="1062038" y="4160838"/>
          <p14:tracePt t="49304" x="1081088" y="4160838"/>
          <p14:tracePt t="49312" x="1089025" y="4160838"/>
          <p14:tracePt t="49323" x="1108075" y="4160838"/>
          <p14:tracePt t="49340" x="1160463" y="4160838"/>
          <p14:tracePt t="49356" x="1223963" y="4160838"/>
          <p14:tracePt t="49373" x="1258888" y="4160838"/>
          <p14:tracePt t="49390" x="1268413" y="4143375"/>
          <p14:tracePt t="49406" x="1268413" y="4133850"/>
          <p14:tracePt t="49423" x="1231900" y="4116388"/>
          <p14:tracePt t="49440" x="1196975" y="4116388"/>
          <p14:tracePt t="49457" x="1179513" y="4116388"/>
          <p14:tracePt t="50084" x="1214438" y="4116388"/>
          <p14:tracePt t="50092" x="1250950" y="4116388"/>
          <p14:tracePt t="50100" x="1295400" y="4098925"/>
          <p14:tracePt t="50108" x="1339850" y="4071938"/>
          <p14:tracePt t="50124" x="1339850" y="4062413"/>
          <p14:tracePt t="50148" x="1339850" y="4054475"/>
          <p14:tracePt t="50164" x="1330325" y="4037013"/>
          <p14:tracePt t="50174" x="1330325" y="4027488"/>
          <p14:tracePt t="50191" x="1322388" y="4027488"/>
          <p14:tracePt t="50460" x="1312863" y="4027488"/>
          <p14:tracePt t="50468" x="1303338" y="4027488"/>
          <p14:tracePt t="50636" x="1285875" y="4027488"/>
          <p14:tracePt t="50652" x="1276350" y="4027488"/>
          <p14:tracePt t="50660" x="1268413" y="4027488"/>
          <p14:tracePt t="50668" x="1250950" y="4027488"/>
          <p14:tracePt t="50676" x="1241425" y="4027488"/>
          <p14:tracePt t="50692" x="1231900" y="4037013"/>
          <p14:tracePt t="50709" x="1214438" y="4044950"/>
          <p14:tracePt t="50726" x="1204913" y="4054475"/>
          <p14:tracePt t="51884" x="1204913" y="4044950"/>
          <p14:tracePt t="51924" x="1214438" y="4044950"/>
          <p14:tracePt t="52164" x="1231900" y="4044950"/>
          <p14:tracePt t="52340" x="1241425" y="4037013"/>
          <p14:tracePt t="52548" x="1258888" y="4037013"/>
          <p14:tracePt t="52564" x="1268413" y="4027488"/>
          <p14:tracePt t="53169" x="1268413" y="4017963"/>
          <p14:tracePt t="53192" x="1268413" y="4027488"/>
          <p14:tracePt t="53200" x="1268413" y="4044950"/>
          <p14:tracePt t="53208" x="1268413" y="4054475"/>
          <p14:tracePt t="53216" x="1276350" y="4062413"/>
          <p14:tracePt t="53230" x="1285875" y="4081463"/>
          <p14:tracePt t="53247" x="1330325" y="4133850"/>
          <p14:tracePt t="53263" x="1384300" y="4214813"/>
          <p14:tracePt t="53280" x="1428750" y="4268788"/>
          <p14:tracePt t="53297" x="1509713" y="4322763"/>
          <p14:tracePt t="53313" x="1554163" y="4357688"/>
          <p14:tracePt t="53330" x="1633538" y="4402138"/>
          <p14:tracePt t="53347" x="1697038" y="4438650"/>
          <p14:tracePt t="53363" x="1751013" y="4446588"/>
          <p14:tracePt t="53380" x="1866900" y="4483100"/>
          <p14:tracePt t="53397" x="2036763" y="4518025"/>
          <p14:tracePt t="53414" x="2251075" y="4554538"/>
          <p14:tracePt t="53430" x="2455863" y="4572000"/>
          <p14:tracePt t="53447" x="2598738" y="4598988"/>
          <p14:tracePt t="53464" x="2625725" y="4598988"/>
          <p14:tracePt t="53480" x="2652713" y="4616450"/>
          <p14:tracePt t="53497" x="2687638" y="4633913"/>
          <p14:tracePt t="53514" x="2705100" y="4633913"/>
          <p14:tracePt t="53530" x="2751138" y="4652963"/>
          <p14:tracePt t="53547" x="2759075" y="4670425"/>
          <p14:tracePt t="53564" x="2776538" y="4670425"/>
          <p14:tracePt t="53600" x="2786063" y="4670425"/>
          <p14:tracePt t="53624" x="2786063" y="4652963"/>
          <p14:tracePt t="53632" x="2786063" y="4643438"/>
          <p14:tracePt t="53648" x="2776538" y="4608513"/>
          <p14:tracePt t="53664" x="2776538" y="4598988"/>
          <p14:tracePt t="53681" x="2768600" y="4581525"/>
          <p14:tracePt t="53712" x="2751138" y="4572000"/>
          <p14:tracePt t="53720" x="2724150" y="4572000"/>
          <p14:tracePt t="53731" x="2714625" y="4572000"/>
          <p14:tracePt t="53747" x="2679700" y="4554538"/>
          <p14:tracePt t="53764" x="2625725" y="4545013"/>
          <p14:tracePt t="53781" x="2608263" y="4545013"/>
          <p14:tracePt t="53798" x="2581275" y="4545013"/>
          <p14:tracePt t="53815" x="2562225" y="4537075"/>
          <p14:tracePt t="53831" x="2536825" y="4537075"/>
          <p14:tracePt t="53848" x="2500313" y="4537075"/>
          <p14:tracePt t="53865" x="2482850" y="4537075"/>
          <p14:tracePt t="53881" x="2473325" y="4537075"/>
          <p14:tracePt t="53898" x="2465388" y="4537075"/>
          <p14:tracePt t="53984" x="2465388" y="4518025"/>
          <p14:tracePt t="53992" x="2473325" y="4500563"/>
          <p14:tracePt t="54000" x="2490788" y="4491038"/>
          <p14:tracePt t="54015" x="2517775" y="4491038"/>
          <p14:tracePt t="54031" x="2697163" y="4367213"/>
          <p14:tracePt t="54048" x="2867025" y="4286250"/>
          <p14:tracePt t="54065" x="3071813" y="4179888"/>
          <p14:tracePt t="54081" x="3375025" y="4054475"/>
          <p14:tracePt t="54098" x="3633788" y="3990975"/>
          <p14:tracePt t="54115" x="3822700" y="3956050"/>
          <p14:tracePt t="54132" x="3867150" y="3956050"/>
          <p14:tracePt t="54148" x="3884613" y="3956050"/>
          <p14:tracePt t="54165" x="3919538" y="3956050"/>
          <p14:tracePt t="54182" x="3929063" y="3956050"/>
          <p14:tracePt t="54198" x="3956050" y="3973513"/>
          <p14:tracePt t="54215" x="4027488" y="3983038"/>
          <p14:tracePt t="54232" x="4044950" y="3990975"/>
          <p14:tracePt t="54248" x="4081463" y="3990975"/>
          <p14:tracePt t="54265" x="4116388" y="3990975"/>
          <p14:tracePt t="54282" x="4179888" y="3990975"/>
          <p14:tracePt t="54299" x="4232275" y="4000500"/>
          <p14:tracePt t="54315" x="4322763" y="4000500"/>
          <p14:tracePt t="54332" x="4394200" y="4000500"/>
          <p14:tracePt t="54349" x="4483100" y="4000500"/>
          <p14:tracePt t="54365" x="4562475" y="4000500"/>
          <p14:tracePt t="54382" x="4679950" y="4000500"/>
          <p14:tracePt t="54399" x="4894263" y="4000500"/>
          <p14:tracePt t="54416" x="5000625" y="4000500"/>
          <p14:tracePt t="54432" x="5116513" y="4010025"/>
          <p14:tracePt t="54449" x="5214938" y="4037013"/>
          <p14:tracePt t="54465" x="5295900" y="4054475"/>
          <p14:tracePt t="54482" x="5357813" y="4062413"/>
          <p14:tracePt t="54499" x="5402263" y="4089400"/>
          <p14:tracePt t="54516" x="5429250" y="4089400"/>
          <p14:tracePt t="54532" x="5446713" y="4089400"/>
          <p14:tracePt t="54549" x="5456238" y="4089400"/>
          <p14:tracePt t="54566" x="5456238" y="4098925"/>
          <p14:tracePt t="54608" x="5473700" y="4108450"/>
          <p14:tracePt t="54616" x="5473700" y="4116388"/>
          <p14:tracePt t="54632" x="5483225" y="4116388"/>
          <p14:tracePt t="54752" x="5483225" y="4125913"/>
          <p14:tracePt t="54816" x="5465763" y="4125913"/>
          <p14:tracePt t="54824" x="5456238" y="4125913"/>
          <p14:tracePt t="54833" x="5446713" y="4125913"/>
          <p14:tracePt t="54849" x="5429250" y="4125913"/>
          <p14:tracePt t="54866" x="5419725" y="4125913"/>
          <p14:tracePt t="55072" x="5411788" y="4125913"/>
          <p14:tracePt t="55312" x="5402263" y="4108450"/>
          <p14:tracePt t="55320" x="5394325" y="4108450"/>
          <p14:tracePt t="55328" x="5394325" y="4089400"/>
          <p14:tracePt t="55336" x="5394325" y="4081463"/>
          <p14:tracePt t="55351" x="5384800" y="4081463"/>
          <p14:tracePt t="56852" x="5384800" y="4071938"/>
          <p14:tracePt t="56997" x="5375275" y="4071938"/>
          <p14:tracePt t="57004" x="5348288" y="4081463"/>
          <p14:tracePt t="57012" x="5322888" y="4089400"/>
          <p14:tracePt t="57020" x="5295900" y="4098925"/>
          <p14:tracePt t="57037" x="5214938" y="4125913"/>
          <p14:tracePt t="57053" x="5072063" y="4160838"/>
          <p14:tracePt t="57070" x="4902200" y="4179888"/>
          <p14:tracePt t="57087" x="4759325" y="4179888"/>
          <p14:tracePt t="57104" x="4633913" y="4179888"/>
          <p14:tracePt t="57120" x="4545013" y="4179888"/>
          <p14:tracePt t="57137" x="4465638" y="4179888"/>
          <p14:tracePt t="57154" x="4348163" y="4179888"/>
          <p14:tracePt t="57171" x="4160838" y="4179888"/>
          <p14:tracePt t="57187" x="3768725" y="4179888"/>
          <p14:tracePt t="57204" x="3419475" y="4179888"/>
          <p14:tracePt t="57220" x="3081338" y="4179888"/>
          <p14:tracePt t="57237" x="2803525" y="4179888"/>
          <p14:tracePt t="57254" x="2554288" y="4179888"/>
          <p14:tracePt t="57271" x="2339975" y="4179888"/>
          <p14:tracePt t="57287" x="2143125" y="4179888"/>
          <p14:tracePt t="57304" x="1982788" y="4179888"/>
          <p14:tracePt t="57321" x="1866900" y="4179888"/>
          <p14:tracePt t="57337" x="1758950" y="4179888"/>
          <p14:tracePt t="57354" x="1670050" y="4179888"/>
          <p14:tracePt t="57371" x="1571625" y="4179888"/>
          <p14:tracePt t="57388" x="1536700" y="4170363"/>
          <p14:tracePt t="57405" x="1490663" y="4170363"/>
          <p14:tracePt t="57421" x="1455738" y="4160838"/>
          <p14:tracePt t="57438" x="1428750" y="4143375"/>
          <p14:tracePt t="57454" x="1393825" y="4143375"/>
          <p14:tracePt t="57471" x="1357313" y="4143375"/>
          <p14:tracePt t="57488" x="1347788" y="4143375"/>
          <p14:tracePt t="57504" x="1330325" y="4143375"/>
          <p14:tracePt t="57521" x="1322388" y="4143375"/>
          <p14:tracePt t="57716" x="1312863" y="4143375"/>
          <p14:tracePt t="57732" x="1303338" y="4133850"/>
          <p14:tracePt t="57756" x="1295400" y="4133850"/>
          <p14:tracePt t="57764" x="1285875" y="4125913"/>
          <p14:tracePt t="57772" x="1276350" y="4108450"/>
          <p14:tracePt t="57788" x="1276350" y="4089400"/>
          <p14:tracePt t="57805" x="1276350" y="4081463"/>
          <p14:tracePt t="57821" x="1268413" y="4062413"/>
          <p14:tracePt t="57838" x="1258888" y="4054475"/>
          <p14:tracePt t="58036" x="1250950" y="4044950"/>
          <p14:tracePt t="58084" x="1241425" y="4037013"/>
          <p14:tracePt t="58092" x="1231900" y="4027488"/>
          <p14:tracePt t="64364" x="1231900" y="4010025"/>
          <p14:tracePt t="64756" x="1223963" y="4010025"/>
          <p14:tracePt t="64788" x="1223963" y="4017963"/>
          <p14:tracePt t="64796" x="1241425" y="4017963"/>
          <p14:tracePt t="64804" x="1285875" y="4010025"/>
          <p14:tracePt t="64817" x="1312863" y="4000500"/>
          <p14:tracePt t="64834" x="1339850" y="3990975"/>
          <p14:tracePt t="64852" x="1347788" y="3990975"/>
          <p14:tracePt t="64868" x="1384300" y="4010025"/>
          <p14:tracePt t="64884" x="1419225" y="4054475"/>
          <p14:tracePt t="64901" x="1446213" y="4108450"/>
          <p14:tracePt t="64918" x="1500188" y="4143375"/>
          <p14:tracePt t="64934" x="1536700" y="4170363"/>
          <p14:tracePt t="64951" x="1598613" y="4170363"/>
          <p14:tracePt t="64968" x="1714500" y="4170363"/>
          <p14:tracePt t="64984" x="1830388" y="4133850"/>
          <p14:tracePt t="65001" x="1938338" y="4054475"/>
          <p14:tracePt t="65018" x="2027238" y="3867150"/>
          <p14:tracePt t="65035" x="2027238" y="3751263"/>
          <p14:tracePt t="65051" x="2027238" y="3741738"/>
          <p14:tracePt t="65468" x="2027238" y="3732213"/>
          <p14:tracePt t="65500" x="2036763" y="3732213"/>
          <p14:tracePt t="65516" x="2027238" y="3751263"/>
          <p14:tracePt t="65532" x="2017713" y="3759200"/>
          <p14:tracePt t="65540" x="1982788" y="3786188"/>
          <p14:tracePt t="65552" x="1973263" y="3813175"/>
          <p14:tracePt t="65569" x="1946275" y="3857625"/>
          <p14:tracePt t="65585" x="1919288" y="3894138"/>
          <p14:tracePt t="65602" x="1911350" y="3902075"/>
          <p14:tracePt t="65619" x="1911350" y="3919538"/>
          <p14:tracePt t="65652" x="1911350" y="3946525"/>
          <p14:tracePt t="65669" x="1911350" y="3965575"/>
          <p14:tracePt t="65702" x="1911350" y="4010025"/>
          <p14:tracePt t="65719" x="1911350" y="4027488"/>
          <p14:tracePt t="65736" x="1911350" y="4044950"/>
          <p14:tracePt t="65752" x="1911350" y="4071938"/>
          <p14:tracePt t="65786" x="1911350" y="4089400"/>
          <p14:tracePt t="66068" x="1911350" y="4071938"/>
          <p14:tracePt t="66076" x="1911350" y="4062413"/>
          <p14:tracePt t="66086" x="1911350" y="4054475"/>
          <p14:tracePt t="66260" x="1911350" y="4044950"/>
          <p14:tracePt t="66268" x="1919288" y="4044950"/>
          <p14:tracePt t="66276" x="1938338" y="4044950"/>
          <p14:tracePt t="66287" x="1946275" y="4044950"/>
          <p14:tracePt t="66303" x="2000250" y="4071938"/>
          <p14:tracePt t="66320" x="2062163" y="4116388"/>
          <p14:tracePt t="66337" x="2160588" y="4187825"/>
          <p14:tracePt t="66353" x="2232025" y="4197350"/>
          <p14:tracePt t="66356" x="2303463" y="4224338"/>
          <p14:tracePt t="66370" x="2374900" y="4241800"/>
          <p14:tracePt t="66387" x="2643188" y="4276725"/>
          <p14:tracePt t="66404" x="2813050" y="4295775"/>
          <p14:tracePt t="66420" x="3054350" y="4295775"/>
          <p14:tracePt t="66437" x="3295650" y="4295775"/>
          <p14:tracePt t="66454" x="3544888" y="4295775"/>
          <p14:tracePt t="66470" x="3795713" y="4295775"/>
          <p14:tracePt t="66487" x="4000500" y="4322763"/>
          <p14:tracePt t="66504" x="4116388" y="4340225"/>
          <p14:tracePt t="66520" x="4187825" y="4340225"/>
          <p14:tracePt t="66537" x="4232275" y="4367213"/>
          <p14:tracePt t="66554" x="4276725" y="4375150"/>
          <p14:tracePt t="66571" x="4394200" y="4394200"/>
          <p14:tracePt t="66587" x="4456113" y="4394200"/>
          <p14:tracePt t="66604" x="4616450" y="4394200"/>
          <p14:tracePt t="66621" x="4848225" y="4394200"/>
          <p14:tracePt t="66637" x="5037138" y="4394200"/>
          <p14:tracePt t="66654" x="5170488" y="4357688"/>
          <p14:tracePt t="66671" x="5259388" y="4322763"/>
          <p14:tracePt t="66687" x="5268913" y="4303713"/>
          <p14:tracePt t="66772" x="5276850" y="4303713"/>
          <p14:tracePt t="66788" x="5286375" y="4295775"/>
          <p14:tracePt t="66796" x="5295900" y="4295775"/>
          <p14:tracePt t="66804" x="5295900" y="4286250"/>
          <p14:tracePt t="66821" x="5330825" y="4251325"/>
          <p14:tracePt t="66838" x="5411788" y="4197350"/>
          <p14:tracePt t="66854" x="5465763" y="4152900"/>
          <p14:tracePt t="66871" x="5510213" y="4125913"/>
          <p14:tracePt t="66888" x="5518150" y="4125913"/>
          <p14:tracePt t="67280" x="5518150" y="4116388"/>
          <p14:tracePt t="67624" x="5510213" y="4116388"/>
          <p14:tracePt t="67640" x="5500688" y="4116388"/>
          <p14:tracePt t="67648" x="5483225" y="4116388"/>
          <p14:tracePt t="67656" x="5446713" y="4116388"/>
          <p14:tracePt t="67673" x="5438775" y="4116388"/>
          <p14:tracePt t="67689" x="5357813" y="4116388"/>
          <p14:tracePt t="67706" x="5303838" y="4116388"/>
          <p14:tracePt t="67722" x="5187950" y="4116388"/>
          <p14:tracePt t="67739" x="5000625" y="4125913"/>
          <p14:tracePt t="67756" x="4705350" y="4152900"/>
          <p14:tracePt t="67773" x="4205288" y="4179888"/>
          <p14:tracePt t="67789" x="3598863" y="4187825"/>
          <p14:tracePt t="67806" x="2965450" y="4187825"/>
          <p14:tracePt t="67823" x="2116138" y="4187825"/>
          <p14:tracePt t="67840" x="1625600" y="4187825"/>
          <p14:tracePt t="67856" x="1187450" y="4187825"/>
          <p14:tracePt t="67873" x="776288" y="4187825"/>
          <p14:tracePt t="67889" x="428625" y="4187825"/>
          <p14:tracePt t="67906" x="223838" y="4187825"/>
          <p14:tracePt t="67923" x="71438" y="4187825"/>
          <p14:tracePt t="67940" x="61913" y="4187825"/>
          <p14:tracePt t="67956" x="53975" y="4187825"/>
          <p14:tracePt t="68009" x="44450" y="4187825"/>
          <p14:tracePt t="68096" x="53975" y="4179888"/>
          <p14:tracePt t="68104" x="61913" y="4179888"/>
          <p14:tracePt t="68112" x="80963" y="4179888"/>
          <p14:tracePt t="68123" x="88900" y="4179888"/>
          <p14:tracePt t="68140" x="152400" y="4179888"/>
          <p14:tracePt t="68157" x="231775" y="4143375"/>
          <p14:tracePt t="68173" x="303213" y="4133850"/>
          <p14:tracePt t="68190" x="384175" y="4116388"/>
          <p14:tracePt t="68207" x="509588" y="4116388"/>
          <p14:tracePt t="68224" x="561975" y="4116388"/>
          <p14:tracePt t="68241" x="588963" y="4116388"/>
          <p14:tracePt t="68257" x="598488" y="4116388"/>
          <p14:tracePt t="68424" x="608013" y="4116388"/>
          <p14:tracePt t="68552" x="615950" y="4116388"/>
          <p14:tracePt t="68560" x="625475" y="4116388"/>
          <p14:tracePt t="68568" x="633413" y="4116388"/>
          <p14:tracePt t="68576" x="660400" y="4116388"/>
          <p14:tracePt t="68591" x="679450" y="4116388"/>
          <p14:tracePt t="68608" x="696913" y="4116388"/>
          <p14:tracePt t="68624" x="723900" y="4116388"/>
          <p14:tracePt t="68641" x="768350" y="4116388"/>
          <p14:tracePt t="68658" x="795338" y="4116388"/>
          <p14:tracePt t="68675" x="822325" y="4116388"/>
          <p14:tracePt t="68691" x="839788" y="4125913"/>
          <p14:tracePt t="68708" x="866775" y="4125913"/>
          <p14:tracePt t="68724" x="893763" y="4125913"/>
          <p14:tracePt t="68741" x="911225" y="4125913"/>
          <p14:tracePt t="68758" x="919163" y="4125913"/>
          <p14:tracePt t="69112" x="928688" y="4125913"/>
          <p14:tracePt t="69128" x="928688" y="4116388"/>
          <p14:tracePt t="69144" x="928688" y="4108450"/>
          <p14:tracePt t="69152" x="928688" y="4098925"/>
          <p14:tracePt t="69161" x="938213" y="4089400"/>
          <p14:tracePt t="69175" x="938213" y="4081463"/>
          <p14:tracePt t="73024" x="938213" y="4071938"/>
          <p14:tracePt t="73584" x="928688" y="4071938"/>
          <p14:tracePt t="73680" x="911225" y="4071938"/>
          <p14:tracePt t="73688" x="901700" y="4071938"/>
          <p14:tracePt t="73700" x="893763" y="4071938"/>
          <p14:tracePt t="73717" x="884238" y="4071938"/>
          <p14:tracePt t="73824" x="874713" y="4071938"/>
          <p14:tracePt t="78600" x="884238" y="4071938"/>
          <p14:tracePt t="78608" x="893763" y="4071938"/>
          <p14:tracePt t="78620" x="901700" y="4071938"/>
          <p14:tracePt t="78628" x="911225" y="4071938"/>
          <p14:tracePt t="78684" x="919163" y="4071938"/>
          <p14:tracePt t="78708" x="938213" y="4071938"/>
          <p14:tracePt t="78716" x="946150" y="4071938"/>
          <p14:tracePt t="78725" x="955675" y="4071938"/>
          <p14:tracePt t="78828" x="965200" y="4071938"/>
          <p14:tracePt t="78836" x="973138" y="4071938"/>
          <p14:tracePt t="79084" x="982663" y="4071938"/>
          <p14:tracePt t="79092" x="1000125" y="4071938"/>
          <p14:tracePt t="79100" x="1009650" y="4071938"/>
          <p14:tracePt t="79110" x="1036638" y="4071938"/>
          <p14:tracePt t="79126" x="1098550" y="4071938"/>
          <p14:tracePt t="79144" x="1187450" y="4071938"/>
          <p14:tracePt t="79161" x="1250950" y="4071938"/>
          <p14:tracePt t="79177" x="1322388" y="4071938"/>
          <p14:tracePt t="79193" x="1366838" y="4071938"/>
          <p14:tracePt t="79588" x="1393825" y="4071938"/>
          <p14:tracePt t="79596" x="1401763" y="4071938"/>
          <p14:tracePt t="79620" x="1419225" y="4071938"/>
          <p14:tracePt t="79628" x="1438275" y="4071938"/>
          <p14:tracePt t="79636" x="1446213" y="4071938"/>
          <p14:tracePt t="79644" x="1465263" y="4071938"/>
          <p14:tracePt t="79661" x="1517650" y="4071938"/>
          <p14:tracePt t="79678" x="1554163" y="4071938"/>
          <p14:tracePt t="79694" x="1608138" y="4071938"/>
          <p14:tracePt t="79711" x="1660525" y="4071938"/>
          <p14:tracePt t="79727" x="1687513" y="4071938"/>
          <p14:tracePt t="79744" x="1731963" y="4071938"/>
          <p14:tracePt t="79761" x="1758950" y="4071938"/>
          <p14:tracePt t="79778" x="1812925" y="4071938"/>
          <p14:tracePt t="79794" x="1839913" y="4071938"/>
          <p14:tracePt t="79811" x="1874838" y="4071938"/>
          <p14:tracePt t="79828" x="1901825" y="4089400"/>
          <p14:tracePt t="79844" x="1938338" y="4089400"/>
          <p14:tracePt t="79861" x="1973263" y="4089400"/>
          <p14:tracePt t="79878" x="2044700" y="4089400"/>
          <p14:tracePt t="79894" x="2143125" y="4089400"/>
          <p14:tracePt t="79911" x="2232025" y="4089400"/>
          <p14:tracePt t="79928" x="2303463" y="4089400"/>
          <p14:tracePt t="79945" x="2366963" y="4089400"/>
          <p14:tracePt t="79961" x="2465388" y="4089400"/>
          <p14:tracePt t="79978" x="2571750" y="4089400"/>
          <p14:tracePt t="79995" x="2751138" y="4089400"/>
          <p14:tracePt t="80011" x="2847975" y="4089400"/>
          <p14:tracePt t="80028" x="2938463" y="4089400"/>
          <p14:tracePt t="80045" x="3044825" y="4089400"/>
          <p14:tracePt t="80061" x="3187700" y="4089400"/>
          <p14:tracePt t="80078" x="3357563" y="4089400"/>
          <p14:tracePt t="80095" x="3544888" y="4089400"/>
          <p14:tracePt t="80111" x="3724275" y="4089400"/>
          <p14:tracePt t="80128" x="3902075" y="4089400"/>
          <p14:tracePt t="80145" x="4081463" y="4089400"/>
          <p14:tracePt t="80162" x="4224338" y="4089400"/>
          <p14:tracePt t="80179" x="4473575" y="4089400"/>
          <p14:tracePt t="80195" x="4633913" y="4089400"/>
          <p14:tracePt t="80212" x="4813300" y="4089400"/>
          <p14:tracePt t="80228" x="4983163" y="4081463"/>
          <p14:tracePt t="80245" x="5153025" y="4054475"/>
          <p14:tracePt t="80262" x="5251450" y="4037013"/>
          <p14:tracePt t="80278" x="5303838" y="4027488"/>
          <p14:tracePt t="80295" x="5340350" y="4027488"/>
          <p14:tracePt t="80312" x="5348288" y="4027488"/>
          <p14:tracePt t="80329" x="5367338" y="4027488"/>
          <p14:tracePt t="80345" x="5384800" y="4027488"/>
          <p14:tracePt t="80362" x="5411788" y="4027488"/>
          <p14:tracePt t="80379" x="5465763" y="4027488"/>
          <p14:tracePt t="80396" x="5537200" y="4027488"/>
          <p14:tracePt t="80412" x="5626100" y="4027488"/>
          <p14:tracePt t="80429" x="5724525" y="4027488"/>
          <p14:tracePt t="80446" x="5822950" y="4027488"/>
          <p14:tracePt t="80462" x="5867400" y="4027488"/>
          <p14:tracePt t="80596" x="5857875" y="4027488"/>
          <p14:tracePt t="80604" x="5848350" y="4027488"/>
          <p14:tracePt t="80613" x="5830888" y="4027488"/>
          <p14:tracePt t="80629" x="5822950" y="4027488"/>
          <p14:tracePt t="80646" x="5803900" y="4027488"/>
          <p14:tracePt t="80662" x="5795963" y="4027488"/>
          <p14:tracePt t="80679" x="5776913" y="4027488"/>
          <p14:tracePt t="80696" x="5759450" y="4027488"/>
          <p14:tracePt t="80713" x="5751513" y="4017963"/>
          <p14:tracePt t="80729" x="5741988" y="4017963"/>
          <p14:tracePt t="80746" x="5732463" y="4017963"/>
          <p14:tracePt t="80932" x="5715000" y="4017963"/>
          <p14:tracePt t="80940" x="5705475" y="4010025"/>
          <p14:tracePt t="80956" x="5688013" y="4010025"/>
          <p14:tracePt t="80964" x="5680075" y="4010025"/>
          <p14:tracePt t="80980" x="5653088" y="4010025"/>
          <p14:tracePt t="81012" x="5634038" y="4010025"/>
          <p14:tracePt t="81028" x="5626100" y="4010025"/>
          <p14:tracePt t="81108" x="5608638" y="4010025"/>
          <p14:tracePt t="81204" x="5599113" y="4010025"/>
          <p14:tracePt t="81212" x="5589588" y="4010025"/>
          <p14:tracePt t="81220" x="5572125" y="4010025"/>
          <p14:tracePt t="81230" x="5562600" y="4010025"/>
          <p14:tracePt t="81252" x="5554663" y="4010025"/>
          <p14:tracePt t="81316" x="5537200" y="4010025"/>
          <p14:tracePt t="81324" x="5527675" y="4010025"/>
          <p14:tracePt t="81460" x="5518150" y="4010025"/>
          <p14:tracePt t="81540" x="5500688" y="4010025"/>
          <p14:tracePt t="82344" x="5491163" y="4010025"/>
          <p14:tracePt t="82424" x="5491163" y="4017963"/>
          <p14:tracePt t="82536" x="5491163" y="4027488"/>
          <p14:tracePt t="82544" x="5491163" y="4037013"/>
          <p14:tracePt t="82568" x="5491163" y="4044950"/>
          <p14:tracePt t="82584" x="5491163" y="4054475"/>
          <p14:tracePt t="82600" x="5491163" y="4062413"/>
          <p14:tracePt t="82616" x="5500688" y="4062413"/>
          <p14:tracePt t="82696" x="5500688" y="4071938"/>
          <p14:tracePt t="82792" x="5500688" y="4081463"/>
          <p14:tracePt t="83296" x="5491163" y="4098925"/>
          <p14:tracePt t="83304" x="5483225" y="4098925"/>
          <p14:tracePt t="83312" x="5473700" y="4116388"/>
          <p14:tracePt t="83320" x="5456238" y="4116388"/>
          <p14:tracePt t="83335" x="5438775" y="4125913"/>
          <p14:tracePt t="83351" x="5367338" y="4170363"/>
          <p14:tracePt t="83368" x="5286375" y="4205288"/>
          <p14:tracePt t="83384" x="5224463" y="4259263"/>
          <p14:tracePt t="83401" x="5143500" y="4303713"/>
          <p14:tracePt t="83417" x="5054600" y="4357688"/>
          <p14:tracePt t="83434" x="4991100" y="4394200"/>
          <p14:tracePt t="83451" x="4946650" y="4419600"/>
          <p14:tracePt t="83468" x="4902200" y="4446588"/>
          <p14:tracePt t="83485" x="4884738" y="4446588"/>
          <p14:tracePt t="83501" x="4840288" y="4465638"/>
          <p14:tracePt t="83518" x="4786313" y="4500563"/>
          <p14:tracePt t="83535" x="4732338" y="4537075"/>
          <p14:tracePt t="83551" x="4687888" y="4572000"/>
          <p14:tracePt t="83568" x="4652963" y="4608513"/>
          <p14:tracePt t="83585" x="4581525" y="4643438"/>
          <p14:tracePt t="83602" x="4500563" y="4687888"/>
          <p14:tracePt t="83618" x="4429125" y="4714875"/>
          <p14:tracePt t="83635" x="4322763" y="4741863"/>
          <p14:tracePt t="83651" x="4224338" y="4776788"/>
          <p14:tracePt t="83668" x="4098925" y="4813300"/>
          <p14:tracePt t="83685" x="3990975" y="4848225"/>
          <p14:tracePt t="83701" x="3875088" y="4894263"/>
          <p14:tracePt t="83719" x="3732213" y="4946650"/>
          <p14:tracePt t="83735" x="3679825" y="4956175"/>
          <p14:tracePt t="83751" x="3633788" y="4965700"/>
          <p14:tracePt t="83768" x="3608388" y="4973638"/>
          <p14:tracePt t="83802" x="3598863" y="4983163"/>
          <p14:tracePt t="83835" x="3562350" y="4983163"/>
          <p14:tracePt t="83852" x="3509963" y="4973638"/>
          <p14:tracePt t="83869" x="3482975" y="4973638"/>
          <p14:tracePt t="84376" x="3465513" y="4965700"/>
          <p14:tracePt t="84396" x="3438525" y="4929188"/>
          <p14:tracePt t="84404" x="3429000" y="4911725"/>
          <p14:tracePt t="84420" x="3429000" y="4902200"/>
          <p14:tracePt t="84444" x="3419475" y="4894263"/>
          <p14:tracePt t="84452" x="3402013" y="4894263"/>
          <p14:tracePt t="84459" x="3375025" y="4894263"/>
          <p14:tracePt t="84470" x="3357563" y="4894263"/>
          <p14:tracePt t="84508" x="3357563" y="4867275"/>
          <p14:tracePt t="84524" x="3348038" y="4848225"/>
          <p14:tracePt t="84652" x="3348038" y="4840288"/>
          <p14:tracePt t="84667" x="3357563" y="4840288"/>
          <p14:tracePt t="84676" x="3367088" y="4840288"/>
          <p14:tracePt t="84691" x="3384550" y="4840288"/>
          <p14:tracePt t="84716" x="3402013" y="4840288"/>
          <p14:tracePt t="84724" x="3429000" y="4840288"/>
          <p14:tracePt t="84736" x="3465513" y="4840288"/>
          <p14:tracePt t="84753" x="3509963" y="4840288"/>
          <p14:tracePt t="84770" x="3571875" y="4840288"/>
          <p14:tracePt t="84787" x="3751263" y="4840288"/>
          <p14:tracePt t="84803" x="3938588" y="4840288"/>
          <p14:tracePt t="84821" x="4125913" y="4840288"/>
          <p14:tracePt t="84837" x="4357688" y="4840288"/>
          <p14:tracePt t="84854" x="4598988" y="4840288"/>
          <p14:tracePt t="84870" x="4875213" y="4840288"/>
          <p14:tracePt t="84887" x="5153025" y="4840288"/>
          <p14:tracePt t="84903" x="5411788" y="4840288"/>
          <p14:tracePt t="84920" x="5634038" y="4848225"/>
          <p14:tracePt t="84937" x="5803900" y="4848225"/>
          <p14:tracePt t="84954" x="5884863" y="4848225"/>
          <p14:tracePt t="84970" x="5938838" y="4848225"/>
          <p14:tracePt t="84987" x="6027738" y="4848225"/>
          <p14:tracePt t="85004" x="6116638" y="4848225"/>
          <p14:tracePt t="85020" x="6232525" y="4848225"/>
          <p14:tracePt t="85037" x="6394450" y="4848225"/>
          <p14:tracePt t="85054" x="6572250" y="4848225"/>
          <p14:tracePt t="85070" x="6724650" y="4848225"/>
          <p14:tracePt t="85087" x="6858000" y="4848225"/>
          <p14:tracePt t="85104" x="6902450" y="4848225"/>
          <p14:tracePt t="85121" x="6911975" y="4848225"/>
          <p14:tracePt t="85212" x="6919913" y="4867275"/>
          <p14:tracePt t="85228" x="6938963" y="4884738"/>
          <p14:tracePt t="85236" x="6946900" y="4884738"/>
          <p14:tracePt t="85244" x="6956425" y="4884738"/>
          <p14:tracePt t="85254" x="6965950" y="4894263"/>
          <p14:tracePt t="85271" x="7027863" y="4902200"/>
          <p14:tracePt t="85287" x="7072313" y="4902200"/>
          <p14:tracePt t="85304" x="7143750" y="4919663"/>
          <p14:tracePt t="85321" x="7180263" y="4929188"/>
          <p14:tracePt t="85337" x="7205663" y="4929188"/>
          <p14:tracePt t="85355" x="7242175" y="4929188"/>
          <p14:tracePt t="85371" x="7277100" y="4929188"/>
          <p14:tracePt t="85388" x="7323138" y="4929188"/>
          <p14:tracePt t="85404" x="7394575" y="4911725"/>
          <p14:tracePt t="85421" x="7456488" y="4875213"/>
          <p14:tracePt t="85438" x="7510463" y="4840288"/>
          <p14:tracePt t="85454" x="7518400" y="4840288"/>
          <p14:tracePt t="85612" x="7537450" y="4840288"/>
          <p14:tracePt t="85620" x="7545388" y="4840288"/>
          <p14:tracePt t="85636" x="7554913" y="4840288"/>
          <p14:tracePt t="85644" x="7562850" y="4840288"/>
          <p14:tracePt t="85655" x="7581900" y="4840288"/>
          <p14:tracePt t="85671" x="7643813" y="4840288"/>
          <p14:tracePt t="85688" x="7715250" y="4840288"/>
          <p14:tracePt t="85705" x="7840663" y="4840288"/>
          <p14:tracePt t="85721" x="8027988" y="4840288"/>
          <p14:tracePt t="85739" x="8269288" y="4830763"/>
          <p14:tracePt t="85755" x="8589963" y="4813300"/>
          <p14:tracePt t="85772" x="8715375" y="4795838"/>
          <p14:tracePt t="85788" x="8751888" y="4795838"/>
          <p14:tracePt t="85805" x="8769350" y="4795838"/>
          <p14:tracePt t="85822" x="8796338" y="4795838"/>
          <p14:tracePt t="85838" x="8813800" y="4795838"/>
          <p14:tracePt t="85855" x="8867775" y="4803775"/>
          <p14:tracePt t="85872" x="8920163" y="4830763"/>
          <p14:tracePt t="85888" x="8939213" y="4840288"/>
          <p14:tracePt t="85905" x="8939213" y="4848225"/>
          <p14:tracePt t="85922" x="8947150" y="4848225"/>
          <p14:tracePt t="85939" x="8947150" y="4857750"/>
          <p14:tracePt t="85955" x="8966200" y="4857750"/>
          <p14:tracePt t="85972" x="8974138" y="4867275"/>
          <p14:tracePt t="86011" x="8983663" y="4884738"/>
          <p14:tracePt t="86022" x="9010650" y="4894263"/>
          <p14:tracePt t="86039" x="9037638" y="4894263"/>
          <p14:tracePt t="86055" x="9090025" y="4894263"/>
          <p14:tracePt t="86072" x="9153525" y="4894263"/>
          <p14:tracePt t="86075" x="9197975" y="4894263"/>
          <p14:tracePt t="86089" x="9242425" y="4894263"/>
          <p14:tracePt t="86106" x="9358313" y="4894263"/>
          <p14:tracePt t="86122" x="9412288" y="4894263"/>
          <p14:tracePt t="86196" x="9420225" y="4894263"/>
          <p14:tracePt t="86212" x="9439275" y="4902200"/>
          <p14:tracePt t="86220" x="9447213" y="4902200"/>
          <p14:tracePt t="86228" x="9456738" y="4902200"/>
          <p14:tracePt t="86239" x="9474200" y="4911725"/>
          <p14:tracePt t="86256" x="9510713" y="4929188"/>
          <p14:tracePt t="86273" x="9545638" y="4938713"/>
          <p14:tracePt t="86289" x="9599613" y="4946650"/>
          <p14:tracePt t="86306" x="9644063" y="4956175"/>
          <p14:tracePt t="86323" x="9698038" y="4983163"/>
          <p14:tracePt t="86339" x="9725025" y="4991100"/>
          <p14:tracePt t="86356" x="9732963" y="4991100"/>
          <p14:tracePt t="86373" x="9742488" y="5000625"/>
          <p14:tracePt t="86573" x="9759950" y="5000625"/>
          <p14:tracePt t="89828" x="9769475" y="5000625"/>
          <p14:tracePt t="89836" x="9777413" y="5000625"/>
          <p14:tracePt t="89846" x="9786938" y="5000625"/>
          <p14:tracePt t="89862" x="9831388" y="5000625"/>
          <p14:tracePt t="89879" x="9885363" y="5000625"/>
          <p14:tracePt t="89896" x="9939338" y="4973638"/>
          <p14:tracePt t="89912" x="9974263" y="4956175"/>
          <p14:tracePt t="89929" x="9983788" y="4956175"/>
          <p14:tracePt t="90012" x="10001250" y="4956175"/>
          <p14:tracePt t="90020" x="10010775" y="4956175"/>
          <p14:tracePt t="90092" x="10028238" y="4956175"/>
          <p14:tracePt t="90140" x="10037763" y="4956175"/>
          <p14:tracePt t="90148" x="10045700" y="4956175"/>
          <p14:tracePt t="90156" x="10055225" y="4956175"/>
          <p14:tracePt t="90732" x="10063163" y="4956175"/>
          <p14:tracePt t="90876" x="10072688" y="4956175"/>
          <p14:tracePt t="90884" x="10082213" y="4956175"/>
          <p14:tracePt t="91036" x="10090150" y="4956175"/>
          <p14:tracePt t="91044" x="10099675" y="4956175"/>
          <p14:tracePt t="91052" x="10109200" y="4956175"/>
          <p14:tracePt t="91065" x="10117138" y="4956175"/>
          <p14:tracePt t="91100" x="10126663" y="4956175"/>
          <p14:tracePt t="91772" x="10134600" y="4956175"/>
          <p14:tracePt t="91788" x="10134600" y="4946650"/>
          <p14:tracePt t="91804" x="10144125" y="4938713"/>
          <p14:tracePt t="91812" x="10153650" y="4929188"/>
          <p14:tracePt t="91836" x="10161588" y="4929188"/>
          <p14:tracePt t="91852" x="10161588" y="4919663"/>
          <p14:tracePt t="91860" x="10161588" y="4911725"/>
          <p14:tracePt t="91868" x="10171113" y="4902200"/>
          <p14:tracePt t="91883" x="10188575" y="4894263"/>
          <p14:tracePt t="91899" x="10188575" y="4884738"/>
          <p14:tracePt t="91933" x="10198100" y="4875213"/>
          <p14:tracePt t="91949" x="10198100" y="4867275"/>
          <p14:tracePt t="93248" x="10188575" y="4848225"/>
          <p14:tracePt t="93264" x="10180638" y="4840288"/>
          <p14:tracePt t="93296" x="10171113" y="4830763"/>
          <p14:tracePt t="93328" x="10171113" y="4822825"/>
          <p14:tracePt t="93336" x="10161588" y="4822825"/>
          <p14:tracePt t="93375" x="10153650" y="4822825"/>
          <p14:tracePt t="93384" x="10144125" y="4822825"/>
          <p14:tracePt t="93408" x="10134600" y="4822825"/>
          <p14:tracePt t="93456" x="10126663" y="4822825"/>
          <p14:tracePt t="93464" x="10117138" y="4822825"/>
          <p14:tracePt t="93488" x="10117138" y="4813300"/>
          <p14:tracePt t="93504" x="10099675" y="4813300"/>
          <p14:tracePt t="93511" x="10090150" y="4813300"/>
          <p14:tracePt t="93599" x="10109200" y="4822825"/>
          <p14:tracePt t="93608" x="10117138" y="4822825"/>
          <p14:tracePt t="93619" x="10144125" y="4830763"/>
          <p14:tracePt t="93636" x="10180638" y="4857750"/>
          <p14:tracePt t="93653" x="10198100" y="4857750"/>
          <p14:tracePt t="93824" x="10198100" y="4848225"/>
          <p14:tracePt t="94208" x="10206038" y="4848225"/>
          <p14:tracePt t="94216" x="10215563" y="4848225"/>
          <p14:tracePt t="94259" x="10225088" y="4848225"/>
          <p14:tracePt t="94892" x="10215563" y="4857750"/>
          <p14:tracePt t="94924" x="10206038" y="4857750"/>
          <p14:tracePt t="94932" x="10198100" y="4857750"/>
          <p14:tracePt t="94940" x="10188575" y="4857750"/>
          <p14:tracePt t="94955" x="10134600" y="4857750"/>
          <p14:tracePt t="94972" x="10072688" y="4857750"/>
          <p14:tracePt t="94989" x="10010775" y="4857750"/>
          <p14:tracePt t="95005" x="9966325" y="4857750"/>
          <p14:tracePt t="95022" x="9902825" y="4857750"/>
          <p14:tracePt t="95039" x="9840913" y="4857750"/>
          <p14:tracePt t="95055" x="9777413" y="4857750"/>
          <p14:tracePt t="95072" x="9715500" y="4857750"/>
          <p14:tracePt t="95089" x="9617075" y="4857750"/>
          <p14:tracePt t="95105" x="9375775" y="4857750"/>
          <p14:tracePt t="95123" x="8705850" y="4884738"/>
          <p14:tracePt t="95139" x="8180388" y="4929188"/>
          <p14:tracePt t="95156" x="7751763" y="4965700"/>
          <p14:tracePt t="95172" x="7483475" y="4991100"/>
          <p14:tracePt t="95189" x="7394575" y="5000625"/>
          <p14:tracePt t="95206" x="7385050" y="5000625"/>
          <p14:tracePt t="95222" x="7331075" y="5010150"/>
          <p14:tracePt t="95239" x="7259638" y="5045075"/>
          <p14:tracePt t="95256" x="7224713" y="5054600"/>
          <p14:tracePt t="95272" x="7143750" y="5062538"/>
          <p14:tracePt t="95289" x="7045325" y="5089525"/>
          <p14:tracePt t="95305" x="6956425" y="5108575"/>
          <p14:tracePt t="95323" x="6840538" y="5143500"/>
          <p14:tracePt t="95339" x="6680200" y="5197475"/>
          <p14:tracePt t="95356" x="6562725" y="5224463"/>
          <p14:tracePt t="95373" x="6438900" y="5251450"/>
          <p14:tracePt t="95389" x="6296025" y="5268913"/>
          <p14:tracePt t="95406" x="6143625" y="5295900"/>
          <p14:tracePt t="95423" x="5973763" y="5322888"/>
          <p14:tracePt t="95439" x="5795963" y="5340350"/>
          <p14:tracePt t="95456" x="5581650" y="5367338"/>
          <p14:tracePt t="95473" x="5330825" y="5402263"/>
          <p14:tracePt t="95489" x="5062538" y="5419725"/>
          <p14:tracePt t="95506" x="4803775" y="5438775"/>
          <p14:tracePt t="95523" x="4491038" y="5465763"/>
          <p14:tracePt t="95540" x="4340225" y="5491163"/>
          <p14:tracePt t="95557" x="4313238" y="5500688"/>
          <p14:tracePt t="95573" x="4286250" y="5510213"/>
          <p14:tracePt t="95590" x="4251325" y="5510213"/>
          <p14:tracePt t="95606" x="4205288" y="5518150"/>
          <p14:tracePt t="95623" x="4116388" y="5537200"/>
          <p14:tracePt t="95640" x="4037013" y="5545138"/>
          <p14:tracePt t="95656" x="3965575" y="5545138"/>
          <p14:tracePt t="95673" x="3938588" y="5562600"/>
          <p14:tracePt t="95676" x="3919538" y="5562600"/>
          <p14:tracePt t="95690" x="3894138" y="5562600"/>
          <p14:tracePt t="95707" x="3803650" y="5572125"/>
          <p14:tracePt t="95723" x="3751263" y="5572125"/>
          <p14:tracePt t="95740" x="3697288" y="5589588"/>
          <p14:tracePt t="95756" x="3660775" y="5599113"/>
          <p14:tracePt t="95773" x="3625850" y="5599113"/>
          <p14:tracePt t="95790" x="3598863" y="5599113"/>
          <p14:tracePt t="95807" x="3581400" y="5599113"/>
          <p14:tracePt t="95823" x="3562350" y="5599113"/>
          <p14:tracePt t="95840" x="3536950" y="5599113"/>
          <p14:tracePt t="95856" x="3500438" y="5599113"/>
          <p14:tracePt t="95873" x="3465513" y="5599113"/>
          <p14:tracePt t="95890" x="3438525" y="5599113"/>
          <p14:tracePt t="95907" x="3419475" y="5599113"/>
          <p14:tracePt t="96068" x="3429000" y="5589588"/>
          <p14:tracePt t="96076" x="3438525" y="5589588"/>
          <p14:tracePt t="96084" x="3446463" y="5589588"/>
          <p14:tracePt t="96092" x="3455988" y="5589588"/>
          <p14:tracePt t="96108" x="3473450" y="5589588"/>
          <p14:tracePt t="96124" x="3482975" y="5589588"/>
          <p14:tracePt t="96141" x="3500438" y="5589588"/>
          <p14:tracePt t="96220" x="3509963" y="5589588"/>
          <p14:tracePt t="96300" x="3527425" y="5589588"/>
          <p14:tracePt t="96316" x="3536950" y="5589588"/>
          <p14:tracePt t="96332" x="3544888" y="5589588"/>
          <p14:tracePt t="96380" x="3554413" y="5589588"/>
          <p14:tracePt t="96396" x="3571875" y="5581650"/>
          <p14:tracePt t="96411" x="3581400" y="5581650"/>
          <p14:tracePt t="96420" x="3589338" y="5581650"/>
          <p14:tracePt t="96428" x="3608388" y="5581650"/>
          <p14:tracePt t="96444" x="3616325" y="5581650"/>
          <p14:tracePt t="96458" x="3633788" y="5581650"/>
          <p14:tracePt t="96475" x="3660775" y="5581650"/>
          <p14:tracePt t="96491" x="3670300" y="5581650"/>
          <p14:tracePt t="96508" x="3687763" y="5581650"/>
          <p14:tracePt t="96524" x="3705225" y="5581650"/>
          <p14:tracePt t="96541" x="3741738" y="5562600"/>
          <p14:tracePt t="96558" x="3759200" y="5554663"/>
          <p14:tracePt t="96574" x="3776663" y="5554663"/>
          <p14:tracePt t="96591" x="3795713" y="5554663"/>
          <p14:tracePt t="96636" x="3803650" y="5554663"/>
          <p14:tracePt t="96644" x="3813175" y="5554663"/>
          <p14:tracePt t="96658" x="3822700" y="5554663"/>
          <p14:tracePt t="96675" x="3884613" y="5581650"/>
          <p14:tracePt t="96691" x="3902075" y="5599113"/>
          <p14:tracePt t="96708" x="3929063" y="5626100"/>
          <p14:tracePt t="96725" x="3946525" y="5626100"/>
          <p14:tracePt t="96742" x="3956050" y="5626100"/>
          <p14:tracePt t="96788" x="3965575" y="5626100"/>
          <p14:tracePt t="96804" x="3973513" y="5626100"/>
          <p14:tracePt t="96812" x="3983038" y="5626100"/>
          <p14:tracePt t="96825" x="4000500" y="5626100"/>
          <p14:tracePt t="96842" x="4017963" y="5616575"/>
          <p14:tracePt t="96859" x="4054475" y="5616575"/>
          <p14:tracePt t="96875" x="4081463" y="5616575"/>
          <p14:tracePt t="96892" x="4098925" y="5599113"/>
          <p14:tracePt t="96908" x="4125913" y="5599113"/>
          <p14:tracePt t="96925" x="4133850" y="5599113"/>
          <p14:tracePt t="96942" x="4160838" y="5599113"/>
          <p14:tracePt t="96958" x="4179888" y="5599113"/>
          <p14:tracePt t="96975" x="4205288" y="5599113"/>
          <p14:tracePt t="96992" x="4214813" y="5599113"/>
          <p14:tracePt t="97009" x="4224338" y="5599113"/>
          <p14:tracePt t="97025" x="4241800" y="5599113"/>
          <p14:tracePt t="97042" x="4268788" y="5599113"/>
          <p14:tracePt t="97059" x="4286250" y="5599113"/>
          <p14:tracePt t="97076" x="4313238" y="5599113"/>
          <p14:tracePt t="97092" x="4357688" y="5599113"/>
          <p14:tracePt t="97109" x="4411663" y="5599113"/>
          <p14:tracePt t="97126" x="4483100" y="5599113"/>
          <p14:tracePt t="97142" x="4572000" y="5599113"/>
          <p14:tracePt t="97159" x="4616450" y="5599113"/>
          <p14:tracePt t="97175" x="4687888" y="5599113"/>
          <p14:tracePt t="97192" x="4732338" y="5599113"/>
          <p14:tracePt t="97226" x="4741863" y="5589588"/>
          <p14:tracePt t="97260" x="4751388" y="5581650"/>
          <p14:tracePt t="97267" x="4751388" y="5572125"/>
          <p14:tracePt t="97276" x="4759325" y="5562600"/>
          <p14:tracePt t="97300" x="4776788" y="5562600"/>
          <p14:tracePt t="97309" x="4795838" y="5562600"/>
          <p14:tracePt t="97326" x="4813300" y="5562600"/>
          <p14:tracePt t="97343" x="4848225" y="5572125"/>
          <p14:tracePt t="97360" x="4867275" y="5572125"/>
          <p14:tracePt t="97392" x="4884738" y="5572125"/>
          <p14:tracePt t="97426" x="4894263" y="5572125"/>
          <p14:tracePt t="97443" x="4919663" y="5572125"/>
          <p14:tracePt t="97459" x="4929188" y="5572125"/>
          <p14:tracePt t="97476" x="4938713" y="5572125"/>
          <p14:tracePt t="97580" x="4956175" y="5572125"/>
          <p14:tracePt t="97599" x="4956175" y="5562600"/>
          <p14:tracePt t="97616" x="4965700" y="5545138"/>
          <p14:tracePt t="97623" x="4973638" y="5537200"/>
          <p14:tracePt t="97632" x="4973638" y="5518150"/>
          <p14:tracePt t="97647" x="4983163" y="5510213"/>
          <p14:tracePt t="97664" x="4991100" y="5491163"/>
          <p14:tracePt t="97677" x="5000625" y="5491163"/>
          <p14:tracePt t="106783" x="5037138" y="5491163"/>
          <p14:tracePt t="106792" x="5045075" y="5491163"/>
          <p14:tracePt t="106799" x="5108575" y="5491163"/>
          <p14:tracePt t="106809" x="5170488" y="5491163"/>
          <p14:tracePt t="106826" x="5241925" y="5491163"/>
          <p14:tracePt t="106843" x="5259388" y="5518150"/>
          <p14:tracePt t="106859" x="5313363" y="5581650"/>
          <p14:tracePt t="106876" x="5394325" y="5608638"/>
          <p14:tracePt t="106893" x="5554663" y="5653088"/>
          <p14:tracePt t="106910" x="5741988" y="5670550"/>
          <p14:tracePt t="106927" x="6045200" y="5670550"/>
          <p14:tracePt t="106943" x="6170613" y="5670550"/>
          <p14:tracePt t="106960" x="6215063" y="5680075"/>
          <p14:tracePt t="106976" x="6232525" y="5680075"/>
          <p14:tracePt t="106993" x="6259513" y="5680075"/>
          <p14:tracePt t="107010" x="6313488" y="5680075"/>
          <p14:tracePt t="107026" x="6384925" y="5680075"/>
          <p14:tracePt t="107043" x="6465888" y="5670550"/>
          <p14:tracePt t="107060" x="6581775" y="5634038"/>
          <p14:tracePt t="107077" x="6680200" y="5581650"/>
          <p14:tracePt t="107093" x="6742113" y="5554663"/>
          <p14:tracePt t="107110" x="6769100" y="5545138"/>
          <p14:tracePt t="107127" x="6894513" y="5510213"/>
          <p14:tracePt t="107144" x="7143750" y="5456238"/>
          <p14:tracePt t="107160" x="7394575" y="5419725"/>
          <p14:tracePt t="107177" x="7616825" y="5384800"/>
          <p14:tracePt t="107194" x="7751763" y="5375275"/>
          <p14:tracePt t="107210" x="7759700" y="5375275"/>
          <p14:tracePt t="107227" x="7777163" y="5375275"/>
          <p14:tracePt t="107244" x="7796213" y="5367338"/>
          <p14:tracePt t="107260" x="7848600" y="5348288"/>
          <p14:tracePt t="107277" x="7902575" y="5330825"/>
          <p14:tracePt t="107294" x="7956550" y="5322888"/>
          <p14:tracePt t="107310" x="7991475" y="5303838"/>
          <p14:tracePt t="107448" x="7983538" y="5303838"/>
          <p14:tracePt t="107456" x="7956550" y="5303838"/>
          <p14:tracePt t="107464" x="7947025" y="5303838"/>
          <p14:tracePt t="107478" x="7920038" y="5313363"/>
          <p14:tracePt t="107495" x="7848600" y="5340350"/>
          <p14:tracePt t="107511" x="7751763" y="5375275"/>
          <p14:tracePt t="107528" x="7688263" y="5394325"/>
          <p14:tracePt t="107544" x="7626350" y="5411788"/>
          <p14:tracePt t="107561" x="7599363" y="5419725"/>
          <p14:tracePt t="107578" x="7572375" y="5429250"/>
          <p14:tracePt t="107594" x="7554913" y="5438775"/>
          <p14:tracePt t="107628" x="7545388" y="5438775"/>
          <p14:tracePt t="107664" x="7537450" y="5446713"/>
          <p14:tracePt t="107672" x="7527925" y="5446713"/>
          <p14:tracePt t="107680" x="7527925" y="5456238"/>
          <p14:tracePt t="107695" x="7518400" y="5456238"/>
          <p14:tracePt t="107711" x="7510463" y="5465763"/>
          <p14:tracePt t="107728" x="7483475" y="5473700"/>
          <p14:tracePt t="107745" x="7456488" y="5473700"/>
          <p14:tracePt t="107762" x="7446963" y="5473700"/>
          <p14:tracePt t="107778" x="7429500" y="5473700"/>
          <p14:tracePt t="107795" x="7419975" y="5473700"/>
          <p14:tracePt t="107857" x="7412038" y="5473700"/>
          <p14:tracePt t="107888" x="7402513" y="5473700"/>
          <p14:tracePt t="107999" x="7394575" y="5456238"/>
          <p14:tracePt t="108047" x="7394575" y="5438775"/>
          <p14:tracePt t="108056" x="7394575" y="5429250"/>
          <p14:tracePt t="108080" x="7394575" y="5419725"/>
          <p14:tracePt t="108088" x="7394575" y="5411788"/>
          <p14:tracePt t="108096" x="7394575" y="5402263"/>
          <p14:tracePt t="108112" x="7394575" y="5384800"/>
          <p14:tracePt t="108129" x="7394575" y="5367338"/>
          <p14:tracePt t="108145" x="7394575" y="5330825"/>
          <p14:tracePt t="108179" x="7394575" y="5322888"/>
          <p14:tracePt t="119095" x="7385050" y="5313363"/>
          <p14:tracePt t="119111" x="7367588" y="5330825"/>
          <p14:tracePt t="119119" x="7348538" y="5357813"/>
          <p14:tracePt t="119132" x="7340600" y="5375275"/>
          <p14:tracePt t="120352" x="7331075" y="5394325"/>
          <p14:tracePt t="120371" x="7323138" y="5394325"/>
          <p14:tracePt t="120380" x="7313613" y="5394325"/>
          <p14:tracePt t="120387" x="7313613" y="5384800"/>
          <p14:tracePt t="120401" x="7313613" y="5375275"/>
          <p14:tracePt t="120420" x="7313613" y="5367338"/>
          <p14:tracePt t="120435" x="7304088" y="5357813"/>
          <p14:tracePt t="120451" x="7304088" y="5340350"/>
          <p14:tracePt t="121099" x="7323138" y="5357813"/>
          <p14:tracePt t="121107" x="7340600" y="5367338"/>
          <p14:tracePt t="121119" x="7385050" y="5367338"/>
          <p14:tracePt t="121135" x="7554913" y="5367338"/>
          <p14:tracePt t="121152" x="7759700" y="5348288"/>
          <p14:tracePt t="121169" x="7894638" y="5322888"/>
          <p14:tracePt t="121185" x="7991475" y="5295900"/>
          <p14:tracePt t="121202" x="8001000" y="5286375"/>
          <p14:tracePt t="121260" x="8010525" y="5286375"/>
          <p14:tracePt t="121267" x="8018463" y="5286375"/>
          <p14:tracePt t="121275" x="8037513" y="5276850"/>
          <p14:tracePt t="121286" x="8045450" y="5276850"/>
          <p14:tracePt t="121302" x="8108950" y="5276850"/>
          <p14:tracePt t="121319" x="8143875" y="5276850"/>
          <p14:tracePt t="121336" x="8161338" y="5276850"/>
          <p14:tracePt t="121352" x="8180388" y="5276850"/>
          <p14:tracePt t="121369" x="8205788" y="5276850"/>
          <p14:tracePt t="121386" x="8224838" y="5276850"/>
          <p14:tracePt t="121403" x="8313738" y="5268913"/>
          <p14:tracePt t="121419" x="8385175" y="5259388"/>
          <p14:tracePt t="121436" x="8394700" y="5259388"/>
          <p14:tracePt t="121469" x="8402638" y="5251450"/>
          <p14:tracePt t="121486" x="8429625" y="5214938"/>
          <p14:tracePt t="121503" x="8429625" y="5205413"/>
        </p14:tracePtLst>
      </p14:laserTraceLst>
    </p:ext>
  </p:extLs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9171" y="2226365"/>
            <a:ext cx="10515600" cy="2133600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/>
              <a:t>PERDA DE CARGA LOCALIZADA</a:t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Métodos de Cálculo</a:t>
            </a:r>
            <a:endParaRPr lang="pt-BR" b="1" dirty="0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4294967295"/>
          </p:nvPr>
        </p:nvSpPr>
        <p:spPr>
          <a:xfrm>
            <a:off x="0" y="6492875"/>
            <a:ext cx="4727848" cy="365125"/>
          </a:xfrm>
          <a:prstGeom prst="rect">
            <a:avLst/>
          </a:prstGeom>
        </p:spPr>
        <p:txBody>
          <a:bodyPr/>
          <a:lstStyle>
            <a:lvl1pPr>
              <a:defRPr i="1" baseline="0">
                <a:solidFill>
                  <a:srgbClr val="C00000"/>
                </a:solidFill>
              </a:defRPr>
            </a:lvl1pPr>
          </a:lstStyle>
          <a:p>
            <a:r>
              <a:rPr lang="pt-BR" sz="1600" dirty="0"/>
              <a:t>Prof. Fernando Campos Mendonça – ESALQ/USP</a:t>
            </a:r>
          </a:p>
        </p:txBody>
      </p:sp>
    </p:spTree>
    <p:extLst>
      <p:ext uri="{BB962C8B-B14F-4D97-AF65-F5344CB8AC3E}">
        <p14:creationId xmlns:p14="http://schemas.microsoft.com/office/powerpoint/2010/main" val="2084481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5476">
        <p14:prism dir="u"/>
      </p:transition>
    </mc:Choice>
    <mc:Fallback xmlns="">
      <p:transition spd="slow" advTm="1547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327547" y="1393479"/>
                <a:ext cx="11750722" cy="5099396"/>
              </a:xfrm>
            </p:spPr>
            <p:txBody>
              <a:bodyPr numCol="2">
                <a:normAutofit fontScale="92500" lnSpcReduction="20000"/>
              </a:bodyPr>
              <a:lstStyle/>
              <a:p>
                <a:pPr marL="514350" lvl="0" indent="-514350">
                  <a:lnSpc>
                    <a:spcPct val="150000"/>
                  </a:lnSpc>
                  <a:buAutoNum type="arabicParenR"/>
                </a:pPr>
                <a:r>
                  <a:rPr lang="pt-BR" dirty="0" smtClean="0"/>
                  <a:t>Método </a:t>
                </a:r>
                <a:r>
                  <a:rPr lang="pt-BR" dirty="0"/>
                  <a:t>dos </a:t>
                </a:r>
                <a:r>
                  <a:rPr lang="pt-BR" dirty="0" smtClean="0"/>
                  <a:t>Coeficientes </a:t>
                </a:r>
                <a:r>
                  <a:rPr lang="pt-BR" dirty="0"/>
                  <a:t>(K</a:t>
                </a:r>
                <a:r>
                  <a:rPr lang="pt-BR" baseline="-25000" dirty="0"/>
                  <a:t>P</a:t>
                </a:r>
                <a:r>
                  <a:rPr lang="pt-BR" dirty="0" smtClean="0"/>
                  <a:t>)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pt-BR" sz="2600" dirty="0" smtClean="0"/>
                  <a:t>Cada </a:t>
                </a:r>
                <a:r>
                  <a:rPr lang="pt-BR" sz="2600" dirty="0"/>
                  <a:t>peça tem um coeficiente K</a:t>
                </a:r>
                <a:r>
                  <a:rPr lang="pt-BR" sz="2600" baseline="-25000" dirty="0"/>
                  <a:t>P</a:t>
                </a:r>
                <a:endParaRPr lang="pt-BR" sz="2600" dirty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pt-BR" sz="2600" dirty="0" smtClean="0"/>
                  <a:t>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600" i="1">
                            <a:latin typeface="Cambria Math" panose="02040503050406030204" pitchFamily="18" charset="0"/>
                          </a:rPr>
                          <m:t>h𝑓</m:t>
                        </m:r>
                      </m:e>
                      <m:sub>
                        <m:r>
                          <a:rPr lang="pt-BR" sz="2600" i="1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  <m:r>
                      <a:rPr lang="pt-BR" sz="26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pt-BR" sz="2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6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pt-BR" sz="260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pt-BR" sz="2600" i="1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pt-BR" sz="2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sz="2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2600" i="1"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pt-BR" sz="26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p>
                            <m:r>
                              <a:rPr lang="pt-BR" sz="2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pt-BR" sz="2600" i="1">
                            <a:latin typeface="Cambria Math" panose="02040503050406030204" pitchFamily="18" charset="0"/>
                          </a:rPr>
                          <m:t> 2</m:t>
                        </m:r>
                        <m:r>
                          <a:rPr lang="pt-BR" sz="2600" i="1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pt-BR" sz="2600" i="1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pt-BR" sz="26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pt-BR" sz="2600" dirty="0" smtClean="0"/>
              </a:p>
              <a:p>
                <a:pPr lvl="1">
                  <a:lnSpc>
                    <a:spcPct val="150000"/>
                  </a:lnSpc>
                </a:pPr>
                <a:r>
                  <a:rPr lang="pt-BR" sz="2600" dirty="0"/>
                  <a:t>Coeficientes tabelados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pt-BR" sz="25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pt-BR" sz="2500" dirty="0"/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pt-BR" sz="25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pt-BR" sz="2500" dirty="0" smtClean="0"/>
                  <a:t>2</a:t>
                </a:r>
                <a:r>
                  <a:rPr lang="pt-BR" dirty="0" smtClean="0"/>
                  <a:t>) Método dos Comprimentos Equivalentes</a:t>
                </a:r>
              </a:p>
              <a:p>
                <a:pPr>
                  <a:lnSpc>
                    <a:spcPct val="150000"/>
                  </a:lnSpc>
                </a:pPr>
                <a:r>
                  <a:rPr lang="pt-BR" sz="2600" dirty="0" smtClean="0"/>
                  <a:t>Acréscimo </a:t>
                </a:r>
                <a:r>
                  <a:rPr lang="pt-BR" sz="2600" dirty="0"/>
                  <a:t>de comprimento à tubulação devido a cada </a:t>
                </a:r>
                <a:r>
                  <a:rPr lang="pt-BR" sz="2600" dirty="0" smtClean="0"/>
                  <a:t>peça</a:t>
                </a:r>
                <a:endParaRPr lang="pt-BR" sz="2600" dirty="0"/>
              </a:p>
              <a:p>
                <a:pPr lvl="1">
                  <a:lnSpc>
                    <a:spcPct val="150000"/>
                  </a:lnSpc>
                </a:pPr>
                <a:r>
                  <a:rPr lang="pt-BR" sz="2600" dirty="0" smtClean="0"/>
                  <a:t>L: Comprimento </a:t>
                </a:r>
                <a:r>
                  <a:rPr lang="pt-BR" sz="2600" dirty="0"/>
                  <a:t>da </a:t>
                </a:r>
                <a:r>
                  <a:rPr lang="pt-BR" sz="2600" dirty="0" smtClean="0"/>
                  <a:t>tubulação</a:t>
                </a:r>
                <a:endParaRPr lang="pt-BR" sz="2600" dirty="0"/>
              </a:p>
              <a:p>
                <a:pPr lvl="1">
                  <a:lnSpc>
                    <a:spcPct val="150000"/>
                  </a:lnSpc>
                </a:pPr>
                <a:r>
                  <a:rPr lang="pt-BR" sz="2600" dirty="0" smtClean="0"/>
                  <a:t>Le: Comprimento </a:t>
                </a:r>
                <a:r>
                  <a:rPr lang="pt-BR" sz="2600" dirty="0"/>
                  <a:t>equivalente às </a:t>
                </a:r>
                <a:r>
                  <a:rPr lang="pt-BR" sz="2600" dirty="0" smtClean="0"/>
                  <a:t>peças</a:t>
                </a:r>
                <a:endParaRPr lang="pt-BR" sz="2600" dirty="0"/>
              </a:p>
              <a:p>
                <a:pPr>
                  <a:lnSpc>
                    <a:spcPct val="150000"/>
                  </a:lnSpc>
                </a:pPr>
                <a:r>
                  <a:rPr lang="pt-BR" sz="2600" dirty="0" smtClean="0"/>
                  <a:t>Comprimento </a:t>
                </a:r>
                <a:r>
                  <a:rPr lang="pt-BR" sz="2600" dirty="0"/>
                  <a:t>total: L</a:t>
                </a:r>
                <a:r>
                  <a:rPr lang="pt-BR" sz="2600" baseline="-25000" dirty="0"/>
                  <a:t>T</a:t>
                </a:r>
                <a:r>
                  <a:rPr lang="pt-BR" sz="2600" dirty="0"/>
                  <a:t> = L + Le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pt-BR" sz="2600" dirty="0" smtClean="0"/>
                  <a:t> 	</a:t>
                </a:r>
                <a14:m>
                  <m:oMath xmlns:m="http://schemas.openxmlformats.org/officeDocument/2006/math">
                    <m:r>
                      <a:rPr lang="pt-BR" sz="2600" i="1">
                        <a:latin typeface="Cambria Math" panose="02040503050406030204" pitchFamily="18" charset="0"/>
                      </a:rPr>
                      <m:t>h𝑓</m:t>
                    </m:r>
                    <m:r>
                      <a:rPr lang="pt-BR" sz="2600" i="1">
                        <a:latin typeface="Cambria Math" panose="02040503050406030204" pitchFamily="18" charset="0"/>
                      </a:rPr>
                      <m:t>= </m:t>
                    </m:r>
                    <m:r>
                      <a:rPr lang="pt-BR" sz="2600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pt-BR" sz="2600" i="1">
                        <a:latin typeface="Cambria Math" panose="02040503050406030204" pitchFamily="18" charset="0"/>
                      </a:rPr>
                      <m:t>∙ </m:t>
                    </m:r>
                    <m:f>
                      <m:fPr>
                        <m:ctrlPr>
                          <a:rPr lang="pt-BR" sz="2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sz="2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6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pt-BR" sz="26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pt-BR" sz="2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2600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p>
                            <m:r>
                              <a:rPr lang="pt-BR" sz="26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  <m:r>
                      <a:rPr lang="pt-BR" sz="2600" i="1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pt-BR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6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p>
                        <m:r>
                          <a:rPr lang="pt-BR" sz="2600" i="1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pt-BR" sz="2600" dirty="0"/>
                  <a:t>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pt-BR" sz="2500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7547" y="1393479"/>
                <a:ext cx="11750722" cy="5099396"/>
              </a:xfrm>
              <a:blipFill rotWithShape="0">
                <a:blip r:embed="rId5"/>
                <a:stretch>
                  <a:fillRect l="-986" r="-72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3582" y="0"/>
            <a:ext cx="10235821" cy="1351722"/>
          </a:xfrm>
        </p:spPr>
        <p:txBody>
          <a:bodyPr/>
          <a:lstStyle/>
          <a:p>
            <a:pPr algn="ctr"/>
            <a:r>
              <a:rPr lang="pt-BR" dirty="0" smtClean="0"/>
              <a:t>Cálculo de hf</a:t>
            </a:r>
            <a:r>
              <a:rPr lang="pt-BR" baseline="-25000" dirty="0" smtClean="0"/>
              <a:t>L</a:t>
            </a:r>
            <a:endParaRPr lang="pt-BR" baseline="-25000" dirty="0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4294967295"/>
          </p:nvPr>
        </p:nvSpPr>
        <p:spPr>
          <a:xfrm>
            <a:off x="0" y="6492875"/>
            <a:ext cx="4727848" cy="365125"/>
          </a:xfrm>
          <a:prstGeom prst="rect">
            <a:avLst/>
          </a:prstGeom>
        </p:spPr>
        <p:txBody>
          <a:bodyPr/>
          <a:lstStyle>
            <a:lvl1pPr>
              <a:defRPr i="1" baseline="0">
                <a:solidFill>
                  <a:srgbClr val="C00000"/>
                </a:solidFill>
              </a:defRPr>
            </a:lvl1pPr>
          </a:lstStyle>
          <a:p>
            <a:r>
              <a:rPr lang="pt-BR" sz="1600" dirty="0"/>
              <a:t>Prof. Fernando Campos Mendonça – ESALQ/USP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226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941"/>
    </mc:Choice>
    <mc:Fallback xmlns="">
      <p:transition spd="slow" advTm="1519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  <p:extLst mod="1">
    <p:ext uri="{3A86A75C-4F4B-4683-9AE1-C65F6400EC91}">
      <p14:laserTraceLst xmlns:p14="http://schemas.microsoft.com/office/powerpoint/2010/main">
        <p14:tracePtLst>
          <p14:tracePt t="7038" x="8439150" y="5197475"/>
          <p14:tracePt t="7070" x="8439150" y="5205413"/>
          <p14:tracePt t="7086" x="8439150" y="5232400"/>
          <p14:tracePt t="7095" x="8439150" y="5241925"/>
          <p14:tracePt t="7102" x="8439150" y="5268913"/>
          <p14:tracePt t="7111" x="8439150" y="5295900"/>
          <p14:tracePt t="7127" x="8439150" y="5303838"/>
          <p14:tracePt t="7415" x="8429625" y="5322888"/>
          <p14:tracePt t="7422" x="8402638" y="5348288"/>
          <p14:tracePt t="7431" x="8367713" y="5367338"/>
          <p14:tracePt t="7444" x="8348663" y="5375275"/>
          <p14:tracePt t="7462" x="8286750" y="5384800"/>
          <p14:tracePt t="7478" x="8242300" y="5384800"/>
          <p14:tracePt t="7494" x="8215313" y="5384800"/>
          <p14:tracePt t="7511" x="8153400" y="5384800"/>
          <p14:tracePt t="7528" x="8089900" y="5384800"/>
          <p14:tracePt t="7544" x="8037513" y="5384800"/>
          <p14:tracePt t="7561" x="7867650" y="5384800"/>
          <p14:tracePt t="7578" x="7545388" y="5375275"/>
          <p14:tracePt t="7595" x="7089775" y="5348288"/>
          <p14:tracePt t="7611" x="6581775" y="5259388"/>
          <p14:tracePt t="7628" x="6170613" y="5170488"/>
          <p14:tracePt t="7631" x="6027738" y="5133975"/>
          <p14:tracePt t="7645" x="5929313" y="5099050"/>
          <p14:tracePt t="7662" x="5776913" y="5018088"/>
          <p14:tracePt t="7678" x="5724525" y="4946650"/>
          <p14:tracePt t="7695" x="5643563" y="4857750"/>
          <p14:tracePt t="7711" x="5616575" y="4803775"/>
          <p14:tracePt t="7728" x="5537200" y="4679950"/>
          <p14:tracePt t="7745" x="5483225" y="4598988"/>
          <p14:tracePt t="7762" x="5384800" y="4429125"/>
          <p14:tracePt t="7778" x="5286375" y="4251325"/>
          <p14:tracePt t="7795" x="5170488" y="4044950"/>
          <p14:tracePt t="7812" x="5054600" y="3867150"/>
          <p14:tracePt t="7828" x="4946650" y="3724275"/>
          <p14:tracePt t="7846" x="4803775" y="3544888"/>
          <p14:tracePt t="7862" x="4732338" y="3455988"/>
          <p14:tracePt t="7879" x="4705350" y="3419475"/>
          <p14:tracePt t="7895" x="4697413" y="3384550"/>
          <p14:tracePt t="7912" x="4679950" y="3367088"/>
          <p14:tracePt t="7946" x="4679950" y="3330575"/>
          <p14:tracePt t="7962" x="4679950" y="3313113"/>
          <p14:tracePt t="7979" x="4679950" y="3268663"/>
          <p14:tracePt t="7995" x="4679950" y="3224213"/>
          <p14:tracePt t="8012" x="4679950" y="3197225"/>
          <p14:tracePt t="8029" x="4670425" y="3160713"/>
          <p14:tracePt t="8074" x="4670425" y="3152775"/>
          <p14:tracePt t="8090" x="4660900" y="3143250"/>
          <p14:tracePt t="8099" x="4652963" y="3133725"/>
          <p14:tracePt t="8122" x="4643438" y="3133725"/>
          <p14:tracePt t="8131" x="4633913" y="3133725"/>
          <p14:tracePt t="8154" x="4633913" y="3125788"/>
          <p14:tracePt t="8203" x="4633913" y="3098800"/>
          <p14:tracePt t="8219" x="4633913" y="3089275"/>
          <p14:tracePt t="8250" x="4625975" y="3081338"/>
          <p14:tracePt t="8258" x="4625975" y="3062288"/>
          <p14:tracePt t="8274" x="4625975" y="3054350"/>
          <p14:tracePt t="8298" x="4616450" y="3044825"/>
          <p14:tracePt t="8306" x="4616450" y="3036888"/>
          <p14:tracePt t="8474" x="4616450" y="3027363"/>
          <p14:tracePt t="8547" x="4616450" y="3009900"/>
          <p14:tracePt t="8554" x="4616450" y="2990850"/>
          <p14:tracePt t="8563" x="4616450" y="2982913"/>
          <p14:tracePt t="8580" x="4643438" y="2928938"/>
          <p14:tracePt t="8596" x="4652963" y="2884488"/>
          <p14:tracePt t="8613" x="4652963" y="2803525"/>
          <p14:tracePt t="8630" x="4652963" y="2759075"/>
          <p14:tracePt t="8647" x="4652963" y="2724150"/>
          <p14:tracePt t="8663" x="4652963" y="2687638"/>
          <p14:tracePt t="8680" x="4652963" y="2652713"/>
          <p14:tracePt t="8697" x="4652963" y="2633663"/>
          <p14:tracePt t="8714" x="4652963" y="2554288"/>
          <p14:tracePt t="8730" x="4652963" y="2509838"/>
          <p14:tracePt t="8747" x="4633913" y="2473325"/>
          <p14:tracePt t="8763" x="4616450" y="2438400"/>
          <p14:tracePt t="8780" x="4608513" y="2393950"/>
          <p14:tracePt t="8797" x="4598988" y="2357438"/>
          <p14:tracePt t="8813" x="4598988" y="2330450"/>
          <p14:tracePt t="8830" x="4598988" y="2295525"/>
          <p14:tracePt t="8847" x="4598988" y="2268538"/>
          <p14:tracePt t="8864" x="4598988" y="2251075"/>
          <p14:tracePt t="8881" x="4598988" y="2232025"/>
          <p14:tracePt t="8898" x="4598988" y="2187575"/>
          <p14:tracePt t="8914" x="4598988" y="2170113"/>
          <p14:tracePt t="8930" x="4598988" y="2160588"/>
          <p14:tracePt t="8947" x="4598988" y="2143125"/>
          <p14:tracePt t="8981" x="4598988" y="2133600"/>
          <p14:tracePt t="9010" x="4598988" y="2116138"/>
          <p14:tracePt t="9018" x="4608513" y="2098675"/>
          <p14:tracePt t="9034" x="4608513" y="2081213"/>
          <p14:tracePt t="9047" x="4643438" y="2062163"/>
          <p14:tracePt t="9064" x="4643438" y="2027238"/>
          <p14:tracePt t="9081" x="4660900" y="1965325"/>
          <p14:tracePt t="9098" x="4679950" y="1911350"/>
          <p14:tracePt t="9683" x="4687888" y="1911350"/>
          <p14:tracePt t="9714" x="4697413" y="1911350"/>
          <p14:tracePt t="9779" x="4714875" y="1911350"/>
          <p14:tracePt t="9794" x="4724400" y="1911350"/>
          <p14:tracePt t="9802" x="4732338" y="1911350"/>
          <p14:tracePt t="9815" x="4741863" y="1911350"/>
          <p14:tracePt t="9832" x="4751388" y="1911350"/>
          <p14:tracePt t="9849" x="4759325" y="1911350"/>
          <p14:tracePt t="9866" x="4768850" y="1911350"/>
          <p14:tracePt t="9922" x="4776788" y="1911350"/>
          <p14:tracePt t="9970" x="4795838" y="1911350"/>
          <p14:tracePt t="9979" x="4803775" y="1911350"/>
          <p14:tracePt t="10003" x="4813300" y="1911350"/>
          <p14:tracePt t="10602" x="4813300" y="1919288"/>
          <p14:tracePt t="10611" x="4813300" y="1938338"/>
          <p14:tracePt t="10626" x="4813300" y="1946275"/>
          <p14:tracePt t="10795" x="4822825" y="1946275"/>
          <p14:tracePt t="10803" x="4840288" y="1938338"/>
          <p14:tracePt t="10810" x="4848225" y="1938338"/>
          <p14:tracePt t="10819" x="4857750" y="1938338"/>
          <p14:tracePt t="15063" x="4848225" y="1955800"/>
          <p14:tracePt t="15070" x="4840288" y="1973263"/>
          <p14:tracePt t="15078" x="4822825" y="1982788"/>
          <p14:tracePt t="15092" x="4813300" y="2000250"/>
          <p14:tracePt t="15108" x="4776788" y="2071688"/>
          <p14:tracePt t="15125" x="4741863" y="2160588"/>
          <p14:tracePt t="15142" x="4732338" y="2179638"/>
          <p14:tracePt t="15175" x="4724400" y="2179638"/>
          <p14:tracePt t="15191" x="4724400" y="2187575"/>
          <p14:tracePt t="15209" x="4705350" y="2187575"/>
          <p14:tracePt t="15225" x="4697413" y="2187575"/>
          <p14:tracePt t="15242" x="4687888" y="2187575"/>
          <p14:tracePt t="15318" x="4697413" y="2179638"/>
          <p14:tracePt t="15327" x="4705350" y="2179638"/>
          <p14:tracePt t="15334" x="4714875" y="2179638"/>
          <p14:tracePt t="15343" x="4741863" y="2152650"/>
          <p14:tracePt t="15359" x="4813300" y="2116138"/>
          <p14:tracePt t="15375" x="4867275" y="2071688"/>
          <p14:tracePt t="15392" x="4884738" y="2054225"/>
          <p14:tracePt t="15409" x="4894263" y="2054225"/>
          <p14:tracePt t="15446" x="4902200" y="2054225"/>
          <p14:tracePt t="15459" x="4911725" y="2054225"/>
          <p14:tracePt t="15475" x="4929188" y="2062163"/>
          <p14:tracePt t="15492" x="4946650" y="2071688"/>
          <p14:tracePt t="15510" x="5010150" y="2133600"/>
          <p14:tracePt t="15526" x="5081588" y="2197100"/>
          <p14:tracePt t="15542" x="5170488" y="2251075"/>
          <p14:tracePt t="15559" x="5205413" y="2268538"/>
          <p14:tracePt t="15576" x="5251450" y="2303463"/>
          <p14:tracePt t="15592" x="5286375" y="2357438"/>
          <p14:tracePt t="15609" x="5286375" y="2384425"/>
          <p14:tracePt t="15626" x="5303838" y="2411413"/>
          <p14:tracePt t="15642" x="5313363" y="2473325"/>
          <p14:tracePt t="15659" x="5348288" y="2527300"/>
          <p14:tracePt t="15676" x="5384800" y="2581275"/>
          <p14:tracePt t="15693" x="5411788" y="2625725"/>
          <p14:tracePt t="15710" x="5429250" y="2633663"/>
          <p14:tracePt t="15726" x="5438775" y="2633663"/>
          <p14:tracePt t="15743" x="5446713" y="2633663"/>
          <p14:tracePt t="15759" x="5465763" y="2633663"/>
          <p14:tracePt t="15776" x="5483225" y="2633663"/>
          <p14:tracePt t="15793" x="5491163" y="2616200"/>
          <p14:tracePt t="15809" x="5510213" y="2598738"/>
          <p14:tracePt t="15826" x="5518150" y="2581275"/>
          <p14:tracePt t="15863" x="5527675" y="2581275"/>
          <p14:tracePt t="16398" x="5518150" y="2571750"/>
          <p14:tracePt t="16407" x="5518150" y="2562225"/>
          <p14:tracePt t="16414" x="5510213" y="2544763"/>
          <p14:tracePt t="16427" x="5500688" y="2527300"/>
          <p14:tracePt t="16444" x="5483225" y="2527300"/>
          <p14:tracePt t="16461" x="5419725" y="2527300"/>
          <p14:tracePt t="16478" x="5357813" y="2527300"/>
          <p14:tracePt t="16494" x="5340350" y="2527300"/>
          <p14:tracePt t="16511" x="5322888" y="2527300"/>
          <p14:tracePt t="16527" x="5303838" y="2527300"/>
          <p14:tracePt t="16544" x="5286375" y="2527300"/>
          <p14:tracePt t="16561" x="5251450" y="2527300"/>
          <p14:tracePt t="16577" x="5241925" y="2527300"/>
          <p14:tracePt t="16594" x="5224463" y="2527300"/>
          <p14:tracePt t="16611" x="5180013" y="2517775"/>
          <p14:tracePt t="16718" x="5170488" y="2509838"/>
          <p14:tracePt t="17231" x="5170488" y="2500313"/>
          <p14:tracePt t="17310" x="5170488" y="2490788"/>
          <p14:tracePt t="17734" x="5180013" y="2490788"/>
          <p14:tracePt t="17766" x="5197475" y="2490788"/>
          <p14:tracePt t="17774" x="5214938" y="2490788"/>
          <p14:tracePt t="17783" x="5224463" y="2490788"/>
          <p14:tracePt t="17796" x="5232400" y="2490788"/>
          <p14:tracePt t="17814" x="5295900" y="2482850"/>
          <p14:tracePt t="17830" x="5340350" y="2446338"/>
          <p14:tracePt t="17847" x="5375275" y="2428875"/>
          <p14:tracePt t="17863" x="5419725" y="2411413"/>
          <p14:tracePt t="17880" x="5446713" y="2393950"/>
          <p14:tracePt t="17897" x="5465763" y="2393950"/>
          <p14:tracePt t="17962" x="5483225" y="2374900"/>
          <p14:tracePt t="17970" x="5491163" y="2366963"/>
          <p14:tracePt t="17994" x="5500688" y="2347913"/>
          <p14:tracePt t="18002" x="5510213" y="2339975"/>
          <p14:tracePt t="18014" x="5537200" y="2312988"/>
          <p14:tracePt t="18030" x="5545138" y="2303463"/>
          <p14:tracePt t="18047" x="5554663" y="2295525"/>
          <p14:tracePt t="18064" x="5554663" y="2286000"/>
          <p14:tracePt t="18114" x="5554663" y="2276475"/>
          <p14:tracePt t="18139" x="5554663" y="2268538"/>
          <p14:tracePt t="18146" x="5554663" y="2259013"/>
          <p14:tracePt t="18227" x="5537200" y="2259013"/>
          <p14:tracePt t="18298" x="5527675" y="2259013"/>
          <p14:tracePt t="18306" x="5518150" y="2259013"/>
          <p14:tracePt t="18346" x="5510213" y="2259013"/>
          <p14:tracePt t="18355" x="5510213" y="2251075"/>
          <p14:tracePt t="18370" x="5510213" y="2241550"/>
          <p14:tracePt t="18381" x="5510213" y="2224088"/>
          <p14:tracePt t="18398" x="5510213" y="2214563"/>
          <p14:tracePt t="18459" x="5518150" y="2197100"/>
          <p14:tracePt t="18467" x="5527675" y="2187575"/>
          <p14:tracePt t="18474" x="5527675" y="2179638"/>
          <p14:tracePt t="18490" x="5537200" y="2179638"/>
          <p14:tracePt t="18994" x="5537200" y="2170113"/>
          <p14:tracePt t="19010" x="5518150" y="2170113"/>
          <p14:tracePt t="19019" x="5500688" y="2170113"/>
          <p14:tracePt t="19026" x="5483225" y="2170113"/>
          <p14:tracePt t="19035" x="5473700" y="2170113"/>
          <p14:tracePt t="19049" x="5446713" y="2170113"/>
          <p14:tracePt t="19066" x="5411788" y="2170113"/>
          <p14:tracePt t="19082" x="5384800" y="2170113"/>
          <p14:tracePt t="19099" x="5357813" y="2170113"/>
          <p14:tracePt t="19115" x="5313363" y="2170113"/>
          <p14:tracePt t="19132" x="5259388" y="2170113"/>
          <p14:tracePt t="19149" x="5224463" y="2170113"/>
          <p14:tracePt t="19166" x="5205413" y="2170113"/>
          <p14:tracePt t="19183" x="5180013" y="2170113"/>
          <p14:tracePt t="19199" x="5160963" y="2170113"/>
          <p14:tracePt t="19216" x="5108575" y="2143125"/>
          <p14:tracePt t="19232" x="5054600" y="2133600"/>
          <p14:tracePt t="19250" x="4902200" y="2125663"/>
          <p14:tracePt t="19266" x="4786313" y="2116138"/>
          <p14:tracePt t="19283" x="4660900" y="2116138"/>
          <p14:tracePt t="19299" x="4643438" y="2116138"/>
          <p14:tracePt t="19316" x="4633913" y="2116138"/>
          <p14:tracePt t="19562" x="4652963" y="2116138"/>
          <p14:tracePt t="19570" x="4670425" y="2116138"/>
          <p14:tracePt t="19578" x="4705350" y="2116138"/>
          <p14:tracePt t="19586" x="4732338" y="2116138"/>
          <p14:tracePt t="19600" x="4776788" y="2116138"/>
          <p14:tracePt t="19616" x="4911725" y="2098675"/>
          <p14:tracePt t="19634" x="5081588" y="2081213"/>
          <p14:tracePt t="19650" x="5133975" y="2071688"/>
          <p14:tracePt t="19667" x="5160963" y="2071688"/>
          <p14:tracePt t="19746" x="5170488" y="2071688"/>
          <p14:tracePt t="19826" x="5180013" y="2071688"/>
          <p14:tracePt t="19987" x="5180013" y="2062163"/>
          <p14:tracePt t="20002" x="5170488" y="2036763"/>
          <p14:tracePt t="20010" x="5160963" y="2017713"/>
          <p14:tracePt t="20019" x="5133975" y="1973263"/>
          <p14:tracePt t="20034" x="5099050" y="1893888"/>
          <p14:tracePt t="20050" x="5045075" y="1822450"/>
          <p14:tracePt t="20067" x="5018088" y="1776413"/>
          <p14:tracePt t="20084" x="4965700" y="1731963"/>
          <p14:tracePt t="20100" x="4929188" y="1697038"/>
          <p14:tracePt t="20117" x="4894263" y="1687513"/>
          <p14:tracePt t="20134" x="4857750" y="1679575"/>
          <p14:tracePt t="20151" x="4830763" y="1670050"/>
          <p14:tracePt t="20167" x="4822825" y="1670050"/>
          <p14:tracePt t="20184" x="4803775" y="1670050"/>
          <p14:tracePt t="20201" x="4786313" y="1670050"/>
          <p14:tracePt t="20218" x="4751388" y="1670050"/>
          <p14:tracePt t="20234" x="4732338" y="1670050"/>
          <p14:tracePt t="20251" x="4714875" y="1660525"/>
          <p14:tracePt t="20339" x="4705350" y="1660525"/>
          <p14:tracePt t="20386" x="4705350" y="1670050"/>
          <p14:tracePt t="20394" x="4705350" y="1679575"/>
          <p14:tracePt t="20418" x="4714875" y="1697038"/>
          <p14:tracePt t="20426" x="4724400" y="1704975"/>
          <p14:tracePt t="20435" x="4732338" y="1714500"/>
          <p14:tracePt t="20451" x="4751388" y="1731963"/>
          <p14:tracePt t="20468" x="4768850" y="1731963"/>
          <p14:tracePt t="20485" x="4813300" y="1785938"/>
          <p14:tracePt t="20501" x="4840288" y="1822450"/>
          <p14:tracePt t="20518" x="4884738" y="1839913"/>
          <p14:tracePt t="20535" x="4894263" y="1874838"/>
          <p14:tracePt t="20551" x="4902200" y="1884363"/>
          <p14:tracePt t="20568" x="4919663" y="1893888"/>
          <p14:tracePt t="20602" x="4938713" y="1928813"/>
          <p14:tracePt t="20618" x="4946650" y="1928813"/>
          <p14:tracePt t="20635" x="4946650" y="1938338"/>
          <p14:tracePt t="20698" x="4956175" y="1946275"/>
          <p14:tracePt t="20706" x="4956175" y="1955800"/>
          <p14:tracePt t="20718" x="4973638" y="1973263"/>
          <p14:tracePt t="20735" x="5000625" y="2000250"/>
          <p14:tracePt t="20751" x="5037138" y="2054225"/>
          <p14:tracePt t="20768" x="5081588" y="2125663"/>
          <p14:tracePt t="20786" x="5160963" y="2214563"/>
          <p14:tracePt t="20802" x="5180013" y="2251075"/>
          <p14:tracePt t="20818" x="5197475" y="2268538"/>
          <p14:tracePt t="20835" x="5241925" y="2286000"/>
          <p14:tracePt t="20852" x="5241925" y="2303463"/>
          <p14:tracePt t="21246" x="5241925" y="2312988"/>
          <p14:tracePt t="21407" x="5232400" y="2312988"/>
          <p14:tracePt t="21414" x="5224463" y="2312988"/>
          <p14:tracePt t="21438" x="5214938" y="2303463"/>
          <p14:tracePt t="21446" x="5205413" y="2295525"/>
          <p14:tracePt t="21455" x="5197475" y="2286000"/>
          <p14:tracePt t="21478" x="5187950" y="2276475"/>
          <p14:tracePt t="21487" x="5180013" y="2268538"/>
          <p14:tracePt t="21503" x="5170488" y="2259013"/>
          <p14:tracePt t="21520" x="5170488" y="2241550"/>
          <p14:tracePt t="21536" x="5170488" y="2232025"/>
          <p14:tracePt t="21894" x="5170488" y="2241550"/>
          <p14:tracePt t="21902" x="5170488" y="2259013"/>
          <p14:tracePt t="21910" x="5170488" y="2286000"/>
          <p14:tracePt t="21920" x="5170488" y="2312988"/>
          <p14:tracePt t="21937" x="5170488" y="2357438"/>
          <p14:tracePt t="21954" x="5197475" y="2419350"/>
          <p14:tracePt t="21970" x="5224463" y="2473325"/>
          <p14:tracePt t="21987" x="5251450" y="2509838"/>
          <p14:tracePt t="22004" x="5268913" y="2536825"/>
          <p14:tracePt t="22342" x="5276850" y="2536825"/>
          <p14:tracePt t="22406" x="5276850" y="2527300"/>
          <p14:tracePt t="22423" x="5276850" y="2517775"/>
          <p14:tracePt t="22454" x="5286375" y="2509838"/>
          <p14:tracePt t="28554" x="5303838" y="2509838"/>
          <p14:tracePt t="28651" x="5313363" y="2517775"/>
          <p14:tracePt t="28658" x="5313363" y="2527300"/>
          <p14:tracePt t="28667" x="5313363" y="2536825"/>
          <p14:tracePt t="28682" x="5313363" y="2571750"/>
          <p14:tracePt t="28699" x="5259388" y="2633663"/>
          <p14:tracePt t="28716" x="5187950" y="2660650"/>
          <p14:tracePt t="28733" x="5072063" y="2697163"/>
          <p14:tracePt t="28749" x="5018088" y="2714625"/>
          <p14:tracePt t="29083" x="5010150" y="2714625"/>
          <p14:tracePt t="29098" x="4991100" y="2724150"/>
          <p14:tracePt t="29106" x="4973638" y="2741613"/>
          <p14:tracePt t="29117" x="4946650" y="2751138"/>
          <p14:tracePt t="29133" x="4894263" y="2768600"/>
          <p14:tracePt t="29150" x="4776788" y="2776538"/>
          <p14:tracePt t="29167" x="4616450" y="2776538"/>
          <p14:tracePt t="29184" x="4348163" y="2768600"/>
          <p14:tracePt t="29200" x="3965575" y="2741613"/>
          <p14:tracePt t="29218" x="3205163" y="2714625"/>
          <p14:tracePt t="29234" x="2714625" y="2714625"/>
          <p14:tracePt t="29250" x="2330450" y="2714625"/>
          <p14:tracePt t="29267" x="2062163" y="2714625"/>
          <p14:tracePt t="29284" x="1893888" y="2714625"/>
          <p14:tracePt t="29300" x="1839913" y="2714625"/>
          <p14:tracePt t="29317" x="1822450" y="2714625"/>
          <p14:tracePt t="29334" x="1803400" y="2714625"/>
          <p14:tracePt t="29350" x="1795463" y="2714625"/>
          <p14:tracePt t="29367" x="1758950" y="2714625"/>
          <p14:tracePt t="29384" x="1731963" y="2714625"/>
          <p14:tracePt t="29401" x="1724025" y="2714625"/>
          <p14:tracePt t="29418" x="1679575" y="2714625"/>
          <p14:tracePt t="29434" x="1660525" y="2714625"/>
          <p14:tracePt t="29451" x="1616075" y="2714625"/>
          <p14:tracePt t="29467" x="1581150" y="2714625"/>
          <p14:tracePt t="29484" x="1517650" y="2714625"/>
          <p14:tracePt t="29501" x="1446213" y="2714625"/>
          <p14:tracePt t="29517" x="1384300" y="2714625"/>
          <p14:tracePt t="29534" x="1357313" y="2714625"/>
          <p14:tracePt t="29594" x="1347788" y="2714625"/>
          <p14:tracePt t="29603" x="1339850" y="2714625"/>
          <p14:tracePt t="29610" x="1330325" y="2705100"/>
          <p14:tracePt t="29619" x="1312863" y="2697163"/>
          <p14:tracePt t="29634" x="1312863" y="2687638"/>
          <p14:tracePt t="29651" x="1285875" y="2687638"/>
          <p14:tracePt t="29684" x="1258888" y="2679700"/>
          <p14:tracePt t="29701" x="1241425" y="2679700"/>
          <p14:tracePt t="29718" x="1204913" y="2660650"/>
          <p14:tracePt t="29734" x="1152525" y="2643188"/>
          <p14:tracePt t="29751" x="1098550" y="2616200"/>
          <p14:tracePt t="29768" x="1062038" y="2598738"/>
          <p14:tracePt t="29785" x="1027113" y="2562225"/>
          <p14:tracePt t="29802" x="946150" y="2536825"/>
          <p14:tracePt t="29818" x="928688" y="2509838"/>
          <p14:tracePt t="29835" x="919163" y="2509838"/>
          <p14:tracePt t="29851" x="901700" y="2500313"/>
          <p14:tracePt t="29931" x="893763" y="2500313"/>
          <p14:tracePt t="30010" x="884238" y="2500313"/>
          <p14:tracePt t="30018" x="874713" y="2500313"/>
          <p14:tracePt t="30026" x="866775" y="2500313"/>
          <p14:tracePt t="30042" x="847725" y="2500313"/>
          <p14:tracePt t="30052" x="830263" y="2500313"/>
          <p14:tracePt t="30068" x="812800" y="2500313"/>
          <p14:tracePt t="30085" x="776288" y="2500313"/>
          <p14:tracePt t="30102" x="758825" y="2490788"/>
          <p14:tracePt t="30119" x="731838" y="2482850"/>
          <p14:tracePt t="30135" x="723900" y="2482850"/>
          <p14:tracePt t="30152" x="704850" y="2473325"/>
          <p14:tracePt t="30169" x="704850" y="2465388"/>
          <p14:tracePt t="35574" x="696913" y="2465388"/>
          <p14:tracePt t="35595" x="696913" y="2490788"/>
          <p14:tracePt t="35612" x="696913" y="2598738"/>
          <p14:tracePt t="35628" x="696913" y="2776538"/>
          <p14:tracePt t="35646" x="768350" y="3009900"/>
          <p14:tracePt t="35662" x="830263" y="3133725"/>
          <p14:tracePt t="35679" x="866775" y="3187700"/>
          <p14:tracePt t="35718" x="874713" y="3205163"/>
          <p14:tracePt t="35728" x="893763" y="3205163"/>
          <p14:tracePt t="35750" x="911225" y="3205163"/>
          <p14:tracePt t="35766" x="919163" y="3205163"/>
          <p14:tracePt t="35778" x="938213" y="3205163"/>
          <p14:tracePt t="35795" x="946150" y="3205163"/>
          <p14:tracePt t="35812" x="965200" y="3205163"/>
          <p14:tracePt t="35829" x="1009650" y="3205163"/>
          <p14:tracePt t="35846" x="1027113" y="3205163"/>
          <p14:tracePt t="35862" x="1054100" y="3197225"/>
          <p14:tracePt t="35879" x="1081088" y="3197225"/>
          <p14:tracePt t="35895" x="1133475" y="3179763"/>
          <p14:tracePt t="35912" x="1196975" y="3152775"/>
          <p14:tracePt t="35929" x="1268413" y="3143250"/>
          <p14:tracePt t="35946" x="1330325" y="3116263"/>
          <p14:tracePt t="35962" x="1411288" y="3098800"/>
          <p14:tracePt t="35979" x="1482725" y="3081338"/>
          <p14:tracePt t="35996" x="1527175" y="3071813"/>
          <p14:tracePt t="35998" x="1536700" y="3071813"/>
          <p14:tracePt t="36012" x="1554163" y="3071813"/>
          <p14:tracePt t="36030" x="1581150" y="3081338"/>
          <p14:tracePt t="36610" x="1581150" y="3098800"/>
          <p14:tracePt t="36618" x="1581150" y="3108325"/>
          <p14:tracePt t="36630" x="1581150" y="3125788"/>
          <p14:tracePt t="36647" x="1581150" y="3143250"/>
          <p14:tracePt t="36664" x="1562100" y="3152775"/>
          <p14:tracePt t="36690" x="1554163" y="3152775"/>
          <p14:tracePt t="36738" x="1536700" y="3152775"/>
          <p14:tracePt t="36834" x="1527175" y="3160713"/>
          <p14:tracePt t="36850" x="1527175" y="3170238"/>
          <p14:tracePt t="36858" x="1536700" y="3187700"/>
          <p14:tracePt t="36867" x="1536700" y="3205163"/>
          <p14:tracePt t="36881" x="1562100" y="3241675"/>
          <p14:tracePt t="36898" x="1571625" y="3268663"/>
          <p14:tracePt t="36914" x="1581150" y="3268663"/>
          <p14:tracePt t="37090" x="1581150" y="3286125"/>
          <p14:tracePt t="37530" x="1589088" y="3286125"/>
          <p14:tracePt t="37595" x="1598613" y="3286125"/>
          <p14:tracePt t="37642" x="1625600" y="3286125"/>
          <p14:tracePt t="37658" x="1643063" y="3286125"/>
          <p14:tracePt t="37667" x="1652588" y="3286125"/>
          <p14:tracePt t="37682" x="1660525" y="3286125"/>
          <p14:tracePt t="37690" x="1670050" y="3286125"/>
          <p14:tracePt t="37699" x="1679575" y="3286125"/>
          <p14:tracePt t="37722" x="1697038" y="3286125"/>
          <p14:tracePt t="37738" x="1704975" y="3286125"/>
          <p14:tracePt t="37754" x="1714500" y="3286125"/>
          <p14:tracePt t="37770" x="1724025" y="3286125"/>
          <p14:tracePt t="37786" x="1731963" y="3286125"/>
          <p14:tracePt t="37799" x="1741488" y="3286125"/>
          <p14:tracePt t="37866" x="1741488" y="3295650"/>
          <p14:tracePt t="37882" x="1751013" y="3295650"/>
          <p14:tracePt t="38354" x="1758950" y="3295650"/>
          <p14:tracePt t="38362" x="1768475" y="3295650"/>
          <p14:tracePt t="38418" x="1776413" y="3295650"/>
          <p14:tracePt t="38658" x="1785938" y="3295650"/>
          <p14:tracePt t="38674" x="1795463" y="3295650"/>
          <p14:tracePt t="38706" x="1795463" y="3286125"/>
          <p14:tracePt t="38714" x="1803400" y="3286125"/>
          <p14:tracePt t="38722" x="1812925" y="3286125"/>
          <p14:tracePt t="38734" x="1822450" y="3268663"/>
          <p14:tracePt t="38751" x="1847850" y="3268663"/>
          <p14:tracePt t="38767" x="1857375" y="3268663"/>
          <p14:tracePt t="39182" x="1857375" y="3286125"/>
          <p14:tracePt t="39190" x="1857375" y="3295650"/>
          <p14:tracePt t="39202" x="1857375" y="3303588"/>
          <p14:tracePt t="39218" x="1911350" y="3322638"/>
          <p14:tracePt t="39235" x="1946275" y="3348038"/>
          <p14:tracePt t="39252" x="1982788" y="3348038"/>
          <p14:tracePt t="39269" x="2000250" y="3367088"/>
          <p14:tracePt t="39286" x="2017713" y="3375025"/>
          <p14:tracePt t="39302" x="2044700" y="3384550"/>
          <p14:tracePt t="39319" x="2062163" y="3394075"/>
          <p14:tracePt t="39335" x="2116138" y="3394075"/>
          <p14:tracePt t="39352" x="2160588" y="3411538"/>
          <p14:tracePt t="39368" x="2197100" y="3419475"/>
          <p14:tracePt t="39385" x="2214563" y="3419475"/>
          <p14:tracePt t="39470" x="2224088" y="3419475"/>
          <p14:tracePt t="39766" x="2214563" y="3419475"/>
          <p14:tracePt t="39790" x="2197100" y="3419475"/>
          <p14:tracePt t="39806" x="2187575" y="3419475"/>
          <p14:tracePt t="39830" x="2170113" y="3419475"/>
          <p14:tracePt t="39854" x="2160588" y="3419475"/>
          <p14:tracePt t="39862" x="2152650" y="3419475"/>
          <p14:tracePt t="39902" x="2143125" y="3411538"/>
          <p14:tracePt t="39918" x="2133600" y="3411538"/>
          <p14:tracePt t="39934" x="2125663" y="3402013"/>
          <p14:tracePt t="39958" x="2116138" y="3402013"/>
          <p14:tracePt t="39966" x="2108200" y="3402013"/>
          <p14:tracePt t="39974" x="2098675" y="3402013"/>
          <p14:tracePt t="39986" x="2089150" y="3394075"/>
          <p14:tracePt t="40003" x="2081213" y="3384550"/>
          <p14:tracePt t="40020" x="2071688" y="3384550"/>
          <p14:tracePt t="40036" x="2062163" y="3384550"/>
          <p14:tracePt t="40206" x="2054225" y="3375025"/>
          <p14:tracePt t="40222" x="2054225" y="3367088"/>
          <p14:tracePt t="40230" x="2044700" y="3348038"/>
          <p14:tracePt t="40246" x="2044700" y="3330575"/>
          <p14:tracePt t="40255" x="2044700" y="3313113"/>
          <p14:tracePt t="40270" x="2044700" y="3286125"/>
          <p14:tracePt t="40287" x="2044700" y="3276600"/>
          <p14:tracePt t="40350" x="2044700" y="3259138"/>
          <p14:tracePt t="40358" x="2044700" y="3251200"/>
          <p14:tracePt t="40430" x="2044700" y="3241675"/>
          <p14:tracePt t="40446" x="2044700" y="3232150"/>
          <p14:tracePt t="40455" x="2044700" y="3224213"/>
          <p14:tracePt t="40686" x="2036763" y="3224213"/>
          <p14:tracePt t="40694" x="2027238" y="3224213"/>
          <p14:tracePt t="40704" x="2017713" y="3224213"/>
          <p14:tracePt t="40726" x="2000250" y="3232150"/>
          <p14:tracePt t="40737" x="1990725" y="3232150"/>
          <p14:tracePt t="40754" x="1973263" y="3251200"/>
          <p14:tracePt t="40771" x="1946275" y="3251200"/>
          <p14:tracePt t="40788" x="1938338" y="3251200"/>
          <p14:tracePt t="40804" x="1928813" y="3251200"/>
          <p14:tracePt t="40894" x="1928813" y="3259138"/>
          <p14:tracePt t="40998" x="1938338" y="3259138"/>
          <p14:tracePt t="41007" x="1946275" y="3251200"/>
          <p14:tracePt t="41014" x="1955800" y="3241675"/>
          <p14:tracePt t="41054" x="1965325" y="3241675"/>
          <p14:tracePt t="41062" x="1973263" y="3232150"/>
          <p14:tracePt t="41071" x="1982788" y="3232150"/>
          <p14:tracePt t="41088" x="2027238" y="3224213"/>
          <p14:tracePt t="41105" x="2054225" y="3224213"/>
          <p14:tracePt t="41121" x="2098675" y="3224213"/>
          <p14:tracePt t="41138" x="2143125" y="3224213"/>
          <p14:tracePt t="41155" x="2160588" y="3224213"/>
          <p14:tracePt t="41172" x="2187575" y="3205163"/>
          <p14:tracePt t="41188" x="2251075" y="3179763"/>
          <p14:tracePt t="41206" x="2312988" y="3152775"/>
          <p14:tracePt t="41222" x="2330450" y="3143250"/>
          <p14:tracePt t="41310" x="2330450" y="3152775"/>
          <p14:tracePt t="41318" x="2330450" y="3160713"/>
          <p14:tracePt t="41406" x="2339975" y="3179763"/>
          <p14:tracePt t="41414" x="2347913" y="3187700"/>
          <p14:tracePt t="41422" x="2357438" y="3187700"/>
          <p14:tracePt t="41439" x="2374900" y="3197225"/>
          <p14:tracePt t="41455" x="2393950" y="3214688"/>
          <p14:tracePt t="41472" x="2401888" y="3224213"/>
          <p14:tracePt t="41489" x="2428875" y="3224213"/>
          <p14:tracePt t="41505" x="2455863" y="3251200"/>
          <p14:tracePt t="41522" x="2473325" y="3268663"/>
          <p14:tracePt t="41539" x="2482850" y="3276600"/>
          <p14:tracePt t="41572" x="2482850" y="3303588"/>
          <p14:tracePt t="41575" x="2500313" y="3313113"/>
          <p14:tracePt t="41590" x="2517775" y="3330575"/>
          <p14:tracePt t="41622" x="2536825" y="3357563"/>
          <p14:tracePt t="41639" x="2544763" y="3357563"/>
          <p14:tracePt t="41656" x="2571750" y="3375025"/>
          <p14:tracePt t="41672" x="2625725" y="3384550"/>
          <p14:tracePt t="41689" x="2670175" y="3384550"/>
          <p14:tracePt t="41706" x="2768600" y="3411538"/>
          <p14:tracePt t="41723" x="2894013" y="3419475"/>
          <p14:tracePt t="41739" x="2946400" y="3419475"/>
          <p14:tracePt t="41756" x="3009900" y="3419475"/>
          <p14:tracePt t="41773" x="3054350" y="3411538"/>
          <p14:tracePt t="41790" x="3062288" y="3402013"/>
          <p14:tracePt t="41806" x="3081338" y="3375025"/>
          <p14:tracePt t="41823" x="3116263" y="3322638"/>
          <p14:tracePt t="41840" x="3125788" y="3303588"/>
          <p14:tracePt t="41856" x="3143250" y="3259138"/>
          <p14:tracePt t="41873" x="3160713" y="3187700"/>
          <p14:tracePt t="41890" x="3179763" y="3143250"/>
          <p14:tracePt t="41906" x="3179763" y="3098800"/>
          <p14:tracePt t="41923" x="3179763" y="3071813"/>
          <p14:tracePt t="41940" x="3179763" y="3044825"/>
          <p14:tracePt t="41956" x="3179763" y="3036888"/>
          <p14:tracePt t="41974" x="3179763" y="3017838"/>
          <p14:tracePt t="41990" x="3152775" y="3009900"/>
          <p14:tracePt t="42007" x="3125788" y="2990850"/>
          <p14:tracePt t="42023" x="3062288" y="2955925"/>
          <p14:tracePt t="42040" x="3000375" y="2894013"/>
          <p14:tracePt t="42056" x="2946400" y="2857500"/>
          <p14:tracePt t="42073" x="2847975" y="2795588"/>
          <p14:tracePt t="42090" x="2732088" y="2705100"/>
          <p14:tracePt t="42107" x="2625725" y="2643188"/>
          <p14:tracePt t="42123" x="2527300" y="2598738"/>
          <p14:tracePt t="42140" x="2446338" y="2598738"/>
          <p14:tracePt t="42157" x="2347913" y="2598738"/>
          <p14:tracePt t="42174" x="2295525" y="2598738"/>
          <p14:tracePt t="42191" x="2232025" y="2598738"/>
          <p14:tracePt t="42207" x="2152650" y="2633663"/>
          <p14:tracePt t="42224" x="2044700" y="2697163"/>
          <p14:tracePt t="42240" x="1946275" y="2776538"/>
          <p14:tracePt t="42257" x="1847850" y="2857500"/>
          <p14:tracePt t="42274" x="1751013" y="2928938"/>
          <p14:tracePt t="42290" x="1670050" y="3009900"/>
          <p14:tracePt t="42307" x="1608138" y="3081338"/>
          <p14:tracePt t="42324" x="1562100" y="3143250"/>
          <p14:tracePt t="42341" x="1544638" y="3179763"/>
          <p14:tracePt t="42358" x="1527175" y="3232150"/>
          <p14:tracePt t="42374" x="1527175" y="3276600"/>
          <p14:tracePt t="42391" x="1544638" y="3330575"/>
          <p14:tracePt t="42407" x="1625600" y="3394075"/>
          <p14:tracePt t="42424" x="1697038" y="3438525"/>
          <p14:tracePt t="42440" x="1812925" y="3490913"/>
          <p14:tracePt t="42458" x="1938338" y="3544888"/>
          <p14:tracePt t="42474" x="2054225" y="3581400"/>
          <p14:tracePt t="42491" x="2152650" y="3608388"/>
          <p14:tracePt t="42507" x="2224088" y="3625850"/>
          <p14:tracePt t="42524" x="2276475" y="3633788"/>
          <p14:tracePt t="42541" x="2347913" y="3633788"/>
          <p14:tracePt t="42557" x="2446338" y="3633788"/>
          <p14:tracePt t="42574" x="2554288" y="3633788"/>
          <p14:tracePt t="42591" x="2714625" y="3598863"/>
          <p14:tracePt t="42594" x="2813050" y="3571875"/>
          <p14:tracePt t="42608" x="2901950" y="3536950"/>
          <p14:tracePt t="42624" x="3062288" y="3455988"/>
          <p14:tracePt t="42642" x="3143250" y="3411538"/>
          <p14:tracePt t="42658" x="3152775" y="3394075"/>
          <p14:tracePt t="42674" x="3160713" y="3384550"/>
          <p14:tracePt t="42691" x="3170238" y="3348038"/>
          <p14:tracePt t="42708" x="3170238" y="3295650"/>
          <p14:tracePt t="42724" x="3179763" y="3224213"/>
          <p14:tracePt t="42741" x="3179763" y="3170238"/>
          <p14:tracePt t="42758" x="3179763" y="3098800"/>
          <p14:tracePt t="42775" x="3170238" y="3009900"/>
          <p14:tracePt t="42792" x="3125788" y="2911475"/>
          <p14:tracePt t="42808" x="3081338" y="2813050"/>
          <p14:tracePt t="42826" x="3017838" y="2724150"/>
          <p14:tracePt t="42842" x="2982913" y="2687638"/>
          <p14:tracePt t="42858" x="2946400" y="2679700"/>
          <p14:tracePt t="42875" x="2911475" y="2679700"/>
          <p14:tracePt t="42891" x="2847975" y="2679700"/>
          <p14:tracePt t="42908" x="2795588" y="2679700"/>
          <p14:tracePt t="42925" x="2714625" y="2679700"/>
          <p14:tracePt t="42942" x="2608263" y="2679700"/>
          <p14:tracePt t="42959" x="2473325" y="2705100"/>
          <p14:tracePt t="42975" x="2312988" y="2751138"/>
          <p14:tracePt t="42992" x="2224088" y="2786063"/>
          <p14:tracePt t="43008" x="2152650" y="2857500"/>
          <p14:tracePt t="43025" x="2125663" y="2938463"/>
          <p14:tracePt t="43042" x="2116138" y="3000375"/>
          <p14:tracePt t="43059" x="2116138" y="3071813"/>
          <p14:tracePt t="43075" x="2116138" y="3116263"/>
          <p14:tracePt t="43092" x="2116138" y="3160713"/>
          <p14:tracePt t="43109" x="2133600" y="3232150"/>
          <p14:tracePt t="43125" x="2170113" y="3259138"/>
          <p14:tracePt t="43142" x="2214563" y="3295650"/>
          <p14:tracePt t="43159" x="2232025" y="3303588"/>
          <p14:tracePt t="43176" x="2232025" y="3313113"/>
          <p14:tracePt t="43218" x="2241550" y="3313113"/>
          <p14:tracePt t="43227" x="2251075" y="3313113"/>
          <p14:tracePt t="43243" x="2268538" y="3313113"/>
          <p14:tracePt t="43259" x="2286000" y="3313113"/>
          <p14:tracePt t="43275" x="2322513" y="3313113"/>
          <p14:tracePt t="43292" x="2374900" y="3313113"/>
          <p14:tracePt t="43309" x="2438400" y="3313113"/>
          <p14:tracePt t="43326" x="2509838" y="3313113"/>
          <p14:tracePt t="43342" x="2616200" y="3313113"/>
          <p14:tracePt t="43359" x="2741613" y="3313113"/>
          <p14:tracePt t="43376" x="2847975" y="3313113"/>
          <p14:tracePt t="43393" x="2946400" y="3303588"/>
          <p14:tracePt t="43410" x="2973388" y="3268663"/>
          <p14:tracePt t="43426" x="2990850" y="3224213"/>
          <p14:tracePt t="43443" x="3000375" y="3133725"/>
          <p14:tracePt t="43460" x="3017838" y="3027363"/>
          <p14:tracePt t="43476" x="3027363" y="2911475"/>
          <p14:tracePt t="43493" x="3027363" y="2840038"/>
          <p14:tracePt t="43510" x="2973388" y="2751138"/>
          <p14:tracePt t="43526" x="2911475" y="2705100"/>
          <p14:tracePt t="43543" x="2874963" y="2697163"/>
          <p14:tracePt t="43559" x="2803525" y="2670175"/>
          <p14:tracePt t="43576" x="2759075" y="2670175"/>
          <p14:tracePt t="43593" x="2687638" y="2670175"/>
          <p14:tracePt t="43610" x="2643188" y="2670175"/>
          <p14:tracePt t="43627" x="2589213" y="2670175"/>
          <p14:tracePt t="43643" x="2544763" y="2697163"/>
          <p14:tracePt t="43660" x="2465388" y="2759075"/>
          <p14:tracePt t="43676" x="2366963" y="2840038"/>
          <p14:tracePt t="43693" x="2276475" y="2946400"/>
          <p14:tracePt t="43710" x="2214563" y="3054350"/>
          <p14:tracePt t="43727" x="2160588" y="3170238"/>
          <p14:tracePt t="43744" x="2133600" y="3259138"/>
          <p14:tracePt t="43760" x="2133600" y="3313113"/>
          <p14:tracePt t="43778" x="2133600" y="3375025"/>
          <p14:tracePt t="43794" x="2152650" y="3394075"/>
          <p14:tracePt t="43955" x="2160588" y="3394075"/>
          <p14:tracePt t="44051" x="2170113" y="3394075"/>
          <p14:tracePt t="44058" x="2179638" y="3394075"/>
          <p14:tracePt t="44066" x="2187575" y="3394075"/>
          <p14:tracePt t="44077" x="2197100" y="3394075"/>
          <p14:tracePt t="44094" x="2214563" y="3394075"/>
          <p14:tracePt t="44110" x="2232025" y="3384550"/>
          <p14:tracePt t="44127" x="2268538" y="3357563"/>
          <p14:tracePt t="44144" x="2303463" y="3330575"/>
          <p14:tracePt t="44161" x="2330450" y="3303588"/>
          <p14:tracePt t="44177" x="2347913" y="3268663"/>
          <p14:tracePt t="44194" x="2347913" y="3259138"/>
          <p14:tracePt t="44970" x="2357438" y="3259138"/>
          <p14:tracePt t="45146" x="2357438" y="3268663"/>
          <p14:tracePt t="45446" x="2366963" y="3268663"/>
          <p14:tracePt t="45454" x="2374900" y="3268663"/>
          <p14:tracePt t="45463" x="2384425" y="3268663"/>
          <p14:tracePt t="45479" x="2401888" y="3251200"/>
          <p14:tracePt t="45496" x="2465388" y="3197225"/>
          <p14:tracePt t="45513" x="2517775" y="3143250"/>
          <p14:tracePt t="45530" x="2581275" y="3089275"/>
          <p14:tracePt t="45546" x="2625725" y="3044825"/>
          <p14:tracePt t="45563" x="2670175" y="2990850"/>
          <p14:tracePt t="45580" x="2732088" y="2946400"/>
          <p14:tracePt t="45596" x="2786063" y="2911475"/>
          <p14:tracePt t="45614" x="2946400" y="2857500"/>
          <p14:tracePt t="45630" x="3089275" y="2813050"/>
          <p14:tracePt t="45647" x="3286125" y="2751138"/>
          <p14:tracePt t="45663" x="3490913" y="2697163"/>
          <p14:tracePt t="45680" x="3687763" y="2643188"/>
          <p14:tracePt t="45696" x="3848100" y="2616200"/>
          <p14:tracePt t="45713" x="3911600" y="2608263"/>
          <p14:tracePt t="45747" x="3946525" y="2608263"/>
          <p14:tracePt t="45783" x="3956050" y="2608263"/>
          <p14:tracePt t="45797" x="3983038" y="2608263"/>
          <p14:tracePt t="45814" x="4054475" y="2608263"/>
          <p14:tracePt t="45830" x="4116388" y="2608263"/>
          <p14:tracePt t="45847" x="4197350" y="2608263"/>
          <p14:tracePt t="45863" x="4330700" y="2608263"/>
          <p14:tracePt t="45880" x="4446588" y="2608263"/>
          <p14:tracePt t="45897" x="4537075" y="2608263"/>
          <p14:tracePt t="45913" x="4554538" y="2608263"/>
          <p14:tracePt t="46006" x="4562475" y="2608263"/>
          <p14:tracePt t="46014" x="4572000" y="2608263"/>
          <p14:tracePt t="46038" x="4572000" y="2598738"/>
          <p14:tracePt t="46151" x="4581525" y="2589213"/>
          <p14:tracePt t="46174" x="4572000" y="2589213"/>
          <p14:tracePt t="46182" x="4545013" y="2589213"/>
          <p14:tracePt t="46190" x="4527550" y="2589213"/>
          <p14:tracePt t="46199" x="4500563" y="2589213"/>
          <p14:tracePt t="46214" x="4456113" y="2598738"/>
          <p14:tracePt t="46231" x="4394200" y="2616200"/>
          <p14:tracePt t="46247" x="4286250" y="2670175"/>
          <p14:tracePt t="46264" x="4133850" y="2751138"/>
          <p14:tracePt t="46281" x="3919538" y="2840038"/>
          <p14:tracePt t="46298" x="3705225" y="2938463"/>
          <p14:tracePt t="46314" x="3465513" y="3044825"/>
          <p14:tracePt t="46331" x="3251200" y="3108325"/>
          <p14:tracePt t="46348" x="3071813" y="3170238"/>
          <p14:tracePt t="46364" x="2938463" y="3205163"/>
          <p14:tracePt t="46382" x="2840038" y="3232150"/>
          <p14:tracePt t="46398" x="2813050" y="3241675"/>
          <p14:tracePt t="46414" x="2803525" y="3251200"/>
          <p14:tracePt t="46431" x="2795588" y="3251200"/>
          <p14:tracePt t="46478" x="2786063" y="3259138"/>
          <p14:tracePt t="46486" x="2751138" y="3268663"/>
          <p14:tracePt t="46502" x="2741613" y="3268663"/>
          <p14:tracePt t="46518" x="2724150" y="3268663"/>
          <p14:tracePt t="46531" x="2714625" y="3268663"/>
          <p14:tracePt t="46548" x="2687638" y="3268663"/>
          <p14:tracePt t="46565" x="2660650" y="3268663"/>
          <p14:tracePt t="46910" x="2652713" y="3268663"/>
          <p14:tracePt t="46926" x="2643188" y="3268663"/>
          <p14:tracePt t="46934" x="2643188" y="3259138"/>
          <p14:tracePt t="46958" x="2633663" y="3251200"/>
          <p14:tracePt t="46966" x="2625725" y="3241675"/>
          <p14:tracePt t="47358" x="2625725" y="3232150"/>
          <p14:tracePt t="47366" x="2625725" y="3224213"/>
          <p14:tracePt t="47390" x="2616200" y="3205163"/>
          <p14:tracePt t="47398" x="2616200" y="3197225"/>
          <p14:tracePt t="47406" x="2616200" y="3187700"/>
          <p14:tracePt t="47438" x="2616200" y="3179763"/>
          <p14:tracePt t="47446" x="2616200" y="3170238"/>
          <p14:tracePt t="47503" x="2616200" y="3160713"/>
          <p14:tracePt t="47534" x="2616200" y="3133725"/>
          <p14:tracePt t="47550" x="2616200" y="3116263"/>
          <p14:tracePt t="47558" x="2625725" y="3116263"/>
          <p14:tracePt t="47567" x="2633663" y="3098800"/>
          <p14:tracePt t="47583" x="2652713" y="3062288"/>
          <p14:tracePt t="47600" x="2670175" y="3036888"/>
          <p14:tracePt t="47616" x="2679700" y="3009900"/>
          <p14:tracePt t="47633" x="2679700" y="3000375"/>
          <p14:tracePt t="47678" x="2679700" y="2990850"/>
          <p14:tracePt t="47686" x="2687638" y="2982913"/>
          <p14:tracePt t="47710" x="2697163" y="2965450"/>
          <p14:tracePt t="47719" x="2697163" y="2955925"/>
          <p14:tracePt t="47734" x="2705100" y="2928938"/>
          <p14:tracePt t="47750" x="2714625" y="2919413"/>
          <p14:tracePt t="47767" x="2724150" y="2901950"/>
          <p14:tracePt t="47870" x="2732088" y="2901950"/>
          <p14:tracePt t="47950" x="2741613" y="2901950"/>
          <p14:tracePt t="47958" x="2751138" y="2901950"/>
          <p14:tracePt t="48094" x="2759075" y="2901950"/>
          <p14:tracePt t="48102" x="2768600" y="2901950"/>
          <p14:tracePt t="48174" x="2776538" y="2919413"/>
          <p14:tracePt t="48182" x="2776538" y="2928938"/>
          <p14:tracePt t="48322" x="2786063" y="2938463"/>
          <p14:tracePt t="48330" x="2795588" y="2946400"/>
          <p14:tracePt t="48666" x="2803525" y="2946400"/>
          <p14:tracePt t="48674" x="2822575" y="2919413"/>
          <p14:tracePt t="48690" x="2822575" y="2911475"/>
          <p14:tracePt t="48702" x="2840038" y="2884488"/>
          <p14:tracePt t="48730" x="2847975" y="2874963"/>
          <p14:tracePt t="48746" x="2857500" y="2867025"/>
          <p14:tracePt t="48754" x="2857500" y="2857500"/>
          <p14:tracePt t="48810" x="2867025" y="2857500"/>
          <p14:tracePt t="48826" x="2884488" y="2847975"/>
          <p14:tracePt t="48874" x="2901950" y="2840038"/>
          <p14:tracePt t="48922" x="2911475" y="2840038"/>
          <p14:tracePt t="49067" x="2911475" y="2857500"/>
          <p14:tracePt t="49074" x="2911475" y="2867025"/>
          <p14:tracePt t="49086" x="2911475" y="2874963"/>
          <p14:tracePt t="49103" x="2911475" y="2946400"/>
          <p14:tracePt t="49119" x="2911475" y="2990850"/>
          <p14:tracePt t="49136" x="2884488" y="3036888"/>
          <p14:tracePt t="49153" x="2884488" y="3071813"/>
          <p14:tracePt t="49170" x="2884488" y="3089275"/>
          <p14:tracePt t="49186" x="2884488" y="3108325"/>
          <p14:tracePt t="49203" x="2867025" y="3116263"/>
          <p14:tracePt t="49219" x="2857500" y="3133725"/>
          <p14:tracePt t="49236" x="2847975" y="3152775"/>
          <p14:tracePt t="49253" x="2830513" y="3179763"/>
          <p14:tracePt t="49270" x="2830513" y="3187700"/>
          <p14:tracePt t="49286" x="2830513" y="3224213"/>
          <p14:tracePt t="49303" x="2822575" y="3232150"/>
          <p14:tracePt t="49320" x="2822575" y="3241675"/>
          <p14:tracePt t="49353" x="2822575" y="3286125"/>
          <p14:tracePt t="49658" x="2813050" y="3295650"/>
          <p14:tracePt t="49914" x="2822575" y="3295650"/>
          <p14:tracePt t="50042" x="2830513" y="3295650"/>
          <p14:tracePt t="50106" x="2840038" y="3295650"/>
          <p14:tracePt t="50114" x="2847975" y="3295650"/>
          <p14:tracePt t="50123" x="2857500" y="3295650"/>
          <p14:tracePt t="50139" x="2884488" y="3295650"/>
          <p14:tracePt t="50155" x="2911475" y="3313113"/>
          <p14:tracePt t="50172" x="2919413" y="3313113"/>
          <p14:tracePt t="50188" x="2938463" y="3313113"/>
          <p14:tracePt t="50205" x="2946400" y="3313113"/>
          <p14:tracePt t="50346" x="2955925" y="3313113"/>
          <p14:tracePt t="50674" x="2982913" y="3330575"/>
          <p14:tracePt t="50690" x="3000375" y="3348038"/>
          <p14:tracePt t="50698" x="3017838" y="3357563"/>
          <p14:tracePt t="50707" x="3044825" y="3394075"/>
          <p14:tracePt t="50723" x="3108325" y="3438525"/>
          <p14:tracePt t="50739" x="3160713" y="3473450"/>
          <p14:tracePt t="50756" x="3205163" y="3490913"/>
          <p14:tracePt t="50773" x="3251200" y="3527425"/>
          <p14:tracePt t="50790" x="3295650" y="3544888"/>
          <p14:tracePt t="50806" x="3303588" y="3554413"/>
          <p14:tracePt t="50839" x="3313113" y="3554413"/>
          <p14:tracePt t="50856" x="3322638" y="3554413"/>
          <p14:tracePt t="50882" x="3330575" y="3554413"/>
          <p14:tracePt t="50914" x="3348038" y="3554413"/>
          <p14:tracePt t="50922" x="3357563" y="3554413"/>
          <p14:tracePt t="50930" x="3375025" y="3554413"/>
          <p14:tracePt t="50939" x="3384550" y="3554413"/>
          <p14:tracePt t="50956" x="3455988" y="3554413"/>
          <p14:tracePt t="50973" x="3598863" y="3554413"/>
          <p14:tracePt t="50990" x="3724275" y="3554413"/>
          <p14:tracePt t="51006" x="3884613" y="3554413"/>
          <p14:tracePt t="51023" x="4017963" y="3536950"/>
          <p14:tracePt t="51040" x="4179888" y="3509963"/>
          <p14:tracePt t="51057" x="4330700" y="3500438"/>
          <p14:tracePt t="51073" x="4545013" y="3500438"/>
          <p14:tracePt t="51090" x="4679950" y="3500438"/>
          <p14:tracePt t="51107" x="4786313" y="3500438"/>
          <p14:tracePt t="51123" x="4875213" y="3500438"/>
          <p14:tracePt t="51140" x="4894263" y="3500438"/>
          <p14:tracePt t="51156" x="4902200" y="3500438"/>
          <p14:tracePt t="51286" x="4911725" y="3500438"/>
          <p14:tracePt t="51310" x="4902200" y="3517900"/>
          <p14:tracePt t="51318" x="4902200" y="3536950"/>
          <p14:tracePt t="51327" x="4884738" y="3554413"/>
          <p14:tracePt t="51340" x="4867275" y="3571875"/>
          <p14:tracePt t="51357" x="4786313" y="3679825"/>
          <p14:tracePt t="51374" x="4741863" y="3732213"/>
          <p14:tracePt t="51390" x="4697413" y="3795713"/>
          <p14:tracePt t="51407" x="4670425" y="3848100"/>
          <p14:tracePt t="51424" x="4633913" y="3911600"/>
          <p14:tracePt t="51440" x="4608513" y="3956050"/>
          <p14:tracePt t="51457" x="4608513" y="3973513"/>
          <p14:tracePt t="51474" x="4608513" y="3983038"/>
          <p14:tracePt t="51942" x="4608513" y="3990975"/>
          <p14:tracePt t="51950" x="4608513" y="4000500"/>
          <p14:tracePt t="53070" x="4581525" y="4010025"/>
          <p14:tracePt t="53079" x="4572000" y="4010025"/>
          <p14:tracePt t="53086" x="4545013" y="4027488"/>
          <p14:tracePt t="53095" x="4510088" y="4054475"/>
          <p14:tracePt t="53110" x="4367213" y="4125913"/>
          <p14:tracePt t="53126" x="4357688" y="4133850"/>
          <p14:tracePt t="53143" x="4340225" y="4160838"/>
          <p14:tracePt t="53160" x="4322763" y="4179888"/>
          <p14:tracePt t="53176" x="4295775" y="4224338"/>
          <p14:tracePt t="53194" x="4251325" y="4259263"/>
          <p14:tracePt t="53210" x="4224338" y="4286250"/>
          <p14:tracePt t="53227" x="4205288" y="4286250"/>
          <p14:tracePt t="53243" x="4197350" y="4303713"/>
          <p14:tracePt t="53278" x="4160838" y="4322763"/>
          <p14:tracePt t="53294" x="4143375" y="4322763"/>
          <p14:tracePt t="53327" x="4125913" y="4330700"/>
          <p14:tracePt t="53343" x="4108450" y="4357688"/>
          <p14:tracePt t="53360" x="4098925" y="4367213"/>
          <p14:tracePt t="60158" x="4081463" y="4375150"/>
          <p14:tracePt t="60174" x="4044950" y="4411663"/>
          <p14:tracePt t="60182" x="4037013" y="4419600"/>
          <p14:tracePt t="64606" x="4037013" y="4429125"/>
          <p14:tracePt t="64702" x="4044950" y="4419600"/>
          <p14:tracePt t="64718" x="4054475" y="4411663"/>
          <p14:tracePt t="64726" x="4062413" y="4375150"/>
          <p14:tracePt t="64734" x="4081463" y="4357688"/>
          <p14:tracePt t="64747" x="4125913" y="4313238"/>
          <p14:tracePt t="64764" x="4286250" y="4125913"/>
          <p14:tracePt t="64781" x="4581525" y="3795713"/>
          <p14:tracePt t="64798" x="4759325" y="3625850"/>
          <p14:tracePt t="64814" x="4929188" y="3500438"/>
          <p14:tracePt t="64831" x="5099050" y="3384550"/>
          <p14:tracePt t="64847" x="5276850" y="3295650"/>
          <p14:tracePt t="64864" x="5438775" y="3241675"/>
          <p14:tracePt t="64881" x="5572125" y="3232150"/>
          <p14:tracePt t="64898" x="5634038" y="3259138"/>
          <p14:tracePt t="64914" x="5643563" y="3295650"/>
          <p14:tracePt t="65734" x="5653088" y="3295650"/>
          <p14:tracePt t="65750" x="5661025" y="3295650"/>
          <p14:tracePt t="65758" x="5670550" y="3295650"/>
          <p14:tracePt t="65782" x="5670550" y="3313113"/>
          <p14:tracePt t="65790" x="5661025" y="3330575"/>
          <p14:tracePt t="65799" x="5643563" y="3340100"/>
          <p14:tracePt t="65816" x="5634038" y="3348038"/>
          <p14:tracePt t="65832" x="5626100" y="3348038"/>
          <p14:tracePt t="65849" x="5616575" y="3348038"/>
          <p14:tracePt t="65910" x="5608638" y="3348038"/>
          <p14:tracePt t="65942" x="5599113" y="3348038"/>
          <p14:tracePt t="65950" x="5589588" y="3340100"/>
          <p14:tracePt t="65958" x="5581650" y="3330575"/>
          <p14:tracePt t="65966" x="5562600" y="3330575"/>
          <p14:tracePt t="65983" x="5537200" y="3330575"/>
          <p14:tracePt t="66000" x="5510213" y="3330575"/>
          <p14:tracePt t="66033" x="5500688" y="3330575"/>
          <p14:tracePt t="66070" x="5483225" y="3322638"/>
          <p14:tracePt t="66078" x="5483225" y="3313113"/>
          <p14:tracePt t="66094" x="5483225" y="3303588"/>
          <p14:tracePt t="66102" x="5483225" y="3276600"/>
          <p14:tracePt t="66117" x="5483225" y="3268663"/>
          <p14:tracePt t="66150" x="5483225" y="3251200"/>
          <p14:tracePt t="66158" x="5483225" y="3241675"/>
          <p14:tracePt t="66167" x="5483225" y="3232150"/>
          <p14:tracePt t="66183" x="5491163" y="3224213"/>
          <p14:tracePt t="66200" x="5527675" y="3197225"/>
          <p14:tracePt t="66217" x="5608638" y="3152775"/>
          <p14:tracePt t="66233" x="5680075" y="3125788"/>
          <p14:tracePt t="66250" x="5830888" y="3044825"/>
          <p14:tracePt t="66267" x="5991225" y="2973388"/>
          <p14:tracePt t="66283" x="6108700" y="2911475"/>
          <p14:tracePt t="66300" x="6188075" y="2857500"/>
          <p14:tracePt t="66303" x="6197600" y="2847975"/>
          <p14:tracePt t="66317" x="6205538" y="2840038"/>
          <p14:tracePt t="66334" x="6205538" y="2803525"/>
          <p14:tracePt t="66350" x="6205538" y="2759075"/>
          <p14:tracePt t="66367" x="6197600" y="2724150"/>
          <p14:tracePt t="66383" x="6170613" y="2670175"/>
          <p14:tracePt t="66400" x="6126163" y="2589213"/>
          <p14:tracePt t="66417" x="6081713" y="2536825"/>
          <p14:tracePt t="66434" x="6037263" y="2473325"/>
          <p14:tracePt t="66450" x="5973763" y="2411413"/>
          <p14:tracePt t="66467" x="5894388" y="2339975"/>
          <p14:tracePt t="66484" x="5840413" y="2303463"/>
          <p14:tracePt t="66500" x="5724525" y="2268538"/>
          <p14:tracePt t="66517" x="5589588" y="2241550"/>
          <p14:tracePt t="66534" x="5411788" y="2232025"/>
          <p14:tracePt t="66550" x="5205413" y="2232025"/>
          <p14:tracePt t="66567" x="5000625" y="2232025"/>
          <p14:tracePt t="66584" x="4768850" y="2232025"/>
          <p14:tracePt t="66601" x="4465638" y="2232025"/>
          <p14:tracePt t="66618" x="4295775" y="2232025"/>
          <p14:tracePt t="66634" x="4143375" y="2232025"/>
          <p14:tracePt t="66651" x="4010025" y="2232025"/>
          <p14:tracePt t="66667" x="3902075" y="2232025"/>
          <p14:tracePt t="66684" x="3867150" y="2232025"/>
          <p14:tracePt t="66701" x="3840163" y="2224088"/>
          <p14:tracePt t="66717" x="3830638" y="2214563"/>
          <p14:tracePt t="66734" x="3795713" y="2214563"/>
          <p14:tracePt t="66751" x="3776663" y="2214563"/>
          <p14:tracePt t="66768" x="3741738" y="2214563"/>
          <p14:tracePt t="66784" x="3724275" y="2197100"/>
          <p14:tracePt t="66801" x="3714750" y="2197100"/>
          <p14:tracePt t="66906" x="3705225" y="2197100"/>
          <p14:tracePt t="66922" x="3714750" y="2197100"/>
          <p14:tracePt t="66930" x="3741738" y="2197100"/>
          <p14:tracePt t="66938" x="3751263" y="2205038"/>
          <p14:tracePt t="66952" x="3776663" y="2224088"/>
          <p14:tracePt t="66968" x="3840163" y="2224088"/>
          <p14:tracePt t="66985" x="3902075" y="2232025"/>
          <p14:tracePt t="67002" x="3956050" y="2232025"/>
          <p14:tracePt t="67018" x="3973513" y="2232025"/>
          <p14:tracePt t="67035" x="3983038" y="2232025"/>
          <p14:tracePt t="67051" x="3990975" y="2232025"/>
          <p14:tracePt t="67330" x="4000500" y="2232025"/>
          <p14:tracePt t="67346" x="4027488" y="2224088"/>
          <p14:tracePt t="67354" x="4037013" y="2224088"/>
          <p14:tracePt t="67362" x="4044950" y="2214563"/>
          <p14:tracePt t="67371" x="4054475" y="2214563"/>
          <p14:tracePt t="67385" x="4089400" y="2197100"/>
          <p14:tracePt t="67402" x="4116388" y="2197100"/>
          <p14:tracePt t="67419" x="4170363" y="2197100"/>
          <p14:tracePt t="67435" x="4232275" y="2197100"/>
          <p14:tracePt t="67452" x="4330700" y="2197100"/>
          <p14:tracePt t="67469" x="4375150" y="2197100"/>
          <p14:tracePt t="67485" x="4446588" y="2197100"/>
          <p14:tracePt t="67502" x="4500563" y="2197100"/>
          <p14:tracePt t="67519" x="4527550" y="2187575"/>
          <p14:tracePt t="67536" x="4537075" y="2187575"/>
          <p14:tracePt t="67603" x="4562475" y="2179638"/>
          <p14:tracePt t="67610" x="4562475" y="2170113"/>
          <p14:tracePt t="67650" x="4572000" y="2170113"/>
          <p14:tracePt t="67658" x="4581525" y="2170113"/>
          <p14:tracePt t="67669" x="4608513" y="2170113"/>
          <p14:tracePt t="67686" x="4660900" y="2160588"/>
          <p14:tracePt t="67703" x="4724400" y="2160588"/>
          <p14:tracePt t="67719" x="4911725" y="2152650"/>
          <p14:tracePt t="67736" x="5153025" y="2152650"/>
          <p14:tracePt t="67753" x="5483225" y="2133600"/>
          <p14:tracePt t="67770" x="5589588" y="2125663"/>
          <p14:tracePt t="67786" x="5599113" y="2125663"/>
          <p14:tracePt t="67803" x="5608638" y="2116138"/>
          <p14:tracePt t="67819" x="5626100" y="2116138"/>
          <p14:tracePt t="67836" x="5653088" y="2098675"/>
          <p14:tracePt t="67853" x="5705475" y="2098675"/>
          <p14:tracePt t="67869" x="5776913" y="2089150"/>
          <p14:tracePt t="67886" x="5840413" y="2089150"/>
          <p14:tracePt t="67903" x="5973763" y="2089150"/>
          <p14:tracePt t="67920" x="6116638" y="2089150"/>
          <p14:tracePt t="67936" x="6251575" y="2071688"/>
          <p14:tracePt t="67953" x="6402388" y="2036763"/>
          <p14:tracePt t="67970" x="6491288" y="2009775"/>
          <p14:tracePt t="67986" x="6572250" y="1990725"/>
          <p14:tracePt t="68003" x="6634163" y="1990725"/>
          <p14:tracePt t="68020" x="6670675" y="1982788"/>
          <p14:tracePt t="68036" x="6705600" y="1982788"/>
          <p14:tracePt t="68053" x="6724650" y="1982788"/>
          <p14:tracePt t="68070" x="6742113" y="1982788"/>
          <p14:tracePt t="68087" x="6759575" y="1982788"/>
          <p14:tracePt t="68103" x="6769100" y="1982788"/>
          <p14:tracePt t="68137" x="6804025" y="1982788"/>
          <p14:tracePt t="68153" x="6823075" y="1982788"/>
          <p14:tracePt t="68170" x="6848475" y="1982788"/>
          <p14:tracePt t="68187" x="6884988" y="1982788"/>
          <p14:tracePt t="68203" x="6956425" y="1982788"/>
          <p14:tracePt t="68220" x="7037388" y="1982788"/>
          <p14:tracePt t="68237" x="7099300" y="1990725"/>
          <p14:tracePt t="68254" x="7180263" y="2000250"/>
          <p14:tracePt t="68270" x="7269163" y="2017713"/>
          <p14:tracePt t="68287" x="7394575" y="2036763"/>
          <p14:tracePt t="68304" x="7518400" y="2044700"/>
          <p14:tracePt t="68307" x="7581900" y="2044700"/>
          <p14:tracePt t="68320" x="7653338" y="2044700"/>
          <p14:tracePt t="68337" x="7840663" y="2044700"/>
          <p14:tracePt t="68354" x="7991475" y="2044700"/>
          <p14:tracePt t="68370" x="8126413" y="2044700"/>
          <p14:tracePt t="68387" x="8215313" y="2044700"/>
          <p14:tracePt t="68404" x="8259763" y="2044700"/>
          <p14:tracePt t="68420" x="8304213" y="2054225"/>
          <p14:tracePt t="68437" x="8331200" y="2054225"/>
          <p14:tracePt t="68454" x="8367713" y="2054225"/>
          <p14:tracePt t="68471" x="8375650" y="2054225"/>
          <p14:tracePt t="68487" x="8394700" y="2054225"/>
          <p14:tracePt t="68504" x="8412163" y="2054225"/>
          <p14:tracePt t="68521" x="8439150" y="2054225"/>
          <p14:tracePt t="68538" x="8474075" y="2071688"/>
          <p14:tracePt t="68554" x="8537575" y="2071688"/>
          <p14:tracePt t="68571" x="8562975" y="2071688"/>
          <p14:tracePt t="68588" x="8582025" y="2081213"/>
          <p14:tracePt t="68604" x="8609013" y="2081213"/>
          <p14:tracePt t="68770" x="8616950" y="2081213"/>
          <p14:tracePt t="69146" x="8616950" y="2089150"/>
          <p14:tracePt t="69178" x="8609013" y="2108200"/>
          <p14:tracePt t="69186" x="8599488" y="2108200"/>
          <p14:tracePt t="69194" x="8582025" y="2108200"/>
          <p14:tracePt t="69205" x="8572500" y="2108200"/>
          <p14:tracePt t="69222" x="8555038" y="2108200"/>
          <p14:tracePt t="69239" x="8510588" y="2108200"/>
          <p14:tracePt t="69256" x="8474075" y="2116138"/>
          <p14:tracePt t="69273" x="8412163" y="2116138"/>
          <p14:tracePt t="69290" x="8313738" y="2133600"/>
          <p14:tracePt t="69306" x="8242300" y="2152650"/>
          <p14:tracePt t="69323" x="8153400" y="2152650"/>
          <p14:tracePt t="69339" x="8081963" y="2152650"/>
          <p14:tracePt t="69356" x="7991475" y="2152650"/>
          <p14:tracePt t="69372" x="7920038" y="2152650"/>
          <p14:tracePt t="69389" x="7840663" y="2160588"/>
          <p14:tracePt t="69406" x="7786688" y="2170113"/>
          <p14:tracePt t="69423" x="7751763" y="2187575"/>
          <p14:tracePt t="69439" x="7697788" y="2187575"/>
          <p14:tracePt t="69456" x="7653338" y="2187575"/>
          <p14:tracePt t="69473" x="7599363" y="2187575"/>
          <p14:tracePt t="69489" x="7545388" y="2187575"/>
          <p14:tracePt t="69506" x="7473950" y="2187575"/>
          <p14:tracePt t="69523" x="7446963" y="2187575"/>
          <p14:tracePt t="69540" x="7419975" y="2187575"/>
          <p14:tracePt t="69556" x="7394575" y="2187575"/>
          <p14:tracePt t="69573" x="7375525" y="2187575"/>
          <p14:tracePt t="69590" x="7323138" y="2187575"/>
          <p14:tracePt t="69606" x="7277100" y="2187575"/>
          <p14:tracePt t="69623" x="7242175" y="2187575"/>
          <p14:tracePt t="69639" x="7197725" y="2187575"/>
          <p14:tracePt t="69674" x="7188200" y="2187575"/>
          <p14:tracePt t="69690" x="7188200" y="2197100"/>
          <p14:tracePt t="69706" x="7170738" y="2214563"/>
          <p14:tracePt t="69723" x="7153275" y="2224088"/>
          <p14:tracePt t="69740" x="7126288" y="2224088"/>
          <p14:tracePt t="69756" x="7099300" y="2241550"/>
          <p14:tracePt t="69773" x="7062788" y="2251075"/>
          <p14:tracePt t="69790" x="7054850" y="2251075"/>
          <p14:tracePt t="69806" x="7045325" y="2251075"/>
          <p14:tracePt t="69823" x="7027863" y="2259013"/>
          <p14:tracePt t="69840" x="7000875" y="2268538"/>
          <p14:tracePt t="69857" x="7000875" y="2276475"/>
          <p14:tracePt t="69873" x="6983413" y="2286000"/>
          <p14:tracePt t="69890" x="6973888" y="2286000"/>
          <p14:tracePt t="69907" x="6956425" y="2286000"/>
          <p14:tracePt t="69923" x="6946900" y="2286000"/>
          <p14:tracePt t="69940" x="6929438" y="2295525"/>
          <p14:tracePt t="69957" x="6902450" y="2295525"/>
          <p14:tracePt t="69998" x="6894513" y="2295525"/>
          <p14:tracePt t="70014" x="6884988" y="2295525"/>
          <p14:tracePt t="70030" x="6875463" y="2295525"/>
          <p14:tracePt t="70040" x="6867525" y="2295525"/>
          <p14:tracePt t="70057" x="6840538" y="2295525"/>
          <p14:tracePt t="70074" x="6823075" y="2295525"/>
          <p14:tracePt t="70091" x="6796088" y="2295525"/>
          <p14:tracePt t="70107" x="6777038" y="2295525"/>
          <p14:tracePt t="70124" x="6769100" y="2276475"/>
          <p14:tracePt t="70141" x="6759575" y="2276475"/>
          <p14:tracePt t="70238" x="6751638" y="2276475"/>
          <p14:tracePt t="71126" x="6742113" y="2276475"/>
          <p14:tracePt t="73802" x="6742113" y="2286000"/>
          <p14:tracePt t="73882" x="6715125" y="2303463"/>
          <p14:tracePt t="73890" x="6705600" y="2303463"/>
          <p14:tracePt t="73906" x="6697663" y="2312988"/>
          <p14:tracePt t="73914" x="6680200" y="2330450"/>
          <p14:tracePt t="73931" x="6643688" y="2339975"/>
          <p14:tracePt t="73947" x="6599238" y="2366963"/>
          <p14:tracePt t="73964" x="6589713" y="2366963"/>
          <p14:tracePt t="73980" x="6572250" y="2384425"/>
          <p14:tracePt t="73997" x="6562725" y="2384425"/>
          <p14:tracePt t="74014" x="6545263" y="2393950"/>
          <p14:tracePt t="74031" x="6518275" y="2401888"/>
          <p14:tracePt t="74047" x="6491288" y="2419350"/>
          <p14:tracePt t="74064" x="6473825" y="2419350"/>
          <p14:tracePt t="74081" x="6456363" y="2438400"/>
          <p14:tracePt t="74430" x="6446838" y="2438400"/>
          <p14:tracePt t="74614" x="6429375" y="2438400"/>
          <p14:tracePt t="74622" x="6411913" y="2438400"/>
          <p14:tracePt t="74702" x="6394450" y="2438400"/>
          <p14:tracePt t="74734" x="6384925" y="2438400"/>
          <p14:tracePt t="74742" x="6375400" y="2438400"/>
          <p14:tracePt t="75182" x="6367463" y="2438400"/>
          <p14:tracePt t="75246" x="6357938" y="2438400"/>
          <p14:tracePt t="75262" x="6348413" y="2438400"/>
          <p14:tracePt t="75310" x="6340475" y="2438400"/>
          <p14:tracePt t="75334" x="6323013" y="2438400"/>
          <p14:tracePt t="75342" x="6296025" y="2455863"/>
          <p14:tracePt t="75390" x="6286500" y="2455863"/>
          <p14:tracePt t="75406" x="6276975" y="2455863"/>
          <p14:tracePt t="75414" x="6269038" y="2455863"/>
          <p14:tracePt t="75454" x="6259513" y="2455863"/>
          <p14:tracePt t="77754" x="6251575" y="2455863"/>
          <p14:tracePt t="77802" x="6242050" y="2455863"/>
          <p14:tracePt t="77810" x="6232525" y="2455863"/>
          <p14:tracePt t="78274" x="6251575" y="2455863"/>
          <p14:tracePt t="78290" x="6276975" y="2455863"/>
          <p14:tracePt t="78298" x="6313488" y="2455863"/>
          <p14:tracePt t="78306" x="6375400" y="2455863"/>
          <p14:tracePt t="78322" x="6456363" y="2438400"/>
          <p14:tracePt t="78338" x="6465888" y="2438400"/>
          <p14:tracePt t="78372" x="6473825" y="2438400"/>
          <p14:tracePt t="78402" x="6491288" y="2438400"/>
          <p14:tracePt t="78410" x="6500813" y="2438400"/>
          <p14:tracePt t="78442" x="6518275" y="2438400"/>
          <p14:tracePt t="78458" x="6527800" y="2438400"/>
          <p14:tracePt t="78466" x="6545263" y="2438400"/>
          <p14:tracePt t="78474" x="6572250" y="2438400"/>
          <p14:tracePt t="78490" x="6599238" y="2438400"/>
          <p14:tracePt t="78506" x="6653213" y="2438400"/>
          <p14:tracePt t="78523" x="6724650" y="2438400"/>
          <p14:tracePt t="78540" x="6796088" y="2438400"/>
          <p14:tracePt t="78555" x="6858000" y="2438400"/>
          <p14:tracePt t="78572" x="6902450" y="2438400"/>
          <p14:tracePt t="78589" x="6919913" y="2438400"/>
          <p14:tracePt t="78622" x="6965950" y="2438400"/>
          <p14:tracePt t="78674" x="6983413" y="2455863"/>
          <p14:tracePt t="78682" x="6991350" y="2455863"/>
          <p14:tracePt t="78722" x="6991350" y="2465388"/>
          <p14:tracePt t="78730" x="6991350" y="2473325"/>
          <p14:tracePt t="78739" x="6991350" y="2482850"/>
          <p14:tracePt t="78762" x="7000875" y="2490788"/>
          <p14:tracePt t="78772" x="7000875" y="2517775"/>
          <p14:tracePt t="78789" x="7010400" y="2536825"/>
          <p14:tracePt t="78806" x="7010400" y="2554288"/>
          <p14:tracePt t="78823" x="7027863" y="2616200"/>
          <p14:tracePt t="78839" x="7027863" y="2660650"/>
          <p14:tracePt t="78856" x="7027863" y="2705100"/>
          <p14:tracePt t="78873" x="7045325" y="2867025"/>
          <p14:tracePt t="78889" x="7072313" y="3017838"/>
          <p14:tracePt t="78906" x="7099300" y="3160713"/>
          <p14:tracePt t="78923" x="7116763" y="3295650"/>
          <p14:tracePt t="78939" x="7126288" y="3394075"/>
          <p14:tracePt t="78956" x="7126288" y="3446463"/>
          <p14:tracePt t="78973" x="7134225" y="3490913"/>
          <p14:tracePt t="78990" x="7134225" y="3509963"/>
          <p14:tracePt t="79006" x="7134225" y="3527425"/>
          <p14:tracePt t="79023" x="7143750" y="3544888"/>
          <p14:tracePt t="79040" x="7143750" y="3562350"/>
          <p14:tracePt t="79056" x="7143750" y="3589338"/>
          <p14:tracePt t="79073" x="7153275" y="3625850"/>
          <p14:tracePt t="79090" x="7153275" y="3660775"/>
          <p14:tracePt t="79107" x="7153275" y="3697288"/>
          <p14:tracePt t="79123" x="7153275" y="3714750"/>
          <p14:tracePt t="79140" x="7153275" y="3741738"/>
          <p14:tracePt t="79156" x="7161213" y="3768725"/>
          <p14:tracePt t="79173" x="7161213" y="3795713"/>
          <p14:tracePt t="79190" x="7161213" y="3813175"/>
          <p14:tracePt t="79206" x="7170738" y="3840163"/>
          <p14:tracePt t="79223" x="7170738" y="3848100"/>
          <p14:tracePt t="79257" x="7170738" y="3857625"/>
          <p14:tracePt t="79314" x="7170738" y="3867150"/>
          <p14:tracePt t="79321" x="7170738" y="3875088"/>
          <p14:tracePt t="79526" x="7170738" y="3884613"/>
          <p14:tracePt t="79638" x="7161213" y="3902075"/>
          <p14:tracePt t="80054" x="7161213" y="3919538"/>
          <p14:tracePt t="80062" x="7170738" y="3919538"/>
          <p14:tracePt t="80070" x="7188200" y="3919538"/>
          <p14:tracePt t="80078" x="7205663" y="3938588"/>
          <p14:tracePt t="80091" x="7251700" y="3938588"/>
          <p14:tracePt t="80108" x="7304088" y="3946525"/>
          <p14:tracePt t="80125" x="7402513" y="3956050"/>
          <p14:tracePt t="80142" x="7527925" y="3956050"/>
          <p14:tracePt t="80158" x="7705725" y="3956050"/>
          <p14:tracePt t="80175" x="7894638" y="3956050"/>
          <p14:tracePt t="80192" x="8081963" y="3956050"/>
          <p14:tracePt t="80208" x="8251825" y="3956050"/>
          <p14:tracePt t="80226" x="8375650" y="3956050"/>
          <p14:tracePt t="80242" x="8491538" y="3965575"/>
          <p14:tracePt t="80259" x="8582025" y="3973513"/>
          <p14:tracePt t="80275" x="8634413" y="3973513"/>
          <p14:tracePt t="80292" x="8715375" y="3983038"/>
          <p14:tracePt t="80309" x="8848725" y="3990975"/>
          <p14:tracePt t="80325" x="8929688" y="4000500"/>
          <p14:tracePt t="80342" x="9001125" y="4017963"/>
          <p14:tracePt t="80359" x="9090025" y="4027488"/>
          <p14:tracePt t="80375" x="9170988" y="4037013"/>
          <p14:tracePt t="80392" x="9277350" y="4054475"/>
          <p14:tracePt t="80409" x="9420225" y="4062413"/>
          <p14:tracePt t="80425" x="9582150" y="4081463"/>
          <p14:tracePt t="80442" x="9725025" y="4089400"/>
          <p14:tracePt t="80459" x="9858375" y="4098925"/>
          <p14:tracePt t="80475" x="9966325" y="4108450"/>
          <p14:tracePt t="80478" x="10018713" y="4108450"/>
          <p14:tracePt t="80492" x="10055225" y="4108450"/>
          <p14:tracePt t="80509" x="10188575" y="4108450"/>
          <p14:tracePt t="80526" x="10296525" y="4108450"/>
          <p14:tracePt t="80542" x="10429875" y="4108450"/>
          <p14:tracePt t="80559" x="10582275" y="4108450"/>
          <p14:tracePt t="80576" x="10769600" y="4108450"/>
          <p14:tracePt t="80592" x="10966450" y="4108450"/>
          <p14:tracePt t="80609" x="11153775" y="4108450"/>
          <p14:tracePt t="80626" x="11323638" y="4108450"/>
          <p14:tracePt t="80643" x="11412538" y="4108450"/>
          <p14:tracePt t="80659" x="11466513" y="4108450"/>
          <p14:tracePt t="80676" x="11483975" y="4108450"/>
          <p14:tracePt t="80693" x="11528425" y="4108450"/>
          <p14:tracePt t="80709" x="11537950" y="4108450"/>
          <p14:tracePt t="80726" x="11545888" y="4108450"/>
          <p14:tracePt t="80743" x="11555413" y="4108450"/>
          <p14:tracePt t="80759" x="11563350" y="4108450"/>
          <p14:tracePt t="80776" x="11582400" y="4108450"/>
          <p14:tracePt t="80793" x="11590338" y="4108450"/>
          <p14:tracePt t="80809" x="11626850" y="4108450"/>
          <p14:tracePt t="80826" x="11634788" y="4108450"/>
          <p14:tracePt t="80843" x="11644313" y="4108450"/>
          <p14:tracePt t="81654" x="11634788" y="4108450"/>
          <p14:tracePt t="81663" x="11626850" y="4108450"/>
          <p14:tracePt t="81686" x="11617325" y="4108450"/>
          <p14:tracePt t="81702" x="11609388" y="4098925"/>
          <p14:tracePt t="81710" x="11609388" y="4089400"/>
          <p14:tracePt t="81734" x="11609388" y="4081463"/>
          <p14:tracePt t="81878" x="11599863" y="4081463"/>
          <p14:tracePt t="81886" x="11590338" y="4081463"/>
          <p14:tracePt t="82006" x="11582400" y="4071938"/>
          <p14:tracePt t="82038" x="11572875" y="4071938"/>
          <p14:tracePt t="82086" x="11555413" y="4062413"/>
          <p14:tracePt t="82094" x="11545888" y="4062413"/>
          <p14:tracePt t="82102" x="11537950" y="4054475"/>
          <p14:tracePt t="82112" x="11528425" y="4044950"/>
          <p14:tracePt t="82129" x="11528425" y="4027488"/>
          <p14:tracePt t="82145" x="11510963" y="4027488"/>
          <p14:tracePt t="82162" x="11483975" y="4017963"/>
          <p14:tracePt t="82179" x="11466513" y="4000500"/>
          <p14:tracePt t="82196" x="11430000" y="3990975"/>
          <p14:tracePt t="82212" x="11395075" y="3946525"/>
          <p14:tracePt t="82229" x="11287125" y="3867150"/>
          <p14:tracePt t="82246" x="11161713" y="3776663"/>
          <p14:tracePt t="82263" x="10974388" y="3660775"/>
          <p14:tracePt t="82279" x="10760075" y="3562350"/>
          <p14:tracePt t="82296" x="10518775" y="3473450"/>
          <p14:tracePt t="82312" x="10233025" y="3394075"/>
          <p14:tracePt t="82329" x="9974263" y="3357563"/>
          <p14:tracePt t="82346" x="9725025" y="3330575"/>
          <p14:tracePt t="82362" x="9491663" y="3330575"/>
          <p14:tracePt t="82379" x="9286875" y="3330575"/>
          <p14:tracePt t="82396" x="9099550" y="3330575"/>
          <p14:tracePt t="82413" x="8939213" y="3330575"/>
          <p14:tracePt t="82429" x="8813800" y="3330575"/>
          <p14:tracePt t="82446" x="8705850" y="3330575"/>
          <p14:tracePt t="82463" x="8609013" y="3330575"/>
          <p14:tracePt t="82480" x="8537575" y="3330575"/>
          <p14:tracePt t="82497" x="8466138" y="3330575"/>
          <p14:tracePt t="82513" x="8466138" y="3340100"/>
          <p14:tracePt t="82586" x="8447088" y="3340100"/>
          <p14:tracePt t="82602" x="8439150" y="3340100"/>
          <p14:tracePt t="82618" x="8412163" y="3340100"/>
          <p14:tracePt t="82634" x="8385175" y="3340100"/>
          <p14:tracePt t="82642" x="8375650" y="3340100"/>
          <p14:tracePt t="82650" x="8375650" y="3330575"/>
          <p14:tracePt t="82663" x="8367713" y="3330575"/>
          <p14:tracePt t="82680" x="8348663" y="3322638"/>
          <p14:tracePt t="82697" x="8313738" y="3313113"/>
          <p14:tracePt t="82713" x="8259763" y="3286125"/>
          <p14:tracePt t="82730" x="8215313" y="3286125"/>
          <p14:tracePt t="82747" x="8170863" y="3268663"/>
          <p14:tracePt t="82763" x="8143875" y="3251200"/>
          <p14:tracePt t="82780" x="8108950" y="3224213"/>
          <p14:tracePt t="82796" x="8037513" y="3152775"/>
          <p14:tracePt t="82813" x="8001000" y="3071813"/>
          <p14:tracePt t="82830" x="7920038" y="2938463"/>
          <p14:tracePt t="82847" x="7848600" y="2786063"/>
          <p14:tracePt t="82863" x="7786688" y="2633663"/>
          <p14:tracePt t="82880" x="7732713" y="2509838"/>
          <p14:tracePt t="82897" x="7697788" y="2401888"/>
          <p14:tracePt t="82913" x="7680325" y="2401888"/>
          <p14:tracePt t="82931" x="7661275" y="2393950"/>
          <p14:tracePt t="82947" x="7653338" y="2374900"/>
          <p14:tracePt t="82986" x="7653338" y="2366963"/>
          <p14:tracePt t="83002" x="7643813" y="2366963"/>
          <p14:tracePt t="83018" x="7634288" y="2366963"/>
          <p14:tracePt t="83031" x="7634288" y="2357438"/>
          <p14:tracePt t="83047" x="7616825" y="2339975"/>
          <p14:tracePt t="83064" x="7599363" y="2330450"/>
          <p14:tracePt t="83081" x="7562850" y="2286000"/>
          <p14:tracePt t="83097" x="7527925" y="2224088"/>
          <p14:tracePt t="83114" x="7456488" y="2160588"/>
          <p14:tracePt t="83131" x="7402513" y="2125663"/>
          <p14:tracePt t="83147" x="7348538" y="2089150"/>
          <p14:tracePt t="83164" x="7269163" y="2044700"/>
          <p14:tracePt t="83181" x="7188200" y="1990725"/>
          <p14:tracePt t="83197" x="7126288" y="1965325"/>
          <p14:tracePt t="83214" x="7089775" y="1955800"/>
          <p14:tracePt t="83386" x="7081838" y="1955800"/>
          <p14:tracePt t="83466" x="7062788" y="1955800"/>
          <p14:tracePt t="83498" x="7054850" y="1955800"/>
          <p14:tracePt t="83530" x="7037388" y="1955800"/>
          <p14:tracePt t="83546" x="7027863" y="1955800"/>
          <p14:tracePt t="83554" x="7018338" y="1955800"/>
          <p14:tracePt t="83570" x="7010400" y="1955800"/>
          <p14:tracePt t="83582" x="7000875" y="1955800"/>
          <p14:tracePt t="83599" x="6991350" y="1955800"/>
          <p14:tracePt t="83615" x="6973888" y="1955800"/>
          <p14:tracePt t="83770" x="6973888" y="1973263"/>
          <p14:tracePt t="83778" x="6973888" y="1982788"/>
          <p14:tracePt t="83794" x="6973888" y="1990725"/>
          <p14:tracePt t="83898" x="6973888" y="2000250"/>
          <p14:tracePt t="83914" x="6973888" y="2009775"/>
          <p14:tracePt t="83946" x="6956425" y="2017713"/>
          <p14:tracePt t="83954" x="6929438" y="2017713"/>
          <p14:tracePt t="83965" x="6902450" y="2036763"/>
          <p14:tracePt t="83982" x="6813550" y="2062163"/>
          <p14:tracePt t="83998" x="6608763" y="2108200"/>
          <p14:tracePt t="84015" x="6303963" y="2187575"/>
          <p14:tracePt t="84032" x="5973763" y="2259013"/>
          <p14:tracePt t="84034" x="5803900" y="2295525"/>
          <p14:tracePt t="84049" x="5518150" y="2347913"/>
          <p14:tracePt t="84066" x="5330825" y="2384425"/>
          <p14:tracePt t="84082" x="5170488" y="2419350"/>
          <p14:tracePt t="84099" x="5027613" y="2446338"/>
          <p14:tracePt t="84116" x="4875213" y="2473325"/>
          <p14:tracePt t="84133" x="4714875" y="2500313"/>
          <p14:tracePt t="84149" x="4562475" y="2527300"/>
          <p14:tracePt t="84166" x="4411663" y="2554288"/>
          <p14:tracePt t="84183" x="4286250" y="2589213"/>
          <p14:tracePt t="84199" x="4187825" y="2616200"/>
          <p14:tracePt t="84216" x="4133850" y="2633663"/>
          <p14:tracePt t="84233" x="4044950" y="2660650"/>
          <p14:tracePt t="84249" x="4037013" y="2670175"/>
          <p14:tracePt t="84266" x="4017963" y="2679700"/>
          <p14:tracePt t="84282" x="4017963" y="2687638"/>
          <p14:tracePt t="84299" x="3983038" y="2705100"/>
          <p14:tracePt t="84316" x="3973513" y="2705100"/>
          <p14:tracePt t="84332" x="3929063" y="2724150"/>
          <p14:tracePt t="84349" x="3875088" y="2741613"/>
          <p14:tracePt t="84366" x="3848100" y="2741613"/>
          <p14:tracePt t="84383" x="3813175" y="2741613"/>
          <p14:tracePt t="84399" x="3776663" y="2741613"/>
          <p14:tracePt t="84416" x="3759200" y="2741613"/>
          <p14:tracePt t="84714" x="3768725" y="2741613"/>
          <p14:tracePt t="84722" x="3776663" y="2741613"/>
          <p14:tracePt t="84734" x="3786188" y="2724150"/>
          <p14:tracePt t="84750" x="3803650" y="2705100"/>
          <p14:tracePt t="84767" x="3848100" y="2660650"/>
          <p14:tracePt t="84783" x="3902075" y="2608263"/>
          <p14:tracePt t="84800" x="3983038" y="2544763"/>
          <p14:tracePt t="84817" x="4098925" y="2446338"/>
          <p14:tracePt t="84834" x="4170363" y="2366963"/>
          <p14:tracePt t="84850" x="4224338" y="2295525"/>
          <p14:tracePt t="84867" x="4241800" y="2268538"/>
          <p14:tracePt t="84884" x="4268788" y="2232025"/>
          <p14:tracePt t="84900" x="4276725" y="2214563"/>
          <p14:tracePt t="84917" x="4276725" y="2197100"/>
          <p14:tracePt t="84934" x="4276725" y="2170113"/>
          <p14:tracePt t="84950" x="4276725" y="2133600"/>
          <p14:tracePt t="84968" x="4276725" y="2089150"/>
          <p14:tracePt t="84984" x="4232275" y="2027238"/>
          <p14:tracePt t="85001" x="4179888" y="1973263"/>
          <p14:tracePt t="85018" x="4125913" y="1928813"/>
          <p14:tracePt t="85034" x="4116388" y="1928813"/>
          <p14:tracePt t="85050" x="4089400" y="1919288"/>
          <p14:tracePt t="85067" x="4054475" y="1919288"/>
          <p14:tracePt t="85084" x="4027488" y="1919288"/>
          <p14:tracePt t="85100" x="3990975" y="1919288"/>
          <p14:tracePt t="85117" x="3911600" y="1965325"/>
          <p14:tracePt t="85134" x="3867150" y="2000250"/>
          <p14:tracePt t="85151" x="3795713" y="2062163"/>
          <p14:tracePt t="85167" x="3705225" y="2187575"/>
          <p14:tracePt t="85184" x="3616325" y="2347913"/>
          <p14:tracePt t="85201" x="3544888" y="2652713"/>
          <p14:tracePt t="85218" x="3536950" y="2867025"/>
          <p14:tracePt t="85234" x="3633788" y="3054350"/>
          <p14:tracePt t="85251" x="3813175" y="3224213"/>
          <p14:tracePt t="85267" x="4054475" y="3367088"/>
          <p14:tracePt t="85284" x="4251325" y="3455988"/>
          <p14:tracePt t="85301" x="4429125" y="3500438"/>
          <p14:tracePt t="85317" x="4589463" y="3509963"/>
          <p14:tracePt t="85335" x="4697413" y="3509963"/>
          <p14:tracePt t="85351" x="4741863" y="3509963"/>
          <p14:tracePt t="85368" x="4822825" y="3490913"/>
          <p14:tracePt t="85384" x="4929188" y="3438525"/>
          <p14:tracePt t="85401" x="5027613" y="3375025"/>
          <p14:tracePt t="85418" x="5099050" y="3322638"/>
          <p14:tracePt t="85434" x="5143500" y="3286125"/>
          <p14:tracePt t="85451" x="5160963" y="3268663"/>
          <p14:tracePt t="85468" x="5180013" y="3268663"/>
          <p14:tracePt t="85485" x="5205413" y="3251200"/>
          <p14:tracePt t="85501" x="5214938" y="3241675"/>
          <p14:tracePt t="85518" x="5251450" y="3224213"/>
          <p14:tracePt t="85534" x="5276850" y="3224213"/>
          <p14:tracePt t="85551" x="5295900" y="3205163"/>
          <p14:tracePt t="85568" x="5322888" y="3205163"/>
          <p14:tracePt t="85585" x="5357813" y="3197225"/>
          <p14:tracePt t="85601" x="5402263" y="3179763"/>
          <p14:tracePt t="85618" x="5456238" y="3170238"/>
          <p14:tracePt t="85635" x="5537200" y="3152775"/>
          <p14:tracePt t="85651" x="5670550" y="3098800"/>
          <p14:tracePt t="85668" x="5840413" y="3044825"/>
          <p14:tracePt t="85685" x="6089650" y="2955925"/>
          <p14:tracePt t="85702" x="6153150" y="2928938"/>
          <p14:tracePt t="85718" x="6180138" y="2919413"/>
          <p14:tracePt t="85735" x="6197600" y="2901950"/>
          <p14:tracePt t="85752" x="6215063" y="2874963"/>
          <p14:tracePt t="85768" x="6251575" y="2840038"/>
          <p14:tracePt t="85785" x="6340475" y="2776538"/>
          <p14:tracePt t="85802" x="6394450" y="2724150"/>
          <p14:tracePt t="85818" x="6456363" y="2660650"/>
          <p14:tracePt t="85835" x="6500813" y="2633663"/>
          <p14:tracePt t="85852" x="6527800" y="2608263"/>
          <p14:tracePt t="85869" x="6554788" y="2589213"/>
          <p14:tracePt t="85885" x="6572250" y="2581275"/>
          <p14:tracePt t="86030" x="6581775" y="2562225"/>
          <p14:tracePt t="86062" x="6581775" y="2544763"/>
          <p14:tracePt t="86078" x="6572250" y="2536825"/>
          <p14:tracePt t="86086" x="6562725" y="2527300"/>
          <p14:tracePt t="86142" x="6554788" y="2527300"/>
          <p14:tracePt t="86150" x="6554788" y="2517775"/>
          <p14:tracePt t="86190" x="6545263" y="2500313"/>
          <p14:tracePt t="86198" x="6545263" y="2490788"/>
          <p14:tracePt t="86462" x="6545263" y="2500313"/>
          <p14:tracePt t="86526" x="6562725" y="2509838"/>
          <p14:tracePt t="86534" x="6572250" y="2509838"/>
          <p14:tracePt t="86542" x="6581775" y="2517775"/>
          <p14:tracePt t="86553" x="6599238" y="2527300"/>
          <p14:tracePt t="86570" x="6643688" y="2536825"/>
          <p14:tracePt t="86586" x="6724650" y="2554288"/>
          <p14:tracePt t="86603" x="6777038" y="2562225"/>
          <p14:tracePt t="86620" x="6875463" y="2562225"/>
          <p14:tracePt t="86637" x="7018338" y="2562225"/>
          <p14:tracePt t="86653" x="7099300" y="2562225"/>
          <p14:tracePt t="86670" x="7153275" y="2562225"/>
          <p14:tracePt t="86687" x="7205663" y="2562225"/>
          <p14:tracePt t="86703" x="7242175" y="2562225"/>
          <p14:tracePt t="86720" x="7313613" y="2562225"/>
          <p14:tracePt t="86737" x="7358063" y="2562225"/>
          <p14:tracePt t="86753" x="7456488" y="2571750"/>
          <p14:tracePt t="86770" x="7518400" y="2571750"/>
          <p14:tracePt t="86787" x="7589838" y="2571750"/>
          <p14:tracePt t="86804" x="7643813" y="2571750"/>
          <p14:tracePt t="86820" x="7680325" y="2571750"/>
          <p14:tracePt t="86837" x="7732713" y="2571750"/>
          <p14:tracePt t="86854" x="7759700" y="2571750"/>
          <p14:tracePt t="86870" x="7796213" y="2571750"/>
          <p14:tracePt t="86887" x="7875588" y="2571750"/>
          <p14:tracePt t="86904" x="7939088" y="2571750"/>
          <p14:tracePt t="86921" x="7991475" y="2571750"/>
          <p14:tracePt t="86937" x="8089900" y="2571750"/>
          <p14:tracePt t="86954" x="8215313" y="2571750"/>
          <p14:tracePt t="86971" x="8375650" y="2571750"/>
          <p14:tracePt t="86987" x="8555038" y="2571750"/>
          <p14:tracePt t="87004" x="8688388" y="2571750"/>
          <p14:tracePt t="87021" x="8823325" y="2589213"/>
          <p14:tracePt t="87037" x="8858250" y="2589213"/>
          <p14:tracePt t="87054" x="8875713" y="2589213"/>
          <p14:tracePt t="87071" x="8939213" y="2598738"/>
          <p14:tracePt t="87087" x="9010650" y="2616200"/>
          <p14:tracePt t="87104" x="9099550" y="2616200"/>
          <p14:tracePt t="87121" x="9269413" y="2616200"/>
          <p14:tracePt t="87137" x="9483725" y="2616200"/>
          <p14:tracePt t="87154" x="9732963" y="2616200"/>
          <p14:tracePt t="87171" x="9956800" y="2616200"/>
          <p14:tracePt t="87188" x="10153650" y="2616200"/>
          <p14:tracePt t="87204" x="10323513" y="2616200"/>
          <p14:tracePt t="87221" x="10537825" y="2616200"/>
          <p14:tracePt t="87238" x="10671175" y="2616200"/>
          <p14:tracePt t="87254" x="10787063" y="2616200"/>
          <p14:tracePt t="87271" x="10912475" y="2616200"/>
          <p14:tracePt t="87288" x="11028363" y="2616200"/>
          <p14:tracePt t="87304" x="11090275" y="2625725"/>
          <p14:tracePt t="87321" x="11099800" y="2625725"/>
          <p14:tracePt t="87718" x="11090275" y="2643188"/>
          <p14:tracePt t="87726" x="11090275" y="2652713"/>
          <p14:tracePt t="87739" x="11082338" y="2660650"/>
          <p14:tracePt t="87755" x="11063288" y="2670175"/>
          <p14:tracePt t="87772" x="11055350" y="2697163"/>
          <p14:tracePt t="87789" x="11018838" y="2732088"/>
          <p14:tracePt t="87805" x="11010900" y="2741613"/>
          <p14:tracePt t="87822" x="11001375" y="2759075"/>
          <p14:tracePt t="87839" x="10991850" y="2768600"/>
          <p14:tracePt t="87856" x="10983913" y="2776538"/>
          <p14:tracePt t="87872" x="10966450" y="2776538"/>
          <p14:tracePt t="87889" x="10920413" y="2776538"/>
          <p14:tracePt t="87934" x="10912475" y="2786063"/>
          <p14:tracePt t="87942" x="10895013" y="2795588"/>
          <p14:tracePt t="87958" x="10875963" y="2813050"/>
          <p14:tracePt t="87974" x="10858500" y="2830513"/>
          <p14:tracePt t="87991" x="10848975" y="2840038"/>
          <p14:tracePt t="88006" x="10848975" y="2867025"/>
          <p14:tracePt t="88022" x="10848975" y="2874963"/>
          <p14:tracePt t="88070" x="10841038" y="2874963"/>
          <p14:tracePt t="88078" x="10831513" y="2884488"/>
          <p14:tracePt t="88650" x="10823575" y="2884488"/>
          <p14:tracePt t="88666" x="10823575" y="2874963"/>
          <p14:tracePt t="88674" x="10823575" y="2867025"/>
          <p14:tracePt t="89442" x="10814050" y="2867025"/>
          <p14:tracePt t="89450" x="10804525" y="2867025"/>
          <p14:tracePt t="89458" x="10796588" y="2867025"/>
          <p14:tracePt t="89476" x="10787063" y="2874963"/>
          <p14:tracePt t="89492" x="10787063" y="2884488"/>
          <p14:tracePt t="89554" x="10777538" y="2884488"/>
          <p14:tracePt t="89634" x="10769600" y="2884488"/>
          <p14:tracePt t="89642" x="10760075" y="2884488"/>
          <p14:tracePt t="89666" x="10752138" y="2884488"/>
          <p14:tracePt t="89682" x="10742613" y="2894013"/>
          <p14:tracePt t="89698" x="10733088" y="2894013"/>
          <p14:tracePt t="89706" x="10725150" y="2894013"/>
          <p14:tracePt t="89874" x="10715625" y="2894013"/>
          <p14:tracePt t="90754" x="10706100" y="2894013"/>
          <p14:tracePt t="90762" x="10698163" y="2894013"/>
          <p14:tracePt t="90802" x="10688638" y="2894013"/>
          <p14:tracePt t="90810" x="10680700" y="2894013"/>
          <p14:tracePt t="90818" x="10661650" y="2901950"/>
          <p14:tracePt t="90827" x="10634663" y="2911475"/>
          <p14:tracePt t="90844" x="10582275" y="2911475"/>
          <p14:tracePt t="90861" x="10528300" y="2928938"/>
          <p14:tracePt t="90877" x="10429875" y="2946400"/>
          <p14:tracePt t="90894" x="10260013" y="2973388"/>
          <p14:tracePt t="90911" x="9939338" y="3017838"/>
          <p14:tracePt t="90928" x="9537700" y="3044825"/>
          <p14:tracePt t="90944" x="9188450" y="3062288"/>
          <p14:tracePt t="90961" x="8875713" y="3089275"/>
          <p14:tracePt t="90978" x="8626475" y="3089275"/>
          <p14:tracePt t="90995" x="8447088" y="3089275"/>
          <p14:tracePt t="91011" x="8340725" y="3089275"/>
          <p14:tracePt t="91028" x="8323263" y="3089275"/>
          <p14:tracePt t="91045" x="8286750" y="3089275"/>
          <p14:tracePt t="91061" x="8251825" y="3089275"/>
          <p14:tracePt t="91078" x="8197850" y="3089275"/>
          <p14:tracePt t="91095" x="8143875" y="3089275"/>
          <p14:tracePt t="91112" x="8116888" y="3089275"/>
          <p14:tracePt t="91128" x="8099425" y="3089275"/>
          <p14:tracePt t="91145" x="8081963" y="3089275"/>
          <p14:tracePt t="91161" x="8054975" y="3089275"/>
          <p14:tracePt t="91438" x="8062913" y="3089275"/>
          <p14:tracePt t="91454" x="8072438" y="3089275"/>
          <p14:tracePt t="91462" x="8089900" y="3089275"/>
          <p14:tracePt t="91470" x="8116888" y="3089275"/>
          <p14:tracePt t="91479" x="8143875" y="3089275"/>
          <p14:tracePt t="91495" x="8251825" y="3089275"/>
          <p14:tracePt t="91512" x="8439150" y="3089275"/>
          <p14:tracePt t="91529" x="8653463" y="3089275"/>
          <p14:tracePt t="91545" x="8848725" y="3089275"/>
          <p14:tracePt t="91562" x="8956675" y="3089275"/>
          <p14:tracePt t="91579" x="8974138" y="3089275"/>
          <p14:tracePt t="91596" x="8983663" y="3089275"/>
          <p14:tracePt t="91774" x="8983663" y="3081338"/>
          <p14:tracePt t="91782" x="8991600" y="3081338"/>
          <p14:tracePt t="91790" x="9001125" y="3071813"/>
          <p14:tracePt t="91798" x="9010650" y="3062288"/>
          <p14:tracePt t="91902" x="9010650" y="3054350"/>
          <p14:tracePt t="91909" x="9010650" y="3044825"/>
          <p14:tracePt t="91934" x="9010650" y="3036888"/>
          <p14:tracePt t="91941" x="9010650" y="3017838"/>
          <p14:tracePt t="91950" x="9010650" y="3009900"/>
          <p14:tracePt t="91963" x="8983663" y="2965450"/>
          <p14:tracePt t="91980" x="8966200" y="2946400"/>
          <p14:tracePt t="91997" x="8939213" y="2919413"/>
          <p14:tracePt t="92013" x="8912225" y="2894013"/>
          <p14:tracePt t="92030" x="8867775" y="2857500"/>
          <p14:tracePt t="92046" x="8848725" y="2840038"/>
          <p14:tracePt t="92063" x="8840788" y="2830513"/>
          <p14:tracePt t="92080" x="8823325" y="2803525"/>
          <p14:tracePt t="92096" x="8804275" y="2803525"/>
          <p14:tracePt t="92382" x="8804275" y="2813050"/>
          <p14:tracePt t="92390" x="8813800" y="2813050"/>
          <p14:tracePt t="92398" x="8823325" y="2830513"/>
          <p14:tracePt t="92414" x="8831263" y="2840038"/>
          <p14:tracePt t="92430" x="8840788" y="2874963"/>
          <p14:tracePt t="92447" x="8867775" y="2901950"/>
          <p14:tracePt t="92464" x="8885238" y="2919413"/>
          <p14:tracePt t="92480" x="8902700" y="2938463"/>
          <p14:tracePt t="92497" x="8902700" y="2973388"/>
          <p14:tracePt t="92514" x="8902700" y="3009900"/>
          <p14:tracePt t="92530" x="8902700" y="3036888"/>
          <p14:tracePt t="92547" x="8920163" y="3054350"/>
          <p14:tracePt t="92564" x="8920163" y="3125788"/>
          <p14:tracePt t="92581" x="8920163" y="3160713"/>
          <p14:tracePt t="92597" x="8920163" y="3197225"/>
          <p14:tracePt t="92631" x="8920163" y="3205163"/>
          <p14:tracePt t="92647" x="8920163" y="3214688"/>
          <p14:tracePt t="92758" x="8912225" y="3214688"/>
          <p14:tracePt t="92766" x="8902700" y="3214688"/>
          <p14:tracePt t="92790" x="8894763" y="3214688"/>
          <p14:tracePt t="92806" x="8885238" y="3224213"/>
          <p14:tracePt t="92814" x="8875713" y="3224213"/>
          <p14:tracePt t="92821" x="8867775" y="3224213"/>
          <p14:tracePt t="92831" x="8858250" y="3224213"/>
          <p14:tracePt t="92848" x="8840788" y="3224213"/>
          <p14:tracePt t="92864" x="8813800" y="3232150"/>
          <p14:tracePt t="92881" x="8804275" y="3232150"/>
          <p14:tracePt t="92898" x="8777288" y="3232150"/>
          <p14:tracePt t="92914" x="8759825" y="3232150"/>
          <p14:tracePt t="92931" x="8742363" y="3232150"/>
          <p14:tracePt t="92948" x="8697913" y="3259138"/>
          <p14:tracePt t="92965" x="8626475" y="3276600"/>
          <p14:tracePt t="92981" x="8562975" y="3313113"/>
          <p14:tracePt t="92998" x="8501063" y="3340100"/>
          <p14:tracePt t="93015" x="8394700" y="3367088"/>
          <p14:tracePt t="93031" x="8259763" y="3411538"/>
          <p14:tracePt t="93048" x="8099425" y="3446463"/>
          <p14:tracePt t="93065" x="7956550" y="3473450"/>
          <p14:tracePt t="93081" x="7813675" y="3500438"/>
          <p14:tracePt t="93098" x="7688263" y="3536950"/>
          <p14:tracePt t="93115" x="7572375" y="3554413"/>
          <p14:tracePt t="93131" x="7419975" y="3589338"/>
          <p14:tracePt t="93149" x="7259638" y="3625850"/>
          <p14:tracePt t="93151" x="7188200" y="3633788"/>
          <p14:tracePt t="93165" x="7027863" y="3660775"/>
          <p14:tracePt t="93182" x="6894513" y="3687763"/>
          <p14:tracePt t="93198" x="6884988" y="3697288"/>
          <p14:tracePt t="93334" x="6867525" y="3697288"/>
          <p14:tracePt t="93341" x="6858000" y="3697288"/>
          <p14:tracePt t="93366" x="6848475" y="3697288"/>
          <p14:tracePt t="93510" x="6840538" y="3697288"/>
          <p14:tracePt t="93518" x="6831013" y="3697288"/>
          <p14:tracePt t="93542" x="6823075" y="3687763"/>
          <p14:tracePt t="93550" x="6823075" y="3679825"/>
          <p14:tracePt t="93566" x="6823075" y="3670300"/>
          <p14:tracePt t="93574" x="6823075" y="3652838"/>
          <p14:tracePt t="93583" x="6823075" y="3643313"/>
          <p14:tracePt t="93599" x="6831013" y="3616325"/>
          <p14:tracePt t="93616" x="6840538" y="3598863"/>
          <p14:tracePt t="93632" x="6848475" y="3581400"/>
          <p14:tracePt t="93649" x="6875463" y="3562350"/>
          <p14:tracePt t="93666" x="6894513" y="3536950"/>
          <p14:tracePt t="93682" x="6911975" y="3517900"/>
          <p14:tracePt t="93699" x="6938963" y="3517900"/>
          <p14:tracePt t="93716" x="6965950" y="3509963"/>
          <p14:tracePt t="93733" x="6973888" y="3500438"/>
          <p14:tracePt t="93749" x="6983413" y="3500438"/>
          <p14:tracePt t="93830" x="6991350" y="3500438"/>
          <p14:tracePt t="93838" x="7000875" y="3490913"/>
          <p14:tracePt t="93862" x="7010400" y="3490913"/>
          <p14:tracePt t="93878" x="7018338" y="3482975"/>
          <p14:tracePt t="94010" x="7027863" y="3482975"/>
          <p14:tracePt t="94026" x="7037388" y="3482975"/>
          <p14:tracePt t="94034" x="7045325" y="3490913"/>
          <p14:tracePt t="94154" x="7027863" y="3509963"/>
          <p14:tracePt t="94162" x="7018338" y="3509963"/>
          <p14:tracePt t="94186" x="7000875" y="3517900"/>
          <p14:tracePt t="94202" x="6991350" y="3517900"/>
          <p14:tracePt t="94234" x="6983413" y="3517900"/>
          <p14:tracePt t="94242" x="6973888" y="3517900"/>
          <p14:tracePt t="94490" x="6973888" y="3536950"/>
          <p14:tracePt t="94506" x="6983413" y="3536950"/>
          <p14:tracePt t="94514" x="7000875" y="3544888"/>
          <p14:tracePt t="94522" x="7010400" y="3544888"/>
          <p14:tracePt t="94534" x="7027863" y="3554413"/>
          <p14:tracePt t="94551" x="7062788" y="3554413"/>
          <p14:tracePt t="94568" x="7099300" y="3562350"/>
          <p14:tracePt t="94584" x="7143750" y="3562350"/>
          <p14:tracePt t="94601" x="7232650" y="3571875"/>
          <p14:tracePt t="94618" x="7296150" y="3581400"/>
          <p14:tracePt t="94634" x="7348538" y="3581400"/>
          <p14:tracePt t="94651" x="7412038" y="3581400"/>
          <p14:tracePt t="94668" x="7483475" y="3581400"/>
          <p14:tracePt t="94684" x="7537450" y="3581400"/>
          <p14:tracePt t="94701" x="7599363" y="3581400"/>
          <p14:tracePt t="94718" x="7661275" y="3581400"/>
          <p14:tracePt t="94734" x="7759700" y="3581400"/>
          <p14:tracePt t="94751" x="7867650" y="3581400"/>
          <p14:tracePt t="94768" x="8001000" y="3581400"/>
          <p14:tracePt t="94785" x="8215313" y="3589338"/>
          <p14:tracePt t="94801" x="8340725" y="3589338"/>
          <p14:tracePt t="94818" x="8429625" y="3589338"/>
          <p14:tracePt t="94835" x="8474075" y="3589338"/>
          <p14:tracePt t="94851" x="8510588" y="3589338"/>
          <p14:tracePt t="94868" x="8537575" y="3589338"/>
          <p14:tracePt t="94885" x="8555038" y="3589338"/>
          <p14:tracePt t="94901" x="8572500" y="3589338"/>
          <p14:tracePt t="94918" x="8616950" y="3589338"/>
          <p14:tracePt t="94935" x="8688388" y="3589338"/>
          <p14:tracePt t="94952" x="8777288" y="3581400"/>
          <p14:tracePt t="94969" x="8823325" y="3581400"/>
          <p14:tracePt t="94985" x="8991600" y="3581400"/>
          <p14:tracePt t="95002" x="9099550" y="3581400"/>
          <p14:tracePt t="95018" x="9215438" y="3562350"/>
          <p14:tracePt t="95035" x="9323388" y="3554413"/>
          <p14:tracePt t="95052" x="9420225" y="3554413"/>
          <p14:tracePt t="95069" x="9528175" y="3554413"/>
          <p14:tracePt t="95085" x="9661525" y="3554413"/>
          <p14:tracePt t="95102" x="9813925" y="3554413"/>
          <p14:tracePt t="95119" x="10018713" y="3554413"/>
          <p14:tracePt t="95135" x="10233025" y="3554413"/>
          <p14:tracePt t="95152" x="10412413" y="3554413"/>
          <p14:tracePt t="95169" x="10590213" y="3527425"/>
          <p14:tracePt t="95186" x="10599738" y="3527425"/>
          <p14:tracePt t="95738" x="10590213" y="3527425"/>
          <p14:tracePt t="95746" x="10582275" y="3527425"/>
          <p14:tracePt t="95754" x="10572750" y="3527425"/>
          <p14:tracePt t="95770" x="10537825" y="3527425"/>
          <p14:tracePt t="95787" x="10483850" y="3527425"/>
          <p14:tracePt t="95803" x="10420350" y="3527425"/>
          <p14:tracePt t="95820" x="10277475" y="3527425"/>
          <p14:tracePt t="95837" x="10072688" y="3527425"/>
          <p14:tracePt t="95853" x="9823450" y="3527425"/>
          <p14:tracePt t="95870" x="9563100" y="3527425"/>
          <p14:tracePt t="95887" x="9304338" y="3527425"/>
          <p14:tracePt t="95903" x="9045575" y="3527425"/>
          <p14:tracePt t="95920" x="8823325" y="3527425"/>
          <p14:tracePt t="95937" x="8562975" y="3527425"/>
          <p14:tracePt t="95954" x="8420100" y="3527425"/>
          <p14:tracePt t="95971" x="8269288" y="3527425"/>
          <p14:tracePt t="95987" x="8116888" y="3544888"/>
          <p14:tracePt t="96004" x="7974013" y="3562350"/>
          <p14:tracePt t="96020" x="7848600" y="3589338"/>
          <p14:tracePt t="96037" x="7724775" y="3608388"/>
          <p14:tracePt t="96054" x="7626350" y="3625850"/>
          <p14:tracePt t="96070" x="7545388" y="3643313"/>
          <p14:tracePt t="96087" x="7466013" y="3652838"/>
          <p14:tracePt t="96104" x="7385050" y="3652838"/>
          <p14:tracePt t="96121" x="7224713" y="3660775"/>
          <p14:tracePt t="96138" x="7099300" y="3679825"/>
          <p14:tracePt t="96154" x="6991350" y="3697288"/>
          <p14:tracePt t="96170" x="6884988" y="3697288"/>
          <p14:tracePt t="96188" x="6823075" y="3705225"/>
          <p14:tracePt t="96204" x="6777038" y="3705225"/>
          <p14:tracePt t="96221" x="6769100" y="3705225"/>
          <p14:tracePt t="96402" x="6769100" y="3697288"/>
          <p14:tracePt t="96410" x="6769100" y="3679825"/>
          <p14:tracePt t="96421" x="6769100" y="3670300"/>
          <p14:tracePt t="96438" x="6769100" y="3643313"/>
          <p14:tracePt t="96455" x="6804025" y="3616325"/>
          <p14:tracePt t="96471" x="6813550" y="3589338"/>
          <p14:tracePt t="96488" x="6831013" y="3581400"/>
          <p14:tracePt t="96505" x="6848475" y="3571875"/>
          <p14:tracePt t="96522" x="6867525" y="3571875"/>
          <p14:tracePt t="96858" x="6875463" y="3571875"/>
          <p14:tracePt t="97150" x="6875463" y="3589338"/>
          <p14:tracePt t="97166" x="6911975" y="3616325"/>
          <p14:tracePt t="97174" x="6919913" y="3652838"/>
          <p14:tracePt t="97182" x="6929438" y="3670300"/>
          <p14:tracePt t="97190" x="6946900" y="3697288"/>
          <p14:tracePt t="97206" x="7010400" y="3768725"/>
          <p14:tracePt t="97222" x="7054850" y="3840163"/>
          <p14:tracePt t="97239" x="7099300" y="3902075"/>
          <p14:tracePt t="97256" x="7134225" y="3938588"/>
          <p14:tracePt t="97272" x="7161213" y="3973513"/>
          <p14:tracePt t="97289" x="7188200" y="4000500"/>
          <p14:tracePt t="97306" x="7197725" y="4017963"/>
          <p14:tracePt t="97322" x="7215188" y="4017963"/>
          <p14:tracePt t="97390" x="7224713" y="4027488"/>
          <p14:tracePt t="97486" x="7232650" y="4037013"/>
          <p14:tracePt t="97494" x="7232650" y="4044950"/>
          <p14:tracePt t="97518" x="7251700" y="4044950"/>
          <p14:tracePt t="97526" x="7259638" y="4054475"/>
          <p14:tracePt t="97550" x="7269163" y="4062413"/>
          <p14:tracePt t="97558" x="7277100" y="4062413"/>
          <p14:tracePt t="97566" x="7286625" y="4062413"/>
          <p14:tracePt t="97575" x="7296150" y="4062413"/>
          <p14:tracePt t="97590" x="7313613" y="4071938"/>
          <p14:tracePt t="97710" x="7323138" y="4071938"/>
          <p14:tracePt t="97726" x="7340600" y="4071938"/>
          <p14:tracePt t="97734" x="7348538" y="4071938"/>
          <p14:tracePt t="97750" x="7367588" y="4071938"/>
          <p14:tracePt t="97758" x="7385050" y="4081463"/>
          <p14:tracePt t="97773" x="7412038" y="4081463"/>
          <p14:tracePt t="97790" x="7473950" y="4098925"/>
          <p14:tracePt t="97807" x="7545388" y="4098925"/>
          <p14:tracePt t="97823" x="7626350" y="4098925"/>
          <p14:tracePt t="97840" x="7724775" y="4098925"/>
          <p14:tracePt t="97857" x="7848600" y="4098925"/>
          <p14:tracePt t="97874" x="7991475" y="4098925"/>
          <p14:tracePt t="97890" x="8170863" y="4098925"/>
          <p14:tracePt t="97907" x="8358188" y="4098925"/>
          <p14:tracePt t="97924" x="8572500" y="4098925"/>
          <p14:tracePt t="97941" x="8769350" y="4098925"/>
          <p14:tracePt t="97957" x="9072563" y="4116388"/>
          <p14:tracePt t="97974" x="9259888" y="4133850"/>
          <p14:tracePt t="97990" x="9447213" y="4133850"/>
          <p14:tracePt t="98007" x="9644063" y="4133850"/>
          <p14:tracePt t="98024" x="9804400" y="4133850"/>
          <p14:tracePt t="98040" x="9966325" y="4133850"/>
          <p14:tracePt t="98057" x="10072688" y="4133850"/>
          <p14:tracePt t="98074" x="10126663" y="4133850"/>
          <p14:tracePt t="98091" x="10153650" y="4133850"/>
          <p14:tracePt t="98107" x="10180638" y="4133850"/>
          <p14:tracePt t="98124" x="10225088" y="4133850"/>
          <p14:tracePt t="98141" x="10348913" y="4133850"/>
          <p14:tracePt t="98158" x="10402888" y="4133850"/>
          <p14:tracePt t="98174" x="10483850" y="4133850"/>
          <p14:tracePt t="98191" x="10590213" y="4133850"/>
          <p14:tracePt t="98207" x="10688638" y="4133850"/>
          <p14:tracePt t="98224" x="10796588" y="4133850"/>
          <p14:tracePt t="98241" x="10902950" y="4133850"/>
          <p14:tracePt t="98257" x="10991850" y="4133850"/>
          <p14:tracePt t="98274" x="11028363" y="4133850"/>
          <p14:tracePt t="98291" x="11055350" y="4133850"/>
          <p14:tracePt t="98308" x="11072813" y="4133850"/>
          <p14:tracePt t="98324" x="11117263" y="4133850"/>
          <p14:tracePt t="98341" x="11188700" y="4133850"/>
          <p14:tracePt t="98358" x="11233150" y="4133850"/>
          <p14:tracePt t="98375" x="11260138" y="4125913"/>
          <p14:tracePt t="98391" x="11277600" y="4125913"/>
          <p14:tracePt t="98430" x="11296650" y="4116388"/>
          <p14:tracePt t="98441" x="11314113" y="4116388"/>
          <p14:tracePt t="98458" x="11331575" y="4108450"/>
          <p14:tracePt t="98474" x="11349038" y="4098925"/>
          <p14:tracePt t="98678" x="11341100" y="4098925"/>
          <p14:tracePt t="98686" x="11331575" y="4098925"/>
          <p14:tracePt t="98694" x="11296650" y="4098925"/>
          <p14:tracePt t="98708" x="11252200" y="4062413"/>
          <p14:tracePt t="98725" x="11153775" y="4062413"/>
          <p14:tracePt t="98742" x="10991850" y="4062413"/>
          <p14:tracePt t="98758" x="10752138" y="4062413"/>
          <p14:tracePt t="98775" x="10518775" y="4062413"/>
          <p14:tracePt t="98792" x="10277475" y="4062413"/>
          <p14:tracePt t="98808" x="10045700" y="4062413"/>
          <p14:tracePt t="98825" x="9769475" y="4071938"/>
          <p14:tracePt t="98842" x="9412288" y="4089400"/>
          <p14:tracePt t="98858" x="9010650" y="4116388"/>
          <p14:tracePt t="98875" x="8599488" y="4170363"/>
          <p14:tracePt t="98893" x="8286750" y="4187825"/>
          <p14:tracePt t="98909" x="7983538" y="4187825"/>
          <p14:tracePt t="98926" x="7858125" y="4187825"/>
          <p14:tracePt t="98943" x="7823200" y="4187825"/>
          <p14:tracePt t="98959" x="7786688" y="4187825"/>
          <p14:tracePt t="98975" x="7732713" y="4187825"/>
          <p14:tracePt t="98992" x="7688263" y="4187825"/>
          <p14:tracePt t="99009" x="7626350" y="4197350"/>
          <p14:tracePt t="99025" x="7554913" y="4205288"/>
          <p14:tracePt t="99042" x="7483475" y="4205288"/>
          <p14:tracePt t="99059" x="7394575" y="4224338"/>
          <p14:tracePt t="99076" x="7313613" y="4224338"/>
          <p14:tracePt t="99093" x="7232650" y="4224338"/>
          <p14:tracePt t="99109" x="7116763" y="4224338"/>
          <p14:tracePt t="99126" x="7027863" y="4224338"/>
          <p14:tracePt t="99142" x="6946900" y="4224338"/>
          <p14:tracePt t="99159" x="6894513" y="4224338"/>
          <p14:tracePt t="99176" x="6875463" y="4224338"/>
          <p14:tracePt t="99342" x="6875463" y="4214813"/>
          <p14:tracePt t="99358" x="6894513" y="4187825"/>
          <p14:tracePt t="99366" x="6902450" y="4179888"/>
          <p14:tracePt t="99382" x="6911975" y="4170363"/>
          <p14:tracePt t="99398" x="6919913" y="4160838"/>
          <p14:tracePt t="99422" x="6929438" y="4152900"/>
          <p14:tracePt t="99430" x="6938963" y="4152900"/>
          <p14:tracePt t="99443" x="6938963" y="4143375"/>
          <p14:tracePt t="99460" x="6973888" y="4133850"/>
          <p14:tracePt t="99477" x="7000875" y="4125913"/>
          <p14:tracePt t="99493" x="7027863" y="4125913"/>
          <p14:tracePt t="99614" x="7037388" y="4116388"/>
          <p14:tracePt t="99906" x="7045325" y="4108450"/>
          <p14:tracePt t="99921" x="7054850" y="4108450"/>
          <p14:tracePt t="99978" x="7054850" y="4116388"/>
          <p14:tracePt t="99986" x="7045325" y="4143375"/>
          <p14:tracePt t="99994" x="7037388" y="4160838"/>
          <p14:tracePt t="100010" x="7000875" y="4197350"/>
          <p14:tracePt t="100027" x="6973888" y="4224338"/>
          <p14:tracePt t="107790" x="6973888" y="4232275"/>
          <p14:tracePt t="107806" x="6983413" y="4232275"/>
          <p14:tracePt t="107894" x="6973888" y="4232275"/>
          <p14:tracePt t="108410" x="6983413" y="4232275"/>
          <p14:tracePt t="108426" x="7018338" y="4205288"/>
          <p14:tracePt t="108434" x="7027863" y="4205288"/>
          <p14:tracePt t="108554" x="7018338" y="4205288"/>
          <p14:tracePt t="108562" x="6991350" y="4205288"/>
          <p14:tracePt t="108570" x="6983413" y="4205288"/>
          <p14:tracePt t="108578" x="6965950" y="4197350"/>
          <p14:tracePt t="108618" x="6946900" y="4179888"/>
          <p14:tracePt t="108626" x="6938963" y="4170363"/>
          <p14:tracePt t="108634" x="6929438" y="4152900"/>
          <p14:tracePt t="108643" x="6919913" y="4152900"/>
          <p14:tracePt t="108660" x="6894513" y="4133850"/>
          <p14:tracePt t="108676" x="6884988" y="4125913"/>
          <p14:tracePt t="108693" x="6867525" y="4125913"/>
          <p14:tracePt t="108746" x="6858000" y="4116388"/>
          <p14:tracePt t="108753" x="6858000" y="4098925"/>
          <p14:tracePt t="108986" x="6867525" y="4098925"/>
          <p14:tracePt t="109018" x="6875463" y="4098925"/>
          <p14:tracePt t="109026" x="6884988" y="4098925"/>
          <p14:tracePt t="109033" x="6894513" y="4089400"/>
          <p14:tracePt t="109044" x="6929438" y="4081463"/>
          <p14:tracePt t="109060" x="6983413" y="4062413"/>
          <p14:tracePt t="109078" x="7010400" y="4054475"/>
          <p14:tracePt t="109094" x="7037388" y="4037013"/>
          <p14:tracePt t="109193" x="7045325" y="4037013"/>
          <p14:tracePt t="109202" x="7054850" y="4037013"/>
          <p14:tracePt t="109226" x="7062788" y="4037013"/>
          <p14:tracePt t="109242" x="7072313" y="4044950"/>
          <p14:tracePt t="109274" x="7081838" y="4054475"/>
          <p14:tracePt t="109281" x="7089775" y="4062413"/>
          <p14:tracePt t="109354" x="7126288" y="4062413"/>
          <p14:tracePt t="109370" x="7143750" y="4054475"/>
          <p14:tracePt t="109378" x="7153275" y="4054475"/>
          <p14:tracePt t="109386" x="7161213" y="4054475"/>
          <p14:tracePt t="109418" x="7180263" y="4054475"/>
          <p14:tracePt t="109425" x="7188200" y="4054475"/>
          <p14:tracePt t="109434" x="7215188" y="4054475"/>
          <p14:tracePt t="109444" x="7224713" y="4054475"/>
          <p14:tracePt t="109461" x="7242175" y="4054475"/>
          <p14:tracePt t="109478" x="7259638" y="4054475"/>
          <p14:tracePt t="109495" x="7269163" y="4054475"/>
          <p14:tracePt t="109511" x="7286625" y="4054475"/>
          <p14:tracePt t="109528" x="7323138" y="4054475"/>
          <p14:tracePt t="109626" x="7340600" y="4054475"/>
          <p14:tracePt t="109634" x="7348538" y="4054475"/>
          <p14:tracePt t="109645" x="7367588" y="4054475"/>
          <p14:tracePt t="109661" x="7402513" y="4054475"/>
          <p14:tracePt t="109678" x="7456488" y="4054475"/>
          <p14:tracePt t="109695" x="7473950" y="4054475"/>
          <p14:tracePt t="109729" x="7500938" y="4054475"/>
          <p14:tracePt t="109746" x="7661275" y="4054475"/>
          <p14:tracePt t="109762" x="7966075" y="4071938"/>
          <p14:tracePt t="109779" x="8259763" y="4081463"/>
          <p14:tracePt t="109795" x="8555038" y="4081463"/>
          <p14:tracePt t="109812" x="8848725" y="4081463"/>
          <p14:tracePt t="109829" x="9072563" y="4081463"/>
          <p14:tracePt t="109845" x="9251950" y="4081463"/>
          <p14:tracePt t="109862" x="9367838" y="4081463"/>
          <p14:tracePt t="109879" x="9456738" y="4081463"/>
          <p14:tracePt t="109895" x="9545638" y="4089400"/>
          <p14:tracePt t="109913" x="9688513" y="4143375"/>
          <p14:tracePt t="109929" x="9813925" y="4197350"/>
          <p14:tracePt t="109945" x="9947275" y="4241800"/>
          <p14:tracePt t="109962" x="10055225" y="4268788"/>
          <p14:tracePt t="109979" x="10161588" y="4295775"/>
          <p14:tracePt t="109995" x="10206038" y="4303713"/>
          <p14:tracePt t="110012" x="10225088" y="4313238"/>
          <p14:tracePt t="110028" x="10252075" y="4313238"/>
          <p14:tracePt t="110045" x="10269538" y="4313238"/>
          <p14:tracePt t="110062" x="10287000" y="4330700"/>
          <p14:tracePt t="110079" x="10367963" y="4340225"/>
          <p14:tracePt t="110095" x="10439400" y="4348163"/>
          <p14:tracePt t="110113" x="10501313" y="4348163"/>
          <p14:tracePt t="110129" x="10572750" y="4357688"/>
          <p14:tracePt t="110146" x="10626725" y="4357688"/>
          <p14:tracePt t="110163" x="10661650" y="4367213"/>
          <p14:tracePt t="110179" x="10671175" y="4367213"/>
          <p14:tracePt t="110195" x="10698163" y="4367213"/>
          <p14:tracePt t="110466" x="10688638" y="4367213"/>
          <p14:tracePt t="110473" x="10680700" y="4367213"/>
          <p14:tracePt t="110482" x="10671175" y="4367213"/>
          <p14:tracePt t="110496" x="10661650" y="4367213"/>
          <p14:tracePt t="110658" x="10653713" y="4367213"/>
          <p14:tracePt t="110690" x="10644188" y="4367213"/>
          <p14:tracePt t="110754" x="10634663" y="4357688"/>
          <p14:tracePt t="110762" x="10634663" y="4348163"/>
          <p14:tracePt t="110770" x="10617200" y="4340225"/>
          <p14:tracePt t="110802" x="10609263" y="4330700"/>
          <p14:tracePt t="110913" x="10599738" y="4330700"/>
          <p14:tracePt t="110922" x="10590213" y="4330700"/>
          <p14:tracePt t="110930" x="10590213" y="4322763"/>
          <p14:tracePt t="110947" x="10563225" y="4313238"/>
          <p14:tracePt t="110964" x="10545763" y="4303713"/>
          <p14:tracePt t="110980" x="10537825" y="4295775"/>
          <p14:tracePt t="110997" x="10518775" y="4295775"/>
          <p14:tracePt t="111014" x="10501313" y="4295775"/>
          <p14:tracePt t="111030" x="10466388" y="4268788"/>
          <p14:tracePt t="111047" x="10439400" y="4251325"/>
          <p14:tracePt t="111064" x="10420350" y="4241800"/>
          <p14:tracePt t="111080" x="10412413" y="4232275"/>
          <p14:tracePt t="111097" x="10402888" y="4214813"/>
          <p14:tracePt t="111114" x="10394950" y="4205288"/>
          <p14:tracePt t="111147" x="10394950" y="4197350"/>
          <p14:tracePt t="111164" x="10394950" y="4187825"/>
          <p14:tracePt t="111181" x="10394950" y="4170363"/>
          <p14:tracePt t="111214" x="10420350" y="4143375"/>
          <p14:tracePt t="111254" x="10420350" y="4133850"/>
          <p14:tracePt t="116334" x="10456863" y="4133850"/>
          <p14:tracePt t="116350" x="10537825" y="4133850"/>
          <p14:tracePt t="116358" x="10609263" y="4133850"/>
          <p14:tracePt t="116366" x="10752138" y="4133850"/>
          <p14:tracePt t="116374" x="10895013" y="4133850"/>
          <p14:tracePt t="116390" x="11063288" y="4133850"/>
          <p14:tracePt t="116438" x="11037888" y="4152900"/>
          <p14:tracePt t="116446" x="11010900" y="4152900"/>
          <p14:tracePt t="116457" x="10983913" y="4160838"/>
          <p14:tracePt t="116473" x="10920413" y="4187825"/>
          <p14:tracePt t="116490" x="10831513" y="4205288"/>
          <p14:tracePt t="116507" x="10760075" y="4232275"/>
          <p14:tracePt t="116524" x="10733088" y="4241800"/>
          <p14:tracePt t="116541" x="10715625" y="4251325"/>
          <p14:tracePt t="116557" x="10698163" y="4268788"/>
          <p14:tracePt t="116574" x="10644188" y="4322763"/>
          <p14:tracePt t="116590" x="10590213" y="4357688"/>
          <p14:tracePt t="116607" x="10518775" y="4394200"/>
          <p14:tracePt t="116624" x="10394950" y="4465638"/>
          <p14:tracePt t="116641" x="10198100" y="4554538"/>
          <p14:tracePt t="116657" x="9939338" y="4660900"/>
          <p14:tracePt t="116674" x="9715500" y="4751388"/>
          <p14:tracePt t="116691" x="9572625" y="4803775"/>
          <p14:tracePt t="116707" x="9501188" y="4822825"/>
          <p14:tracePt t="116724" x="9483725" y="4822825"/>
          <p14:tracePt t="116741" x="9456738" y="4822825"/>
          <p14:tracePt t="116757" x="9439275" y="4822825"/>
          <p14:tracePt t="116877" x="9456738" y="4822825"/>
          <p14:tracePt t="116886" x="9466263" y="4822825"/>
          <p14:tracePt t="116894" x="9474200" y="4822825"/>
          <p14:tracePt t="116908" x="9483725" y="4822825"/>
          <p14:tracePt t="116925" x="9501188" y="4822825"/>
          <p14:tracePt t="116941" x="9518650" y="4822825"/>
          <p14:tracePt t="116958" x="9528175" y="4822825"/>
          <p14:tracePt t="116974" x="9555163" y="4822825"/>
          <p14:tracePt t="116991" x="9572625" y="4822825"/>
          <p14:tracePt t="117008" x="9617075" y="4776788"/>
          <p14:tracePt t="117025" x="9644063" y="4714875"/>
          <p14:tracePt t="117041" x="9644063" y="4687888"/>
          <p14:tracePt t="117058" x="9644063" y="4670425"/>
          <p14:tracePt t="117075" x="9644063" y="4643438"/>
          <p14:tracePt t="117091" x="9644063" y="4616450"/>
          <p14:tracePt t="117108" x="9644063" y="4589463"/>
          <p14:tracePt t="117125" x="9653588" y="4562475"/>
          <p14:tracePt t="117142" x="9653588" y="4545013"/>
          <p14:tracePt t="117198" x="9653588" y="4537075"/>
          <p14:tracePt t="117205" x="9653588" y="4527550"/>
          <p14:tracePt t="117213" x="9644063" y="4527550"/>
          <p14:tracePt t="117225" x="9634538" y="4518025"/>
          <p14:tracePt t="117241" x="9617075" y="4500563"/>
          <p14:tracePt t="117258" x="9599613" y="4500563"/>
          <p14:tracePt t="117275" x="9582150" y="4491038"/>
          <p14:tracePt t="117310" x="9572625" y="4491038"/>
          <p14:tracePt t="117325" x="9563100" y="4491038"/>
          <p14:tracePt t="117406" x="9555163" y="4491038"/>
          <p14:tracePt t="117502" x="9537700" y="4510088"/>
          <p14:tracePt t="117534" x="9528175" y="4518025"/>
          <p14:tracePt t="117666" x="9518650" y="4527550"/>
          <p14:tracePt t="117697" x="9510713" y="4537075"/>
          <p14:tracePt t="117889" x="9501188" y="4537075"/>
          <p14:tracePt t="117905" x="9483725" y="4537075"/>
          <p14:tracePt t="117922" x="9466263" y="4537075"/>
          <p14:tracePt t="117930" x="9456738" y="4537075"/>
          <p14:tracePt t="117943" x="9439275" y="4537075"/>
          <p14:tracePt t="117960" x="9420225" y="4537075"/>
          <p14:tracePt t="117977" x="9385300" y="4500563"/>
          <p14:tracePt t="117993" x="9331325" y="4465638"/>
          <p14:tracePt t="118010" x="9277350" y="4411663"/>
          <p14:tracePt t="118026" x="9224963" y="4375150"/>
          <p14:tracePt t="118043" x="9109075" y="4313238"/>
          <p14:tracePt t="118060" x="8947150" y="4241800"/>
          <p14:tracePt t="118076" x="8786813" y="4179888"/>
          <p14:tracePt t="118093" x="8670925" y="4125913"/>
          <p14:tracePt t="118110" x="8582025" y="4089400"/>
          <p14:tracePt t="118126" x="8537575" y="4054475"/>
          <p14:tracePt t="118143" x="8510588" y="4017963"/>
          <p14:tracePt t="118160" x="8456613" y="3973513"/>
          <p14:tracePt t="118177" x="8375650" y="3919538"/>
          <p14:tracePt t="118193" x="8313738" y="3875088"/>
          <p14:tracePt t="118210" x="8269288" y="3857625"/>
          <p14:tracePt t="118226" x="8232775" y="3840163"/>
          <p14:tracePt t="118243" x="8215313" y="3840163"/>
          <p14:tracePt t="118260" x="8197850" y="3822700"/>
          <p14:tracePt t="118294" x="8188325" y="3822700"/>
          <p14:tracePt t="118310" x="8197850" y="3822700"/>
          <p14:tracePt t="118327" x="8215313" y="3822700"/>
          <p14:tracePt t="118343" x="8242300" y="3822700"/>
          <p14:tracePt t="118361" x="8313738" y="3822700"/>
          <p14:tracePt t="118377" x="8367713" y="3822700"/>
          <p14:tracePt t="118394" x="8412163" y="3822700"/>
          <p14:tracePt t="118410" x="8466138" y="3822700"/>
          <p14:tracePt t="118427" x="8528050" y="3822700"/>
          <p14:tracePt t="118444" x="8582025" y="3822700"/>
          <p14:tracePt t="118460" x="8589963" y="3822700"/>
          <p14:tracePt t="118477" x="8609013" y="3822700"/>
          <p14:tracePt t="118626" x="8609013" y="3830638"/>
          <p14:tracePt t="118633" x="8609013" y="3840163"/>
          <p14:tracePt t="118665" x="8599488" y="3857625"/>
          <p14:tracePt t="118673" x="8599488" y="3867150"/>
          <p14:tracePt t="118689" x="8599488" y="3875088"/>
          <p14:tracePt t="118786" x="8599488" y="3884613"/>
          <p14:tracePt t="118794" x="8599488" y="3902075"/>
          <p14:tracePt t="118801" x="8599488" y="3919538"/>
          <p14:tracePt t="118811" x="8599488" y="3929063"/>
          <p14:tracePt t="118828" x="8599488" y="3973513"/>
          <p14:tracePt t="118844" x="8616950" y="4044950"/>
          <p14:tracePt t="118861" x="8661400" y="4089400"/>
          <p14:tracePt t="118878" x="8705850" y="4125913"/>
          <p14:tracePt t="118894" x="8769350" y="4179888"/>
          <p14:tracePt t="118911" x="8875713" y="4251325"/>
          <p14:tracePt t="118928" x="8991600" y="4322763"/>
          <p14:tracePt t="118945" x="9126538" y="4375150"/>
          <p14:tracePt t="118961" x="9197975" y="4411663"/>
          <p14:tracePt t="118978" x="9242425" y="4419600"/>
          <p14:tracePt t="118995" x="9277350" y="4438650"/>
          <p14:tracePt t="119011" x="9313863" y="4438650"/>
          <p14:tracePt t="119028" x="9348788" y="4456113"/>
          <p14:tracePt t="119045" x="9420225" y="4465638"/>
          <p14:tracePt t="119061" x="9483725" y="4465638"/>
          <p14:tracePt t="119078" x="9537700" y="4473575"/>
          <p14:tracePt t="119095" x="9572625" y="4491038"/>
          <p14:tracePt t="119111" x="9599613" y="4491038"/>
          <p14:tracePt t="119129" x="9653588" y="4510088"/>
          <p14:tracePt t="119145" x="9671050" y="4510088"/>
          <p14:tracePt t="119162" x="9688513" y="4518025"/>
          <p14:tracePt t="119178" x="9698038" y="4527550"/>
          <p14:tracePt t="119522" x="9698038" y="4537075"/>
          <p14:tracePt t="119730" x="9698038" y="4554538"/>
          <p14:tracePt t="119737" x="9698038" y="4562475"/>
          <p14:tracePt t="119802" x="9698038" y="4572000"/>
          <p14:tracePt t="119810" x="9698038" y="4581525"/>
          <p14:tracePt t="119825" x="9715500" y="4589463"/>
          <p14:tracePt t="119833" x="9732963" y="4608513"/>
          <p14:tracePt t="119846" x="9732963" y="4616450"/>
          <p14:tracePt t="119863" x="9759950" y="4633913"/>
          <p14:tracePt t="119880" x="9769475" y="4643438"/>
          <p14:tracePt t="119896" x="9777413" y="4643438"/>
          <p14:tracePt t="119986" x="9786938" y="4643438"/>
          <p14:tracePt t="120010" x="9796463" y="4660900"/>
          <p14:tracePt t="120017" x="9804400" y="4660900"/>
          <p14:tracePt t="120030" x="9813925" y="4660900"/>
          <p14:tracePt t="120047" x="9823450" y="4660900"/>
          <p14:tracePt t="120063" x="9848850" y="4670425"/>
          <p14:tracePt t="120097" x="9867900" y="4679950"/>
          <p14:tracePt t="120113" x="9875838" y="4679950"/>
          <p14:tracePt t="120130" x="9894888" y="4697413"/>
          <p14:tracePt t="120178" x="9902825" y="4705350"/>
          <p14:tracePt t="120185" x="9912350" y="4724400"/>
          <p14:tracePt t="120197" x="9929813" y="4724400"/>
          <p14:tracePt t="120213" x="9947275" y="4732338"/>
          <p14:tracePt t="120230" x="9966325" y="4741863"/>
          <p14:tracePt t="120247" x="9974263" y="4751388"/>
          <p14:tracePt t="120264" x="9983788" y="4759325"/>
          <p14:tracePt t="120280" x="9991725" y="4768850"/>
          <p14:tracePt t="120370" x="10001250" y="4768850"/>
          <p14:tracePt t="120498" x="10010775" y="4768850"/>
          <p14:tracePt t="120546" x="10018713" y="4768850"/>
          <p14:tracePt t="120561" x="10028238" y="4768850"/>
          <p14:tracePt t="120569" x="10037763" y="4768850"/>
          <p14:tracePt t="120581" x="10045700" y="4768850"/>
          <p14:tracePt t="120597" x="10055225" y="4768850"/>
          <p14:tracePt t="120614" x="10082213" y="4768850"/>
          <p14:tracePt t="120631" x="10099675" y="4751388"/>
          <p14:tracePt t="120648" x="10126663" y="4724400"/>
          <p14:tracePt t="120665" x="10134600" y="4705350"/>
          <p14:tracePt t="120681" x="10153650" y="4679950"/>
          <p14:tracePt t="120698" x="10161588" y="4652963"/>
          <p14:tracePt t="120714" x="10180638" y="4625975"/>
          <p14:tracePt t="120731" x="10188575" y="4598988"/>
          <p14:tracePt t="120748" x="10198100" y="4589463"/>
          <p14:tracePt t="120765" x="10198100" y="4581525"/>
          <p14:tracePt t="120781" x="10198100" y="4572000"/>
          <p14:tracePt t="120798" x="10198100" y="4554538"/>
          <p14:tracePt t="120815" x="10198100" y="4527550"/>
          <p14:tracePt t="120831" x="10198100" y="4483100"/>
          <p14:tracePt t="120848" x="10198100" y="4446588"/>
          <p14:tracePt t="120865" x="10198100" y="4419600"/>
          <p14:tracePt t="120882" x="10198100" y="4402138"/>
          <p14:tracePt t="120898" x="10180638" y="4367213"/>
          <p14:tracePt t="120915" x="10161588" y="4340225"/>
          <p14:tracePt t="120932" x="10134600" y="4313238"/>
          <p14:tracePt t="120949" x="10090150" y="4268788"/>
          <p14:tracePt t="120965" x="10055225" y="4259263"/>
          <p14:tracePt t="120982" x="10001250" y="4232275"/>
          <p14:tracePt t="120998" x="9966325" y="4224338"/>
          <p14:tracePt t="121015" x="9939338" y="4224338"/>
          <p14:tracePt t="121032" x="9902825" y="4224338"/>
          <p14:tracePt t="121048" x="9885363" y="4224338"/>
          <p14:tracePt t="121065" x="9875838" y="4224338"/>
          <p14:tracePt t="121082" x="9858375" y="4224338"/>
          <p14:tracePt t="121099" x="9848850" y="4224338"/>
          <p14:tracePt t="121115" x="9823450" y="4241800"/>
          <p14:tracePt t="121133" x="9804400" y="4276725"/>
          <p14:tracePt t="121149" x="9786938" y="4330700"/>
          <p14:tracePt t="121166" x="9777413" y="4367213"/>
          <p14:tracePt t="121182" x="9769475" y="4402138"/>
          <p14:tracePt t="121199" x="9769475" y="4446588"/>
          <p14:tracePt t="121216" x="9769475" y="4491038"/>
          <p14:tracePt t="121232" x="9769475" y="4537075"/>
          <p14:tracePt t="121249" x="9769475" y="4572000"/>
          <p14:tracePt t="121266" x="9769475" y="4608513"/>
          <p14:tracePt t="121282" x="9769475" y="4643438"/>
          <p14:tracePt t="121299" x="9769475" y="4679950"/>
          <p14:tracePt t="121316" x="9777413" y="4705350"/>
          <p14:tracePt t="121333" x="9804400" y="4724400"/>
          <p14:tracePt t="121349" x="9813925" y="4732338"/>
          <p14:tracePt t="121366" x="9823450" y="4732338"/>
          <p14:tracePt t="121382" x="9823450" y="4741863"/>
          <p14:tracePt t="121399" x="9840913" y="4759325"/>
          <p14:tracePt t="121416" x="9848850" y="4759325"/>
          <p14:tracePt t="121433" x="9867900" y="4759325"/>
          <p14:tracePt t="121450" x="9875838" y="4768850"/>
          <p14:tracePt t="121483" x="9894888" y="4768850"/>
          <p14:tracePt t="121500" x="9902825" y="4768850"/>
          <p14:tracePt t="121517" x="9947275" y="4768850"/>
          <p14:tracePt t="121533" x="9974263" y="4768850"/>
          <p14:tracePt t="121550" x="10018713" y="4768850"/>
          <p14:tracePt t="121566" x="10055225" y="4768850"/>
          <p14:tracePt t="121583" x="10082213" y="4768850"/>
          <p14:tracePt t="121653" x="10090150" y="4768850"/>
          <p14:tracePt t="121662" x="10090150" y="4759325"/>
          <p14:tracePt t="121670" x="10090150" y="4751388"/>
          <p14:tracePt t="121686" x="10090150" y="4741863"/>
          <p14:tracePt t="121702" x="10090150" y="4732338"/>
          <p14:tracePt t="121716" x="10090150" y="4724400"/>
          <p14:tracePt t="121734" x="10090150" y="4714875"/>
          <p14:tracePt t="121750" x="10090150" y="4697413"/>
          <p14:tracePt t="121766" x="10072688" y="4679950"/>
          <p14:tracePt t="121783" x="10063163" y="4652963"/>
          <p14:tracePt t="121800" x="10045700" y="4633913"/>
          <p14:tracePt t="121817" x="10037763" y="4625975"/>
          <p14:tracePt t="121833" x="10037763" y="4616450"/>
          <p14:tracePt t="121850" x="10037763" y="4562475"/>
          <p14:tracePt t="121867" x="10037763" y="4545013"/>
          <p14:tracePt t="121884" x="10037763" y="4527550"/>
          <p14:tracePt t="122198" x="10037763" y="4545013"/>
          <p14:tracePt t="122421" x="10037763" y="4554538"/>
          <p14:tracePt t="122501" x="10018713" y="4562475"/>
          <p14:tracePt t="122510" x="10018713" y="4572000"/>
          <p14:tracePt t="122518" x="10010775" y="4572000"/>
          <p14:tracePt t="122534" x="9991725" y="4608513"/>
          <p14:tracePt t="122552" x="9974263" y="4625975"/>
          <p14:tracePt t="122568" x="9974263" y="4652963"/>
          <p14:tracePt t="122710" x="9974263" y="4660900"/>
          <p14:tracePt t="122726" x="9983788" y="4660900"/>
          <p14:tracePt t="122741" x="9991725" y="4660900"/>
          <p14:tracePt t="122774" x="10010775" y="4660900"/>
          <p14:tracePt t="122789" x="10018713" y="4660900"/>
          <p14:tracePt t="122821" x="10037763" y="4660900"/>
          <p14:tracePt t="122830" x="10045700" y="4660900"/>
          <p14:tracePt t="122998" x="10055225" y="4660900"/>
          <p14:tracePt t="123030" x="10055225" y="4652963"/>
          <p14:tracePt t="123046" x="10055225" y="4643438"/>
          <p14:tracePt t="123061" x="10037763" y="4643438"/>
          <p14:tracePt t="123077" x="10028238" y="4643438"/>
          <p14:tracePt t="123085" x="10018713" y="4643438"/>
          <p14:tracePt t="123094" x="10001250" y="4643438"/>
          <p14:tracePt t="123102" x="9991725" y="4643438"/>
          <p14:tracePt t="123119" x="9974263" y="4660900"/>
          <p14:tracePt t="123205" x="9966325" y="4670425"/>
          <p14:tracePt t="123214" x="9966325" y="4679950"/>
          <p14:tracePt t="123238" x="9947275" y="4687888"/>
          <p14:tracePt t="123254" x="9947275" y="4697413"/>
          <p14:tracePt t="123278" x="9939338" y="4714875"/>
          <p14:tracePt t="123301" x="9929813" y="4732338"/>
          <p14:tracePt t="123309" x="9929813" y="4759325"/>
          <p14:tracePt t="123319" x="9929813" y="4776788"/>
          <p14:tracePt t="123336" x="9929813" y="4822825"/>
          <p14:tracePt t="127706" x="9929813" y="4840288"/>
          <p14:tracePt t="127721" x="9920288" y="4867275"/>
          <p14:tracePt t="127737" x="9912350" y="4894263"/>
          <p14:tracePt t="127746" x="9902825" y="4902200"/>
          <p14:tracePt t="127753" x="9894888" y="4902200"/>
          <p14:tracePt t="127762" x="9848850" y="4929188"/>
          <p14:tracePt t="127778" x="9796463" y="4946650"/>
          <p14:tracePt t="127794" x="9732963" y="4965700"/>
          <p14:tracePt t="127811" x="9644063" y="4965700"/>
          <p14:tracePt t="127827" x="9537700" y="4973638"/>
          <p14:tracePt t="127844" x="9420225" y="4991100"/>
          <p14:tracePt t="127861" x="9296400" y="5018088"/>
          <p14:tracePt t="127877" x="9170988" y="5072063"/>
          <p14:tracePt t="127894" x="9055100" y="5116513"/>
          <p14:tracePt t="127911" x="8983663" y="5160963"/>
          <p14:tracePt t="127928" x="8929688" y="5197475"/>
          <p14:tracePt t="127944" x="8912225" y="5205413"/>
          <p14:tracePt t="127961" x="8858250" y="5224463"/>
          <p14:tracePt t="127978" x="8813800" y="5241925"/>
          <p14:tracePt t="127994" x="8742363" y="5251450"/>
          <p14:tracePt t="128011" x="8670925" y="5268913"/>
          <p14:tracePt t="128028" x="8555038" y="5286375"/>
          <p14:tracePt t="128045" x="8447088" y="5295900"/>
          <p14:tracePt t="128061" x="8348663" y="5303838"/>
          <p14:tracePt t="128078" x="8251825" y="5322888"/>
          <p14:tracePt t="128095" x="8161338" y="5330825"/>
          <p14:tracePt t="128112" x="8108950" y="5357813"/>
          <p14:tracePt t="128129" x="8054975" y="5367338"/>
          <p14:tracePt t="128145" x="8018463" y="5375275"/>
          <p14:tracePt t="128162" x="7947025" y="5402263"/>
          <p14:tracePt t="128178" x="7875588" y="5419725"/>
          <p14:tracePt t="128195" x="7804150" y="5456238"/>
          <p14:tracePt t="128212" x="7724775" y="5473700"/>
          <p14:tracePt t="128228" x="7670800" y="5500688"/>
          <p14:tracePt t="128245" x="7562850" y="5537200"/>
          <p14:tracePt t="128262" x="7466013" y="5562600"/>
          <p14:tracePt t="128278" x="7402513" y="5581650"/>
          <p14:tracePt t="128295" x="7375525" y="5581650"/>
          <p14:tracePt t="128312" x="7348538" y="5581650"/>
          <p14:tracePt t="128329" x="7304088" y="5581650"/>
          <p14:tracePt t="128345" x="7277100" y="5581650"/>
          <p14:tracePt t="128362" x="7259638" y="5581650"/>
          <p14:tracePt t="128379" x="7232650" y="5581650"/>
          <p14:tracePt t="128395" x="7215188" y="5581650"/>
          <p14:tracePt t="128490" x="7205663" y="5599113"/>
          <p14:tracePt t="128497" x="7197725" y="5599113"/>
          <p14:tracePt t="128505" x="7188200" y="5608638"/>
          <p14:tracePt t="128633" x="7180263" y="5608638"/>
          <p14:tracePt t="135277" x="7242175" y="5589588"/>
          <p14:tracePt t="135286" x="7296150" y="5562600"/>
          <p14:tracePt t="135294" x="7358063" y="5527675"/>
          <p14:tracePt t="135307" x="7402513" y="5491163"/>
          <p14:tracePt t="135325" x="7491413" y="5394325"/>
          <p14:tracePt t="135341" x="7581900" y="5313363"/>
          <p14:tracePt t="135358" x="7616825" y="5286375"/>
          <p14:tracePt t="135374" x="7634288" y="5276850"/>
          <p14:tracePt t="135391" x="7653338" y="5259388"/>
          <p14:tracePt t="135408" x="7680325" y="5251450"/>
          <p14:tracePt t="135425" x="7751763" y="5214938"/>
          <p14:tracePt t="135441" x="7894638" y="5180013"/>
          <p14:tracePt t="135458" x="8045450" y="5133975"/>
          <p14:tracePt t="135475" x="8197850" y="5099050"/>
          <p14:tracePt t="135491" x="8205788" y="5099050"/>
          <p14:tracePt t="135614" x="8205788" y="5108575"/>
          <p14:tracePt t="135621" x="8197850" y="5116513"/>
          <p14:tracePt t="135645" x="8188325" y="5116513"/>
          <p14:tracePt t="135725" x="8161338" y="5133975"/>
          <p14:tracePt t="135733" x="8143875" y="5133975"/>
          <p14:tracePt t="135742" x="8116888" y="5153025"/>
          <p14:tracePt t="135758" x="8099425" y="5160963"/>
          <p14:tracePt t="135775" x="8054975" y="5197475"/>
          <p14:tracePt t="135792" x="8037513" y="5214938"/>
          <p14:tracePt t="135808" x="8027988" y="5259388"/>
          <p14:tracePt t="135825" x="8027988" y="5268913"/>
          <p14:tracePt t="135842" x="8010525" y="5286375"/>
          <p14:tracePt t="135859" x="8001000" y="5295900"/>
          <p14:tracePt t="136005" x="7991475" y="5313363"/>
          <p14:tracePt t="136013" x="7991475" y="5340350"/>
          <p14:tracePt t="136026" x="7974013" y="5348288"/>
          <p14:tracePt t="136042" x="7966075" y="5384800"/>
          <p14:tracePt t="136059" x="7956550" y="5411788"/>
          <p14:tracePt t="136076" x="7939088" y="5456238"/>
          <p14:tracePt t="136093" x="7939088" y="5491163"/>
          <p14:tracePt t="136141" x="7939088" y="5500688"/>
          <p14:tracePt t="136157" x="7939088" y="5510213"/>
          <p14:tracePt t="136166" x="7939088" y="5518150"/>
          <p14:tracePt t="136498" x="7956550" y="5483225"/>
          <p14:tracePt t="136505" x="7956550" y="5456238"/>
          <p14:tracePt t="136513" x="7956550" y="5429250"/>
          <p14:tracePt t="136526" x="7956550" y="5411788"/>
          <p14:tracePt t="136543" x="7956550" y="5375275"/>
          <p14:tracePt t="136641" x="7956550" y="5367338"/>
          <p14:tracePt t="136657" x="7974013" y="5340350"/>
          <p14:tracePt t="136673" x="7983538" y="5322888"/>
          <p14:tracePt t="136682" x="7991475" y="5313363"/>
          <p14:tracePt t="136693" x="8001000" y="5276850"/>
          <p14:tracePt t="136710" x="8010525" y="5251450"/>
          <p14:tracePt t="136727" x="8027988" y="5214938"/>
          <p14:tracePt t="136729" x="8027988" y="5197475"/>
          <p14:tracePt t="136746" x="8027988" y="5187950"/>
          <p14:tracePt t="136761" x="8027988" y="5160963"/>
          <p14:tracePt t="136777" x="8027988" y="5153025"/>
          <p14:tracePt t="136794" x="8027988" y="5143500"/>
          <p14:tracePt t="136817" x="8027988" y="5108575"/>
          <p14:tracePt t="136898" x="8018463" y="5108575"/>
          <p14:tracePt t="136905" x="8010525" y="5116513"/>
          <p14:tracePt t="136913" x="7991475" y="5126038"/>
          <p14:tracePt t="136927" x="7974013" y="5143500"/>
          <p14:tracePt t="136944" x="7939088" y="5143500"/>
          <p14:tracePt t="136961" x="7902575" y="5143500"/>
          <p14:tracePt t="136977" x="7885113" y="5160963"/>
          <p14:tracePt t="136994" x="7875588" y="5160963"/>
          <p14:tracePt t="137010" x="7858125" y="5170488"/>
          <p14:tracePt t="137027" x="7840663" y="5187950"/>
          <p14:tracePt t="137044" x="7831138" y="5224463"/>
          <p14:tracePt t="137060" x="7823200" y="5251450"/>
          <p14:tracePt t="137077" x="7813675" y="5295900"/>
          <p14:tracePt t="137094" x="7813675" y="5357813"/>
          <p14:tracePt t="137111" x="7813675" y="5446713"/>
          <p14:tracePt t="137127" x="7813675" y="5500688"/>
          <p14:tracePt t="137144" x="7831138" y="5572125"/>
          <p14:tracePt t="137161" x="7885113" y="5661025"/>
          <p14:tracePt t="137178" x="7902575" y="5688013"/>
          <p14:tracePt t="137195" x="7929563" y="5715000"/>
          <p14:tracePt t="137211" x="7966075" y="5715000"/>
          <p14:tracePt t="137228" x="8010525" y="5715000"/>
          <p14:tracePt t="137244" x="8081963" y="5680075"/>
          <p14:tracePt t="137261" x="8134350" y="5643563"/>
          <p14:tracePt t="137278" x="8170863" y="5616575"/>
          <p14:tracePt t="137294" x="8197850" y="5589588"/>
          <p14:tracePt t="137311" x="8215313" y="5572125"/>
          <p14:tracePt t="137328" x="8224838" y="5554663"/>
          <p14:tracePt t="137345" x="8242300" y="5518150"/>
          <p14:tracePt t="137361" x="8259763" y="5491163"/>
          <p14:tracePt t="137378" x="8286750" y="5456238"/>
          <p14:tracePt t="137394" x="8313738" y="5429250"/>
          <p14:tracePt t="137411" x="8348663" y="5367338"/>
          <p14:tracePt t="137428" x="8358188" y="5295900"/>
          <p14:tracePt t="137444" x="8358188" y="5251450"/>
          <p14:tracePt t="137461" x="8358188" y="5180013"/>
          <p14:tracePt t="137478" x="8331200" y="5133975"/>
          <p14:tracePt t="137495" x="8286750" y="5072063"/>
          <p14:tracePt t="137511" x="8259763" y="5045075"/>
          <p14:tracePt t="137529" x="8232775" y="5027613"/>
          <p14:tracePt t="137545" x="8170863" y="5018088"/>
          <p14:tracePt t="137561" x="8116888" y="5010150"/>
          <p14:tracePt t="137578" x="8072438" y="5000625"/>
          <p14:tracePt t="137595" x="8018463" y="4991100"/>
          <p14:tracePt t="137611" x="7939088" y="4973638"/>
          <p14:tracePt t="137628" x="7902575" y="4956175"/>
          <p14:tracePt t="137682" x="7894638" y="4956175"/>
          <p14:tracePt t="137689" x="7885113" y="4956175"/>
          <p14:tracePt t="137698" x="7875588" y="4956175"/>
          <p14:tracePt t="137712" x="7858125" y="4956175"/>
          <p14:tracePt t="137729" x="7823200" y="4965700"/>
          <p14:tracePt t="137745" x="7786688" y="4991100"/>
          <p14:tracePt t="137762" x="7759700" y="5062538"/>
          <p14:tracePt t="137778" x="7742238" y="5126038"/>
          <p14:tracePt t="137795" x="7715250" y="5187950"/>
          <p14:tracePt t="137812" x="7705725" y="5276850"/>
          <p14:tracePt t="137828" x="7705725" y="5348288"/>
          <p14:tracePt t="137845" x="7705725" y="5411788"/>
          <p14:tracePt t="137862" x="7705725" y="5446713"/>
          <p14:tracePt t="137879" x="7705725" y="5465763"/>
          <p14:tracePt t="137895" x="7705725" y="5473700"/>
          <p14:tracePt t="137913" x="7705725" y="5491163"/>
          <p14:tracePt t="137929" x="7705725" y="5500688"/>
          <p14:tracePt t="137945" x="7705725" y="5518150"/>
          <p14:tracePt t="137962" x="7705725" y="5545138"/>
          <p14:tracePt t="137979" x="7715250" y="5572125"/>
          <p14:tracePt t="137995" x="7751763" y="5599113"/>
          <p14:tracePt t="138012" x="7796213" y="5616575"/>
          <p14:tracePt t="138029" x="7867650" y="5626100"/>
          <p14:tracePt t="138045" x="7912100" y="5626100"/>
          <p14:tracePt t="138062" x="7929563" y="5626100"/>
          <p14:tracePt t="138129" x="7939088" y="5626100"/>
          <p14:tracePt t="138137" x="7947025" y="5626100"/>
          <p14:tracePt t="138146" x="7966075" y="5608638"/>
          <p14:tracePt t="138162" x="7991475" y="5562600"/>
          <p14:tracePt t="138179" x="8037513" y="5483225"/>
          <p14:tracePt t="138196" x="8072438" y="5402263"/>
          <p14:tracePt t="138212" x="8081963" y="5330825"/>
          <p14:tracePt t="138229" x="8089900" y="5259388"/>
          <p14:tracePt t="138246" x="8089900" y="5205413"/>
          <p14:tracePt t="138263" x="8089900" y="5153025"/>
          <p14:tracePt t="138279" x="8089900" y="5126038"/>
          <p14:tracePt t="138296" x="8089900" y="5099050"/>
          <p14:tracePt t="138313" x="8089900" y="5081588"/>
          <p14:tracePt t="138329" x="8089900" y="5054600"/>
          <p14:tracePt t="138346" x="8089900" y="5027613"/>
          <p14:tracePt t="138363" x="8081963" y="4991100"/>
          <p14:tracePt t="138379" x="8062913" y="4973638"/>
          <p14:tracePt t="138396" x="8045450" y="4965700"/>
          <p14:tracePt t="138413" x="8027988" y="4929188"/>
          <p14:tracePt t="138429" x="8018463" y="4919663"/>
          <p14:tracePt t="138446" x="8001000" y="4919663"/>
          <p14:tracePt t="138480" x="7991475" y="4919663"/>
          <p14:tracePt t="138497" x="7956550" y="4919663"/>
          <p14:tracePt t="138513" x="7894638" y="4956175"/>
          <p14:tracePt t="138530" x="7840663" y="4991100"/>
          <p14:tracePt t="138546" x="7804150" y="5037138"/>
          <p14:tracePt t="138563" x="7769225" y="5116513"/>
          <p14:tracePt t="138580" x="7742238" y="5180013"/>
          <p14:tracePt t="138596" x="7732713" y="5251450"/>
          <p14:tracePt t="138613" x="7715250" y="5322888"/>
          <p14:tracePt t="138630" x="7697788" y="5375275"/>
          <p14:tracePt t="138647" x="7697788" y="5411788"/>
          <p14:tracePt t="138663" x="7697788" y="5419725"/>
          <p14:tracePt t="138697" x="7697788" y="5438775"/>
          <p14:tracePt t="138713" x="7705725" y="5456238"/>
          <p14:tracePt t="138730" x="7732713" y="5473700"/>
          <p14:tracePt t="138747" x="7751763" y="5483225"/>
          <p14:tracePt t="138763" x="7769225" y="5483225"/>
          <p14:tracePt t="138780" x="7786688" y="5483225"/>
          <p14:tracePt t="138797" x="7804150" y="5483225"/>
          <p14:tracePt t="138813" x="7831138" y="5483225"/>
          <p14:tracePt t="138830" x="7867650" y="5456238"/>
          <p14:tracePt t="138847" x="7894638" y="5419725"/>
          <p14:tracePt t="138864" x="7920038" y="5384800"/>
          <p14:tracePt t="138881" x="7929563" y="5375275"/>
          <p14:tracePt t="138897" x="7929563" y="5357813"/>
          <p14:tracePt t="138914" x="7939088" y="5348288"/>
          <p14:tracePt t="139241" x="7939088" y="5357813"/>
          <p14:tracePt t="139250" x="7929563" y="5367338"/>
          <p14:tracePt t="139257" x="7920038" y="5367338"/>
          <p14:tracePt t="139281" x="7912100" y="5375275"/>
          <p14:tracePt t="140078" x="7902575" y="5375275"/>
          <p14:tracePt t="140093" x="7867650" y="5348288"/>
          <p14:tracePt t="140101" x="7858125" y="5340350"/>
          <p14:tracePt t="140110" x="7823200" y="5322888"/>
          <p14:tracePt t="140118" x="7786688" y="5295900"/>
          <p14:tracePt t="140133" x="7715250" y="5251450"/>
          <p14:tracePt t="140149" x="7581900" y="5180013"/>
          <p14:tracePt t="140166" x="7419975" y="5089525"/>
          <p14:tracePt t="140183" x="7205663" y="4991100"/>
          <p14:tracePt t="140199" x="6991350" y="4875213"/>
          <p14:tracePt t="140216" x="6804025" y="4751388"/>
          <p14:tracePt t="140233" x="6616700" y="4616450"/>
          <p14:tracePt t="140249" x="6419850" y="4473575"/>
          <p14:tracePt t="140266" x="6205538" y="4348163"/>
          <p14:tracePt t="140283" x="5946775" y="4224338"/>
          <p14:tracePt t="140300" x="5661025" y="4108450"/>
          <p14:tracePt t="140317" x="5133975" y="3902075"/>
          <p14:tracePt t="140333" x="4741863" y="3786188"/>
          <p14:tracePt t="140350" x="4357688" y="3697288"/>
          <p14:tracePt t="140367" x="4062413" y="3652838"/>
          <p14:tracePt t="140383" x="3830638" y="3625850"/>
          <p14:tracePt t="140400" x="3633788" y="3608388"/>
          <p14:tracePt t="140416" x="3473450" y="3589338"/>
          <p14:tracePt t="140433" x="3367088" y="3589338"/>
          <p14:tracePt t="140450" x="3286125" y="3571875"/>
          <p14:tracePt t="140467" x="3232150" y="3562350"/>
          <p14:tracePt t="140483" x="3214688" y="3544888"/>
          <p14:tracePt t="140501" x="3160713" y="3490913"/>
          <p14:tracePt t="140517" x="3125788" y="3473450"/>
          <p14:tracePt t="140534" x="3071813" y="3446463"/>
          <p14:tracePt t="140550" x="2990850" y="3411538"/>
          <p14:tracePt t="140567" x="2919413" y="3375025"/>
          <p14:tracePt t="140583" x="2867025" y="3340100"/>
          <p14:tracePt t="140600" x="2830513" y="3303588"/>
          <p14:tracePt t="140678" x="2822575" y="3303588"/>
          <p14:tracePt t="140685" x="2822575" y="3295650"/>
          <p14:tracePt t="140702" x="2813050" y="3295650"/>
          <p14:tracePt t="140709" x="2795588" y="3276600"/>
          <p14:tracePt t="140718" x="2795588" y="3268663"/>
          <p14:tracePt t="140734" x="2776538" y="3251200"/>
          <p14:tracePt t="140750" x="2768600" y="3241675"/>
          <p14:tracePt t="140767" x="2751138" y="3224213"/>
          <p14:tracePt t="140784" x="2741613" y="3214688"/>
          <p14:tracePt t="140801" x="2724150" y="3205163"/>
          <p14:tracePt t="140817" x="2714625" y="3197225"/>
          <p14:tracePt t="140851" x="2697163" y="3179763"/>
          <p14:tracePt t="140867" x="2687638" y="3179763"/>
          <p14:tracePt t="140966" x="2679700" y="3179763"/>
          <p14:tracePt t="141101" x="2687638" y="3179763"/>
          <p14:tracePt t="141110" x="2697163" y="3179763"/>
          <p14:tracePt t="141118" x="2714625" y="3179763"/>
          <p14:tracePt t="141135" x="2795588" y="3179763"/>
          <p14:tracePt t="141152" x="2874963" y="3179763"/>
          <p14:tracePt t="141168" x="3009900" y="3205163"/>
          <p14:tracePt t="141185" x="3143250" y="3241675"/>
          <p14:tracePt t="141201" x="3276600" y="3303588"/>
          <p14:tracePt t="141218" x="3348038" y="3348038"/>
          <p14:tracePt t="141235" x="3429000" y="3402013"/>
          <p14:tracePt t="141251" x="3509963" y="3446463"/>
          <p14:tracePt t="141254" x="3554413" y="3473450"/>
          <p14:tracePt t="141269" x="3625850" y="3536950"/>
          <p14:tracePt t="141285" x="3759200" y="3643313"/>
          <p14:tracePt t="141302" x="4010025" y="3803650"/>
          <p14:tracePt t="141318" x="4483100" y="4037013"/>
          <p14:tracePt t="141335" x="5099050" y="4295775"/>
          <p14:tracePt t="141352" x="5741988" y="4500563"/>
          <p14:tracePt t="141368" x="6330950" y="4643438"/>
          <p14:tracePt t="141385" x="6804025" y="4724400"/>
          <p14:tracePt t="141402" x="7089775" y="4776788"/>
          <p14:tracePt t="141418" x="7242175" y="4813300"/>
          <p14:tracePt t="141435" x="7331075" y="4848225"/>
          <p14:tracePt t="141452" x="7402513" y="4884738"/>
          <p14:tracePt t="141469" x="7466013" y="4929188"/>
          <p14:tracePt t="141485" x="7483475" y="4946650"/>
          <p14:tracePt t="141502" x="7510463" y="4965700"/>
          <p14:tracePt t="141519" x="7527925" y="4983163"/>
          <p14:tracePt t="141536" x="7545388" y="5010150"/>
          <p14:tracePt t="141552" x="7581900" y="5027613"/>
          <p14:tracePt t="141569" x="7616825" y="5054600"/>
          <p14:tracePt t="141585" x="7680325" y="5099050"/>
          <p14:tracePt t="141603" x="7759700" y="5160963"/>
          <p14:tracePt t="141619" x="7823200" y="5197475"/>
          <p14:tracePt t="141636" x="7894638" y="5232400"/>
          <p14:tracePt t="141653" x="7929563" y="5251450"/>
          <p14:tracePt t="141710" x="7947025" y="5251450"/>
          <p14:tracePt t="141717" x="7947025" y="5259388"/>
          <p14:tracePt t="141725" x="7956550" y="5268913"/>
          <p14:tracePt t="141736" x="7966075" y="5276850"/>
          <p14:tracePt t="142321" x="7974013" y="5276850"/>
          <p14:tracePt t="142585" x="7983538" y="5276850"/>
          <p14:tracePt t="142594" x="8001000" y="5268913"/>
          <p14:tracePt t="142604" x="8010525" y="5251450"/>
          <p14:tracePt t="142621" x="8027988" y="5241925"/>
          <p14:tracePt t="142833" x="8037513" y="5241925"/>
          <p14:tracePt t="142882" x="8027988" y="5251450"/>
          <p14:tracePt t="142889" x="8027988" y="5259388"/>
          <p14:tracePt t="142897" x="8018463" y="5276850"/>
          <p14:tracePt t="142906" x="8018463" y="5286375"/>
          <p14:tracePt t="142922" x="8010525" y="5295900"/>
          <p14:tracePt t="143009" x="8001000" y="5295900"/>
          <p14:tracePt t="143426" x="8001000" y="5303838"/>
          <p14:tracePt t="143434" x="8010525" y="5303838"/>
          <p14:tracePt t="143442" x="8027988" y="5303838"/>
          <p14:tracePt t="143455" x="8045450" y="5313363"/>
          <p14:tracePt t="143472" x="8072438" y="5330825"/>
          <p14:tracePt t="143489" x="8153400" y="5330825"/>
          <p14:tracePt t="143505" x="8180388" y="5330825"/>
          <p14:tracePt t="143522" x="8242300" y="5313363"/>
          <p14:tracePt t="143539" x="8277225" y="5303838"/>
          <p14:tracePt t="143556" x="8296275" y="5295900"/>
          <p14:tracePt t="143573" x="8304213" y="5286375"/>
          <p14:tracePt t="143633" x="8304213" y="5276850"/>
          <p14:tracePt t="143649" x="8313738" y="5268913"/>
          <p14:tracePt t="143665" x="8323263" y="5259388"/>
          <p14:tracePt t="143674" x="8331200" y="5251450"/>
          <p14:tracePt t="143681" x="8340725" y="5241925"/>
          <p14:tracePt t="143690" x="8348663" y="5241925"/>
          <p14:tracePt t="143706" x="8358188" y="5232400"/>
          <p14:tracePt t="143722" x="8385175" y="5197475"/>
          <p14:tracePt t="143739" x="8420100" y="5153025"/>
          <p14:tracePt t="143756" x="8466138" y="5133975"/>
          <p14:tracePt t="143772" x="8510588" y="5108575"/>
          <p14:tracePt t="143789" x="8537575" y="5081588"/>
          <p14:tracePt t="143806" x="8562975" y="5054600"/>
          <p14:tracePt t="143823" x="8582025" y="5037138"/>
          <p14:tracePt t="143857" x="8616950" y="5010150"/>
          <p14:tracePt t="143873" x="8634413" y="4991100"/>
          <p14:tracePt t="143890" x="8643938" y="4983163"/>
          <p14:tracePt t="143906" x="8653463" y="4973638"/>
          <p14:tracePt t="144041" x="8653463" y="4983163"/>
          <p14:tracePt t="144130" x="8643938" y="4991100"/>
          <p14:tracePt t="144145" x="8634413" y="5000625"/>
          <p14:tracePt t="144153" x="8626475" y="5010150"/>
          <p14:tracePt t="144242" x="8626475" y="5027613"/>
          <p14:tracePt t="144289" x="8626475" y="5037138"/>
          <p14:tracePt t="144298" x="8626475" y="5045075"/>
          <p14:tracePt t="144321" x="8626475" y="5054600"/>
          <p14:tracePt t="144353" x="8626475" y="5072063"/>
          <p14:tracePt t="144361" x="8626475" y="5081588"/>
          <p14:tracePt t="144385" x="8626475" y="5099050"/>
          <p14:tracePt t="144393" x="8626475" y="5108575"/>
          <p14:tracePt t="144409" x="8626475" y="5116513"/>
          <p14:tracePt t="144417" x="8626475" y="5126038"/>
          <p14:tracePt t="144426" x="8626475" y="5133975"/>
          <p14:tracePt t="144441" x="8626475" y="5143500"/>
          <p14:tracePt t="144457" x="8626475" y="5153025"/>
          <p14:tracePt t="144474" x="8626475" y="5180013"/>
          <p14:tracePt t="144490" x="8626475" y="5187950"/>
          <p14:tracePt t="144507" x="8626475" y="5205413"/>
          <p14:tracePt t="144524" x="8626475" y="5214938"/>
          <p14:tracePt t="144540" x="8626475" y="5241925"/>
          <p14:tracePt t="144557" x="8626475" y="5259388"/>
          <p14:tracePt t="144574" x="8626475" y="5268913"/>
          <p14:tracePt t="144610" x="8626475" y="5276850"/>
          <p14:tracePt t="144625" x="8626475" y="5303838"/>
          <p14:tracePt t="144641" x="8626475" y="5313363"/>
          <p14:tracePt t="144658" x="8616950" y="5322888"/>
          <p14:tracePt t="144674" x="8609013" y="5340350"/>
          <p14:tracePt t="144691" x="8599488" y="5348288"/>
          <p14:tracePt t="144707" x="8599488" y="5367338"/>
          <p14:tracePt t="144724" x="8589963" y="5375275"/>
          <p14:tracePt t="144741" x="8589963" y="5384800"/>
          <p14:tracePt t="144758" x="8589963" y="5394325"/>
          <p14:tracePt t="144775" x="8589963" y="5402263"/>
          <p14:tracePt t="144778" x="8589963" y="5411788"/>
          <p14:tracePt t="144791" x="8589963" y="5419725"/>
          <p14:tracePt t="144808" x="8589963" y="5429250"/>
          <p14:tracePt t="144825" x="8589963" y="5465763"/>
          <p14:tracePt t="144865" x="8589963" y="5483225"/>
          <p14:tracePt t="144874" x="8589963" y="5491163"/>
          <p14:tracePt t="145049" x="8599488" y="5491163"/>
          <p14:tracePt t="145058" x="8626475" y="5491163"/>
          <p14:tracePt t="145065" x="8670925" y="5473700"/>
          <p14:tracePt t="145075" x="8697913" y="5465763"/>
          <p14:tracePt t="145092" x="8804275" y="5411788"/>
          <p14:tracePt t="145108" x="8966200" y="5357813"/>
          <p14:tracePt t="145125" x="9099550" y="5313363"/>
          <p14:tracePt t="145141" x="9205913" y="5268913"/>
          <p14:tracePt t="145158" x="9215438" y="5259388"/>
          <p14:tracePt t="145175" x="9232900" y="5251450"/>
          <p14:tracePt t="145192" x="9251950" y="5241925"/>
          <p14:tracePt t="145208" x="9269413" y="5232400"/>
          <p14:tracePt t="145225" x="9286875" y="5224463"/>
          <p14:tracePt t="145242" x="9304338" y="5214938"/>
          <p14:tracePt t="145782" x="9313863" y="5224463"/>
          <p14:tracePt t="145790" x="9313863" y="5232400"/>
          <p14:tracePt t="145797" x="9313863" y="5259388"/>
          <p14:tracePt t="145809" x="9313863" y="5276850"/>
          <p14:tracePt t="145826" x="9313863" y="5303838"/>
          <p14:tracePt t="145843" x="9313863" y="5322888"/>
          <p14:tracePt t="145860" x="9313863" y="5348288"/>
          <p14:tracePt t="145877" x="9323388" y="5367338"/>
          <p14:tracePt t="145893" x="9323388" y="5384800"/>
          <p14:tracePt t="146117" x="9331325" y="5384800"/>
          <p14:tracePt t="146126" x="9340850" y="5384800"/>
          <p14:tracePt t="146133" x="9348788" y="5375275"/>
          <p14:tracePt t="146143" x="9358313" y="5375275"/>
          <p14:tracePt t="146462" x="9331325" y="5330825"/>
          <p14:tracePt t="146469" x="9331325" y="5322888"/>
          <p14:tracePt t="146478" x="9304338" y="5303838"/>
          <p14:tracePt t="146494" x="9251950" y="5205413"/>
          <p14:tracePt t="146511" x="9170988" y="5108575"/>
          <p14:tracePt t="146527" x="9090025" y="5027613"/>
          <p14:tracePt t="146544" x="9037638" y="4991100"/>
          <p14:tracePt t="146561" x="9010650" y="4991100"/>
          <p14:tracePt t="146577" x="8991600" y="4991100"/>
          <p14:tracePt t="146594" x="8947150" y="5018088"/>
          <p14:tracePt t="146611" x="8902700" y="5072063"/>
          <p14:tracePt t="146628" x="8885238" y="5126038"/>
          <p14:tracePt t="146645" x="8823325" y="5268913"/>
          <p14:tracePt t="146661" x="8777288" y="5394325"/>
          <p14:tracePt t="146678" x="8742363" y="5510213"/>
          <p14:tracePt t="146694" x="8715375" y="5581650"/>
          <p14:tracePt t="146711" x="8715375" y="5608638"/>
          <p14:tracePt t="146728" x="8715375" y="5653088"/>
          <p14:tracePt t="146744" x="8759825" y="5670550"/>
          <p14:tracePt t="146761" x="8823325" y="5670550"/>
          <p14:tracePt t="146778" x="8902700" y="5670550"/>
          <p14:tracePt t="146795" x="8966200" y="5670550"/>
          <p14:tracePt t="146797" x="8991600" y="5661025"/>
          <p14:tracePt t="146811" x="9028113" y="5653088"/>
          <p14:tracePt t="146829" x="9072563" y="5634038"/>
          <p14:tracePt t="146845" x="9126538" y="5599113"/>
          <p14:tracePt t="146862" x="9161463" y="5562600"/>
          <p14:tracePt t="146878" x="9215438" y="5518150"/>
          <p14:tracePt t="146895" x="9296400" y="5483225"/>
          <p14:tracePt t="146911" x="9358313" y="5446713"/>
          <p14:tracePt t="146928" x="9439275" y="5419725"/>
          <p14:tracePt t="146945" x="9518650" y="5384800"/>
          <p14:tracePt t="146962" x="9582150" y="5357813"/>
          <p14:tracePt t="146978" x="9599613" y="5330825"/>
          <p14:tracePt t="146995" x="9609138" y="5313363"/>
          <p14:tracePt t="147012" x="9609138" y="5259388"/>
          <p14:tracePt t="147029" x="9510713" y="5187950"/>
          <p14:tracePt t="147045" x="9474200" y="5160963"/>
          <p14:tracePt t="147062" x="9456738" y="5160963"/>
          <p14:tracePt t="147078" x="9456738" y="5153025"/>
          <p14:tracePt t="147095" x="9412288" y="5153025"/>
          <p14:tracePt t="147112" x="9367838" y="5153025"/>
          <p14:tracePt t="147129" x="9313863" y="5153025"/>
          <p14:tracePt t="147145" x="9296400" y="5153025"/>
          <p14:tracePt t="147162" x="9269413" y="5160963"/>
          <p14:tracePt t="147179" x="9259888" y="5187950"/>
          <p14:tracePt t="147195" x="9259888" y="5224463"/>
          <p14:tracePt t="147213" x="9259888" y="5286375"/>
          <p14:tracePt t="147229" x="9259888" y="5313363"/>
          <p14:tracePt t="147246" x="9269413" y="5330825"/>
          <p14:tracePt t="147262" x="9304338" y="5340350"/>
          <p14:tracePt t="147279" x="9375775" y="5322888"/>
          <p14:tracePt t="147296" x="9439275" y="5259388"/>
          <p14:tracePt t="147312" x="9483725" y="5197475"/>
          <p14:tracePt t="147329" x="9510713" y="5133975"/>
          <p14:tracePt t="147346" x="9510713" y="5081588"/>
          <p14:tracePt t="147362" x="9474200" y="5054600"/>
          <p14:tracePt t="147379" x="9439275" y="5037138"/>
          <p14:tracePt t="147396" x="9394825" y="5037138"/>
          <p14:tracePt t="147413" x="9304338" y="5072063"/>
          <p14:tracePt t="147430" x="9224963" y="5153025"/>
          <p14:tracePt t="147446" x="9170988" y="5224463"/>
          <p14:tracePt t="147463" x="9153525" y="5259388"/>
          <p14:tracePt t="147479" x="9144000" y="5286375"/>
          <p14:tracePt t="147517" x="9144000" y="5295900"/>
          <p14:tracePt t="147533" x="9161463" y="5286375"/>
          <p14:tracePt t="147546" x="9170988" y="5268913"/>
          <p14:tracePt t="147563" x="9197975" y="5224463"/>
          <p14:tracePt t="147580" x="9215438" y="5205413"/>
          <p14:tracePt t="147678" x="9224963" y="5197475"/>
          <p14:tracePt t="147693" x="9224963" y="5205413"/>
          <p14:tracePt t="147709" x="9215438" y="5224463"/>
          <p14:tracePt t="147805" x="9215438" y="5251450"/>
          <p14:tracePt t="147821" x="9205913" y="5259388"/>
          <p14:tracePt t="147829" x="9197975" y="5268913"/>
          <p14:tracePt t="147837" x="9188450" y="5295900"/>
          <p14:tracePt t="147847" x="9188450" y="5303838"/>
          <p14:tracePt t="147863" x="9170988" y="5313363"/>
          <p14:tracePt t="148094" x="9170988" y="5322888"/>
          <p14:tracePt t="148109" x="9180513" y="5330825"/>
          <p14:tracePt t="148117" x="9197975" y="5330825"/>
          <p14:tracePt t="148131" x="9224963" y="5357813"/>
          <p14:tracePt t="148148" x="9251950" y="5367338"/>
          <p14:tracePt t="148164" x="9323388" y="5367338"/>
          <p14:tracePt t="148181" x="9375775" y="5367338"/>
          <p14:tracePt t="148197" x="9439275" y="5367338"/>
          <p14:tracePt t="148214" x="9483725" y="5367338"/>
          <p14:tracePt t="148231" x="9537700" y="5367338"/>
          <p14:tracePt t="148247" x="9572625" y="5367338"/>
          <p14:tracePt t="148265" x="9609138" y="5367338"/>
          <p14:tracePt t="148281" x="9626600" y="5367338"/>
          <p14:tracePt t="148314" x="9626600" y="5322888"/>
          <p14:tracePt t="148331" x="9626600" y="5268913"/>
          <p14:tracePt t="148348" x="9609138" y="5197475"/>
          <p14:tracePt t="148364" x="9563100" y="5116513"/>
          <p14:tracePt t="148381" x="9510713" y="5054600"/>
          <p14:tracePt t="148398" x="9466263" y="5027613"/>
          <p14:tracePt t="148415" x="9439275" y="5018088"/>
          <p14:tracePt t="148431" x="9402763" y="5018088"/>
          <p14:tracePt t="148449" x="9331325" y="5018088"/>
          <p14:tracePt t="148465" x="9277350" y="5062538"/>
          <p14:tracePt t="148481" x="9232900" y="5108575"/>
          <p14:tracePt t="148499" x="9188450" y="5153025"/>
          <p14:tracePt t="148515" x="9170988" y="5180013"/>
          <p14:tracePt t="148531" x="9170988" y="5214938"/>
          <p14:tracePt t="148548" x="9170988" y="5224463"/>
          <p14:tracePt t="148565" x="9170988" y="5232400"/>
          <p14:tracePt t="148581" x="9205913" y="5259388"/>
          <p14:tracePt t="148598" x="9269413" y="5259388"/>
          <p14:tracePt t="148615" x="9340850" y="5268913"/>
          <p14:tracePt t="148631" x="9412288" y="5276850"/>
          <p14:tracePt t="148648" x="9447213" y="5286375"/>
          <p14:tracePt t="148729" x="9466263" y="5286375"/>
          <p14:tracePt t="148753" x="9474200" y="5286375"/>
          <p14:tracePt t="148761" x="9474200" y="5276850"/>
          <p14:tracePt t="148962" x="9491663" y="5276850"/>
          <p14:tracePt t="148969" x="9501188" y="5276850"/>
          <p14:tracePt t="148985" x="9518650" y="5276850"/>
          <p14:tracePt t="148999" x="9528175" y="5276850"/>
          <p14:tracePt t="149015" x="9537700" y="5276850"/>
          <p14:tracePt t="149185" x="9545638" y="5276850"/>
          <p14:tracePt t="149194" x="9563100" y="5295900"/>
          <p14:tracePt t="149202" x="9572625" y="5322888"/>
          <p14:tracePt t="149216" x="9582150" y="5330825"/>
        </p14:tracePtLst>
      </p14:laserTraceLst>
    </p:ext>
  </p:extLs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3582" y="0"/>
            <a:ext cx="10235821" cy="1351722"/>
          </a:xfrm>
        </p:spPr>
        <p:txBody>
          <a:bodyPr/>
          <a:lstStyle/>
          <a:p>
            <a:pPr algn="ctr"/>
            <a:r>
              <a:rPr lang="pt-BR" dirty="0" smtClean="0"/>
              <a:t>Cálculo de hf</a:t>
            </a:r>
            <a:r>
              <a:rPr lang="pt-BR" baseline="-25000" dirty="0" smtClean="0"/>
              <a:t>L</a:t>
            </a:r>
            <a:r>
              <a:rPr lang="pt-BR" dirty="0"/>
              <a:t/>
            </a:r>
            <a:br>
              <a:rPr lang="pt-BR" dirty="0"/>
            </a:br>
            <a:r>
              <a:rPr lang="pt-BR" sz="3200" dirty="0" smtClean="0"/>
              <a:t>Método dos Coeficientes</a:t>
            </a:r>
            <a:endParaRPr lang="pt-BR" sz="3200" baseline="-25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69744" y="1296882"/>
            <a:ext cx="6147821" cy="528259"/>
          </a:xfrm>
        </p:spPr>
        <p:txBody>
          <a:bodyPr numCol="1">
            <a:no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pt-BR" dirty="0" smtClean="0"/>
              <a:t>Tabela de K</a:t>
            </a:r>
            <a:r>
              <a:rPr lang="pt-BR" baseline="-25000" dirty="0" smtClean="0"/>
              <a:t>P</a:t>
            </a:r>
            <a:endParaRPr lang="pt-BR" baseline="-25000" dirty="0"/>
          </a:p>
          <a:p>
            <a:pPr marL="0" indent="0">
              <a:lnSpc>
                <a:spcPct val="100000"/>
              </a:lnSpc>
              <a:buNone/>
            </a:pPr>
            <a:endParaRPr lang="pt-BR" dirty="0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4294967295"/>
          </p:nvPr>
        </p:nvSpPr>
        <p:spPr>
          <a:xfrm>
            <a:off x="0" y="6492875"/>
            <a:ext cx="4727848" cy="365125"/>
          </a:xfrm>
          <a:prstGeom prst="rect">
            <a:avLst/>
          </a:prstGeom>
        </p:spPr>
        <p:txBody>
          <a:bodyPr/>
          <a:lstStyle>
            <a:lvl1pPr>
              <a:defRPr i="1" baseline="0">
                <a:solidFill>
                  <a:srgbClr val="C00000"/>
                </a:solidFill>
              </a:defRPr>
            </a:lvl1pPr>
          </a:lstStyle>
          <a:p>
            <a:r>
              <a:rPr lang="pt-BR" sz="1600" dirty="0"/>
              <a:t>Prof. Fernando Campos Mendonça – ESALQ/USP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>
            <a:lum contrast="20000"/>
          </a:blip>
          <a:srcRect l="1186" t="1607" r="-1186" b="-1588"/>
          <a:stretch/>
        </p:blipFill>
        <p:spPr>
          <a:xfrm>
            <a:off x="1969973" y="1734205"/>
            <a:ext cx="6337292" cy="473216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15458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6324"/>
    </mc:Choice>
    <mc:Fallback xmlns="">
      <p:transition spd="slow" advTm="106324"/>
    </mc:Fallback>
  </mc:AlternateContent>
  <p:timing>
    <p:tnLst>
      <p:par>
        <p:cTn id="1" dur="indefinite" restart="never" nodeType="tmRoot"/>
      </p:par>
    </p:tnLst>
  </p:timing>
  <p:extLst mod="1">
    <p:ext uri="{3A86A75C-4F4B-4683-9AE1-C65F6400EC91}">
      <p14:laserTraceLst xmlns:p14="http://schemas.microsoft.com/office/powerpoint/2010/main">
        <p14:tracePtLst>
          <p14:tracePt t="6156" x="9582150" y="5340350"/>
          <p14:tracePt t="6164" x="9582150" y="5348288"/>
          <p14:tracePt t="6174" x="9582150" y="5384800"/>
          <p14:tracePt t="6190" x="9572625" y="5394325"/>
          <p14:tracePt t="6207" x="9563100" y="5394325"/>
          <p14:tracePt t="6268" x="9555163" y="5375275"/>
          <p14:tracePt t="6284" x="9555163" y="5348288"/>
          <p14:tracePt t="6293" x="9555163" y="5313363"/>
          <p14:tracePt t="6300" x="9555163" y="5286375"/>
          <p14:tracePt t="6309" x="9555163" y="5241925"/>
          <p14:tracePt t="6324" x="9537700" y="5133975"/>
          <p14:tracePt t="6341" x="9537700" y="5108575"/>
          <p14:tracePt t="6357" x="9528175" y="5099050"/>
          <p14:tracePt t="6725" x="9528175" y="5108575"/>
          <p14:tracePt t="6732" x="9528175" y="5116513"/>
          <p14:tracePt t="6741" x="9582150" y="5143500"/>
          <p14:tracePt t="6758" x="9875838" y="5232400"/>
          <p14:tracePt t="6775" x="10144125" y="5295900"/>
          <p14:tracePt t="6791" x="10153650" y="5303838"/>
          <p14:tracePt t="6825" x="10144125" y="5313363"/>
          <p14:tracePt t="6842" x="10109200" y="5313363"/>
          <p14:tracePt t="6858" x="10037763" y="5313363"/>
          <p14:tracePt t="6875" x="10001250" y="5276850"/>
          <p14:tracePt t="6892" x="9947275" y="5197475"/>
          <p14:tracePt t="6909" x="9875838" y="5143500"/>
          <p14:tracePt t="6925" x="9804400" y="5116513"/>
          <p14:tracePt t="6928" x="9732963" y="5072063"/>
          <p14:tracePt t="6942" x="9653588" y="5027613"/>
          <p14:tracePt t="6959" x="9491663" y="4911725"/>
          <p14:tracePt t="6976" x="9224963" y="4741863"/>
          <p14:tracePt t="6992" x="9028113" y="4643438"/>
          <p14:tracePt t="7009" x="8823325" y="4562475"/>
          <p14:tracePt t="7025" x="8599488" y="4510088"/>
          <p14:tracePt t="7042" x="8348663" y="4465638"/>
          <p14:tracePt t="7059" x="8037513" y="4429125"/>
          <p14:tracePt t="7075" x="7634288" y="4402138"/>
          <p14:tracePt t="7092" x="7313613" y="4402138"/>
          <p14:tracePt t="7109" x="7062788" y="4394200"/>
          <p14:tracePt t="7126" x="6875463" y="4394200"/>
          <p14:tracePt t="7142" x="6742113" y="4394200"/>
          <p14:tracePt t="7159" x="6680200" y="4394200"/>
          <p14:tracePt t="7176" x="6661150" y="4394200"/>
          <p14:tracePt t="7232" x="6680200" y="4394200"/>
          <p14:tracePt t="7240" x="6705600" y="4394200"/>
          <p14:tracePt t="7248" x="6751638" y="4394200"/>
          <p14:tracePt t="7259" x="6777038" y="4419600"/>
          <p14:tracePt t="7276" x="6796088" y="4465638"/>
          <p14:tracePt t="7292" x="6796088" y="4510088"/>
          <p14:tracePt t="7309" x="6796088" y="4518025"/>
          <p14:tracePt t="7326" x="6796088" y="4527550"/>
          <p14:tracePt t="7880" x="6777038" y="4510088"/>
          <p14:tracePt t="7888" x="6759575" y="4500563"/>
          <p14:tracePt t="7896" x="6742113" y="4483100"/>
          <p14:tracePt t="7910" x="6715125" y="4473575"/>
          <p14:tracePt t="7928" x="6626225" y="4438650"/>
          <p14:tracePt t="7944" x="6537325" y="4375150"/>
          <p14:tracePt t="7961" x="6456363" y="4295775"/>
          <p14:tracePt t="7977" x="6402388" y="4268788"/>
          <p14:tracePt t="7994" x="6394450" y="4268788"/>
          <p14:tracePt t="8011" x="6367463" y="4241800"/>
          <p14:tracePt t="8027" x="6348413" y="4232275"/>
          <p14:tracePt t="8044" x="6330950" y="4224338"/>
          <p14:tracePt t="8061" x="6251575" y="4205288"/>
          <p14:tracePt t="8077" x="6205538" y="4205288"/>
          <p14:tracePt t="8094" x="6081713" y="4205288"/>
          <p14:tracePt t="8111" x="5867400" y="4205288"/>
          <p14:tracePt t="8128" x="5491163" y="4205288"/>
          <p14:tracePt t="8145" x="5214938" y="4205288"/>
          <p14:tracePt t="8161" x="4956175" y="4197350"/>
          <p14:tracePt t="8177" x="4714875" y="4179888"/>
          <p14:tracePt t="8194" x="4500563" y="4152900"/>
          <p14:tracePt t="8211" x="4322763" y="4116388"/>
          <p14:tracePt t="8227" x="4197350" y="4081463"/>
          <p14:tracePt t="8244" x="4098925" y="4071938"/>
          <p14:tracePt t="8261" x="3990975" y="4037013"/>
          <p14:tracePt t="8278" x="3911600" y="4010025"/>
          <p14:tracePt t="8294" x="3830638" y="3973513"/>
          <p14:tracePt t="8312" x="3776663" y="3946525"/>
          <p14:tracePt t="8328" x="3741738" y="3902075"/>
          <p14:tracePt t="8345" x="3697288" y="3867150"/>
          <p14:tracePt t="8361" x="3643313" y="3822700"/>
          <p14:tracePt t="8378" x="3589338" y="3759200"/>
          <p14:tracePt t="8395" x="3554413" y="3705225"/>
          <p14:tracePt t="8411" x="3536950" y="3687763"/>
          <p14:tracePt t="8428" x="3527425" y="3670300"/>
          <p14:tracePt t="8445" x="3509963" y="3643313"/>
          <p14:tracePt t="8461" x="3490913" y="3625850"/>
          <p14:tracePt t="8478" x="3482975" y="3616325"/>
          <p14:tracePt t="8495" x="3482975" y="3598863"/>
          <p14:tracePt t="8512" x="3482975" y="3554413"/>
          <p14:tracePt t="8529" x="3482975" y="3509963"/>
          <p14:tracePt t="8545" x="3490913" y="3455988"/>
          <p14:tracePt t="8562" x="3509963" y="3429000"/>
          <p14:tracePt t="8578" x="3536950" y="3384550"/>
          <p14:tracePt t="8595" x="3571875" y="3348038"/>
          <p14:tracePt t="8612" x="3581400" y="3348038"/>
          <p14:tracePt t="8645" x="3598863" y="3330575"/>
          <p14:tracePt t="8662" x="3660775" y="3313113"/>
          <p14:tracePt t="8679" x="3705225" y="3303588"/>
          <p14:tracePt t="8696" x="3822700" y="3268663"/>
          <p14:tracePt t="8712" x="3902075" y="3241675"/>
          <p14:tracePt t="8729" x="3956050" y="3224213"/>
          <p14:tracePt t="8745" x="3983038" y="3205163"/>
          <p14:tracePt t="8762" x="4010025" y="3205163"/>
          <p14:tracePt t="8779" x="4054475" y="3179763"/>
          <p14:tracePt t="8796" x="4062413" y="3170238"/>
          <p14:tracePt t="8873" x="4081463" y="3170238"/>
          <p14:tracePt t="8881" x="4089400" y="3170238"/>
          <p14:tracePt t="8897" x="4108450" y="3170238"/>
          <p14:tracePt t="8904" x="4152900" y="3170238"/>
          <p14:tracePt t="8913" x="4170363" y="3170238"/>
          <p14:tracePt t="8929" x="4205288" y="3170238"/>
          <p14:tracePt t="8946" x="4224338" y="3170238"/>
          <p14:tracePt t="8963" x="4259263" y="3170238"/>
          <p14:tracePt t="8979" x="4268788" y="3170238"/>
          <p14:tracePt t="8996" x="4276725" y="3170238"/>
          <p14:tracePt t="9013" x="4286250" y="3170238"/>
          <p14:tracePt t="9029" x="4303713" y="3170238"/>
          <p14:tracePt t="9192" x="4303713" y="3179763"/>
          <p14:tracePt t="9216" x="4295775" y="3197225"/>
          <p14:tracePt t="9224" x="4268788" y="3224213"/>
          <p14:tracePt t="9233" x="4268788" y="3232150"/>
          <p14:tracePt t="9246" x="4259263" y="3241675"/>
          <p14:tracePt t="9263" x="4241800" y="3251200"/>
          <p14:tracePt t="9280" x="4241800" y="3259138"/>
          <p14:tracePt t="9384" x="4232275" y="3259138"/>
          <p14:tracePt t="11636" x="4232275" y="3268663"/>
          <p14:tracePt t="11644" x="4232275" y="3276600"/>
          <p14:tracePt t="12025" x="4232275" y="3286125"/>
          <p14:tracePt t="12216" x="4232275" y="3295650"/>
          <p14:tracePt t="12225" x="4232275" y="3303588"/>
          <p14:tracePt t="12280" x="4241800" y="3322638"/>
          <p14:tracePt t="12288" x="4251325" y="3322638"/>
          <p14:tracePt t="12296" x="4259263" y="3340100"/>
          <p14:tracePt t="12304" x="4259263" y="3348038"/>
          <p14:tracePt t="12318" x="4268788" y="3348038"/>
          <p14:tracePt t="12336" x="4313238" y="3375025"/>
          <p14:tracePt t="12352" x="4357688" y="3394075"/>
          <p14:tracePt t="12369" x="4510088" y="3411538"/>
          <p14:tracePt t="12385" x="4724400" y="3438525"/>
          <p14:tracePt t="12402" x="4991100" y="3455988"/>
          <p14:tracePt t="12418" x="5295900" y="3482975"/>
          <p14:tracePt t="12435" x="5545138" y="3517900"/>
          <p14:tracePt t="12452" x="5705475" y="3536950"/>
          <p14:tracePt t="12468" x="5813425" y="3562350"/>
          <p14:tracePt t="12485" x="5884863" y="3581400"/>
          <p14:tracePt t="12502" x="5946775" y="3598863"/>
          <p14:tracePt t="12519" x="6037263" y="3598863"/>
          <p14:tracePt t="12521" x="6081713" y="3598863"/>
          <p14:tracePt t="12536" x="6153150" y="3598863"/>
          <p14:tracePt t="12552" x="6242050" y="3598863"/>
          <p14:tracePt t="12569" x="6303963" y="3608388"/>
          <p14:tracePt t="12585" x="6340475" y="3608388"/>
          <p14:tracePt t="12603" x="6384925" y="3625850"/>
          <p14:tracePt t="12664" x="6394450" y="3625850"/>
          <p14:tracePt t="12792" x="6394450" y="3616325"/>
          <p14:tracePt t="12800" x="6394450" y="3608388"/>
          <p14:tracePt t="12824" x="6384925" y="3608388"/>
          <p14:tracePt t="12832" x="6375400" y="3608388"/>
          <p14:tracePt t="12840" x="6367463" y="3608388"/>
          <p14:tracePt t="12852" x="6367463" y="3598863"/>
          <p14:tracePt t="12869" x="6348413" y="3598863"/>
          <p14:tracePt t="12905" x="6340475" y="3598863"/>
          <p14:tracePt t="12920" x="6340475" y="3571875"/>
          <p14:tracePt t="12936" x="6330950" y="3562350"/>
          <p14:tracePt t="12953" x="6330950" y="3536950"/>
          <p14:tracePt t="12969" x="6330950" y="3465513"/>
          <p14:tracePt t="12986" x="6330950" y="3419475"/>
          <p14:tracePt t="13003" x="6330950" y="3402013"/>
          <p14:tracePt t="13019" x="6330950" y="3384550"/>
          <p14:tracePt t="13036" x="6330950" y="3375025"/>
          <p14:tracePt t="13053" x="6330950" y="3357563"/>
          <p14:tracePt t="13096" x="6340475" y="3348038"/>
          <p14:tracePt t="13104" x="6348413" y="3340100"/>
          <p14:tracePt t="13112" x="6348413" y="3330575"/>
          <p14:tracePt t="13121" x="6367463" y="3322638"/>
          <p14:tracePt t="13153" x="6375400" y="3313113"/>
          <p14:tracePt t="13176" x="6375400" y="3303588"/>
          <p14:tracePt t="13184" x="6384925" y="3303588"/>
          <p14:tracePt t="13192" x="6394450" y="3295650"/>
          <p14:tracePt t="13204" x="6394450" y="3286125"/>
          <p14:tracePt t="13760" x="6384925" y="3286125"/>
          <p14:tracePt t="13769" x="6375400" y="3286125"/>
          <p14:tracePt t="13792" x="6367463" y="3286125"/>
          <p14:tracePt t="13800" x="6357938" y="3286125"/>
          <p14:tracePt t="14040" x="6367463" y="3286125"/>
          <p14:tracePt t="14048" x="6375400" y="3286125"/>
          <p14:tracePt t="14057" x="6384925" y="3286125"/>
          <p14:tracePt t="14072" x="6411913" y="3295650"/>
          <p14:tracePt t="14128" x="6419850" y="3295650"/>
          <p14:tracePt t="14512" x="6438900" y="3295650"/>
          <p14:tracePt t="14521" x="6446838" y="3295650"/>
          <p14:tracePt t="15028" x="6456363" y="3303588"/>
          <p14:tracePt t="15037" x="6473825" y="3303588"/>
          <p14:tracePt t="15044" x="6500813" y="3303588"/>
          <p14:tracePt t="15057" x="6537325" y="3330575"/>
          <p14:tracePt t="15073" x="6599238" y="3340100"/>
          <p14:tracePt t="15076" x="6670675" y="3340100"/>
          <p14:tracePt t="15090" x="6751638" y="3348038"/>
          <p14:tracePt t="15107" x="6894513" y="3348038"/>
          <p14:tracePt t="15124" x="7000875" y="3348038"/>
          <p14:tracePt t="15140" x="7027863" y="3348038"/>
          <p14:tracePt t="15189" x="7054850" y="3348038"/>
          <p14:tracePt t="15284" x="7062788" y="3348038"/>
          <p14:tracePt t="15316" x="7081838" y="3340100"/>
          <p14:tracePt t="15325" x="7099300" y="3340100"/>
          <p14:tracePt t="15364" x="7116763" y="3340100"/>
          <p14:tracePt t="16164" x="7126288" y="3340100"/>
          <p14:tracePt t="16828" x="7134225" y="3340100"/>
          <p14:tracePt t="16837" x="7143750" y="3340100"/>
          <p14:tracePt t="16844" x="7161213" y="3340100"/>
          <p14:tracePt t="16860" x="7180263" y="3348038"/>
          <p14:tracePt t="16877" x="7197725" y="3348038"/>
          <p14:tracePt t="16893" x="7232650" y="3357563"/>
          <p14:tracePt t="16910" x="7242175" y="3357563"/>
          <p14:tracePt t="16972" x="7242175" y="3348038"/>
          <p14:tracePt t="16980" x="7232650" y="3330575"/>
          <p14:tracePt t="16988" x="7215188" y="3322638"/>
          <p14:tracePt t="16996" x="7205663" y="3313113"/>
          <p14:tracePt t="17010" x="7188200" y="3295650"/>
          <p14:tracePt t="17027" x="7161213" y="3286125"/>
          <p14:tracePt t="17044" x="7081838" y="3259138"/>
          <p14:tracePt t="17061" x="7045325" y="3251200"/>
          <p14:tracePt t="17077" x="6991350" y="3241675"/>
          <p14:tracePt t="17093" x="6848475" y="3224213"/>
          <p14:tracePt t="17110" x="6705600" y="3214688"/>
          <p14:tracePt t="17127" x="6589713" y="3214688"/>
          <p14:tracePt t="17144" x="6483350" y="3214688"/>
          <p14:tracePt t="17161" x="6384925" y="3214688"/>
          <p14:tracePt t="17177" x="6286500" y="3214688"/>
          <p14:tracePt t="17194" x="6197600" y="3214688"/>
          <p14:tracePt t="17211" x="6161088" y="3214688"/>
          <p14:tracePt t="17227" x="6126163" y="3214688"/>
          <p14:tracePt t="17340" x="6134100" y="3214688"/>
          <p14:tracePt t="17356" x="6161088" y="3214688"/>
          <p14:tracePt t="17365" x="6188075" y="3224213"/>
          <p14:tracePt t="17372" x="6215063" y="3224213"/>
          <p14:tracePt t="17381" x="6259513" y="3224213"/>
          <p14:tracePt t="17394" x="6348413" y="3224213"/>
          <p14:tracePt t="17411" x="6537325" y="3224213"/>
          <p14:tracePt t="17428" x="6831013" y="3224213"/>
          <p14:tracePt t="17444" x="7000875" y="3224213"/>
          <p14:tracePt t="17461" x="7089775" y="3224213"/>
          <p14:tracePt t="17478" x="7099300" y="3224213"/>
          <p14:tracePt t="17521" x="7108825" y="3224213"/>
          <p14:tracePt t="17544" x="7126288" y="3224213"/>
          <p14:tracePt t="17552" x="7134225" y="3232150"/>
          <p14:tracePt t="17561" x="7143750" y="3232150"/>
          <p14:tracePt t="17578" x="7161213" y="3241675"/>
          <p14:tracePt t="17594" x="7180263" y="3241675"/>
          <p14:tracePt t="17611" x="7197725" y="3241675"/>
          <p14:tracePt t="17628" x="7224713" y="3241675"/>
          <p14:tracePt t="17645" x="7242175" y="3251200"/>
          <p14:tracePt t="17661" x="7259638" y="3259138"/>
          <p14:tracePt t="17678" x="7286625" y="3268663"/>
          <p14:tracePt t="17696" x="7323138" y="3276600"/>
          <p14:tracePt t="17712" x="7340600" y="3286125"/>
          <p14:tracePt t="17728" x="7348538" y="3303588"/>
          <p14:tracePt t="17745" x="7358063" y="3313113"/>
          <p14:tracePt t="17792" x="7358063" y="3330575"/>
          <p14:tracePt t="17800" x="7358063" y="3340100"/>
          <p14:tracePt t="17812" x="7358063" y="3348038"/>
          <p14:tracePt t="17828" x="7348538" y="3357563"/>
          <p14:tracePt t="17845" x="7331075" y="3375025"/>
          <p14:tracePt t="17862" x="7323138" y="3384550"/>
          <p14:tracePt t="17878" x="7323138" y="3394075"/>
          <p14:tracePt t="17912" x="7304088" y="3394075"/>
          <p14:tracePt t="17928" x="7296150" y="3394075"/>
          <p14:tracePt t="17952" x="7286625" y="3394075"/>
          <p14:tracePt t="17968" x="7269163" y="3394075"/>
          <p14:tracePt t="17984" x="7259638" y="3394075"/>
          <p14:tracePt t="17995" x="7232650" y="3394075"/>
          <p14:tracePt t="18012" x="7224713" y="3394075"/>
          <p14:tracePt t="18029" x="7205663" y="3394075"/>
          <p14:tracePt t="18045" x="7188200" y="3394075"/>
          <p14:tracePt t="18079" x="7170738" y="3394075"/>
          <p14:tracePt t="18096" x="7143750" y="3402013"/>
          <p14:tracePt t="18112" x="7116763" y="3429000"/>
          <p14:tracePt t="18129" x="7099300" y="3429000"/>
          <p14:tracePt t="18224" x="7089775" y="3429000"/>
          <p14:tracePt t="18232" x="7081838" y="3429000"/>
          <p14:tracePt t="18248" x="7072313" y="3429000"/>
          <p14:tracePt t="18256" x="7054850" y="3429000"/>
          <p14:tracePt t="18265" x="7045325" y="3429000"/>
          <p14:tracePt t="18279" x="7010400" y="3429000"/>
          <p14:tracePt t="18296" x="7000875" y="3429000"/>
          <p14:tracePt t="18313" x="6983413" y="3429000"/>
          <p14:tracePt t="18329" x="6973888" y="3429000"/>
          <p14:tracePt t="18346" x="6965950" y="3429000"/>
          <p14:tracePt t="18363" x="6956425" y="3429000"/>
          <p14:tracePt t="18379" x="6938963" y="3419475"/>
          <p14:tracePt t="18688" x="6919913" y="3419475"/>
          <p14:tracePt t="18696" x="6911975" y="3419475"/>
          <p14:tracePt t="18704" x="6902450" y="3419475"/>
          <p14:tracePt t="18714" x="6884988" y="3419475"/>
          <p14:tracePt t="18730" x="6867525" y="3411538"/>
          <p14:tracePt t="18746" x="6848475" y="3411538"/>
          <p14:tracePt t="18780" x="6831013" y="3411538"/>
          <p14:tracePt t="18840" x="6840538" y="3411538"/>
          <p14:tracePt t="19313" x="6840538" y="3419475"/>
          <p14:tracePt t="19328" x="6823075" y="3429000"/>
          <p14:tracePt t="19336" x="6796088" y="3446463"/>
          <p14:tracePt t="19347" x="6769100" y="3465513"/>
          <p14:tracePt t="19364" x="6608763" y="3544888"/>
          <p14:tracePt t="19381" x="6348413" y="3705225"/>
          <p14:tracePt t="19398" x="5956300" y="3929063"/>
          <p14:tracePt t="19414" x="5456238" y="4179888"/>
          <p14:tracePt t="19431" x="4643438" y="4483100"/>
          <p14:tracePt t="19448" x="4160838" y="4616450"/>
          <p14:tracePt t="19464" x="3732213" y="4687888"/>
          <p14:tracePt t="19481" x="3446463" y="4724400"/>
          <p14:tracePt t="19498" x="3241675" y="4724400"/>
          <p14:tracePt t="19514" x="3125788" y="4724400"/>
          <p14:tracePt t="19531" x="3108325" y="4724400"/>
          <p14:tracePt t="19548" x="3062288" y="4714875"/>
          <p14:tracePt t="19565" x="3036888" y="4705350"/>
          <p14:tracePt t="19581" x="2982913" y="4687888"/>
          <p14:tracePt t="19598" x="2946400" y="4679950"/>
          <p14:tracePt t="19615" x="2938463" y="4670425"/>
          <p14:tracePt t="19632" x="2901950" y="4660900"/>
          <p14:tracePt t="19648" x="2894013" y="4643438"/>
          <p14:tracePt t="19665" x="2884488" y="4608513"/>
          <p14:tracePt t="19681" x="2884488" y="4527550"/>
          <p14:tracePt t="19698" x="2884488" y="4473575"/>
          <p14:tracePt t="19715" x="2911475" y="4411663"/>
          <p14:tracePt t="19731" x="2928938" y="4348163"/>
          <p14:tracePt t="19748" x="2973388" y="4286250"/>
          <p14:tracePt t="19765" x="3062288" y="4152900"/>
          <p14:tracePt t="19782" x="3170238" y="4054475"/>
          <p14:tracePt t="19798" x="3295650" y="3965575"/>
          <p14:tracePt t="19816" x="3482975" y="3830638"/>
          <p14:tracePt t="19832" x="3581400" y="3776663"/>
          <p14:tracePt t="19848" x="3705225" y="3751263"/>
          <p14:tracePt t="19865" x="3813175" y="3724275"/>
          <p14:tracePt t="19882" x="3894138" y="3714750"/>
          <p14:tracePt t="19898" x="3965575" y="3714750"/>
          <p14:tracePt t="19915" x="3990975" y="3714750"/>
          <p14:tracePt t="19932" x="4000500" y="3714750"/>
          <p14:tracePt t="19949" x="4027488" y="3714750"/>
          <p14:tracePt t="19965" x="4037013" y="3697288"/>
          <p14:tracePt t="19982" x="4062413" y="3670300"/>
          <p14:tracePt t="19999" x="4098925" y="3633788"/>
          <p14:tracePt t="20440" x="4098925" y="3625850"/>
          <p14:tracePt t="20460" x="4116388" y="3625850"/>
          <p14:tracePt t="20476" x="4143375" y="3625850"/>
          <p14:tracePt t="20484" x="4152900" y="3625850"/>
          <p14:tracePt t="20492" x="4160838" y="3625850"/>
          <p14:tracePt t="20501" x="4179888" y="3625850"/>
          <p14:tracePt t="20517" x="4214813" y="3625850"/>
          <p14:tracePt t="20533" x="4241800" y="3625850"/>
          <p14:tracePt t="20550" x="4276725" y="3625850"/>
          <p14:tracePt t="20566" x="4286250" y="3625850"/>
          <p14:tracePt t="20583" x="4313238" y="3625850"/>
          <p14:tracePt t="20600" x="4330700" y="3625850"/>
          <p14:tracePt t="20716" x="4340225" y="3625850"/>
          <p14:tracePt t="20780" x="4340225" y="3616325"/>
          <p14:tracePt t="20788" x="4340225" y="3608388"/>
          <p14:tracePt t="20956" x="4348163" y="3608388"/>
          <p14:tracePt t="21004" x="4348163" y="3598863"/>
          <p14:tracePt t="21020" x="4348163" y="3581400"/>
          <p14:tracePt t="21028" x="4357688" y="3581400"/>
          <p14:tracePt t="21301" x="4367213" y="3581400"/>
          <p14:tracePt t="21308" x="4375150" y="3581400"/>
          <p14:tracePt t="21318" x="4394200" y="3581400"/>
          <p14:tracePt t="21335" x="4419600" y="3581400"/>
          <p14:tracePt t="21351" x="4456113" y="3581400"/>
          <p14:tracePt t="21368" x="4545013" y="3581400"/>
          <p14:tracePt t="21384" x="4625975" y="3589338"/>
          <p14:tracePt t="21401" x="4697413" y="3589338"/>
          <p14:tracePt t="21418" x="4776788" y="3608388"/>
          <p14:tracePt t="21435" x="4875213" y="3608388"/>
          <p14:tracePt t="21452" x="4938713" y="3608388"/>
          <p14:tracePt t="21468" x="4991100" y="3608388"/>
          <p14:tracePt t="21485" x="5010150" y="3608388"/>
          <p14:tracePt t="21502" x="5027613" y="3608388"/>
          <p14:tracePt t="21684" x="5018088" y="3608388"/>
          <p14:tracePt t="21700" x="5010150" y="3608388"/>
          <p14:tracePt t="21716" x="5000625" y="3608388"/>
          <p14:tracePt t="21724" x="4991100" y="3608388"/>
          <p14:tracePt t="21735" x="4983163" y="3608388"/>
          <p14:tracePt t="21752" x="4965700" y="3608388"/>
          <p14:tracePt t="21768" x="4956175" y="3608388"/>
          <p14:tracePt t="21788" x="4946650" y="3608388"/>
          <p14:tracePt t="21802" x="4929188" y="3608388"/>
          <p14:tracePt t="21819" x="4911725" y="3608388"/>
          <p14:tracePt t="21836" x="4902200" y="3608388"/>
          <p14:tracePt t="21852" x="4894263" y="3608388"/>
          <p14:tracePt t="21940" x="4884738" y="3608388"/>
          <p14:tracePt t="21972" x="4884738" y="3616325"/>
          <p14:tracePt t="22036" x="4884738" y="3633788"/>
          <p14:tracePt t="22044" x="4894263" y="3643313"/>
          <p14:tracePt t="22197" x="4902200" y="3643313"/>
          <p14:tracePt t="22205" x="4911725" y="3643313"/>
          <p14:tracePt t="22212" x="4929188" y="3643313"/>
          <p14:tracePt t="22221" x="4956175" y="3643313"/>
          <p14:tracePt t="22237" x="5045075" y="3643313"/>
          <p14:tracePt t="22253" x="5232400" y="3643313"/>
          <p14:tracePt t="22270" x="5500688" y="3643313"/>
          <p14:tracePt t="22286" x="5732463" y="3643313"/>
          <p14:tracePt t="22303" x="5991225" y="3643313"/>
          <p14:tracePt t="22320" x="6205538" y="3643313"/>
          <p14:tracePt t="22336" x="6375400" y="3643313"/>
          <p14:tracePt t="22353" x="6483350" y="3643313"/>
          <p14:tracePt t="22370" x="6581775" y="3643313"/>
          <p14:tracePt t="22386" x="6661150" y="3643313"/>
          <p14:tracePt t="22404" x="6813550" y="3643313"/>
          <p14:tracePt t="22420" x="6875463" y="3643313"/>
          <p14:tracePt t="22437" x="6902450" y="3643313"/>
          <p14:tracePt t="22453" x="6938963" y="3643313"/>
          <p14:tracePt t="22470" x="6956425" y="3643313"/>
          <p14:tracePt t="22487" x="6983413" y="3643313"/>
          <p14:tracePt t="22503" x="7027863" y="3643313"/>
          <p14:tracePt t="22520" x="7081838" y="3643313"/>
          <p14:tracePt t="22537" x="7134225" y="3643313"/>
          <p14:tracePt t="22554" x="7153275" y="3643313"/>
          <p14:tracePt t="22570" x="7180263" y="3633788"/>
          <p14:tracePt t="22588" x="7197725" y="3633788"/>
          <p14:tracePt t="22604" x="7251700" y="3608388"/>
          <p14:tracePt t="22620" x="7331075" y="3571875"/>
          <p14:tracePt t="22637" x="7402513" y="3554413"/>
          <p14:tracePt t="22654" x="7510463" y="3527425"/>
          <p14:tracePt t="22670" x="7653338" y="3509963"/>
          <p14:tracePt t="22687" x="7777163" y="3490913"/>
          <p14:tracePt t="22704" x="7875588" y="3482975"/>
          <p14:tracePt t="22721" x="7912100" y="3482975"/>
          <p14:tracePt t="22738" x="7929563" y="3482975"/>
          <p14:tracePt t="22754" x="7939088" y="3482975"/>
          <p14:tracePt t="22771" x="7956550" y="3482975"/>
          <p14:tracePt t="22788" x="7991475" y="3482975"/>
          <p14:tracePt t="22900" x="8001000" y="3482975"/>
          <p14:tracePt t="23140" x="8010525" y="3482975"/>
          <p14:tracePt t="23268" x="8018463" y="3490913"/>
          <p14:tracePt t="23276" x="8018463" y="3500438"/>
          <p14:tracePt t="23300" x="8018463" y="3509963"/>
          <p14:tracePt t="23317" x="8018463" y="3517900"/>
          <p14:tracePt t="23324" x="8018463" y="3527425"/>
          <p14:tracePt t="23338" x="8018463" y="3536950"/>
          <p14:tracePt t="23355" x="8018463" y="3544888"/>
          <p14:tracePt t="23372" x="8018463" y="3562350"/>
          <p14:tracePt t="23624" x="8027988" y="3554413"/>
          <p14:tracePt t="23632" x="8037513" y="3554413"/>
          <p14:tracePt t="23656" x="8054975" y="3544888"/>
          <p14:tracePt t="23665" x="8062913" y="3536950"/>
          <p14:tracePt t="23672" x="8089900" y="3527425"/>
          <p14:tracePt t="23689" x="8126413" y="3517900"/>
          <p14:tracePt t="23705" x="8224838" y="3473450"/>
          <p14:tracePt t="23722" x="8296275" y="3438525"/>
          <p14:tracePt t="23739" x="8367713" y="3411538"/>
          <p14:tracePt t="23755" x="8518525" y="3367088"/>
          <p14:tracePt t="23772" x="8670925" y="3340100"/>
          <p14:tracePt t="23789" x="8813800" y="3303588"/>
          <p14:tracePt t="23805" x="8875713" y="3286125"/>
          <p14:tracePt t="23822" x="8902700" y="3268663"/>
          <p14:tracePt t="23840" x="8920163" y="3268663"/>
          <p14:tracePt t="23873" x="8947150" y="3241675"/>
          <p14:tracePt t="23889" x="8966200" y="3205163"/>
          <p14:tracePt t="23906" x="9001125" y="3179763"/>
          <p14:tracePt t="23922" x="9010650" y="3179763"/>
          <p14:tracePt t="23960" x="9018588" y="3187700"/>
          <p14:tracePt t="23973" x="9018588" y="3214688"/>
          <p14:tracePt t="23989" x="9018588" y="3224213"/>
          <p14:tracePt t="24352" x="9018588" y="3232150"/>
          <p14:tracePt t="24360" x="9010650" y="3232150"/>
          <p14:tracePt t="24368" x="8991600" y="3241675"/>
          <p14:tracePt t="24376" x="8966200" y="3241675"/>
          <p14:tracePt t="24390" x="8947150" y="3241675"/>
          <p14:tracePt t="24408" x="8894763" y="3251200"/>
          <p14:tracePt t="24424" x="8823325" y="3295650"/>
          <p14:tracePt t="24440" x="8732838" y="3330575"/>
          <p14:tracePt t="24457" x="8599488" y="3402013"/>
          <p14:tracePt t="24474" x="8447088" y="3473450"/>
          <p14:tracePt t="24491" x="8296275" y="3544888"/>
          <p14:tracePt t="24507" x="8153400" y="3598863"/>
          <p14:tracePt t="24523" x="8010525" y="3652838"/>
          <p14:tracePt t="24540" x="7867650" y="3705225"/>
          <p14:tracePt t="24557" x="7715250" y="3759200"/>
          <p14:tracePt t="24574" x="7562850" y="3776663"/>
          <p14:tracePt t="24590" x="7367588" y="3786188"/>
          <p14:tracePt t="24608" x="7108825" y="3786188"/>
          <p14:tracePt t="24624" x="6965950" y="3795713"/>
          <p14:tracePt t="24640" x="6867525" y="3795713"/>
          <p14:tracePt t="24657" x="6777038" y="3803650"/>
          <p14:tracePt t="24674" x="6742113" y="3803650"/>
          <p14:tracePt t="24691" x="6715125" y="3803650"/>
          <p14:tracePt t="24707" x="6705600" y="3803650"/>
          <p14:tracePt t="24724" x="6680200" y="3803650"/>
          <p14:tracePt t="24741" x="6670675" y="3803650"/>
          <p14:tracePt t="24757" x="6653213" y="3803650"/>
          <p14:tracePt t="24777" x="6634163" y="3803650"/>
          <p14:tracePt t="24791" x="6626225" y="3803650"/>
          <p14:tracePt t="24808" x="6572250" y="3776663"/>
          <p14:tracePt t="24824" x="6527800" y="3776663"/>
          <p14:tracePt t="24841" x="6456363" y="3759200"/>
          <p14:tracePt t="24857" x="6394450" y="3732213"/>
          <p14:tracePt t="24874" x="6357938" y="3724275"/>
          <p14:tracePt t="24891" x="6330950" y="3705225"/>
          <p14:tracePt t="24924" x="6330950" y="3687763"/>
          <p14:tracePt t="24957" x="6323013" y="3679825"/>
          <p14:tracePt t="24975" x="6303963" y="3652838"/>
          <p14:tracePt t="24991" x="6303963" y="3643313"/>
          <p14:tracePt t="25008" x="6303963" y="3625850"/>
          <p14:tracePt t="25024" x="6303963" y="3616325"/>
          <p14:tracePt t="25200" x="6303963" y="3608388"/>
          <p14:tracePt t="25208" x="6303963" y="3598863"/>
          <p14:tracePt t="25240" x="6303963" y="3608388"/>
          <p14:tracePt t="25248" x="6303963" y="3616325"/>
          <p14:tracePt t="25329" x="6323013" y="3616325"/>
          <p14:tracePt t="25344" x="6330950" y="3616325"/>
          <p14:tracePt t="25360" x="6348413" y="3616325"/>
          <p14:tracePt t="25368" x="6367463" y="3616325"/>
          <p14:tracePt t="25376" x="6375400" y="3616325"/>
          <p14:tracePt t="25392" x="6411913" y="3616325"/>
          <p14:tracePt t="25408" x="6419850" y="3616325"/>
          <p14:tracePt t="25425" x="6446838" y="3616325"/>
          <p14:tracePt t="25442" x="6473825" y="3616325"/>
          <p14:tracePt t="25458" x="6500813" y="3616325"/>
          <p14:tracePt t="25475" x="6545263" y="3616325"/>
          <p14:tracePt t="25492" x="6581775" y="3616325"/>
          <p14:tracePt t="25509" x="6599238" y="3616325"/>
          <p14:tracePt t="25525" x="6608763" y="3616325"/>
          <p14:tracePt t="25542" x="6643688" y="3616325"/>
          <p14:tracePt t="25559" x="6661150" y="3616325"/>
          <p14:tracePt t="25576" x="6715125" y="3616325"/>
          <p14:tracePt t="25592" x="6742113" y="3616325"/>
          <p14:tracePt t="25609" x="6769100" y="3616325"/>
          <p14:tracePt t="25625" x="6786563" y="3616325"/>
          <p14:tracePt t="25642" x="6813550" y="3616325"/>
          <p14:tracePt t="25659" x="6840538" y="3616325"/>
          <p14:tracePt t="25676" x="6858000" y="3616325"/>
          <p14:tracePt t="25692" x="6867525" y="3616325"/>
          <p14:tracePt t="26000" x="6884988" y="3616325"/>
          <p14:tracePt t="26032" x="6902450" y="3616325"/>
          <p14:tracePt t="26040" x="6902450" y="3625850"/>
          <p14:tracePt t="26064" x="6911975" y="3625850"/>
          <p14:tracePt t="26161" x="6919913" y="3625850"/>
          <p14:tracePt t="26384" x="6929438" y="3625850"/>
          <p14:tracePt t="26892" x="6938963" y="3625850"/>
          <p14:tracePt t="26908" x="6956425" y="3643313"/>
          <p14:tracePt t="26940" x="6973888" y="3643313"/>
          <p14:tracePt t="26948" x="6983413" y="3643313"/>
          <p14:tracePt t="27461" x="6973888" y="3643313"/>
          <p14:tracePt t="27468" x="6965950" y="3643313"/>
          <p14:tracePt t="27484" x="6946900" y="3643313"/>
          <p14:tracePt t="27495" x="6938963" y="3643313"/>
          <p14:tracePt t="27512" x="6894513" y="3643313"/>
          <p14:tracePt t="27529" x="6848475" y="3643313"/>
          <p14:tracePt t="27546" x="6796088" y="3643313"/>
          <p14:tracePt t="27563" x="6751638" y="3633788"/>
          <p14:tracePt t="27580" x="6680200" y="3625850"/>
          <p14:tracePt t="27596" x="6626225" y="3616325"/>
          <p14:tracePt t="27613" x="6581775" y="3616325"/>
          <p14:tracePt t="27629" x="6554788" y="3616325"/>
          <p14:tracePt t="27646" x="6527800" y="3598863"/>
          <p14:tracePt t="27662" x="6473825" y="3589338"/>
          <p14:tracePt t="27679" x="6438900" y="3589338"/>
          <p14:tracePt t="27696" x="6419850" y="3581400"/>
          <p14:tracePt t="27712" x="6402388" y="3581400"/>
          <p14:tracePt t="27729" x="6375400" y="3581400"/>
          <p14:tracePt t="27732" x="6367463" y="3581400"/>
          <p14:tracePt t="27746" x="6357938" y="3581400"/>
          <p14:tracePt t="27763" x="6330950" y="3581400"/>
          <p14:tracePt t="27780" x="6313488" y="3581400"/>
          <p14:tracePt t="27796" x="6276975" y="3581400"/>
          <p14:tracePt t="27813" x="6259513" y="3581400"/>
          <p14:tracePt t="27830" x="6232525" y="3581400"/>
          <p14:tracePt t="27847" x="6224588" y="3581400"/>
          <p14:tracePt t="27863" x="6197600" y="3581400"/>
          <p14:tracePt t="27880" x="6188075" y="3581400"/>
          <p14:tracePt t="27896" x="6170613" y="3581400"/>
          <p14:tracePt t="27930" x="6153150" y="3581400"/>
          <p14:tracePt t="28084" x="6161088" y="3581400"/>
          <p14:tracePt t="28092" x="6188075" y="3581400"/>
          <p14:tracePt t="28100" x="6215063" y="3581400"/>
          <p14:tracePt t="28114" x="6269038" y="3581400"/>
          <p14:tracePt t="28130" x="6348413" y="3581400"/>
          <p14:tracePt t="28148" x="6438900" y="3581400"/>
          <p14:tracePt t="28164" x="6483350" y="3581400"/>
          <p14:tracePt t="28180" x="6518275" y="3581400"/>
          <p14:tracePt t="28197" x="6545263" y="3581400"/>
          <p14:tracePt t="28214" x="6572250" y="3581400"/>
          <p14:tracePt t="28231" x="6581775" y="3581400"/>
          <p14:tracePt t="28247" x="6589713" y="3581400"/>
          <p14:tracePt t="28268" x="6599238" y="3581400"/>
          <p14:tracePt t="28428" x="6581775" y="3581400"/>
          <p14:tracePt t="28436" x="6554788" y="3589338"/>
          <p14:tracePt t="28447" x="6537325" y="3589338"/>
          <p14:tracePt t="28464" x="6438900" y="3608388"/>
          <p14:tracePt t="28481" x="6296025" y="3625850"/>
          <p14:tracePt t="28498" x="6126163" y="3660775"/>
          <p14:tracePt t="28515" x="5973763" y="3679825"/>
          <p14:tracePt t="28532" x="5795963" y="3697288"/>
          <p14:tracePt t="28548" x="5661025" y="3697288"/>
          <p14:tracePt t="28565" x="5483225" y="3697288"/>
          <p14:tracePt t="28582" x="5295900" y="3697288"/>
          <p14:tracePt t="28597" x="5133975" y="3705225"/>
          <p14:tracePt t="28614" x="5018088" y="3705225"/>
          <p14:tracePt t="28631" x="4938713" y="3714750"/>
          <p14:tracePt t="28648" x="4875213" y="3724275"/>
          <p14:tracePt t="28664" x="4822825" y="3741738"/>
          <p14:tracePt t="28681" x="4741863" y="3751263"/>
          <p14:tracePt t="28698" x="4643438" y="3751263"/>
          <p14:tracePt t="28715" x="4554538" y="3751263"/>
          <p14:tracePt t="28732" x="4402138" y="3751263"/>
          <p14:tracePt t="28748" x="4330700" y="3751263"/>
          <p14:tracePt t="28765" x="4268788" y="3751263"/>
          <p14:tracePt t="28781" x="4214813" y="3751263"/>
          <p14:tracePt t="28798" x="4152900" y="3751263"/>
          <p14:tracePt t="28815" x="4089400" y="3751263"/>
          <p14:tracePt t="28831" x="4027488" y="3732213"/>
          <p14:tracePt t="28848" x="3973513" y="3724275"/>
          <p14:tracePt t="28865" x="3956050" y="3724275"/>
          <p14:tracePt t="28881" x="3929063" y="3705225"/>
          <p14:tracePt t="29164" x="3919538" y="3697288"/>
          <p14:tracePt t="29196" x="3919538" y="3679825"/>
          <p14:tracePt t="29212" x="3938588" y="3652838"/>
          <p14:tracePt t="29220" x="3938588" y="3643313"/>
          <p14:tracePt t="29233" x="3946525" y="3633788"/>
          <p14:tracePt t="29249" x="3973513" y="3598863"/>
          <p14:tracePt t="29266" x="3973513" y="3571875"/>
          <p14:tracePt t="29282" x="3983038" y="3562350"/>
          <p14:tracePt t="29299" x="3990975" y="3554413"/>
          <p14:tracePt t="29333" x="4017963" y="3536950"/>
          <p14:tracePt t="29349" x="4037013" y="3536950"/>
          <p14:tracePt t="29366" x="4071938" y="3527425"/>
          <p14:tracePt t="29383" x="4089400" y="3527425"/>
          <p14:tracePt t="29400" x="4108450" y="3527425"/>
          <p14:tracePt t="29416" x="4116388" y="3527425"/>
          <p14:tracePt t="29456" x="4133850" y="3527425"/>
          <p14:tracePt t="29466" x="4143375" y="3527425"/>
          <p14:tracePt t="29520" x="4152900" y="3527425"/>
          <p14:tracePt t="29648" x="4160838" y="3527425"/>
          <p14:tracePt t="29656" x="4170363" y="3527425"/>
          <p14:tracePt t="29667" x="4179888" y="3536950"/>
          <p14:tracePt t="29696" x="4179888" y="3544888"/>
          <p14:tracePt t="29728" x="4187825" y="3554413"/>
          <p14:tracePt t="29744" x="4197350" y="3562350"/>
          <p14:tracePt t="29920" x="4205288" y="3571875"/>
          <p14:tracePt t="29928" x="4205288" y="3581400"/>
          <p14:tracePt t="29944" x="4214813" y="3581400"/>
          <p14:tracePt t="29960" x="4232275" y="3589338"/>
          <p14:tracePt t="29969" x="4251325" y="3589338"/>
          <p14:tracePt t="29984" x="4259263" y="3589338"/>
          <p14:tracePt t="30000" x="4295775" y="3589338"/>
          <p14:tracePt t="30017" x="4303713" y="3589338"/>
          <p14:tracePt t="30033" x="4348163" y="3589338"/>
          <p14:tracePt t="30050" x="4367213" y="3589338"/>
          <p14:tracePt t="30067" x="4402138" y="3589338"/>
          <p14:tracePt t="30084" x="4411663" y="3589338"/>
          <p14:tracePt t="30100" x="4429125" y="3589338"/>
          <p14:tracePt t="30117" x="4438650" y="3589338"/>
          <p14:tracePt t="30134" x="4446588" y="3589338"/>
          <p14:tracePt t="30632" x="4465638" y="3598863"/>
          <p14:tracePt t="30640" x="4473575" y="3608388"/>
          <p14:tracePt t="30651" x="4527550" y="3616325"/>
          <p14:tracePt t="30668" x="4572000" y="3633788"/>
          <p14:tracePt t="30685" x="4714875" y="3652838"/>
          <p14:tracePt t="30701" x="4902200" y="3697288"/>
          <p14:tracePt t="30718" x="5072063" y="3714750"/>
          <p14:tracePt t="30735" x="5187950" y="3714750"/>
          <p14:tracePt t="30751" x="5241925" y="3714750"/>
          <p14:tracePt t="30768" x="5276850" y="3714750"/>
          <p14:tracePt t="30785" x="5313363" y="3714750"/>
          <p14:tracePt t="30801" x="5357813" y="3714750"/>
          <p14:tracePt t="30819" x="5419725" y="3714750"/>
          <p14:tracePt t="30835" x="5473700" y="3714750"/>
          <p14:tracePt t="30852" x="5483225" y="3714750"/>
          <p14:tracePt t="30868" x="5491163" y="3714750"/>
          <p14:tracePt t="31032" x="5491163" y="3697288"/>
          <p14:tracePt t="31176" x="5500688" y="3687763"/>
          <p14:tracePt t="31192" x="5510213" y="3687763"/>
          <p14:tracePt t="31200" x="5527675" y="3687763"/>
          <p14:tracePt t="31208" x="5562600" y="3705225"/>
          <p14:tracePt t="31219" x="5589588" y="3714750"/>
          <p14:tracePt t="31236" x="5634038" y="3724275"/>
          <p14:tracePt t="31253" x="5715000" y="3732213"/>
          <p14:tracePt t="31270" x="5848350" y="3741738"/>
          <p14:tracePt t="31272" x="5929313" y="3741738"/>
          <p14:tracePt t="31286" x="6010275" y="3741738"/>
          <p14:tracePt t="31303" x="6224588" y="3741738"/>
          <p14:tracePt t="31319" x="6688138" y="3741738"/>
          <p14:tracePt t="31336" x="7010400" y="3741738"/>
          <p14:tracePt t="31352" x="7251700" y="3741738"/>
          <p14:tracePt t="31369" x="7446963" y="3741738"/>
          <p14:tracePt t="31386" x="7589838" y="3741738"/>
          <p14:tracePt t="31402" x="7705725" y="3741738"/>
          <p14:tracePt t="31419" x="7813675" y="3741738"/>
          <p14:tracePt t="31436" x="7902575" y="3768725"/>
          <p14:tracePt t="31453" x="7983538" y="3776663"/>
          <p14:tracePt t="31469" x="8054975" y="3803650"/>
          <p14:tracePt t="31486" x="8108950" y="3822700"/>
          <p14:tracePt t="31503" x="8143875" y="3857625"/>
          <p14:tracePt t="31520" x="8180388" y="3875088"/>
          <p14:tracePt t="31537" x="8215313" y="3902075"/>
          <p14:tracePt t="31553" x="8232775" y="3902075"/>
          <p14:tracePt t="31569" x="8259763" y="3919538"/>
          <p14:tracePt t="31656" x="8269288" y="3919538"/>
          <p14:tracePt t="31672" x="8259763" y="3911600"/>
          <p14:tracePt t="31680" x="8251825" y="3894138"/>
          <p14:tracePt t="31689" x="8251825" y="3875088"/>
          <p14:tracePt t="31703" x="8232775" y="3803650"/>
          <p14:tracePt t="31720" x="8232775" y="3741738"/>
          <p14:tracePt t="31736" x="8232775" y="3670300"/>
          <p14:tracePt t="31753" x="8232775" y="3598863"/>
          <p14:tracePt t="31770" x="8296275" y="3517900"/>
          <p14:tracePt t="31786" x="8367713" y="3446463"/>
          <p14:tracePt t="31803" x="8429625" y="3419475"/>
          <p14:tracePt t="31820" x="8510588" y="3394075"/>
          <p14:tracePt t="31837" x="8609013" y="3375025"/>
          <p14:tracePt t="31853" x="8705850" y="3367088"/>
          <p14:tracePt t="31870" x="8813800" y="3367088"/>
          <p14:tracePt t="31887" x="8939213" y="3367088"/>
          <p14:tracePt t="31904" x="9001125" y="3367088"/>
          <p14:tracePt t="31920" x="9055100" y="3367088"/>
          <p14:tracePt t="31937" x="9082088" y="3367088"/>
          <p14:tracePt t="31953" x="9109075" y="3384550"/>
          <p14:tracePt t="31970" x="9126538" y="3429000"/>
          <p14:tracePt t="31987" x="9126538" y="3490913"/>
          <p14:tracePt t="32003" x="9126538" y="3536950"/>
          <p14:tracePt t="32020" x="9126538" y="3598863"/>
          <p14:tracePt t="32037" x="9126538" y="3670300"/>
          <p14:tracePt t="32054" x="9109075" y="3751263"/>
          <p14:tracePt t="32071" x="9037638" y="3813175"/>
          <p14:tracePt t="32088" x="8848725" y="3875088"/>
          <p14:tracePt t="32105" x="8705850" y="3884613"/>
          <p14:tracePt t="32121" x="8582025" y="3848100"/>
          <p14:tracePt t="32138" x="8501063" y="3732213"/>
          <p14:tracePt t="32154" x="8466138" y="3527425"/>
          <p14:tracePt t="32171" x="8456613" y="3357563"/>
          <p14:tracePt t="32188" x="8474075" y="3268663"/>
          <p14:tracePt t="32204" x="8518525" y="3197225"/>
          <p14:tracePt t="32221" x="8599488" y="3170238"/>
          <p14:tracePt t="32237" x="8724900" y="3160713"/>
          <p14:tracePt t="32254" x="8885238" y="3197225"/>
          <p14:tracePt t="32271" x="9037638" y="3322638"/>
          <p14:tracePt t="32288" x="9153525" y="3465513"/>
          <p14:tracePt t="32304" x="9224963" y="3616325"/>
          <p14:tracePt t="32321" x="9251950" y="3724275"/>
          <p14:tracePt t="32337" x="9259888" y="3768725"/>
          <p14:tracePt t="32354" x="9259888" y="3786188"/>
          <p14:tracePt t="32371" x="9180513" y="3813175"/>
          <p14:tracePt t="32388" x="9072563" y="3803650"/>
          <p14:tracePt t="32404" x="8885238" y="3724275"/>
          <p14:tracePt t="32421" x="8697913" y="3581400"/>
          <p14:tracePt t="32438" x="8562975" y="3455988"/>
          <p14:tracePt t="32454" x="8545513" y="3402013"/>
          <p14:tracePt t="32471" x="8545513" y="3375025"/>
          <p14:tracePt t="32488" x="8626475" y="3375025"/>
          <p14:tracePt t="32504" x="8777288" y="3375025"/>
          <p14:tracePt t="32521" x="8920163" y="3446463"/>
          <p14:tracePt t="32538" x="9055100" y="3571875"/>
          <p14:tracePt t="32555" x="9188450" y="3795713"/>
          <p14:tracePt t="32572" x="9215438" y="3902075"/>
          <p14:tracePt t="32588" x="9224963" y="3983038"/>
          <p14:tracePt t="32605" x="9205913" y="4027488"/>
          <p14:tracePt t="32621" x="9144000" y="4054475"/>
          <p14:tracePt t="32638" x="9028113" y="4062413"/>
          <p14:tracePt t="32655" x="8867775" y="3965575"/>
          <p14:tracePt t="32672" x="8715375" y="3822700"/>
          <p14:tracePt t="32688" x="8653463" y="3714750"/>
          <p14:tracePt t="32705" x="8653463" y="3687763"/>
          <p14:tracePt t="32722" x="8680450" y="3670300"/>
          <p14:tracePt t="32738" x="8769350" y="3705225"/>
          <p14:tracePt t="32756" x="8956675" y="3867150"/>
          <p14:tracePt t="32772" x="9037638" y="3990975"/>
          <p14:tracePt t="32788" x="9045575" y="4108450"/>
          <p14:tracePt t="32805" x="9045575" y="4125913"/>
          <p14:tracePt t="32822" x="9018588" y="4125913"/>
          <p14:tracePt t="32838" x="8966200" y="4081463"/>
          <p14:tracePt t="32855" x="8947150" y="4000500"/>
          <p14:tracePt t="32872" x="8939213" y="3768725"/>
          <p14:tracePt t="32889" x="8939213" y="3643313"/>
          <p14:tracePt t="32905" x="8939213" y="3625850"/>
          <p14:tracePt t="32940" x="8939213" y="3633788"/>
          <p14:tracePt t="32956" x="8939213" y="3687763"/>
          <p14:tracePt t="32972" x="8939213" y="3741738"/>
          <p14:tracePt t="32989" x="8939213" y="3786188"/>
          <p14:tracePt t="33005" x="8939213" y="3795713"/>
          <p14:tracePt t="33052" x="8939213" y="3786188"/>
          <p14:tracePt t="33060" x="8939213" y="3768725"/>
          <p14:tracePt t="33073" x="8947150" y="3741738"/>
          <p14:tracePt t="33089" x="8974138" y="3687763"/>
          <p14:tracePt t="33106" x="8991600" y="3670300"/>
          <p14:tracePt t="33122" x="9001125" y="3670300"/>
          <p14:tracePt t="33140" x="9018588" y="3652838"/>
          <p14:tracePt t="33156" x="9028113" y="3652838"/>
          <p14:tracePt t="33260" x="9037638" y="3660775"/>
          <p14:tracePt t="33284" x="9028113" y="3660775"/>
          <p14:tracePt t="33404" x="9001125" y="3660775"/>
          <p14:tracePt t="33412" x="8991600" y="3660775"/>
          <p14:tracePt t="33436" x="8983663" y="3652838"/>
          <p14:tracePt t="33452" x="8966200" y="3625850"/>
          <p14:tracePt t="33460" x="8966200" y="3616325"/>
          <p14:tracePt t="33473" x="8956675" y="3589338"/>
          <p14:tracePt t="33489" x="8947150" y="3544888"/>
          <p14:tracePt t="33506" x="8929688" y="3517900"/>
          <p14:tracePt t="33523" x="8920163" y="3473450"/>
          <p14:tracePt t="33540" x="8920163" y="3446463"/>
          <p14:tracePt t="33557" x="8920163" y="3438525"/>
          <p14:tracePt t="33676" x="8902700" y="3438525"/>
          <p14:tracePt t="33684" x="8894763" y="3438525"/>
          <p14:tracePt t="33693" x="8885238" y="3438525"/>
          <p14:tracePt t="33740" x="8875713" y="3438525"/>
          <p14:tracePt t="33773" x="8867775" y="3438525"/>
          <p14:tracePt t="33788" x="8858250" y="3455988"/>
          <p14:tracePt t="33804" x="8848725" y="3465513"/>
          <p14:tracePt t="33828" x="8840788" y="3465513"/>
          <p14:tracePt t="33844" x="8831263" y="3473450"/>
          <p14:tracePt t="33852" x="8813800" y="3473450"/>
          <p14:tracePt t="33860" x="8796338" y="3473450"/>
          <p14:tracePt t="33874" x="8769350" y="3473450"/>
          <p14:tracePt t="33890" x="8724900" y="3482975"/>
          <p14:tracePt t="33908" x="8609013" y="3509963"/>
          <p14:tracePt t="33924" x="8491538" y="3536950"/>
          <p14:tracePt t="33940" x="8367713" y="3554413"/>
          <p14:tracePt t="33957" x="8251825" y="3562350"/>
          <p14:tracePt t="33974" x="8126413" y="3562350"/>
          <p14:tracePt t="33990" x="8027988" y="3562350"/>
          <p14:tracePt t="34007" x="7956550" y="3562350"/>
          <p14:tracePt t="34024" x="7920038" y="3544888"/>
          <p14:tracePt t="34040" x="7875588" y="3517900"/>
          <p14:tracePt t="34057" x="7823200" y="3490913"/>
          <p14:tracePt t="34074" x="7759700" y="3455988"/>
          <p14:tracePt t="34091" x="7688263" y="3429000"/>
          <p14:tracePt t="34108" x="7581900" y="3411538"/>
          <p14:tracePt t="34124" x="7518400" y="3411538"/>
          <p14:tracePt t="34141" x="7446963" y="3402013"/>
          <p14:tracePt t="34157" x="7402513" y="3394075"/>
          <p14:tracePt t="34174" x="7323138" y="3384550"/>
          <p14:tracePt t="34191" x="7259638" y="3384550"/>
          <p14:tracePt t="34208" x="7188200" y="3384550"/>
          <p14:tracePt t="34224" x="7134225" y="3384550"/>
          <p14:tracePt t="34241" x="7108825" y="3384550"/>
          <p14:tracePt t="34258" x="7089775" y="3384550"/>
          <p14:tracePt t="34274" x="7081838" y="3384550"/>
          <p14:tracePt t="34292" x="7062788" y="3367088"/>
          <p14:tracePt t="34308" x="7045325" y="3367088"/>
          <p14:tracePt t="34396" x="7037388" y="3367088"/>
          <p14:tracePt t="34596" x="7062788" y="3367088"/>
          <p14:tracePt t="34604" x="7099300" y="3367088"/>
          <p14:tracePt t="34612" x="7153275" y="3367088"/>
          <p14:tracePt t="34625" x="7180263" y="3357563"/>
          <p14:tracePt t="34642" x="7323138" y="3340100"/>
          <p14:tracePt t="34659" x="7589838" y="3295650"/>
          <p14:tracePt t="34676" x="7661275" y="3286125"/>
          <p14:tracePt t="34693" x="7848600" y="3268663"/>
          <p14:tracePt t="34709" x="7912100" y="3251200"/>
          <p14:tracePt t="34725" x="7991475" y="3224213"/>
          <p14:tracePt t="34742" x="8072438" y="3214688"/>
          <p14:tracePt t="34759" x="8126413" y="3205163"/>
          <p14:tracePt t="34776" x="8153400" y="3205163"/>
          <p14:tracePt t="34792" x="8170863" y="3205163"/>
          <p14:tracePt t="34795" x="8197850" y="3205163"/>
          <p14:tracePt t="34809" x="8215313" y="3205163"/>
          <p14:tracePt t="34826" x="8232775" y="3205163"/>
          <p14:tracePt t="34843" x="8269288" y="3224213"/>
          <p14:tracePt t="34859" x="8331200" y="3241675"/>
          <p14:tracePt t="34876" x="8375650" y="3259138"/>
          <p14:tracePt t="34892" x="8412163" y="3268663"/>
          <p14:tracePt t="34909" x="8466138" y="3286125"/>
          <p14:tracePt t="34926" x="8537575" y="3295650"/>
          <p14:tracePt t="34943" x="8555038" y="3303588"/>
          <p14:tracePt t="34959" x="8572500" y="3303588"/>
          <p14:tracePt t="34976" x="8582025" y="3303588"/>
          <p14:tracePt t="34992" x="8616950" y="3303588"/>
          <p14:tracePt t="35205" x="8609013" y="3303588"/>
          <p14:tracePt t="35220" x="8599488" y="3303588"/>
          <p14:tracePt t="35228" x="8589963" y="3303588"/>
          <p14:tracePt t="35236" x="8582025" y="3303588"/>
          <p14:tracePt t="35260" x="8572500" y="3303588"/>
          <p14:tracePt t="35268" x="8562975" y="3303588"/>
          <p14:tracePt t="35276" x="8537575" y="3303588"/>
          <p14:tracePt t="35293" x="8528050" y="3303588"/>
          <p14:tracePt t="35310" x="8491538" y="3295650"/>
          <p14:tracePt t="35327" x="8491538" y="3276600"/>
          <p14:tracePt t="35344" x="8466138" y="3241675"/>
          <p14:tracePt t="35360" x="8456613" y="3214688"/>
          <p14:tracePt t="35377" x="8447088" y="3197225"/>
          <p14:tracePt t="35393" x="8439150" y="3187700"/>
          <p14:tracePt t="35440" x="8439150" y="3170238"/>
          <p14:tracePt t="35456" x="8439150" y="3160713"/>
          <p14:tracePt t="35488" x="8439150" y="3152775"/>
          <p14:tracePt t="35504" x="8439150" y="3133725"/>
          <p14:tracePt t="35536" x="8439150" y="3125788"/>
          <p14:tracePt t="35552" x="8439150" y="3108325"/>
          <p14:tracePt t="35568" x="8439150" y="3098800"/>
          <p14:tracePt t="35576" x="8439150" y="3089275"/>
          <p14:tracePt t="35584" x="8466138" y="3062288"/>
          <p14:tracePt t="35593" x="8466138" y="3054350"/>
          <p14:tracePt t="35610" x="8474075" y="3027363"/>
          <p14:tracePt t="35627" x="8510588" y="3017838"/>
          <p14:tracePt t="35644" x="8518525" y="2990850"/>
          <p14:tracePt t="35660" x="8537575" y="2982913"/>
          <p14:tracePt t="35694" x="8555038" y="2965450"/>
          <p14:tracePt t="35711" x="8562975" y="2955925"/>
          <p14:tracePt t="35728" x="8572500" y="2938463"/>
          <p14:tracePt t="35744" x="8582025" y="2928938"/>
          <p14:tracePt t="35761" x="8589963" y="2919413"/>
          <p14:tracePt t="35777" x="8609013" y="2911475"/>
          <p14:tracePt t="35794" x="8626475" y="2901950"/>
          <p14:tracePt t="35811" x="8626475" y="2894013"/>
          <p14:tracePt t="35827" x="8643938" y="2894013"/>
          <p14:tracePt t="35844" x="8653463" y="2884488"/>
          <p14:tracePt t="35861" x="8670925" y="2884488"/>
          <p14:tracePt t="35878" x="8680450" y="2884488"/>
          <p14:tracePt t="35894" x="8705850" y="2884488"/>
          <p14:tracePt t="35911" x="8732838" y="2884488"/>
          <p14:tracePt t="35944" x="8751888" y="2867025"/>
          <p14:tracePt t="36296" x="8751888" y="2857500"/>
          <p14:tracePt t="36424" x="8742363" y="2857500"/>
          <p14:tracePt t="36488" x="8742363" y="2867025"/>
          <p14:tracePt t="36504" x="8742363" y="2874963"/>
          <p14:tracePt t="36512" x="8724900" y="2894013"/>
          <p14:tracePt t="36520" x="8724900" y="2911475"/>
          <p14:tracePt t="36529" x="8705850" y="2919413"/>
          <p14:tracePt t="36545" x="8705850" y="2955925"/>
          <p14:tracePt t="36578" x="8705850" y="2973388"/>
          <p14:tracePt t="36612" x="8705850" y="2990850"/>
          <p14:tracePt t="36629" x="8705850" y="3000375"/>
          <p14:tracePt t="36662" x="8715375" y="3009900"/>
          <p14:tracePt t="36679" x="8724900" y="3017838"/>
          <p14:tracePt t="36695" x="8715375" y="3017838"/>
          <p14:tracePt t="37964" x="8688388" y="3000375"/>
          <p14:tracePt t="37980" x="8680450" y="2990850"/>
          <p14:tracePt t="37988" x="8653463" y="2990850"/>
          <p14:tracePt t="37998" x="8634413" y="2982913"/>
          <p14:tracePt t="38014" x="8626475" y="2973388"/>
          <p14:tracePt t="38031" x="8562975" y="2965450"/>
          <p14:tracePt t="38048" x="8518525" y="2946400"/>
          <p14:tracePt t="38064" x="8491538" y="2938463"/>
          <p14:tracePt t="38081" x="8483600" y="2938463"/>
          <p14:tracePt t="38124" x="8483600" y="2928938"/>
          <p14:tracePt t="38133" x="8483600" y="2919413"/>
          <p14:tracePt t="38148" x="8491538" y="2919413"/>
          <p14:tracePt t="38165" x="8501063" y="2919413"/>
          <p14:tracePt t="38204" x="8491538" y="2919413"/>
          <p14:tracePt t="38228" x="8483600" y="2919413"/>
          <p14:tracePt t="38252" x="8474075" y="2919413"/>
          <p14:tracePt t="38260" x="8466138" y="2919413"/>
          <p14:tracePt t="38268" x="8456613" y="2919413"/>
          <p14:tracePt t="38282" x="8456613" y="2928938"/>
          <p14:tracePt t="38298" x="8439150" y="2928938"/>
          <p14:tracePt t="38315" x="8420100" y="2946400"/>
          <p14:tracePt t="38708" x="8402638" y="2965450"/>
          <p14:tracePt t="38716" x="8394700" y="2965450"/>
          <p14:tracePt t="38724" x="8385175" y="2973388"/>
          <p14:tracePt t="38733" x="8375650" y="2973388"/>
          <p14:tracePt t="38750" x="8331200" y="3009900"/>
          <p14:tracePt t="38766" x="8215313" y="3062288"/>
          <p14:tracePt t="38783" x="8062913" y="3143250"/>
          <p14:tracePt t="38799" x="7912100" y="3205163"/>
          <p14:tracePt t="38816" x="7769225" y="3251200"/>
          <p14:tracePt t="38832" x="7705725" y="3276600"/>
          <p14:tracePt t="38835" x="7688263" y="3286125"/>
          <p14:tracePt t="38849" x="7680325" y="3286125"/>
          <p14:tracePt t="38866" x="7661275" y="3295650"/>
          <p14:tracePt t="38883" x="7643813" y="3303588"/>
          <p14:tracePt t="38899" x="7608888" y="3313113"/>
          <p14:tracePt t="38916" x="7589838" y="3313113"/>
          <p14:tracePt t="38933" x="7572375" y="3313113"/>
          <p14:tracePt t="39212" x="7554913" y="3313113"/>
          <p14:tracePt t="39228" x="7537450" y="3340100"/>
          <p14:tracePt t="39236" x="7500938" y="3367088"/>
          <p14:tracePt t="39244" x="7456488" y="3394075"/>
          <p14:tracePt t="39252" x="7385050" y="3419475"/>
          <p14:tracePt t="39267" x="7134225" y="3500438"/>
          <p14:tracePt t="39283" x="6510338" y="3660775"/>
          <p14:tracePt t="39300" x="5554663" y="3848100"/>
          <p14:tracePt t="39317" x="4483100" y="4089400"/>
          <p14:tracePt t="39333" x="3286125" y="4348163"/>
          <p14:tracePt t="39350" x="2312988" y="4545013"/>
          <p14:tracePt t="39367" x="1768475" y="4652963"/>
          <p14:tracePt t="39383" x="1758950" y="4652963"/>
          <p14:tracePt t="39417" x="1758950" y="4660900"/>
          <p14:tracePt t="39434" x="1776413" y="4670425"/>
          <p14:tracePt t="39500" x="1785938" y="4670425"/>
          <p14:tracePt t="39516" x="1785938" y="4660900"/>
          <p14:tracePt t="39524" x="1785938" y="4625975"/>
          <p14:tracePt t="39533" x="1795463" y="4608513"/>
          <p14:tracePt t="39550" x="1795463" y="4598988"/>
          <p14:tracePt t="39628" x="1795463" y="4589463"/>
          <p14:tracePt t="39644" x="1822450" y="4589463"/>
          <p14:tracePt t="39653" x="1839913" y="4589463"/>
          <p14:tracePt t="39660" x="1874838" y="4572000"/>
          <p14:tracePt t="39669" x="1919288" y="4562475"/>
          <p14:tracePt t="39684" x="1973263" y="4537075"/>
          <p14:tracePt t="39701" x="2160588" y="4446588"/>
          <p14:tracePt t="39717" x="2384425" y="4340225"/>
          <p14:tracePt t="39734" x="2616200" y="4259263"/>
          <p14:tracePt t="39751" x="2795588" y="4205288"/>
          <p14:tracePt t="39767" x="2919413" y="4187825"/>
          <p14:tracePt t="39784" x="2973388" y="4187825"/>
          <p14:tracePt t="39884" x="2982913" y="4187825"/>
          <p14:tracePt t="39900" x="3000375" y="4170363"/>
          <p14:tracePt t="39908" x="3000375" y="4160838"/>
          <p14:tracePt t="39918" x="3017838" y="4152900"/>
          <p14:tracePt t="39934" x="3027363" y="4143375"/>
          <p14:tracePt t="39951" x="3054350" y="4108450"/>
          <p14:tracePt t="39968" x="3098800" y="4081463"/>
          <p14:tracePt t="39985" x="3143250" y="4071938"/>
          <p14:tracePt t="40001" x="3214688" y="4037013"/>
          <p14:tracePt t="40018" x="3276600" y="3990975"/>
          <p14:tracePt t="40035" x="3357563" y="3946525"/>
          <p14:tracePt t="40052" x="3384550" y="3919538"/>
          <p14:tracePt t="40068" x="3419475" y="3919538"/>
          <p14:tracePt t="40085" x="3446463" y="3919538"/>
          <p14:tracePt t="40101" x="3465513" y="3919538"/>
          <p14:tracePt t="40118" x="3482975" y="3919538"/>
          <p14:tracePt t="40135" x="3490913" y="3929063"/>
          <p14:tracePt t="40188" x="3490913" y="3938588"/>
          <p14:tracePt t="40212" x="3482975" y="3938588"/>
          <p14:tracePt t="40236" x="3473450" y="3938588"/>
          <p14:tracePt t="40668" x="3490913" y="3938588"/>
          <p14:tracePt t="40676" x="3509963" y="3938588"/>
          <p14:tracePt t="40686" x="3527425" y="3938588"/>
          <p14:tracePt t="40702" x="3633788" y="3938588"/>
          <p14:tracePt t="40719" x="3840163" y="3902075"/>
          <p14:tracePt t="40736" x="4125913" y="3867150"/>
          <p14:tracePt t="40753" x="4705350" y="3776663"/>
          <p14:tracePt t="40769" x="5473700" y="3697288"/>
          <p14:tracePt t="40786" x="6197600" y="3616325"/>
          <p14:tracePt t="40803" x="6661150" y="3589338"/>
          <p14:tracePt t="40819" x="6670675" y="3589338"/>
          <p14:tracePt t="40880" x="6688138" y="3589338"/>
          <p14:tracePt t="40896" x="6697663" y="3598863"/>
          <p14:tracePt t="40912" x="6697663" y="3608388"/>
          <p14:tracePt t="40920" x="6697663" y="3625850"/>
          <p14:tracePt t="40928" x="6697663" y="3633788"/>
          <p14:tracePt t="40937" x="6697663" y="3652838"/>
          <p14:tracePt t="40953" x="6705600" y="3687763"/>
          <p14:tracePt t="40970" x="6724650" y="3714750"/>
          <p14:tracePt t="41003" x="6732588" y="3732213"/>
          <p14:tracePt t="41184" x="6732588" y="3741738"/>
          <p14:tracePt t="41192" x="6732588" y="3751263"/>
          <p14:tracePt t="41296" x="6732588" y="3759200"/>
          <p14:tracePt t="41304" x="6732588" y="3768725"/>
          <p14:tracePt t="41320" x="6732588" y="3776663"/>
          <p14:tracePt t="41352" x="6732588" y="3795713"/>
          <p14:tracePt t="41376" x="6732588" y="3803650"/>
          <p14:tracePt t="41385" x="6732588" y="3813175"/>
          <p14:tracePt t="41392" x="6724650" y="3813175"/>
          <p14:tracePt t="41408" x="6705600" y="3822700"/>
          <p14:tracePt t="41421" x="6705600" y="3830638"/>
          <p14:tracePt t="41437" x="6697663" y="3848100"/>
          <p14:tracePt t="41455" x="6688138" y="3867150"/>
          <p14:tracePt t="41471" x="6680200" y="3875088"/>
          <p14:tracePt t="41488" x="6670675" y="3875088"/>
          <p14:tracePt t="41712" x="6680200" y="3875088"/>
          <p14:tracePt t="41720" x="6688138" y="3875088"/>
          <p14:tracePt t="41744" x="6697663" y="3875088"/>
          <p14:tracePt t="41776" x="6715125" y="3875088"/>
          <p14:tracePt t="41792" x="6724650" y="3875088"/>
          <p14:tracePt t="41816" x="6724650" y="3857625"/>
          <p14:tracePt t="41824" x="6724650" y="3840163"/>
          <p14:tracePt t="41832" x="6724650" y="3813175"/>
          <p14:tracePt t="41840" x="6732588" y="3768725"/>
          <p14:tracePt t="41855" x="6742113" y="3714750"/>
          <p14:tracePt t="41872" x="6759575" y="3633788"/>
          <p14:tracePt t="41888" x="6769100" y="3562350"/>
          <p14:tracePt t="41905" x="6777038" y="3500438"/>
          <p14:tracePt t="41921" x="6796088" y="3446463"/>
          <p14:tracePt t="41938" x="6796088" y="3394075"/>
          <p14:tracePt t="41955" x="6796088" y="3367088"/>
          <p14:tracePt t="41972" x="6796088" y="3348038"/>
          <p14:tracePt t="41989" x="6796088" y="3322638"/>
          <p14:tracePt t="42005" x="6796088" y="3303588"/>
          <p14:tracePt t="42022" x="6796088" y="3259138"/>
          <p14:tracePt t="42039" x="6796088" y="3251200"/>
          <p14:tracePt t="42056" x="6777038" y="3224213"/>
          <p14:tracePt t="42072" x="6777038" y="3205163"/>
          <p14:tracePt t="42089" x="6777038" y="3197225"/>
          <p14:tracePt t="42105" x="6777038" y="3179763"/>
          <p14:tracePt t="42122" x="6777038" y="3170238"/>
          <p14:tracePt t="42736" x="6769100" y="3170238"/>
          <p14:tracePt t="42744" x="6759575" y="3170238"/>
          <p14:tracePt t="42768" x="6742113" y="3170238"/>
          <p14:tracePt t="42784" x="6724650" y="3170238"/>
          <p14:tracePt t="42792" x="6705600" y="3170238"/>
          <p14:tracePt t="42807" x="6688138" y="3170238"/>
          <p14:tracePt t="42824" x="6661150" y="3170238"/>
          <p14:tracePt t="42840" x="6634163" y="3170238"/>
          <p14:tracePt t="42857" x="6581775" y="3170238"/>
          <p14:tracePt t="42873" x="6537325" y="3170238"/>
          <p14:tracePt t="42890" x="6419850" y="3170238"/>
          <p14:tracePt t="42907" x="6242050" y="3205163"/>
          <p14:tracePt t="42923" x="6027738" y="3232150"/>
          <p14:tracePt t="42940" x="5822950" y="3259138"/>
          <p14:tracePt t="42957" x="5661025" y="3268663"/>
          <p14:tracePt t="42973" x="5554663" y="3268663"/>
          <p14:tracePt t="42990" x="5473700" y="3268663"/>
          <p14:tracePt t="43007" x="5384800" y="3268663"/>
          <p14:tracePt t="43024" x="5322888" y="3286125"/>
          <p14:tracePt t="43040" x="5259388" y="3295650"/>
          <p14:tracePt t="43057" x="5197475" y="3313113"/>
          <p14:tracePt t="43074" x="5116513" y="3330575"/>
          <p14:tracePt t="43091" x="5027613" y="3348038"/>
          <p14:tracePt t="43107" x="4946650" y="3357563"/>
          <p14:tracePt t="43124" x="4867275" y="3357563"/>
          <p14:tracePt t="43140" x="4786313" y="3357563"/>
          <p14:tracePt t="43157" x="4697413" y="3357563"/>
          <p14:tracePt t="43174" x="4598988" y="3357563"/>
          <p14:tracePt t="43190" x="4510088" y="3357563"/>
          <p14:tracePt t="43207" x="4411663" y="3357563"/>
          <p14:tracePt t="43224" x="4348163" y="3357563"/>
          <p14:tracePt t="43241" x="4295775" y="3357563"/>
          <p14:tracePt t="43257" x="4224338" y="3357563"/>
          <p14:tracePt t="43274" x="4125913" y="3357563"/>
          <p14:tracePt t="43291" x="4044950" y="3357563"/>
          <p14:tracePt t="43307" x="3983038" y="3340100"/>
          <p14:tracePt t="43324" x="3938588" y="3330575"/>
          <p14:tracePt t="43341" x="3919538" y="3330575"/>
          <p14:tracePt t="43496" x="3929063" y="3330575"/>
          <p14:tracePt t="43504" x="3938588" y="3330575"/>
          <p14:tracePt t="43520" x="3946525" y="3330575"/>
          <p14:tracePt t="43536" x="3965575" y="3330575"/>
          <p14:tracePt t="43544" x="3973513" y="3330575"/>
          <p14:tracePt t="43568" x="3983038" y="3330575"/>
          <p14:tracePt t="43576" x="3990975" y="3330575"/>
          <p14:tracePt t="43591" x="4010025" y="3330575"/>
          <p14:tracePt t="43625" x="4017963" y="3330575"/>
          <p14:tracePt t="44212" x="4027488" y="3330575"/>
          <p14:tracePt t="44220" x="4037013" y="3330575"/>
          <p14:tracePt t="44228" x="4054475" y="3330575"/>
          <p14:tracePt t="44243" x="4089400" y="3330575"/>
          <p14:tracePt t="44259" x="4152900" y="3330575"/>
          <p14:tracePt t="44276" x="4197350" y="3330575"/>
          <p14:tracePt t="44292" x="4322763" y="3330575"/>
          <p14:tracePt t="44309" x="4510088" y="3348038"/>
          <p14:tracePt t="44326" x="4741863" y="3348038"/>
          <p14:tracePt t="44342" x="5000625" y="3348038"/>
          <p14:tracePt t="44359" x="5251450" y="3348038"/>
          <p14:tracePt t="44376" x="5465763" y="3348038"/>
          <p14:tracePt t="44392" x="5688013" y="3348038"/>
          <p14:tracePt t="44409" x="5875338" y="3348038"/>
          <p14:tracePt t="44426" x="6072188" y="3348038"/>
          <p14:tracePt t="44443" x="6251575" y="3348038"/>
          <p14:tracePt t="44445" x="6367463" y="3348038"/>
          <p14:tracePt t="44459" x="6581775" y="3348038"/>
          <p14:tracePt t="44476" x="6759575" y="3348038"/>
          <p14:tracePt t="44493" x="6938963" y="3348038"/>
          <p14:tracePt t="44509" x="7081838" y="3348038"/>
          <p14:tracePt t="44526" x="7197725" y="3348038"/>
          <p14:tracePt t="44543" x="7348538" y="3348038"/>
          <p14:tracePt t="44559" x="7510463" y="3348038"/>
          <p14:tracePt t="44576" x="7688263" y="3340100"/>
          <p14:tracePt t="44593" x="7867650" y="3303588"/>
          <p14:tracePt t="44609" x="8010525" y="3276600"/>
          <p14:tracePt t="44708" x="7991475" y="3276600"/>
          <p14:tracePt t="44796" x="7991475" y="3286125"/>
          <p14:tracePt t="44812" x="8001000" y="3295650"/>
          <p14:tracePt t="44917" x="8001000" y="3286125"/>
          <p14:tracePt t="45044" x="7991475" y="3276600"/>
          <p14:tracePt t="45052" x="7983538" y="3268663"/>
          <p14:tracePt t="45092" x="7966075" y="3268663"/>
          <p14:tracePt t="45220" x="7966075" y="3259138"/>
          <p14:tracePt t="45228" x="7966075" y="3251200"/>
          <p14:tracePt t="45236" x="7974013" y="3251200"/>
          <p14:tracePt t="45252" x="7991475" y="3251200"/>
          <p14:tracePt t="45268" x="8001000" y="3241675"/>
          <p14:tracePt t="45284" x="8010525" y="3241675"/>
          <p14:tracePt t="45294" x="8018463" y="3241675"/>
          <p14:tracePt t="45316" x="8037513" y="3232150"/>
          <p14:tracePt t="45508" x="8037513" y="3251200"/>
          <p14:tracePt t="45516" x="8037513" y="3259138"/>
          <p14:tracePt t="45528" x="8027988" y="3276600"/>
          <p14:tracePt t="45544" x="7974013" y="3357563"/>
          <p14:tracePt t="45561" x="7912100" y="3419475"/>
          <p14:tracePt t="45578" x="7867650" y="3473450"/>
          <p14:tracePt t="45595" x="7688263" y="3608388"/>
          <p14:tracePt t="45611" x="7537450" y="3687763"/>
          <p14:tracePt t="45628" x="7375525" y="3759200"/>
          <p14:tracePt t="45645" x="7197725" y="3813175"/>
          <p14:tracePt t="45661" x="7027863" y="3848100"/>
          <p14:tracePt t="45678" x="6884988" y="3857625"/>
          <p14:tracePt t="45695" x="6769100" y="3857625"/>
          <p14:tracePt t="45711" x="6670675" y="3857625"/>
          <p14:tracePt t="45728" x="6608763" y="3857625"/>
          <p14:tracePt t="45745" x="6572250" y="3848100"/>
          <p14:tracePt t="45762" x="6537325" y="3830638"/>
          <p14:tracePt t="45778" x="6527800" y="3822700"/>
          <p14:tracePt t="45836" x="6527800" y="3830638"/>
          <p14:tracePt t="45844" x="6562725" y="3840163"/>
          <p14:tracePt t="45852" x="6572250" y="3857625"/>
          <p14:tracePt t="45862" x="6589713" y="3875088"/>
          <p14:tracePt t="45878" x="6599238" y="3884613"/>
          <p14:tracePt t="45895" x="6616700" y="3902075"/>
          <p14:tracePt t="45912" x="6626225" y="3902075"/>
          <p14:tracePt t="45972" x="6634163" y="3902075"/>
          <p14:tracePt t="45988" x="6643688" y="3894138"/>
          <p14:tracePt t="45996" x="6643688" y="3884613"/>
          <p14:tracePt t="46084" x="6653213" y="3884613"/>
          <p14:tracePt t="46380" x="6670675" y="3884613"/>
          <p14:tracePt t="46492" x="6688138" y="3884613"/>
          <p14:tracePt t="46500" x="6697663" y="3884613"/>
          <p14:tracePt t="46732" x="6697663" y="3894138"/>
          <p14:tracePt t="46740" x="6697663" y="3902075"/>
          <p14:tracePt t="46816" x="6705600" y="3884613"/>
          <p14:tracePt t="46824" x="6715125" y="3875088"/>
          <p14:tracePt t="46832" x="6732588" y="3867150"/>
          <p14:tracePt t="46847" x="6769100" y="3840163"/>
          <p14:tracePt t="46864" x="6902450" y="3751263"/>
          <p14:tracePt t="46880" x="6956425" y="3724275"/>
          <p14:tracePt t="47224" x="6938963" y="3724275"/>
          <p14:tracePt t="47232" x="6929438" y="3724275"/>
          <p14:tracePt t="47240" x="6911975" y="3724275"/>
          <p14:tracePt t="47256" x="6902450" y="3724275"/>
          <p14:tracePt t="47296" x="6884988" y="3724275"/>
          <p14:tracePt t="47736" x="6875463" y="3724275"/>
          <p14:tracePt t="47944" x="6875463" y="3741738"/>
          <p14:tracePt t="47992" x="6875463" y="3759200"/>
          <p14:tracePt t="48000" x="6875463" y="3776663"/>
          <p14:tracePt t="48024" x="6875463" y="3786188"/>
          <p14:tracePt t="48032" x="6875463" y="3795713"/>
          <p14:tracePt t="48040" x="6875463" y="3813175"/>
          <p14:tracePt t="48056" x="6875463" y="3830638"/>
          <p14:tracePt t="48072" x="6875463" y="3840163"/>
          <p14:tracePt t="48083" x="6867525" y="3848100"/>
          <p14:tracePt t="48100" x="6867525" y="3857625"/>
          <p14:tracePt t="48120" x="6848475" y="3884613"/>
          <p14:tracePt t="48133" x="6848475" y="3894138"/>
          <p14:tracePt t="48150" x="6840538" y="3902075"/>
          <p14:tracePt t="48167" x="6831013" y="3938588"/>
          <p14:tracePt t="48184" x="6796088" y="4000500"/>
          <p14:tracePt t="48200" x="6777038" y="4017963"/>
          <p14:tracePt t="48217" x="6769100" y="4044950"/>
          <p14:tracePt t="48233" x="6759575" y="4054475"/>
          <p14:tracePt t="48250" x="6759575" y="4062413"/>
          <p14:tracePt t="48267" x="6742113" y="4108450"/>
          <p14:tracePt t="48283" x="6742113" y="4116388"/>
          <p14:tracePt t="48300" x="6742113" y="4133850"/>
          <p14:tracePt t="48317" x="6742113" y="4143375"/>
          <p14:tracePt t="48350" x="6742113" y="4152900"/>
          <p14:tracePt t="48366" x="6742113" y="4160838"/>
          <p14:tracePt t="48392" x="6742113" y="4170363"/>
          <p14:tracePt t="48440" x="6742113" y="4187825"/>
          <p14:tracePt t="48472" x="6742113" y="4197350"/>
          <p14:tracePt t="48504" x="6751638" y="4205288"/>
          <p14:tracePt t="48712" x="6759575" y="4205288"/>
          <p14:tracePt t="49080" x="6769100" y="4205288"/>
          <p14:tracePt t="49096" x="6777038" y="4205288"/>
          <p14:tracePt t="49129" x="6796088" y="4205288"/>
          <p14:tracePt t="49136" x="6804025" y="4205288"/>
          <p14:tracePt t="49144" x="6823075" y="4205288"/>
          <p14:tracePt t="49176" x="6840538" y="4205288"/>
          <p14:tracePt t="49192" x="6848475" y="4205288"/>
          <p14:tracePt t="49224" x="6867525" y="4205288"/>
          <p14:tracePt t="49272" x="6875463" y="4205288"/>
          <p14:tracePt t="49280" x="6884988" y="4205288"/>
          <p14:tracePt t="49288" x="6894513" y="4205288"/>
          <p14:tracePt t="49301" x="6902450" y="4205288"/>
          <p14:tracePt t="49320" x="6929438" y="4232275"/>
          <p14:tracePt t="49335" x="6946900" y="4241800"/>
          <p14:tracePt t="49352" x="6956425" y="4251325"/>
          <p14:tracePt t="49385" x="6973888" y="4268788"/>
          <p14:tracePt t="49401" x="6983413" y="4276725"/>
          <p14:tracePt t="49435" x="6983413" y="4295775"/>
          <p14:tracePt t="49452" x="6983413" y="4303713"/>
          <p14:tracePt t="49469" x="6991350" y="4303713"/>
          <p14:tracePt t="49497" x="6991350" y="4322763"/>
          <p14:tracePt t="49504" x="6991350" y="4330700"/>
          <p14:tracePt t="49544" x="6991350" y="4348163"/>
          <p14:tracePt t="49560" x="6991350" y="4357688"/>
          <p14:tracePt t="49576" x="6991350" y="4367213"/>
          <p14:tracePt t="49592" x="6991350" y="4375150"/>
          <p14:tracePt t="49704" x="6991350" y="4384675"/>
          <p14:tracePt t="49712" x="6991350" y="4394200"/>
          <p14:tracePt t="49740" x="6983413" y="4402138"/>
          <p14:tracePt t="49748" x="6983413" y="4411663"/>
          <p14:tracePt t="49788" x="6973888" y="4419600"/>
          <p14:tracePt t="49796" x="6965950" y="4419600"/>
          <p14:tracePt t="49804" x="6956425" y="4429125"/>
          <p14:tracePt t="49821" x="6946900" y="4429125"/>
          <p14:tracePt t="49836" x="6929438" y="4429125"/>
          <p14:tracePt t="49852" x="6911975" y="4429125"/>
          <p14:tracePt t="49869" x="6884988" y="4429125"/>
          <p14:tracePt t="49886" x="6858000" y="4429125"/>
          <p14:tracePt t="49902" x="6813550" y="4429125"/>
          <p14:tracePt t="49920" x="6777038" y="4429125"/>
          <p14:tracePt t="49936" x="6732588" y="4429125"/>
          <p14:tracePt t="49953" x="6680200" y="4429125"/>
          <p14:tracePt t="49970" x="6626225" y="4429125"/>
          <p14:tracePt t="49986" x="6581775" y="4429125"/>
          <p14:tracePt t="49989" x="6572250" y="4429125"/>
          <p14:tracePt t="50003" x="6545263" y="4429125"/>
          <p14:tracePt t="50044" x="6537325" y="4429125"/>
          <p14:tracePt t="50053" x="6527800" y="4429125"/>
          <p14:tracePt t="50069" x="6491288" y="4429125"/>
          <p14:tracePt t="50086" x="6446838" y="4429125"/>
          <p14:tracePt t="50103" x="6375400" y="4429125"/>
          <p14:tracePt t="50120" x="6323013" y="4429125"/>
          <p14:tracePt t="50136" x="6269038" y="4429125"/>
          <p14:tracePt t="50153" x="6153150" y="4429125"/>
          <p14:tracePt t="50170" x="6027738" y="4429125"/>
          <p14:tracePt t="50188" x="5822950" y="4429125"/>
          <p14:tracePt t="50203" x="5688013" y="4429125"/>
          <p14:tracePt t="50220" x="5545138" y="4429125"/>
          <p14:tracePt t="50237" x="5394325" y="4429125"/>
          <p14:tracePt t="50253" x="5224463" y="4429125"/>
          <p14:tracePt t="50270" x="5081588" y="4429125"/>
          <p14:tracePt t="50287" x="4946650" y="4429125"/>
          <p14:tracePt t="50303" x="4919663" y="4429125"/>
          <p14:tracePt t="50320" x="4911725" y="4429125"/>
          <p14:tracePt t="50337" x="4902200" y="4429125"/>
          <p14:tracePt t="50353" x="4867275" y="4429125"/>
          <p14:tracePt t="50370" x="4830763" y="4429125"/>
          <p14:tracePt t="50387" x="4776788" y="4429125"/>
          <p14:tracePt t="50404" x="4768850" y="4429125"/>
          <p14:tracePt t="50540" x="4751388" y="4429125"/>
          <p14:tracePt t="50556" x="4741863" y="4438650"/>
          <p14:tracePt t="50700" x="4732338" y="4438650"/>
          <p14:tracePt t="50716" x="4724400" y="4438650"/>
          <p14:tracePt t="50724" x="4724400" y="4446588"/>
          <p14:tracePt t="50732" x="4714875" y="4456113"/>
          <p14:tracePt t="50740" x="4705350" y="4456113"/>
          <p14:tracePt t="50754" x="4697413" y="4465638"/>
          <p14:tracePt t="50771" x="4687888" y="4491038"/>
          <p14:tracePt t="50788" x="4660900" y="4527550"/>
          <p14:tracePt t="50804" x="4652963" y="4554538"/>
          <p14:tracePt t="50821" x="4633913" y="4598988"/>
          <p14:tracePt t="50837" x="4633913" y="4608513"/>
          <p14:tracePt t="50854" x="4625975" y="4633913"/>
          <p14:tracePt t="50871" x="4608513" y="4652963"/>
          <p14:tracePt t="50887" x="4598988" y="4670425"/>
          <p14:tracePt t="50904" x="4598988" y="4687888"/>
          <p14:tracePt t="50921" x="4598988" y="4714875"/>
          <p14:tracePt t="50938" x="4581525" y="4751388"/>
          <p14:tracePt t="50954" x="4572000" y="4795838"/>
          <p14:tracePt t="50971" x="4537075" y="4857750"/>
          <p14:tracePt t="50988" x="4527550" y="4875213"/>
          <p14:tracePt t="51004" x="4518025" y="4929188"/>
          <p14:tracePt t="51021" x="4500563" y="4938713"/>
          <p14:tracePt t="51038" x="4446588" y="4965700"/>
          <p14:tracePt t="51054" x="4384675" y="4991100"/>
          <p14:tracePt t="51071" x="4322763" y="5018088"/>
          <p14:tracePt t="51088" x="4125913" y="5072063"/>
          <p14:tracePt t="51104" x="3867150" y="5133975"/>
          <p14:tracePt t="51121" x="3589338" y="5187950"/>
          <p14:tracePt t="51138" x="3330575" y="5224463"/>
          <p14:tracePt t="51155" x="3089275" y="5224463"/>
          <p14:tracePt t="51171" x="3009900" y="5224463"/>
          <p14:tracePt t="51188" x="2982913" y="5214938"/>
          <p14:tracePt t="51205" x="2938463" y="5214938"/>
          <p14:tracePt t="51221" x="2901950" y="5197475"/>
          <p14:tracePt t="51238" x="2847975" y="5197475"/>
          <p14:tracePt t="51255" x="2803525" y="5197475"/>
          <p14:tracePt t="51271" x="2795588" y="5197475"/>
          <p14:tracePt t="51288" x="2776538" y="5170488"/>
          <p14:tracePt t="51305" x="2741613" y="5133975"/>
          <p14:tracePt t="51322" x="2687638" y="5099050"/>
          <p14:tracePt t="51338" x="2616200" y="5027613"/>
          <p14:tracePt t="51355" x="2517775" y="4973638"/>
          <p14:tracePt t="51372" x="2465388" y="4956175"/>
          <p14:tracePt t="51388" x="2393950" y="4919663"/>
          <p14:tracePt t="51405" x="2357438" y="4902200"/>
          <p14:tracePt t="51422" x="2330450" y="4894263"/>
          <p14:tracePt t="51439" x="2276475" y="4875213"/>
          <p14:tracePt t="51455" x="2241550" y="4857750"/>
          <p14:tracePt t="51472" x="2179638" y="4830763"/>
          <p14:tracePt t="51488" x="2125663" y="4822825"/>
          <p14:tracePt t="51505" x="2071688" y="4813300"/>
          <p14:tracePt t="51508" x="2027238" y="4795838"/>
          <p14:tracePt t="51522" x="2000250" y="4776788"/>
          <p14:tracePt t="51539" x="1928813" y="4751388"/>
          <p14:tracePt t="51555" x="1911350" y="4751388"/>
          <p14:tracePt t="51572" x="1893888" y="4741863"/>
          <p14:tracePt t="51589" x="1884363" y="4741863"/>
          <p14:tracePt t="51884" x="1874838" y="4741863"/>
          <p14:tracePt t="51980" x="1857375" y="4751388"/>
          <p14:tracePt t="51988" x="1847850" y="4751388"/>
          <p14:tracePt t="52028" x="1839913" y="4759325"/>
          <p14:tracePt t="52036" x="1830388" y="4768850"/>
          <p14:tracePt t="52044" x="1830388" y="4776788"/>
          <p14:tracePt t="52076" x="1830388" y="4786313"/>
          <p14:tracePt t="52124" x="1830388" y="4795838"/>
          <p14:tracePt t="52140" x="1830388" y="4803775"/>
          <p14:tracePt t="52148" x="1830388" y="4813300"/>
          <p14:tracePt t="52188" x="1830388" y="4830763"/>
          <p14:tracePt t="52196" x="1830388" y="4840288"/>
          <p14:tracePt t="52206" x="1830388" y="4857750"/>
          <p14:tracePt t="52223" x="1830388" y="4875213"/>
          <p14:tracePt t="52240" x="1830388" y="4902200"/>
          <p14:tracePt t="52257" x="1830388" y="4911725"/>
          <p14:tracePt t="52273" x="1830388" y="4919663"/>
          <p14:tracePt t="52364" x="1830388" y="4929188"/>
          <p14:tracePt t="52372" x="1830388" y="4938713"/>
          <p14:tracePt t="52428" x="1830388" y="4946650"/>
          <p14:tracePt t="52436" x="1830388" y="4956175"/>
          <p14:tracePt t="52460" x="1830388" y="4973638"/>
          <p14:tracePt t="52468" x="1830388" y="4983163"/>
          <p14:tracePt t="52484" x="1830388" y="5000625"/>
          <p14:tracePt t="52492" x="1830388" y="5010150"/>
          <p14:tracePt t="52507" x="1830388" y="5018088"/>
          <p14:tracePt t="52524" x="1830388" y="5027613"/>
          <p14:tracePt t="52572" x="1830388" y="5037138"/>
          <p14:tracePt t="52604" x="1830388" y="5045075"/>
          <p14:tracePt t="52960" x="1830388" y="5054600"/>
          <p14:tracePt t="52968" x="1830388" y="5062538"/>
          <p14:tracePt t="52992" x="1830388" y="5081588"/>
          <p14:tracePt t="53000" x="1830388" y="5089525"/>
          <p14:tracePt t="53040" x="1830388" y="5099050"/>
          <p14:tracePt t="53048" x="1830388" y="5108575"/>
          <p14:tracePt t="53058" x="1830388" y="5126038"/>
          <p14:tracePt t="53075" x="1830388" y="5133975"/>
          <p14:tracePt t="53091" x="1830388" y="5143500"/>
          <p14:tracePt t="53108" x="1830388" y="5160963"/>
          <p14:tracePt t="53125" x="1830388" y="5170488"/>
          <p14:tracePt t="53208" x="1830388" y="5180013"/>
          <p14:tracePt t="53248" x="1830388" y="5205413"/>
          <p14:tracePt t="53296" x="1830388" y="5214938"/>
          <p14:tracePt t="53328" x="1830388" y="5232400"/>
          <p14:tracePt t="53360" x="1830388" y="5241925"/>
          <p14:tracePt t="53392" x="1830388" y="5251450"/>
          <p14:tracePt t="53400" x="1830388" y="5268913"/>
          <p14:tracePt t="53808" x="1830388" y="5276850"/>
          <p14:tracePt t="53840" x="1830388" y="5295900"/>
          <p14:tracePt t="53872" x="1830388" y="5303838"/>
          <p14:tracePt t="53880" x="1830388" y="5313363"/>
          <p14:tracePt t="53888" x="1830388" y="5322888"/>
          <p14:tracePt t="53968" x="1822450" y="5330825"/>
          <p14:tracePt t="54016" x="1822450" y="5340350"/>
          <p14:tracePt t="54080" x="1822450" y="5348288"/>
          <p14:tracePt t="54224" x="1822450" y="5367338"/>
          <p14:tracePt t="54232" x="1822450" y="5375275"/>
          <p14:tracePt t="54392" x="1822450" y="5384800"/>
          <p14:tracePt t="54432" x="1822450" y="5402263"/>
          <p14:tracePt t="54464" x="1822450" y="5411788"/>
          <p14:tracePt t="54496" x="1822450" y="5429250"/>
          <p14:tracePt t="54544" x="1822450" y="5438775"/>
          <p14:tracePt t="54553" x="1822450" y="5446713"/>
          <p14:tracePt t="55344" x="1812925" y="5446713"/>
          <p14:tracePt t="55472" x="1803400" y="5446713"/>
          <p14:tracePt t="55480" x="1803400" y="5438775"/>
          <p14:tracePt t="56740" x="1795463" y="5438775"/>
          <p14:tracePt t="56764" x="1812925" y="5446713"/>
          <p14:tracePt t="56772" x="1822450" y="5456238"/>
          <p14:tracePt t="56782" x="1847850" y="5456238"/>
          <p14:tracePt t="56798" x="1893888" y="5500688"/>
          <p14:tracePt t="56815" x="1955800" y="5527675"/>
          <p14:tracePt t="56832" x="2027238" y="5537200"/>
          <p14:tracePt t="56848" x="2081213" y="5554663"/>
          <p14:tracePt t="56865" x="2116138" y="5572125"/>
          <p14:tracePt t="56882" x="2152650" y="5589588"/>
          <p14:tracePt t="56917" x="2152650" y="5599113"/>
          <p14:tracePt t="56932" x="2152650" y="5608638"/>
          <p14:tracePt t="57044" x="2152650" y="5626100"/>
          <p14:tracePt t="57076" x="2152650" y="5643563"/>
          <p14:tracePt t="57084" x="2143125" y="5653088"/>
          <p14:tracePt t="57100" x="2133600" y="5670550"/>
          <p14:tracePt t="57108" x="2125663" y="5680075"/>
          <p14:tracePt t="57116" x="2116138" y="5688013"/>
          <p14:tracePt t="57132" x="2098675" y="5697538"/>
          <p14:tracePt t="57149" x="2081213" y="5715000"/>
          <p14:tracePt t="57165" x="2054225" y="5732463"/>
          <p14:tracePt t="57182" x="2044700" y="5732463"/>
          <p14:tracePt t="57215" x="2027238" y="5751513"/>
          <p14:tracePt t="57232" x="2009775" y="5768975"/>
          <p14:tracePt t="57266" x="2000250" y="5768975"/>
          <p14:tracePt t="57476" x="1990725" y="5786438"/>
          <p14:tracePt t="57508" x="1990725" y="5795963"/>
          <p14:tracePt t="57516" x="1990725" y="5803900"/>
          <p14:tracePt t="57532" x="1990725" y="5813425"/>
          <p14:tracePt t="57540" x="1990725" y="5822950"/>
          <p14:tracePt t="57564" x="2000250" y="5830888"/>
          <p14:tracePt t="57604" x="2009775" y="5830888"/>
          <p14:tracePt t="57668" x="2009775" y="5840413"/>
          <p14:tracePt t="57676" x="2017713" y="5867400"/>
          <p14:tracePt t="57685" x="2027238" y="5867400"/>
          <p14:tracePt t="57700" x="2036763" y="5867400"/>
          <p14:tracePt t="57716" x="2054225" y="5867400"/>
          <p14:tracePt t="57733" x="2062163" y="5867400"/>
          <p14:tracePt t="58004" x="2071688" y="5867400"/>
          <p14:tracePt t="58020" x="2071688" y="5875338"/>
          <p14:tracePt t="58028" x="2071688" y="5884863"/>
          <p14:tracePt t="58036" x="2081213" y="5902325"/>
          <p14:tracePt t="58050" x="2081213" y="5919788"/>
          <p14:tracePt t="58067" x="2089150" y="5956300"/>
          <p14:tracePt t="58084" x="2089150" y="5965825"/>
          <p14:tracePt t="58100" x="2089150" y="5983288"/>
          <p14:tracePt t="58117" x="2089150" y="5991225"/>
          <p14:tracePt t="58196" x="2089150" y="6000750"/>
          <p14:tracePt t="58204" x="2089150" y="6018213"/>
          <p14:tracePt t="58232" x="2089150" y="6027738"/>
          <p14:tracePt t="58248" x="2081213" y="6037263"/>
          <p14:tracePt t="58256" x="2062163" y="6045200"/>
          <p14:tracePt t="58360" x="2044700" y="6072188"/>
          <p14:tracePt t="58368" x="2036763" y="6081713"/>
          <p14:tracePt t="58696" x="2027238" y="6089650"/>
          <p14:tracePt t="58704" x="2027238" y="6099175"/>
          <p14:tracePt t="58728" x="2017713" y="6099175"/>
          <p14:tracePt t="58760" x="2009775" y="6108700"/>
          <p14:tracePt t="58824" x="2000250" y="6126163"/>
          <p14:tracePt t="58832" x="1990725" y="6134100"/>
          <p14:tracePt t="59128" x="1990725" y="6153150"/>
          <p14:tracePt t="59144" x="1990725" y="6161088"/>
          <p14:tracePt t="59152" x="1990725" y="6170613"/>
          <p14:tracePt t="59160" x="1990725" y="6188075"/>
          <p14:tracePt t="59170" x="1990725" y="6197600"/>
          <p14:tracePt t="59186" x="1990725" y="6205538"/>
          <p14:tracePt t="59202" x="1990725" y="6224588"/>
          <p14:tracePt t="59219" x="1990725" y="6259513"/>
          <p14:tracePt t="59236" x="2000250" y="6276975"/>
          <p14:tracePt t="59252" x="2000250" y="6313488"/>
          <p14:tracePt t="59269" x="2000250" y="6323013"/>
          <p14:tracePt t="59286" x="2000250" y="6357938"/>
          <p14:tracePt t="59302" x="2000250" y="6367463"/>
          <p14:tracePt t="59384" x="2000250" y="6384925"/>
          <p14:tracePt t="59416" x="2000250" y="6394450"/>
          <p14:tracePt t="59496" x="2000250" y="6411913"/>
          <p14:tracePt t="59512" x="2000250" y="6419850"/>
          <p14:tracePt t="59520" x="2000250" y="6429375"/>
          <p14:tracePt t="59528" x="2009775" y="6438900"/>
          <p14:tracePt t="59576" x="2017713" y="6446838"/>
          <p14:tracePt t="59600" x="2017713" y="6456363"/>
          <p14:tracePt t="59608" x="2027238" y="6465888"/>
          <p14:tracePt t="59620" x="2036763" y="6465888"/>
          <p14:tracePt t="59637" x="2044700" y="6473825"/>
          <p14:tracePt t="59639" x="2054225" y="6473825"/>
          <p14:tracePt t="59653" x="2062163" y="6473825"/>
          <p14:tracePt t="59670" x="2089150" y="6491288"/>
          <p14:tracePt t="59687" x="2152650" y="6500813"/>
          <p14:tracePt t="59703" x="2224088" y="6500813"/>
          <p14:tracePt t="59720" x="2286000" y="6500813"/>
          <p14:tracePt t="59737" x="2384425" y="6500813"/>
          <p14:tracePt t="59753" x="2527300" y="6500813"/>
          <p14:tracePt t="59770" x="2697163" y="6500813"/>
          <p14:tracePt t="59787" x="2867025" y="6500813"/>
          <p14:tracePt t="59803" x="3009900" y="6500813"/>
          <p14:tracePt t="59820" x="3133725" y="6500813"/>
          <p14:tracePt t="59837" x="3268663" y="6500813"/>
          <p14:tracePt t="59853" x="3411538" y="6500813"/>
          <p14:tracePt t="59870" x="3625850" y="6500813"/>
          <p14:tracePt t="59887" x="4062413" y="6500813"/>
          <p14:tracePt t="59904" x="4384675" y="6500813"/>
          <p14:tracePt t="59921" x="4660900" y="6500813"/>
          <p14:tracePt t="59937" x="4911725" y="6500813"/>
          <p14:tracePt t="59954" x="5089525" y="6500813"/>
          <p14:tracePt t="59970" x="5251450" y="6500813"/>
          <p14:tracePt t="59987" x="5411788" y="6500813"/>
          <p14:tracePt t="60004" x="5572125" y="6500813"/>
          <p14:tracePt t="60020" x="5768975" y="6500813"/>
          <p14:tracePt t="60037" x="5956300" y="6500813"/>
          <p14:tracePt t="60054" x="6099175" y="6500813"/>
          <p14:tracePt t="60071" x="6188075" y="6500813"/>
          <p14:tracePt t="60087" x="6215063" y="6500813"/>
          <p14:tracePt t="60104" x="6242050" y="6500813"/>
          <p14:tracePt t="60121" x="6276975" y="6500813"/>
          <p14:tracePt t="60137" x="6323013" y="6500813"/>
          <p14:tracePt t="60154" x="6429375" y="6500813"/>
          <p14:tracePt t="60171" x="6545263" y="6500813"/>
          <p14:tracePt t="60187" x="6581775" y="6500813"/>
          <p14:tracePt t="60248" x="6589713" y="6500813"/>
          <p14:tracePt t="60264" x="6616700" y="6500813"/>
          <p14:tracePt t="60272" x="6653213" y="6500813"/>
          <p14:tracePt t="60280" x="6661150" y="6500813"/>
          <p14:tracePt t="60288" x="6688138" y="6500813"/>
          <p14:tracePt t="60304" x="6715125" y="6500813"/>
          <p14:tracePt t="60338" x="6724650" y="6500813"/>
          <p14:tracePt t="60354" x="6742113" y="6500813"/>
          <p14:tracePt t="60388" x="6777038" y="6500813"/>
          <p14:tracePt t="60404" x="6813550" y="6500813"/>
          <p14:tracePt t="60421" x="6840538" y="6500813"/>
          <p14:tracePt t="60438" x="6848475" y="6500813"/>
          <p14:tracePt t="60632" x="6858000" y="6491288"/>
          <p14:tracePt t="60640" x="6867525" y="6491288"/>
          <p14:tracePt t="60648" x="6875463" y="6473825"/>
          <p14:tracePt t="60657" x="6884988" y="6473825"/>
          <p14:tracePt t="60672" x="6884988" y="6465888"/>
          <p14:tracePt t="60689" x="6894513" y="6465888"/>
          <p14:tracePt t="60705" x="6894513" y="6446838"/>
          <p14:tracePt t="60722" x="6894513" y="6429375"/>
          <p14:tracePt t="60739" x="6894513" y="6411913"/>
          <p14:tracePt t="60755" x="6894513" y="6394450"/>
          <p14:tracePt t="60789" x="6894513" y="6384925"/>
          <p14:tracePt t="60808" x="6894513" y="6367463"/>
          <p14:tracePt t="60936" x="6884988" y="6375400"/>
          <p14:tracePt t="60944" x="6875463" y="6375400"/>
          <p14:tracePt t="60956" x="6858000" y="6402388"/>
          <p14:tracePt t="60973" x="6848475" y="6429375"/>
          <p14:tracePt t="60989" x="6831013" y="6465888"/>
          <p14:tracePt t="61007" x="6823075" y="6473825"/>
          <p14:tracePt t="61476" x="6823075" y="6483350"/>
          <p14:tracePt t="61492" x="6831013" y="6483350"/>
          <p14:tracePt t="61500" x="6848475" y="6483350"/>
          <p14:tracePt t="61509" x="6884988" y="6500813"/>
          <p14:tracePt t="61524" x="7018338" y="6518275"/>
          <p14:tracePt t="61541" x="7224713" y="6527800"/>
          <p14:tracePt t="61557" x="7483475" y="6527800"/>
          <p14:tracePt t="61574" x="7759700" y="6537325"/>
          <p14:tracePt t="61590" x="7912100" y="6537325"/>
          <p14:tracePt t="61607" x="7920038" y="6537325"/>
          <p14:tracePt t="61640" x="7929563" y="6545263"/>
          <p14:tracePt t="61676" x="7920038" y="6545263"/>
          <p14:tracePt t="61692" x="7902575" y="6545263"/>
          <p14:tracePt t="61700" x="7894638" y="6545263"/>
          <p14:tracePt t="61709" x="7885113" y="6545263"/>
          <p14:tracePt t="61724" x="7875588" y="6527800"/>
          <p14:tracePt t="61741" x="7831138" y="6500813"/>
          <p14:tracePt t="61757" x="7813675" y="6483350"/>
          <p14:tracePt t="61774" x="7804150" y="6456363"/>
          <p14:tracePt t="61791" x="7796213" y="6402388"/>
          <p14:tracePt t="61807" x="7796213" y="6348413"/>
          <p14:tracePt t="61824" x="7796213" y="6286500"/>
          <p14:tracePt t="61841" x="7796213" y="6170613"/>
          <p14:tracePt t="61857" x="7796213" y="6027738"/>
          <p14:tracePt t="61874" x="7796213" y="5894388"/>
          <p14:tracePt t="61891" x="7796213" y="5840413"/>
          <p14:tracePt t="61908" x="7804150" y="5813425"/>
          <p14:tracePt t="61925" x="7804150" y="5795963"/>
          <p14:tracePt t="61941" x="7804150" y="5768975"/>
          <p14:tracePt t="61958" x="7804150" y="5688013"/>
          <p14:tracePt t="61975" x="7823200" y="5626100"/>
          <p14:tracePt t="61991" x="7823200" y="5456238"/>
          <p14:tracePt t="62008" x="7823200" y="5251450"/>
          <p14:tracePt t="62024" x="7796213" y="4965700"/>
          <p14:tracePt t="62041" x="7759700" y="4491038"/>
          <p14:tracePt t="62058" x="7697788" y="3938588"/>
          <p14:tracePt t="62075" x="7589838" y="2938463"/>
          <p14:tracePt t="62091" x="7500938" y="2347913"/>
          <p14:tracePt t="62108" x="7446963" y="1893888"/>
          <p14:tracePt t="62125" x="7412038" y="1616075"/>
          <p14:tracePt t="62141" x="7394575" y="1455738"/>
          <p14:tracePt t="62158" x="7385050" y="1411288"/>
          <p14:tracePt t="62174" x="7385050" y="1401763"/>
          <p14:tracePt t="62208" x="7367588" y="1384300"/>
          <p14:tracePt t="62372" x="7358063" y="1384300"/>
          <p14:tracePt t="62388" x="7348538" y="1401763"/>
          <p14:tracePt t="62396" x="7348538" y="1428750"/>
          <p14:tracePt t="62408" x="7331075" y="1482725"/>
          <p14:tracePt t="62425" x="7296150" y="1625600"/>
          <p14:tracePt t="62442" x="7259638" y="1830388"/>
          <p14:tracePt t="62459" x="7224713" y="2197100"/>
          <p14:tracePt t="62475" x="7205663" y="2446338"/>
          <p14:tracePt t="62492" x="7180263" y="2679700"/>
          <p14:tracePt t="62509" x="7161213" y="2867025"/>
          <p14:tracePt t="62525" x="7161213" y="2973388"/>
          <p14:tracePt t="62542" x="7161213" y="3036888"/>
          <p14:tracePt t="62559" x="7161213" y="3062288"/>
          <p14:tracePt t="62592" x="7161213" y="3089275"/>
          <p14:tracePt t="62609" x="7161213" y="3116263"/>
          <p14:tracePt t="62625" x="7161213" y="3133725"/>
          <p14:tracePt t="62642" x="7153275" y="3152775"/>
          <p14:tracePt t="62659" x="7134225" y="3170238"/>
          <p14:tracePt t="62708" x="7134225" y="3187700"/>
          <p14:tracePt t="62716" x="7116763" y="3205163"/>
          <p14:tracePt t="62726" x="7116763" y="3224213"/>
          <p14:tracePt t="62742" x="7116763" y="3241675"/>
          <p14:tracePt t="62759" x="7116763" y="3259138"/>
          <p14:tracePt t="62776" x="7116763" y="3303588"/>
          <p14:tracePt t="62793" x="7116763" y="3357563"/>
          <p14:tracePt t="62809" x="7116763" y="3375025"/>
          <p14:tracePt t="62826" x="7116763" y="3384550"/>
          <p14:tracePt t="62843" x="7116763" y="3394075"/>
          <p14:tracePt t="62859" x="7116763" y="3402013"/>
          <p14:tracePt t="62948" x="7108825" y="3411538"/>
          <p14:tracePt t="62956" x="7099300" y="3411538"/>
          <p14:tracePt t="62964" x="7089775" y="3411538"/>
          <p14:tracePt t="62980" x="7081838" y="3411538"/>
          <p14:tracePt t="63172" x="7099300" y="3411538"/>
          <p14:tracePt t="63180" x="7108825" y="3411538"/>
          <p14:tracePt t="63268" x="7116763" y="3411538"/>
          <p14:tracePt t="63276" x="7126288" y="3411538"/>
          <p14:tracePt t="63284" x="7143750" y="3411538"/>
          <p14:tracePt t="63300" x="7153275" y="3411538"/>
          <p14:tracePt t="63310" x="7170738" y="3411538"/>
          <p14:tracePt t="63326" x="7188200" y="3411538"/>
          <p14:tracePt t="63343" x="7205663" y="3411538"/>
          <p14:tracePt t="63360" x="7232650" y="3429000"/>
          <p14:tracePt t="63377" x="7259638" y="3429000"/>
          <p14:tracePt t="63393" x="7296150" y="3438525"/>
          <p14:tracePt t="63411" x="7340600" y="3438525"/>
          <p14:tracePt t="63427" x="7412038" y="3455988"/>
          <p14:tracePt t="63444" x="7419975" y="3455988"/>
          <p14:tracePt t="63540" x="7429500" y="3455988"/>
          <p14:tracePt t="63572" x="7429500" y="3438525"/>
          <p14:tracePt t="63580" x="7429500" y="3394075"/>
          <p14:tracePt t="63588" x="7429500" y="3367088"/>
          <p14:tracePt t="63596" x="7429500" y="3340100"/>
          <p14:tracePt t="63611" x="7429500" y="3330575"/>
          <p14:tracePt t="63627" x="7429500" y="3251200"/>
          <p14:tracePt t="63644" x="7429500" y="3232150"/>
          <p14:tracePt t="63660" x="7429500" y="3197225"/>
          <p14:tracePt t="63677" x="7429500" y="3160713"/>
          <p14:tracePt t="63694" x="7429500" y="3116263"/>
          <p14:tracePt t="63711" x="7456488" y="3036888"/>
          <p14:tracePt t="63727" x="7473950" y="2982913"/>
          <p14:tracePt t="63744" x="7527925" y="2901950"/>
          <p14:tracePt t="63761" x="7581900" y="2830513"/>
          <p14:tracePt t="63777" x="7599363" y="2786063"/>
          <p14:tracePt t="63794" x="7608888" y="2759075"/>
          <p14:tracePt t="63811" x="7616825" y="2751138"/>
          <p14:tracePt t="63844" x="7616825" y="2741613"/>
          <p14:tracePt t="63861" x="7653338" y="2741613"/>
          <p14:tracePt t="63877" x="7680325" y="2741613"/>
          <p14:tracePt t="63894" x="7724775" y="2751138"/>
          <p14:tracePt t="63911" x="7804150" y="2776538"/>
          <p14:tracePt t="63928" x="7867650" y="2803525"/>
          <p14:tracePt t="63944" x="7920038" y="2813050"/>
          <p14:tracePt t="63961" x="7947025" y="2822575"/>
          <p14:tracePt t="63978" x="8010525" y="2840038"/>
          <p14:tracePt t="63995" x="8126413" y="2840038"/>
          <p14:tracePt t="64011" x="8180388" y="2840038"/>
          <p14:tracePt t="64028" x="8251825" y="2786063"/>
          <p14:tracePt t="64044" x="8331200" y="2687638"/>
          <p14:tracePt t="64061" x="8394700" y="2589213"/>
          <p14:tracePt t="64078" x="8394700" y="2571750"/>
          <p14:tracePt t="64111" x="8394700" y="2554288"/>
          <p14:tracePt t="64132" x="8394700" y="2571750"/>
          <p14:tracePt t="64145" x="8394700" y="2581275"/>
          <p14:tracePt t="64161" x="8394700" y="2633663"/>
          <p14:tracePt t="64178" x="8394700" y="2643188"/>
          <p14:tracePt t="64784" x="8412163" y="2652713"/>
          <p14:tracePt t="64792" x="8412163" y="2660650"/>
          <p14:tracePt t="64800" x="8429625" y="2679700"/>
          <p14:tracePt t="64812" x="8439150" y="2679700"/>
          <p14:tracePt t="64829" x="8429625" y="2724150"/>
          <p14:tracePt t="64846" x="8402638" y="2768600"/>
          <p14:tracePt t="64976" x="8394700" y="2786063"/>
          <p14:tracePt t="64984" x="8385175" y="2795588"/>
          <p14:tracePt t="64996" x="8375650" y="2813050"/>
          <p14:tracePt t="65013" x="8331200" y="2857500"/>
          <p14:tracePt t="65030" x="8304213" y="2894013"/>
          <p14:tracePt t="65046" x="8304213" y="2911475"/>
          <p14:tracePt t="65063" x="8269288" y="2928938"/>
          <p14:tracePt t="65080" x="8215313" y="2955925"/>
          <p14:tracePt t="65096" x="8161338" y="2955925"/>
          <p14:tracePt t="65113" x="8099425" y="2965450"/>
          <p14:tracePt t="65130" x="8072438" y="2965450"/>
          <p14:tracePt t="65232" x="8045450" y="2965450"/>
          <p14:tracePt t="65296" x="8037513" y="2965450"/>
          <p14:tracePt t="65360" x="8027988" y="2973388"/>
          <p14:tracePt t="65368" x="8010525" y="2982913"/>
          <p14:tracePt t="65472" x="8001000" y="2990850"/>
          <p14:tracePt t="65480" x="7991475" y="2990850"/>
          <p14:tracePt t="65488" x="7983538" y="2990850"/>
          <p14:tracePt t="65520" x="7974013" y="2990850"/>
          <p14:tracePt t="65704" x="7983538" y="2990850"/>
          <p14:tracePt t="65768" x="8001000" y="2982913"/>
          <p14:tracePt t="65776" x="8001000" y="2973388"/>
          <p14:tracePt t="65784" x="8018463" y="2973388"/>
          <p14:tracePt t="65797" x="8027988" y="2965450"/>
          <p14:tracePt t="65814" x="8072438" y="2919413"/>
          <p14:tracePt t="65831" x="8134350" y="2857500"/>
          <p14:tracePt t="65848" x="8153400" y="2840038"/>
          <p14:tracePt t="65920" x="8161338" y="2830513"/>
          <p14:tracePt t="65928" x="8180388" y="2830513"/>
          <p14:tracePt t="65936" x="8197850" y="2830513"/>
          <p14:tracePt t="65948" x="8215313" y="2830513"/>
          <p14:tracePt t="65965" x="8286750" y="2830513"/>
          <p14:tracePt t="65981" x="8340725" y="2830513"/>
          <p14:tracePt t="65998" x="8439150" y="2830513"/>
          <p14:tracePt t="66015" x="8582025" y="2822575"/>
          <p14:tracePt t="66031" x="8680450" y="2813050"/>
          <p14:tracePt t="66048" x="8751888" y="2803525"/>
          <p14:tracePt t="66065" x="8769350" y="2795588"/>
          <p14:tracePt t="66081" x="8777288" y="2795588"/>
          <p14:tracePt t="66115" x="8786813" y="2786063"/>
          <p14:tracePt t="66131" x="8796338" y="2776538"/>
          <p14:tracePt t="66256" x="8796338" y="2768600"/>
          <p14:tracePt t="66264" x="8813800" y="2759075"/>
          <p14:tracePt t="67660" x="8813800" y="2776538"/>
          <p14:tracePt t="67668" x="8813800" y="2786063"/>
          <p14:tracePt t="67676" x="8813800" y="2803525"/>
          <p14:tracePt t="67685" x="8813800" y="2830513"/>
          <p14:tracePt t="67701" x="8813800" y="2874963"/>
          <p14:tracePt t="67718" x="8813800" y="2928938"/>
          <p14:tracePt t="67734" x="8813800" y="2982913"/>
          <p14:tracePt t="67751" x="8813800" y="3044825"/>
          <p14:tracePt t="67768" x="8813800" y="3133725"/>
          <p14:tracePt t="67785" x="8813800" y="3214688"/>
          <p14:tracePt t="67801" x="8813800" y="3348038"/>
          <p14:tracePt t="67818" x="8804275" y="3490913"/>
          <p14:tracePt t="67835" x="8751888" y="3751263"/>
          <p14:tracePt t="67851" x="8715375" y="3965575"/>
          <p14:tracePt t="67868" x="8653463" y="4160838"/>
          <p14:tracePt t="67885" x="8599488" y="4313238"/>
          <p14:tracePt t="67902" x="8562975" y="4411663"/>
          <p14:tracePt t="67918" x="8555038" y="4446588"/>
          <p14:tracePt t="67952" x="8555038" y="4465638"/>
          <p14:tracePt t="67968" x="8562975" y="4483100"/>
          <p14:tracePt t="67985" x="8562975" y="4491038"/>
          <p14:tracePt t="68002" x="8572500" y="4473575"/>
          <p14:tracePt t="68019" x="8572500" y="4411663"/>
          <p14:tracePt t="68035" x="8562975" y="4367213"/>
          <p14:tracePt t="68668" x="8582025" y="4330700"/>
          <p14:tracePt t="68676" x="8589963" y="4322763"/>
          <p14:tracePt t="68716" x="8599488" y="4322763"/>
          <p14:tracePt t="68724" x="8616950" y="4322763"/>
          <p14:tracePt t="68732" x="8634413" y="4322763"/>
          <p14:tracePt t="68741" x="8653463" y="4322763"/>
          <p14:tracePt t="68753" x="8670925" y="4286250"/>
          <p14:tracePt t="68770" x="8697913" y="4276725"/>
          <p14:tracePt t="68787" x="8715375" y="4251325"/>
          <p14:tracePt t="68892" x="8705850" y="4241800"/>
          <p14:tracePt t="68900" x="8688388" y="4251325"/>
          <p14:tracePt t="68908" x="8661400" y="4276725"/>
          <p14:tracePt t="68920" x="8643938" y="4303713"/>
          <p14:tracePt t="68937" x="8589963" y="4367213"/>
          <p14:tracePt t="68953" x="8537575" y="4465638"/>
          <p14:tracePt t="68970" x="8456613" y="4581525"/>
          <p14:tracePt t="68987" x="8358188" y="4751388"/>
          <p14:tracePt t="69004" x="8340725" y="4813300"/>
          <p14:tracePt t="69020" x="8323263" y="4840288"/>
          <p14:tracePt t="69037" x="8313738" y="4857750"/>
          <p14:tracePt t="69100" x="8296275" y="4857750"/>
          <p14:tracePt t="69148" x="8286750" y="4867275"/>
          <p14:tracePt t="69164" x="8286750" y="4875213"/>
          <p14:tracePt t="69292" x="8286750" y="4884738"/>
          <p14:tracePt t="69300" x="8286750" y="4894263"/>
          <p14:tracePt t="69308" x="8286750" y="4902200"/>
          <p14:tracePt t="69321" x="8286750" y="4911725"/>
          <p14:tracePt t="69648" x="8286750" y="4919663"/>
          <p14:tracePt t="69664" x="8323263" y="4956175"/>
          <p14:tracePt t="69680" x="8340725" y="4965700"/>
          <p14:tracePt t="69688" x="8340725" y="4973638"/>
          <p14:tracePt t="69696" x="8348663" y="4983163"/>
          <p14:tracePt t="69705" x="8358188" y="5000625"/>
          <p14:tracePt t="69721" x="8375650" y="5018088"/>
          <p14:tracePt t="69738" x="8385175" y="5045075"/>
          <p14:tracePt t="69755" x="8385175" y="5062538"/>
          <p14:tracePt t="69771" x="8385175" y="5099050"/>
          <p14:tracePt t="69788" x="8385175" y="5116513"/>
          <p14:tracePt t="69840" x="8385175" y="5133975"/>
          <p14:tracePt t="69856" x="8402638" y="5143500"/>
          <p14:tracePt t="69864" x="8402638" y="5153025"/>
          <p14:tracePt t="69888" x="8420100" y="5160963"/>
          <p14:tracePt t="69896" x="8420100" y="5170488"/>
          <p14:tracePt t="69905" x="8429625" y="5180013"/>
          <p14:tracePt t="69922" x="8429625" y="5187950"/>
          <p14:tracePt t="69952" x="8439150" y="5187950"/>
          <p14:tracePt t="69960" x="8447088" y="5187950"/>
          <p14:tracePt t="69984" x="8456613" y="5187950"/>
          <p14:tracePt t="70000" x="8466138" y="5187950"/>
          <p14:tracePt t="70008" x="8474075" y="5197475"/>
          <p14:tracePt t="70022" x="8483600" y="5197475"/>
          <p14:tracePt t="70039" x="8491538" y="5205413"/>
          <p14:tracePt t="70096" x="8501063" y="5205413"/>
          <p14:tracePt t="70128" x="8510588" y="5224463"/>
          <p14:tracePt t="70136" x="8518525" y="5232400"/>
          <p14:tracePt t="70176" x="8518525" y="5241925"/>
          <p14:tracePt t="70208" x="8518525" y="5251450"/>
          <p14:tracePt t="70216" x="8518525" y="5259388"/>
          <p14:tracePt t="70272" x="8518525" y="5268913"/>
          <p14:tracePt t="70288" x="8518525" y="5286375"/>
          <p14:tracePt t="70296" x="8518525" y="5295900"/>
          <p14:tracePt t="70306" x="8518525" y="5303838"/>
          <p14:tracePt t="70322" x="8518525" y="5340350"/>
          <p14:tracePt t="70339" x="8537575" y="5367338"/>
          <p14:tracePt t="70356" x="8572500" y="5394325"/>
          <p14:tracePt t="70373" x="8589963" y="5411788"/>
          <p14:tracePt t="70389" x="8599488" y="5429250"/>
          <p14:tracePt t="70406" x="8616950" y="5446713"/>
          <p14:tracePt t="70496" x="8626475" y="5446713"/>
          <p14:tracePt t="70624" x="8653463" y="5446713"/>
          <p14:tracePt t="70632" x="8661400" y="5446713"/>
          <p14:tracePt t="70848" x="8653463" y="5446713"/>
          <p14:tracePt t="70864" x="8643938" y="5446713"/>
          <p14:tracePt t="70880" x="8634413" y="5429250"/>
          <p14:tracePt t="70887" x="8634413" y="5419725"/>
          <p14:tracePt t="70896" x="8626475" y="5394325"/>
          <p14:tracePt t="70907" x="8609013" y="5348288"/>
          <p14:tracePt t="70923" x="8572500" y="5259388"/>
          <p14:tracePt t="70940" x="8545513" y="5170488"/>
          <p14:tracePt t="70957" x="8537575" y="5126038"/>
          <p14:tracePt t="70974" x="8518525" y="5045075"/>
          <p14:tracePt t="70991" x="8510588" y="4973638"/>
          <p14:tracePt t="71007" x="8510588" y="4875213"/>
          <p14:tracePt t="71024" x="8510588" y="4867275"/>
          <p14:tracePt t="71040" x="8510588" y="4857750"/>
          <p14:tracePt t="71073" x="8510588" y="4848225"/>
          <p14:tracePt t="71090" x="8510588" y="4840288"/>
          <p14:tracePt t="71107" x="8510588" y="4813300"/>
          <p14:tracePt t="71124" x="8510588" y="4759325"/>
          <p14:tracePt t="71140" x="8510588" y="4687888"/>
          <p14:tracePt t="71157" x="8518525" y="4625975"/>
          <p14:tracePt t="71174" x="8545513" y="4562475"/>
          <p14:tracePt t="71191" x="8562975" y="4429125"/>
          <p14:tracePt t="71207" x="8582025" y="4394200"/>
          <p14:tracePt t="71224" x="8599488" y="4340225"/>
          <p14:tracePt t="71241" x="8599488" y="4313238"/>
          <p14:tracePt t="71257" x="8616950" y="4286250"/>
          <p14:tracePt t="71280" x="8626475" y="4276725"/>
          <p14:tracePt t="71291" x="8634413" y="4268788"/>
          <p14:tracePt t="71307" x="8634413" y="4251325"/>
          <p14:tracePt t="71324" x="8653463" y="4241800"/>
          <p14:tracePt t="71341" x="8653463" y="4224338"/>
          <p14:tracePt t="71357" x="8661400" y="4197350"/>
          <p14:tracePt t="71456" x="8661400" y="4187825"/>
          <p14:tracePt t="71464" x="8653463" y="4179888"/>
          <p14:tracePt t="71474" x="8643938" y="4160838"/>
          <p14:tracePt t="71491" x="8634413" y="4152900"/>
          <p14:tracePt t="71508" x="8626475" y="4098925"/>
          <p14:tracePt t="71524" x="8626475" y="4037013"/>
          <p14:tracePt t="71541" x="8626475" y="4010025"/>
          <p14:tracePt t="71558" x="8626475" y="3973513"/>
          <p14:tracePt t="71575" x="8626475" y="3929063"/>
          <p14:tracePt t="71592" x="8626475" y="3902075"/>
          <p14:tracePt t="71608" x="8626475" y="3875088"/>
          <p14:tracePt t="71625" x="8626475" y="3848100"/>
          <p14:tracePt t="71712" x="8626475" y="3840163"/>
          <p14:tracePt t="71720" x="8626475" y="3830638"/>
          <p14:tracePt t="71912" x="8609013" y="3822700"/>
          <p14:tracePt t="71919" x="8599488" y="3813175"/>
          <p14:tracePt t="71944" x="8599488" y="3803650"/>
          <p14:tracePt t="71951" x="8589963" y="3795713"/>
          <p14:tracePt t="71960" x="8589963" y="3786188"/>
          <p14:tracePt t="71975" x="8589963" y="3776663"/>
          <p14:tracePt t="71992" x="8582025" y="3759200"/>
          <p14:tracePt t="72009" x="8572500" y="3759200"/>
          <p14:tracePt t="72128" x="8572500" y="3751263"/>
          <p14:tracePt t="72136" x="8572500" y="3741738"/>
          <p14:tracePt t="72160" x="8545513" y="3741738"/>
          <p14:tracePt t="72168" x="8537575" y="3741738"/>
          <p14:tracePt t="72192" x="8528050" y="3741738"/>
          <p14:tracePt t="72240" x="8510588" y="3741738"/>
          <p14:tracePt t="72256" x="8510588" y="3751263"/>
          <p14:tracePt t="72263" x="8510588" y="3768725"/>
          <p14:tracePt t="72276" x="8510588" y="3786188"/>
          <p14:tracePt t="72292" x="8501063" y="3822700"/>
          <p14:tracePt t="72309" x="8491538" y="3867150"/>
          <p14:tracePt t="72326" x="8491538" y="3919538"/>
          <p14:tracePt t="72343" x="8491538" y="3946525"/>
          <p14:tracePt t="72359" x="8491538" y="3956050"/>
          <p14:tracePt t="73164" x="8474075" y="3956050"/>
          <p14:tracePt t="73180" x="8466138" y="3956050"/>
          <p14:tracePt t="73212" x="8447088" y="3956050"/>
          <p14:tracePt t="73220" x="8439150" y="3956050"/>
          <p14:tracePt t="73276" x="8429625" y="3956050"/>
          <p14:tracePt t="73324" x="8412163" y="3956050"/>
          <p14:tracePt t="73372" x="8402638" y="3965575"/>
          <p14:tracePt t="73772" x="8420100" y="3965575"/>
          <p14:tracePt t="73780" x="8429625" y="3965575"/>
          <p14:tracePt t="73788" x="8447088" y="3973513"/>
          <p14:tracePt t="73804" x="8456613" y="3973513"/>
          <p14:tracePt t="73813" x="8466138" y="3973513"/>
          <p14:tracePt t="73829" x="8474075" y="3973513"/>
          <p14:tracePt t="73846" x="8483600" y="3973513"/>
          <p14:tracePt t="73862" x="8501063" y="3973513"/>
          <p14:tracePt t="73879" x="8510588" y="3973513"/>
          <p14:tracePt t="73896" x="8528050" y="3973513"/>
          <p14:tracePt t="73913" x="8545513" y="3973513"/>
          <p14:tracePt t="73929" x="8572500" y="3973513"/>
          <p14:tracePt t="73946" x="8599488" y="3973513"/>
          <p14:tracePt t="73963" x="8626475" y="3973513"/>
          <p14:tracePt t="73979" x="8653463" y="3973513"/>
          <p14:tracePt t="73996" x="8680450" y="3973513"/>
          <p14:tracePt t="74013" x="8688388" y="3973513"/>
          <p14:tracePt t="74029" x="8715375" y="3973513"/>
          <p14:tracePt t="74046" x="8732838" y="3973513"/>
          <p14:tracePt t="74063" x="8751888" y="3973513"/>
          <p14:tracePt t="74080" x="8786813" y="3973513"/>
          <p14:tracePt t="74096" x="8796338" y="3973513"/>
          <p14:tracePt t="74130" x="8831263" y="3973513"/>
          <p14:tracePt t="74147" x="8885238" y="3973513"/>
          <p14:tracePt t="74163" x="8912225" y="3973513"/>
          <p14:tracePt t="74179" x="8947150" y="3973513"/>
          <p14:tracePt t="74196" x="8991600" y="3973513"/>
          <p14:tracePt t="74213" x="9018588" y="3973513"/>
          <p14:tracePt t="74230" x="9063038" y="3973513"/>
          <p14:tracePt t="74246" x="9099550" y="3973513"/>
          <p14:tracePt t="74263" x="9126538" y="3973513"/>
          <p14:tracePt t="74280" x="9134475" y="3973513"/>
          <p14:tracePt t="74296" x="9144000" y="3973513"/>
          <p14:tracePt t="74313" x="9170988" y="3973513"/>
          <p14:tracePt t="74330" x="9188450" y="3973513"/>
          <p14:tracePt t="74347" x="9215438" y="3965575"/>
          <p14:tracePt t="74363" x="9286875" y="3956050"/>
          <p14:tracePt t="74380" x="9313863" y="3956050"/>
          <p14:tracePt t="74397" x="9331325" y="3946525"/>
          <p14:tracePt t="74414" x="9340850" y="3946525"/>
          <p14:tracePt t="74430" x="9358313" y="3938588"/>
          <p14:tracePt t="74447" x="9385300" y="3938588"/>
          <p14:tracePt t="74464" x="9402763" y="3938588"/>
          <p14:tracePt t="74480" x="9429750" y="3938588"/>
          <p14:tracePt t="74497" x="9466263" y="3919538"/>
          <p14:tracePt t="74513" x="9510713" y="3911600"/>
          <p14:tracePt t="74530" x="9537700" y="3911600"/>
          <p14:tracePt t="74547" x="9599613" y="3902075"/>
          <p14:tracePt t="74564" x="9644063" y="3902075"/>
          <p14:tracePt t="74581" x="9732963" y="3894138"/>
          <p14:tracePt t="74597" x="9823450" y="3884613"/>
          <p14:tracePt t="74614" x="9875838" y="3884613"/>
          <p14:tracePt t="74631" x="9894888" y="3884613"/>
          <p14:tracePt t="74647" x="9912350" y="3884613"/>
          <p14:tracePt t="74664" x="9929813" y="3884613"/>
          <p14:tracePt t="74681" x="9956800" y="3884613"/>
          <p14:tracePt t="74698" x="9966325" y="3884613"/>
          <p14:tracePt t="74714" x="9983788" y="3884613"/>
          <p14:tracePt t="74715" x="9991725" y="3875088"/>
          <p14:tracePt t="74731" x="10010775" y="3875088"/>
          <p14:tracePt t="74747" x="10018713" y="3875088"/>
          <p14:tracePt t="74764" x="10037763" y="3875088"/>
          <p14:tracePt t="74781" x="10055225" y="3875088"/>
          <p14:tracePt t="74797" x="10082213" y="3875088"/>
          <p14:tracePt t="74814" x="10117138" y="3875088"/>
          <p14:tracePt t="74831" x="10171113" y="3875088"/>
          <p14:tracePt t="74847" x="10206038" y="3875088"/>
          <p14:tracePt t="74864" x="10215563" y="3867150"/>
          <p14:tracePt t="74881" x="10225088" y="3867150"/>
          <p14:tracePt t="74898" x="10233025" y="3867150"/>
          <p14:tracePt t="74915" x="10252075" y="3867150"/>
          <p14:tracePt t="74931" x="10277475" y="3867150"/>
          <p14:tracePt t="75132" x="10260013" y="3867150"/>
          <p14:tracePt t="75140" x="10233025" y="3867150"/>
          <p14:tracePt t="75149" x="10225088" y="3867150"/>
          <p14:tracePt t="75165" x="10171113" y="3867150"/>
          <p14:tracePt t="75182" x="10117138" y="3867150"/>
          <p14:tracePt t="75198" x="9974263" y="3875088"/>
          <p14:tracePt t="75215" x="9759950" y="3884613"/>
          <p14:tracePt t="75232" x="9555163" y="3902075"/>
          <p14:tracePt t="75248" x="9385300" y="3911600"/>
          <p14:tracePt t="75265" x="9313863" y="3911600"/>
          <p14:tracePt t="75282" x="9296400" y="3911600"/>
          <p14:tracePt t="75299" x="9277350" y="3911600"/>
          <p14:tracePt t="75315" x="9259888" y="3911600"/>
          <p14:tracePt t="75348" x="9242425" y="3911600"/>
          <p14:tracePt t="75404" x="9232900" y="3911600"/>
          <p14:tracePt t="75412" x="9224963" y="3911600"/>
          <p14:tracePt t="75436" x="9215438" y="3911600"/>
          <p14:tracePt t="75640" x="9224963" y="3911600"/>
          <p14:tracePt t="75648" x="9232900" y="3911600"/>
          <p14:tracePt t="75656" x="9242425" y="3911600"/>
          <p14:tracePt t="75666" x="9251950" y="3911600"/>
          <p14:tracePt t="75682" x="9259888" y="3911600"/>
          <p14:tracePt t="75699" x="9269413" y="3902075"/>
          <p14:tracePt t="75715" x="9286875" y="3902075"/>
          <p14:tracePt t="75749" x="9296400" y="3902075"/>
          <p14:tracePt t="75872" x="9304338" y="3902075"/>
          <p14:tracePt t="75880" x="9313863" y="3902075"/>
          <p14:tracePt t="75984" x="9331325" y="3902075"/>
          <p14:tracePt t="76000" x="9340850" y="3902075"/>
          <p14:tracePt t="76016" x="9340850" y="3911600"/>
          <p14:tracePt t="76024" x="9358313" y="3929063"/>
          <p14:tracePt t="76040" x="9358313" y="3946525"/>
          <p14:tracePt t="76056" x="9358313" y="3965575"/>
          <p14:tracePt t="76066" x="9358313" y="3990975"/>
          <p14:tracePt t="76083" x="9375775" y="4054475"/>
          <p14:tracePt t="76099" x="9385300" y="4089400"/>
          <p14:tracePt t="76116" x="9394825" y="4152900"/>
          <p14:tracePt t="76133" x="9420225" y="4241800"/>
          <p14:tracePt t="76150" x="9447213" y="4322763"/>
          <p14:tracePt t="76166" x="9474200" y="4402138"/>
          <p14:tracePt t="76183" x="9491663" y="4483100"/>
          <p14:tracePt t="76200" x="9491663" y="4518025"/>
          <p14:tracePt t="76217" x="9491663" y="4554538"/>
          <p14:tracePt t="76233" x="9510713" y="4598988"/>
          <p14:tracePt t="76250" x="9510713" y="4633913"/>
          <p14:tracePt t="76267" x="9510713" y="4670425"/>
          <p14:tracePt t="76283" x="9510713" y="4697413"/>
          <p14:tracePt t="76300" x="9510713" y="4724400"/>
          <p14:tracePt t="76316" x="9510713" y="4741863"/>
          <p14:tracePt t="76333" x="9510713" y="4759325"/>
          <p14:tracePt t="76350" x="9510713" y="4776788"/>
          <p14:tracePt t="76367" x="9510713" y="4803775"/>
          <p14:tracePt t="76384" x="9510713" y="4822825"/>
          <p14:tracePt t="76400" x="9510713" y="4848225"/>
          <p14:tracePt t="76417" x="9510713" y="4875213"/>
          <p14:tracePt t="76434" x="9510713" y="4902200"/>
          <p14:tracePt t="76450" x="9510713" y="4929188"/>
          <p14:tracePt t="76467" x="9510713" y="4946650"/>
          <p14:tracePt t="76484" x="9510713" y="4965700"/>
          <p14:tracePt t="76500" x="9510713" y="4973638"/>
          <p14:tracePt t="76517" x="9510713" y="4983163"/>
          <p14:tracePt t="76551" x="9510713" y="5000625"/>
          <p14:tracePt t="76567" x="9510713" y="5027613"/>
          <p14:tracePt t="76584" x="9510713" y="5037138"/>
          <p14:tracePt t="76601" x="9510713" y="5054600"/>
          <p14:tracePt t="76736" x="9510713" y="5062538"/>
          <p14:tracePt t="76768" x="9501188" y="5054600"/>
          <p14:tracePt t="76776" x="9501188" y="5045075"/>
          <p14:tracePt t="76784" x="9491663" y="5027613"/>
          <p14:tracePt t="76801" x="9474200" y="5000625"/>
          <p14:tracePt t="76817" x="9474200" y="4956175"/>
          <p14:tracePt t="76834" x="9466263" y="4902200"/>
          <p14:tracePt t="76851" x="9456738" y="4813300"/>
          <p14:tracePt t="76867" x="9447213" y="4751388"/>
          <p14:tracePt t="76884" x="9439275" y="4697413"/>
          <p14:tracePt t="76901" x="9429750" y="4643438"/>
          <p14:tracePt t="76917" x="9420225" y="4589463"/>
          <p14:tracePt t="76935" x="9420225" y="4537075"/>
          <p14:tracePt t="76951" x="9412288" y="4491038"/>
          <p14:tracePt t="76968" x="9394825" y="4465638"/>
          <p14:tracePt t="76984" x="9394825" y="4419600"/>
          <p14:tracePt t="77001" x="9394825" y="4402138"/>
          <p14:tracePt t="77018" x="9394825" y="4367213"/>
          <p14:tracePt t="77034" x="9385300" y="4313238"/>
          <p14:tracePt t="77051" x="9385300" y="4286250"/>
          <p14:tracePt t="77068" x="9385300" y="4259263"/>
          <p14:tracePt t="77084" x="9358313" y="4241800"/>
          <p14:tracePt t="77102" x="9358313" y="4214813"/>
          <p14:tracePt t="77118" x="9358313" y="4197350"/>
          <p14:tracePt t="77135" x="9358313" y="4170363"/>
          <p14:tracePt t="77151" x="9358313" y="4133850"/>
          <p14:tracePt t="77168" x="9358313" y="4125913"/>
          <p14:tracePt t="77185" x="9348788" y="4116388"/>
          <p14:tracePt t="77744" x="9358313" y="4116388"/>
          <p14:tracePt t="78056" x="9367838" y="4116388"/>
          <p14:tracePt t="78080" x="9367838" y="4125913"/>
          <p14:tracePt t="78088" x="9367838" y="4133850"/>
          <p14:tracePt t="78096" x="9367838" y="4152900"/>
          <p14:tracePt t="78104" x="9358313" y="4170363"/>
          <p14:tracePt t="78120" x="9358313" y="4197350"/>
          <p14:tracePt t="78136" x="9358313" y="4214813"/>
          <p14:tracePt t="78153" x="9358313" y="4224338"/>
          <p14:tracePt t="78186" x="9358313" y="4241800"/>
          <p14:tracePt t="78203" x="9348788" y="4259263"/>
          <p14:tracePt t="78220" x="9331325" y="4303713"/>
          <p14:tracePt t="78237" x="9277350" y="4375150"/>
          <p14:tracePt t="78253" x="9242425" y="4411663"/>
          <p14:tracePt t="78270" x="9188450" y="4446588"/>
          <p14:tracePt t="78287" x="9090025" y="4491038"/>
          <p14:tracePt t="78303" x="8974138" y="4518025"/>
          <p14:tracePt t="78320" x="8796338" y="4562475"/>
          <p14:tracePt t="78337" x="8582025" y="4598988"/>
          <p14:tracePt t="78353" x="8331200" y="4625975"/>
          <p14:tracePt t="78370" x="7983538" y="4679950"/>
          <p14:tracePt t="78387" x="7616825" y="4724400"/>
          <p14:tracePt t="78403" x="7180263" y="4795838"/>
          <p14:tracePt t="78420" x="6688138" y="4875213"/>
          <p14:tracePt t="78437" x="6180138" y="4946650"/>
          <p14:tracePt t="78454" x="5715000" y="5018088"/>
          <p14:tracePt t="78470" x="5295900" y="5062538"/>
          <p14:tracePt t="78487" x="4929188" y="5116513"/>
          <p14:tracePt t="78504" x="4643438" y="5133975"/>
          <p14:tracePt t="78520" x="4402138" y="5160963"/>
          <p14:tracePt t="78537" x="4205288" y="5170488"/>
          <p14:tracePt t="78554" x="4071938" y="5170488"/>
          <p14:tracePt t="78571" x="3938588" y="5170488"/>
          <p14:tracePt t="78587" x="3867150" y="5170488"/>
          <p14:tracePt t="78604" x="3795713" y="5170488"/>
          <p14:tracePt t="78620" x="3705225" y="5170488"/>
          <p14:tracePt t="78637" x="3625850" y="5170488"/>
          <p14:tracePt t="78654" x="3544888" y="5170488"/>
          <p14:tracePt t="78671" x="3482975" y="5160963"/>
          <p14:tracePt t="78687" x="3429000" y="5160963"/>
          <p14:tracePt t="78704" x="3394075" y="5160963"/>
          <p14:tracePt t="78721" x="3367088" y="5160963"/>
          <p14:tracePt t="78738" x="3348038" y="5160963"/>
          <p14:tracePt t="78876" x="3348038" y="5153025"/>
          <p14:tracePt t="78908" x="3367088" y="5153025"/>
          <p14:tracePt t="78915" x="3384550" y="5153025"/>
          <p14:tracePt t="78924" x="3419475" y="5153025"/>
          <p14:tracePt t="78938" x="3465513" y="5153025"/>
          <p14:tracePt t="78955" x="3625850" y="5180013"/>
          <p14:tracePt t="78971" x="3857625" y="5197475"/>
          <p14:tracePt t="78988" x="4170363" y="5214938"/>
          <p14:tracePt t="79005" x="4518025" y="5224463"/>
          <p14:tracePt t="79021" x="4840288" y="5224463"/>
          <p14:tracePt t="79038" x="5062538" y="5224463"/>
          <p14:tracePt t="79055" x="5232400" y="5224463"/>
          <p14:tracePt t="79071" x="5419725" y="5224463"/>
          <p14:tracePt t="79088" x="5732463" y="5224463"/>
          <p14:tracePt t="79105" x="6269038" y="5214938"/>
          <p14:tracePt t="79121" x="6956425" y="5197475"/>
          <p14:tracePt t="79138" x="7608888" y="5197475"/>
          <p14:tracePt t="79155" x="8126413" y="5197475"/>
          <p14:tracePt t="79172" x="8269288" y="5197475"/>
          <p14:tracePt t="79188" x="8323263" y="5197475"/>
          <p14:tracePt t="79205" x="8340725" y="5187950"/>
          <p14:tracePt t="79222" x="8367713" y="5180013"/>
          <p14:tracePt t="79238" x="8402638" y="5160963"/>
          <p14:tracePt t="79255" x="8466138" y="5116513"/>
          <p14:tracePt t="79272" x="8555038" y="5037138"/>
          <p14:tracePt t="79289" x="8599488" y="4991100"/>
          <p14:tracePt t="79305" x="8609013" y="4965700"/>
          <p14:tracePt t="79322" x="8609013" y="4938713"/>
          <p14:tracePt t="79339" x="8609013" y="4884738"/>
          <p14:tracePt t="79355" x="8626475" y="4830763"/>
          <p14:tracePt t="79372" x="8643938" y="4822825"/>
          <p14:tracePt t="79389" x="8653463" y="4803775"/>
          <p14:tracePt t="79405" x="8661400" y="4803775"/>
          <p14:tracePt t="79422" x="8670925" y="4776788"/>
          <p14:tracePt t="79455" x="8680450" y="4776788"/>
          <p14:tracePt t="79472" x="8680450" y="4768850"/>
          <p14:tracePt t="79489" x="8680450" y="4759325"/>
          <p14:tracePt t="79506" x="8680450" y="4751388"/>
          <p14:tracePt t="79522" x="8680450" y="4732338"/>
          <p14:tracePt t="79539" x="8634413" y="4697413"/>
          <p14:tracePt t="79556" x="8616950" y="4643438"/>
          <p14:tracePt t="79573" x="8589963" y="4572000"/>
          <p14:tracePt t="79589" x="8545513" y="4491038"/>
          <p14:tracePt t="79606" x="8528050" y="4394200"/>
          <p14:tracePt t="79622" x="8510588" y="4340225"/>
          <p14:tracePt t="79639" x="8510588" y="4295775"/>
          <p14:tracePt t="79656" x="8510588" y="4276725"/>
          <p14:tracePt t="79672" x="8501063" y="4259263"/>
          <p14:tracePt t="79708" x="8501063" y="4251325"/>
          <p14:tracePt t="79723" x="8501063" y="4241800"/>
          <p14:tracePt t="79772" x="8491538" y="4232275"/>
          <p14:tracePt t="79780" x="8491538" y="4224338"/>
          <p14:tracePt t="79789" x="8483600" y="4214813"/>
          <p14:tracePt t="79806" x="8474075" y="4205288"/>
          <p14:tracePt t="79823" x="8456613" y="4187825"/>
          <p14:tracePt t="79839" x="8447088" y="4179888"/>
          <p14:tracePt t="79856" x="8439150" y="4170363"/>
          <p14:tracePt t="79873" x="8429625" y="4160838"/>
          <p14:tracePt t="79890" x="8412163" y="4160838"/>
          <p14:tracePt t="79907" x="8385175" y="4143375"/>
          <p14:tracePt t="79923" x="8367713" y="4116388"/>
          <p14:tracePt t="79940" x="8348663" y="4081463"/>
          <p14:tracePt t="79956" x="8348663" y="4071938"/>
          <p14:tracePt t="79973" x="8340725" y="4062413"/>
          <p14:tracePt t="79990" x="8340725" y="4044950"/>
          <p14:tracePt t="80023" x="8340725" y="4027488"/>
          <p14:tracePt t="80108" x="8340725" y="4017963"/>
          <p14:tracePt t="80116" x="8340725" y="4010025"/>
          <p14:tracePt t="80132" x="8348663" y="4010025"/>
          <p14:tracePt t="80140" x="8358188" y="4010025"/>
          <p14:tracePt t="80157" x="8367713" y="4010025"/>
          <p14:tracePt t="80173" x="8385175" y="4010025"/>
          <p14:tracePt t="80190" x="8402638" y="4010025"/>
          <p14:tracePt t="80396" x="8394700" y="4010025"/>
          <p14:tracePt t="80404" x="8385175" y="4010025"/>
          <p14:tracePt t="80412" x="8375650" y="4010025"/>
          <p14:tracePt t="80508" x="8375650" y="4000500"/>
          <p14:tracePt t="80524" x="8375650" y="3990975"/>
          <p14:tracePt t="80540" x="8367713" y="3983038"/>
          <p14:tracePt t="80556" x="8367713" y="3965575"/>
          <p14:tracePt t="80564" x="8367713" y="3946525"/>
          <p14:tracePt t="80574" x="8367713" y="3929063"/>
          <p14:tracePt t="80591" x="8358188" y="3902075"/>
          <p14:tracePt t="80607" x="8358188" y="3894138"/>
          <p14:tracePt t="80684" x="8358188" y="3884613"/>
          <p14:tracePt t="80868" x="8348663" y="3884613"/>
          <p14:tracePt t="80892" x="8340725" y="3884613"/>
          <p14:tracePt t="80908" x="8331200" y="3884613"/>
          <p14:tracePt t="80940" x="8323263" y="3884613"/>
          <p14:tracePt t="81284" x="8323263" y="3894138"/>
          <p14:tracePt t="81308" x="8331200" y="3894138"/>
          <p14:tracePt t="81408" x="8340725" y="3902075"/>
          <p14:tracePt t="81632" x="8358188" y="3911600"/>
          <p14:tracePt t="81639" x="8367713" y="3919538"/>
          <p14:tracePt t="81648" x="8394700" y="3929063"/>
          <p14:tracePt t="81660" x="8412163" y="3929063"/>
          <p14:tracePt t="81676" x="8491538" y="3983038"/>
          <p14:tracePt t="81693" x="8562975" y="4000500"/>
          <p14:tracePt t="81710" x="8697913" y="4037013"/>
          <p14:tracePt t="81727" x="8867775" y="4098925"/>
          <p14:tracePt t="81743" x="8875713" y="4098925"/>
          <p14:tracePt t="81760" x="8885238" y="4108450"/>
          <p14:tracePt t="81793" x="8894763" y="4108450"/>
          <p14:tracePt t="81810" x="8902700" y="4108450"/>
          <p14:tracePt t="81872" x="8902700" y="4116388"/>
          <p14:tracePt t="81880" x="8894763" y="4116388"/>
          <p14:tracePt t="81888" x="8885238" y="4116388"/>
          <p14:tracePt t="81896" x="8875713" y="4116388"/>
          <p14:tracePt t="81910" x="8867775" y="4116388"/>
          <p14:tracePt t="81927" x="8831263" y="4116388"/>
          <p14:tracePt t="81943" x="8777288" y="4081463"/>
          <p14:tracePt t="81960" x="8742363" y="4054475"/>
          <p14:tracePt t="81977" x="8697913" y="4037013"/>
          <p14:tracePt t="81993" x="8653463" y="4027488"/>
          <p14:tracePt t="82010" x="8616950" y="4017963"/>
          <p14:tracePt t="82027" x="8609013" y="4010025"/>
          <p14:tracePt t="82080" x="8599488" y="4010025"/>
          <p14:tracePt t="82096" x="8599488" y="3990975"/>
          <p14:tracePt t="82112" x="8589963" y="3983038"/>
          <p14:tracePt t="82128" x="8582025" y="3973513"/>
          <p14:tracePt t="82136" x="8582025" y="3965575"/>
          <p14:tracePt t="82432" x="8572500" y="3965575"/>
          <p14:tracePt t="82440" x="8562975" y="3965575"/>
          <p14:tracePt t="82464" x="8555038" y="3956050"/>
          <p14:tracePt t="82472" x="8545513" y="3956050"/>
          <p14:tracePt t="82488" x="8528050" y="3956050"/>
          <p14:tracePt t="82496" x="8518525" y="3956050"/>
          <p14:tracePt t="82512" x="8510588" y="3956050"/>
          <p14:tracePt t="82528" x="8501063" y="3946525"/>
          <p14:tracePt t="82544" x="8491538" y="3946525"/>
          <p14:tracePt t="82672" x="8483600" y="3946525"/>
          <p14:tracePt t="83280" x="8474075" y="3946525"/>
          <p14:tracePt t="83488" x="8483600" y="3946525"/>
          <p14:tracePt t="83496" x="8491538" y="3956050"/>
          <p14:tracePt t="83568" x="8510588" y="3956050"/>
          <p14:tracePt t="83575" x="8518525" y="3956050"/>
          <p14:tracePt t="83583" x="8518525" y="3965575"/>
          <p14:tracePt t="83664" x="8537575" y="3965575"/>
          <p14:tracePt t="83672" x="8545513" y="3965575"/>
          <p14:tracePt t="83681" x="8555038" y="3965575"/>
          <p14:tracePt t="83697" x="8582025" y="3965575"/>
          <p14:tracePt t="83714" x="8626475" y="3965575"/>
          <p14:tracePt t="83730" x="8661400" y="3965575"/>
          <p14:tracePt t="83747" x="8688388" y="3965575"/>
          <p14:tracePt t="83764" x="8705850" y="3965575"/>
          <p14:tracePt t="83781" x="8724900" y="3965575"/>
          <p14:tracePt t="83797" x="8742363" y="3965575"/>
          <p14:tracePt t="83814" x="8751888" y="3965575"/>
          <p14:tracePt t="83831" x="8777288" y="3965575"/>
          <p14:tracePt t="83847" x="8796338" y="3965575"/>
          <p14:tracePt t="83864" x="8813800" y="3965575"/>
          <p14:tracePt t="83880" x="8831263" y="3965575"/>
          <p14:tracePt t="83898" x="8840788" y="3965575"/>
          <p14:tracePt t="83914" x="8848725" y="3965575"/>
          <p14:tracePt t="83968" x="8867775" y="3965575"/>
          <p14:tracePt t="83984" x="8875713" y="3965575"/>
          <p14:tracePt t="83992" x="8885238" y="3965575"/>
          <p14:tracePt t="84000" x="8894763" y="3965575"/>
          <p14:tracePt t="84014" x="8902700" y="3965575"/>
          <p14:tracePt t="84031" x="8939213" y="3965575"/>
          <p14:tracePt t="84048" x="8966200" y="3965575"/>
          <p14:tracePt t="84064" x="8983663" y="3965575"/>
          <p14:tracePt t="84081" x="9001125" y="3965575"/>
          <p14:tracePt t="84098" x="9010650" y="3965575"/>
          <p14:tracePt t="84152" x="9018588" y="3965575"/>
          <p14:tracePt t="84160" x="9037638" y="3965575"/>
          <p14:tracePt t="84167" x="9045575" y="3965575"/>
          <p14:tracePt t="84182" x="9063038" y="3973513"/>
          <p14:tracePt t="84198" x="9090025" y="4000500"/>
          <p14:tracePt t="84215" x="9153525" y="4071938"/>
          <p14:tracePt t="84232" x="9170988" y="4116388"/>
          <p14:tracePt t="84248" x="9188450" y="4170363"/>
          <p14:tracePt t="84265" x="9205913" y="4251325"/>
          <p14:tracePt t="84281" x="9232900" y="4303713"/>
          <p14:tracePt t="84298" x="9242425" y="4348163"/>
          <p14:tracePt t="84315" x="9259888" y="4375150"/>
          <p14:tracePt t="84332" x="9269413" y="4394200"/>
          <p14:tracePt t="84348" x="9269413" y="4419600"/>
          <p14:tracePt t="84365" x="9277350" y="4438650"/>
          <p14:tracePt t="84436" x="9277350" y="4446588"/>
          <p14:tracePt t="84443" x="9269413" y="4446588"/>
          <p14:tracePt t="84451" x="9259888" y="4446588"/>
          <p14:tracePt t="84465" x="9251950" y="4446588"/>
          <p14:tracePt t="84482" x="9188450" y="4446588"/>
          <p14:tracePt t="84499" x="9099550" y="4402138"/>
          <p14:tracePt t="84515" x="8991600" y="4348163"/>
          <p14:tracePt t="84532" x="8885238" y="4286250"/>
          <p14:tracePt t="84549" x="8777288" y="4224338"/>
          <p14:tracePt t="84565" x="8670925" y="4160838"/>
          <p14:tracePt t="84582" x="8562975" y="4108450"/>
          <p14:tracePt t="84598" x="8483600" y="4081463"/>
          <p14:tracePt t="84615" x="8466138" y="4071938"/>
          <p14:tracePt t="84632" x="8447088" y="4054475"/>
          <p14:tracePt t="84649" x="8439150" y="4054475"/>
          <p14:tracePt t="84731" x="8466138" y="4054475"/>
          <p14:tracePt t="84740" x="8518525" y="4054475"/>
          <p14:tracePt t="84749" x="8555038" y="4054475"/>
          <p14:tracePt t="84765" x="8634413" y="4081463"/>
          <p14:tracePt t="84782" x="8759825" y="4133850"/>
          <p14:tracePt t="84798" x="8858250" y="4187825"/>
          <p14:tracePt t="84815" x="8956675" y="4259263"/>
          <p14:tracePt t="84832" x="9018588" y="4322763"/>
          <p14:tracePt t="84849" x="9063038" y="4402138"/>
          <p14:tracePt t="84865" x="9117013" y="4483100"/>
          <p14:tracePt t="84882" x="9161463" y="4545013"/>
          <p14:tracePt t="84899" x="9188450" y="4572000"/>
          <p14:tracePt t="84979" x="9180513" y="4572000"/>
          <p14:tracePt t="84987" x="9161463" y="4572000"/>
          <p14:tracePt t="84999" x="9134475" y="4572000"/>
          <p14:tracePt t="85016" x="9090025" y="4572000"/>
          <p14:tracePt t="85032" x="9028113" y="4545013"/>
          <p14:tracePt t="85049" x="8929688" y="4500563"/>
          <p14:tracePt t="85065" x="8786813" y="4446588"/>
          <p14:tracePt t="85082" x="8661400" y="4402138"/>
          <p14:tracePt t="85099" x="8483600" y="4330700"/>
          <p14:tracePt t="85116" x="8412163" y="4286250"/>
          <p14:tracePt t="85133" x="8385175" y="4251325"/>
          <p14:tracePt t="85150" x="8375650" y="4214813"/>
          <p14:tracePt t="85166" x="8367713" y="4179888"/>
          <p14:tracePt t="85182" x="8358188" y="4170363"/>
          <p14:tracePt t="85199" x="8358188" y="4152900"/>
          <p14:tracePt t="85216" x="8358188" y="4133850"/>
          <p14:tracePt t="85460" x="8358188" y="4125913"/>
          <p14:tracePt t="85476" x="8367713" y="4125913"/>
          <p14:tracePt t="85491" x="8375650" y="4125913"/>
          <p14:tracePt t="85500" x="8394700" y="4125913"/>
          <p14:tracePt t="85507" x="8420100" y="4125913"/>
          <p14:tracePt t="85517" x="8429625" y="4125913"/>
          <p14:tracePt t="85533" x="8456613" y="4125913"/>
          <p14:tracePt t="85550" x="8483600" y="4125913"/>
          <p14:tracePt t="85566" x="8510588" y="4125913"/>
          <p14:tracePt t="85583" x="8537575" y="4116388"/>
          <p14:tracePt t="85652" x="8545513" y="4108450"/>
          <p14:tracePt t="85683" x="8555038" y="4108450"/>
          <p14:tracePt t="85707" x="8572500" y="4089400"/>
          <p14:tracePt t="85716" x="8582025" y="4089400"/>
          <p14:tracePt t="85732" x="8599488" y="4081463"/>
          <p14:tracePt t="85740" x="8643938" y="4081463"/>
          <p14:tracePt t="85750" x="8661400" y="4071938"/>
          <p14:tracePt t="85767" x="8680450" y="4071938"/>
          <p14:tracePt t="85784" x="8705850" y="4071938"/>
          <p14:tracePt t="85801" x="8732838" y="4071938"/>
          <p14:tracePt t="85817" x="8751888" y="4062413"/>
          <p14:tracePt t="85834" x="8777288" y="4062413"/>
          <p14:tracePt t="85851" x="8858250" y="4054475"/>
          <p14:tracePt t="85868" x="8885238" y="4037013"/>
          <p14:tracePt t="85884" x="8902700" y="4037013"/>
          <p14:tracePt t="85901" x="8929688" y="4027488"/>
          <p14:tracePt t="85917" x="8974138" y="4027488"/>
          <p14:tracePt t="85934" x="8991600" y="4010025"/>
          <p14:tracePt t="85951" x="9010650" y="4010025"/>
          <p14:tracePt t="85968" x="9028113" y="4010025"/>
          <p14:tracePt t="85984" x="9045575" y="4000500"/>
          <p14:tracePt t="86001" x="9063038" y="4000500"/>
          <p14:tracePt t="86018" x="9072563" y="3990975"/>
          <p14:tracePt t="86035" x="9117013" y="3965575"/>
          <p14:tracePt t="86051" x="9134475" y="3965575"/>
          <p14:tracePt t="86068" x="9153525" y="3956050"/>
          <p14:tracePt t="86084" x="9161463" y="3946525"/>
          <p14:tracePt t="86101" x="9197975" y="3946525"/>
          <p14:tracePt t="86118" x="9205913" y="3938588"/>
          <p14:tracePt t="86135" x="9215438" y="3938588"/>
          <p14:tracePt t="86151" x="9224963" y="3938588"/>
          <p14:tracePt t="86196" x="9232900" y="3938588"/>
          <p14:tracePt t="86212" x="9251950" y="3938588"/>
          <p14:tracePt t="86228" x="9269413" y="3938588"/>
          <p14:tracePt t="86237" x="9277350" y="3938588"/>
          <p14:tracePt t="86252" x="9286875" y="3938588"/>
          <p14:tracePt t="86308" x="9304338" y="3938588"/>
          <p14:tracePt t="86340" x="9313863" y="3938588"/>
          <p14:tracePt t="86348" x="9323388" y="3938588"/>
          <p14:tracePt t="86372" x="9331325" y="3938588"/>
          <p14:tracePt t="86380" x="9340850" y="3938588"/>
          <p14:tracePt t="86420" x="9348788" y="3938588"/>
          <p14:tracePt t="86436" x="9358313" y="3938588"/>
          <p14:tracePt t="86899" x="9367838" y="3938588"/>
          <p14:tracePt t="86908" x="9375775" y="3938588"/>
          <p14:tracePt t="86932" x="9394825" y="3938588"/>
          <p14:tracePt t="86940" x="9402763" y="3938588"/>
          <p14:tracePt t="86963" x="9412288" y="3938588"/>
          <p14:tracePt t="86972" x="9412288" y="3946525"/>
          <p14:tracePt t="86987" x="9412288" y="3956050"/>
          <p14:tracePt t="87004" x="9412288" y="3973513"/>
          <p14:tracePt t="87020" x="9420225" y="3983038"/>
          <p14:tracePt t="87044" x="9420225" y="3990975"/>
          <p14:tracePt t="87076" x="9420225" y="4010025"/>
          <p14:tracePt t="87091" x="9420225" y="4037013"/>
          <p14:tracePt t="87108" x="9420225" y="4044950"/>
          <p14:tracePt t="87115" x="9420225" y="4054475"/>
          <p14:tracePt t="87131" x="9420225" y="4062413"/>
          <p14:tracePt t="87139" x="9420225" y="4081463"/>
          <p14:tracePt t="87153" x="9420225" y="4108450"/>
          <p14:tracePt t="87170" x="9420225" y="4116388"/>
          <p14:tracePt t="87188" x="9420225" y="4179888"/>
          <p14:tracePt t="87204" x="9420225" y="4224338"/>
          <p14:tracePt t="87220" x="9420225" y="4259263"/>
          <p14:tracePt t="87237" x="9420225" y="4286250"/>
          <p14:tracePt t="87253" x="9420225" y="4330700"/>
          <p14:tracePt t="87270" x="9429750" y="4357688"/>
          <p14:tracePt t="87287" x="9429750" y="4402138"/>
          <p14:tracePt t="87304" x="9447213" y="4438650"/>
          <p14:tracePt t="87320" x="9447213" y="4465638"/>
          <p14:tracePt t="87337" x="9447213" y="4491038"/>
          <p14:tracePt t="87354" x="9447213" y="4518025"/>
          <p14:tracePt t="87370" x="9447213" y="4537075"/>
          <p14:tracePt t="87386" x="9447213" y="4554538"/>
          <p14:tracePt t="87403" x="9447213" y="4589463"/>
          <p14:tracePt t="87420" x="9447213" y="4625975"/>
          <p14:tracePt t="87437" x="9447213" y="4660900"/>
          <p14:tracePt t="87440" x="9447213" y="4670425"/>
          <p14:tracePt t="87454" x="9447213" y="4697413"/>
          <p14:tracePt t="87471" x="9447213" y="4714875"/>
          <p14:tracePt t="87487" x="9447213" y="4724400"/>
          <p14:tracePt t="87504" x="9447213" y="4732338"/>
          <p14:tracePt t="87520" x="9447213" y="4751388"/>
          <p14:tracePt t="87656" x="9447213" y="4759325"/>
          <p14:tracePt t="87703" x="9439275" y="4759325"/>
          <p14:tracePt t="87711" x="9420225" y="4724400"/>
          <p14:tracePt t="87727" x="9412288" y="4697413"/>
          <p14:tracePt t="87737" x="9394825" y="4652963"/>
          <p14:tracePt t="87754" x="9367838" y="4581525"/>
          <p14:tracePt t="87771" x="9304338" y="4473575"/>
          <p14:tracePt t="87787" x="9251950" y="4367213"/>
          <p14:tracePt t="87804" x="9170988" y="4241800"/>
          <p14:tracePt t="87822" x="9082088" y="4116388"/>
          <p14:tracePt t="87838" x="9010650" y="4037013"/>
          <p14:tracePt t="87855" x="8848725" y="3902075"/>
          <p14:tracePt t="87871" x="8715375" y="3822700"/>
          <p14:tracePt t="87887" x="8626475" y="3759200"/>
          <p14:tracePt t="87904" x="8572500" y="3724275"/>
          <p14:tracePt t="87921" x="8555038" y="3705225"/>
          <p14:tracePt t="87938" x="8545513" y="3705225"/>
          <p14:tracePt t="87991" x="8537575" y="3705225"/>
          <p14:tracePt t="88008" x="8528050" y="3705225"/>
          <p14:tracePt t="88016" x="8518525" y="3705225"/>
          <p14:tracePt t="88040" x="8510588" y="3705225"/>
          <p14:tracePt t="88056" x="8501063" y="3705225"/>
          <p14:tracePt t="88063" x="8491538" y="3705225"/>
          <p14:tracePt t="88072" x="8483600" y="3705225"/>
          <p14:tracePt t="88104" x="8474075" y="3705225"/>
          <p14:tracePt t="88143" x="8474075" y="3714750"/>
          <p14:tracePt t="88183" x="8466138" y="3724275"/>
          <p14:tracePt t="88191" x="8456613" y="3724275"/>
          <p14:tracePt t="88248" x="8447088" y="3741738"/>
          <p14:tracePt t="88263" x="8447088" y="3751263"/>
          <p14:tracePt t="88280" x="8447088" y="3759200"/>
          <p14:tracePt t="88288" x="8447088" y="3776663"/>
          <p14:tracePt t="88304" x="8447088" y="3786188"/>
          <p14:tracePt t="88312" x="8456613" y="3813175"/>
          <p14:tracePt t="88328" x="8456613" y="3822700"/>
          <p14:tracePt t="88339" x="8456613" y="3830638"/>
          <p14:tracePt t="88359" x="8466138" y="3840163"/>
          <p14:tracePt t="88372" x="8474075" y="3840163"/>
          <p14:tracePt t="88389" x="8483600" y="3848100"/>
          <p14:tracePt t="88405" x="8501063" y="3848100"/>
          <p14:tracePt t="88439" x="8510588" y="3857625"/>
          <p14:tracePt t="88519" x="8518525" y="3857625"/>
          <p14:tracePt t="88527" x="8528050" y="3857625"/>
          <p14:tracePt t="88539" x="8537575" y="3857625"/>
          <p14:tracePt t="88556" x="8555038" y="3857625"/>
          <p14:tracePt t="88572" x="8582025" y="3857625"/>
          <p14:tracePt t="88589" x="8616950" y="3857625"/>
          <p14:tracePt t="88605" x="8661400" y="3857625"/>
          <p14:tracePt t="88623" x="8724900" y="3857625"/>
          <p14:tracePt t="88639" x="8823325" y="3857625"/>
          <p14:tracePt t="88656" x="8902700" y="3857625"/>
          <p14:tracePt t="88672" x="8956675" y="3857625"/>
          <p14:tracePt t="88689" x="9018588" y="3857625"/>
          <p14:tracePt t="88705" x="9055100" y="3857625"/>
          <p14:tracePt t="88722" x="9099550" y="3848100"/>
          <p14:tracePt t="88740" x="9134475" y="3848100"/>
          <p14:tracePt t="88755" x="9153525" y="3848100"/>
          <p14:tracePt t="88773" x="9180513" y="3848100"/>
          <p14:tracePt t="88789" x="9188450" y="3848100"/>
          <p14:tracePt t="88806" x="9224963" y="3848100"/>
          <p14:tracePt t="88823" x="9269413" y="3848100"/>
          <p14:tracePt t="88840" x="9304338" y="3848100"/>
          <p14:tracePt t="88856" x="9358313" y="3848100"/>
          <p14:tracePt t="88872" x="9367838" y="3848100"/>
          <p14:tracePt t="88889" x="9385300" y="3840163"/>
          <p14:tracePt t="88906" x="9402763" y="3840163"/>
          <p14:tracePt t="88922" x="9447213" y="3840163"/>
          <p14:tracePt t="88939" x="9483725" y="3840163"/>
          <p14:tracePt t="88956" x="9501188" y="3830638"/>
          <p14:tracePt t="88973" x="9510713" y="3830638"/>
          <p14:tracePt t="89567" x="9518650" y="3830638"/>
          <p14:tracePt t="89583" x="9528175" y="3830638"/>
          <p14:tracePt t="89592" x="9528175" y="3840163"/>
          <p14:tracePt t="89599" x="9545638" y="3867150"/>
          <p14:tracePt t="89608" x="9545638" y="3902075"/>
          <p14:tracePt t="89624" x="9545638" y="3946525"/>
          <p14:tracePt t="89640" x="9563100" y="4000500"/>
          <p14:tracePt t="89657" x="9582150" y="4081463"/>
          <p14:tracePt t="89674" x="9590088" y="4143375"/>
          <p14:tracePt t="89690" x="9590088" y="4179888"/>
          <p14:tracePt t="89707" x="9590088" y="4205288"/>
          <p14:tracePt t="89724" x="9599613" y="4232275"/>
          <p14:tracePt t="89741" x="9599613" y="4259263"/>
          <p14:tracePt t="89758" x="9609138" y="4276725"/>
          <p14:tracePt t="89774" x="9609138" y="4303713"/>
          <p14:tracePt t="89791" x="9609138" y="4340225"/>
          <p14:tracePt t="89808" x="9609138" y="4367213"/>
          <p14:tracePt t="89825" x="9609138" y="4402138"/>
          <p14:tracePt t="89841" x="9609138" y="4438650"/>
          <p14:tracePt t="89857" x="9609138" y="4465638"/>
          <p14:tracePt t="89874" x="9609138" y="4491038"/>
          <p14:tracePt t="89891" x="9609138" y="4527550"/>
          <p14:tracePt t="89907" x="9609138" y="4545013"/>
          <p14:tracePt t="89924" x="9609138" y="4581525"/>
          <p14:tracePt t="89942" x="9609138" y="4598988"/>
          <p14:tracePt t="89958" x="9609138" y="4616450"/>
          <p14:tracePt t="89975" x="9609138" y="4625975"/>
          <p14:tracePt t="89991" x="9609138" y="4643438"/>
          <p14:tracePt t="90015" x="9609138" y="4660900"/>
          <p14:tracePt t="90032" x="9609138" y="4670425"/>
          <p14:tracePt t="90048" x="9609138" y="4679950"/>
          <p14:tracePt t="90080" x="9609138" y="4697413"/>
          <p14:tracePt t="90112" x="9609138" y="4705350"/>
          <p14:tracePt t="90119" x="9609138" y="4714875"/>
          <p14:tracePt t="90244" x="9609138" y="4724400"/>
          <p14:tracePt t="90323" x="9599613" y="4714875"/>
          <p14:tracePt t="90331" x="9590088" y="4697413"/>
          <p14:tracePt t="90342" x="9590088" y="4687888"/>
          <p14:tracePt t="90359" x="9582150" y="4625975"/>
          <p14:tracePt t="90375" x="9572625" y="4572000"/>
          <p14:tracePt t="90392" x="9572625" y="4518025"/>
          <p14:tracePt t="90408" x="9563100" y="4456113"/>
          <p14:tracePt t="90425" x="9555163" y="4411663"/>
          <p14:tracePt t="90442" x="9537700" y="4348163"/>
          <p14:tracePt t="90459" x="9537700" y="4286250"/>
          <p14:tracePt t="90475" x="9528175" y="4241800"/>
          <p14:tracePt t="90492" x="9518650" y="4205288"/>
          <p14:tracePt t="90509" x="9518650" y="4170363"/>
          <p14:tracePt t="90525" x="9501188" y="4125913"/>
          <p14:tracePt t="90542" x="9491663" y="4089400"/>
          <p14:tracePt t="90559" x="9491663" y="4037013"/>
          <p14:tracePt t="90575" x="9483725" y="4000500"/>
          <p14:tracePt t="90592" x="9483725" y="3973513"/>
          <p14:tracePt t="90609" x="9483725" y="3929063"/>
          <p14:tracePt t="90626" x="9466263" y="3875088"/>
          <p14:tracePt t="90643" x="9456738" y="3857625"/>
          <p14:tracePt t="90659" x="9429750" y="3776663"/>
          <p14:tracePt t="90676" x="9412288" y="3759200"/>
          <p14:tracePt t="90692" x="9394825" y="3741738"/>
          <p14:tracePt t="90709" x="9394825" y="3732213"/>
          <p14:tracePt t="90726" x="9385300" y="3724275"/>
          <p14:tracePt t="90742" x="9385300" y="3705225"/>
          <p14:tracePt t="90759" x="9375775" y="3697288"/>
          <p14:tracePt t="90792" x="9358313" y="3697288"/>
          <p14:tracePt t="90809" x="9340850" y="3697288"/>
          <p14:tracePt t="90826" x="9304338" y="3697288"/>
          <p14:tracePt t="90843" x="9269413" y="3697288"/>
          <p14:tracePt t="90859" x="9242425" y="3697288"/>
          <p14:tracePt t="90876" x="9188450" y="3705225"/>
          <p14:tracePt t="90893" x="9117013" y="3732213"/>
          <p14:tracePt t="90909" x="9072563" y="3741738"/>
          <p14:tracePt t="90926" x="9001125" y="3759200"/>
          <p14:tracePt t="90943" x="8894763" y="3786188"/>
          <p14:tracePt t="90959" x="8796338" y="3813175"/>
          <p14:tracePt t="90976" x="8697913" y="3848100"/>
          <p14:tracePt t="90993" x="8582025" y="3867150"/>
          <p14:tracePt t="90995" x="8528050" y="3875088"/>
          <p14:tracePt t="91010" x="8483600" y="3884613"/>
          <p14:tracePt t="91027" x="8367713" y="3894138"/>
          <p14:tracePt t="91043" x="8331200" y="3894138"/>
          <p14:tracePt t="91060" x="8304213" y="3894138"/>
          <p14:tracePt t="91076" x="8277225" y="3894138"/>
          <p14:tracePt t="91093" x="8269288" y="3894138"/>
          <p14:tracePt t="91110" x="8251825" y="3894138"/>
          <p14:tracePt t="91126" x="8232775" y="3894138"/>
          <p14:tracePt t="91143" x="8224838" y="3894138"/>
          <p14:tracePt t="91219" x="8232775" y="3902075"/>
          <p14:tracePt t="91236" x="8259763" y="3911600"/>
          <p14:tracePt t="91244" x="8286750" y="3919538"/>
          <p14:tracePt t="91251" x="8304213" y="3919538"/>
          <p14:tracePt t="91260" x="8340725" y="3919538"/>
          <p14:tracePt t="91277" x="8412163" y="3946525"/>
          <p14:tracePt t="91293" x="8501063" y="3956050"/>
          <p14:tracePt t="91310" x="8582025" y="3956050"/>
          <p14:tracePt t="91327" x="8715375" y="3956050"/>
          <p14:tracePt t="91343" x="8902700" y="3956050"/>
          <p14:tracePt t="91360" x="9028113" y="3956050"/>
          <p14:tracePt t="91377" x="9109075" y="3956050"/>
          <p14:tracePt t="91393" x="9153525" y="3956050"/>
          <p14:tracePt t="91411" x="9197975" y="3956050"/>
          <p14:tracePt t="91427" x="9251950" y="3956050"/>
          <p14:tracePt t="91444" x="9296400" y="3956050"/>
          <p14:tracePt t="91460" x="9348788" y="3956050"/>
          <p14:tracePt t="91477" x="9402763" y="3956050"/>
          <p14:tracePt t="91494" x="9456738" y="3956050"/>
          <p14:tracePt t="91510" x="9474200" y="3956050"/>
          <p14:tracePt t="91527" x="9483725" y="3956050"/>
          <p14:tracePt t="91548" x="9491663" y="3956050"/>
          <p14:tracePt t="91572" x="9510713" y="3956050"/>
          <p14:tracePt t="91587" x="9518650" y="3956050"/>
          <p14:tracePt t="91596" x="9528175" y="3956050"/>
          <p14:tracePt t="92236" x="9528175" y="3973513"/>
          <p14:tracePt t="92244" x="9528175" y="3990975"/>
          <p14:tracePt t="92252" x="9510713" y="4010025"/>
          <p14:tracePt t="92262" x="9483725" y="4027488"/>
          <p14:tracePt t="92279" x="9394825" y="4116388"/>
          <p14:tracePt t="92295" x="9242425" y="4241800"/>
          <p14:tracePt t="92312" x="9045575" y="4394200"/>
          <p14:tracePt t="92328" x="8777288" y="4589463"/>
          <p14:tracePt t="92345" x="8420100" y="4776788"/>
          <p14:tracePt t="92363" x="7599363" y="5099050"/>
          <p14:tracePt t="92379" x="6902450" y="5313363"/>
          <p14:tracePt t="92395" x="6180138" y="5491163"/>
          <p14:tracePt t="92412" x="5465763" y="5626100"/>
          <p14:tracePt t="92429" x="4867275" y="5697538"/>
          <p14:tracePt t="92445" x="4465638" y="5724525"/>
          <p14:tracePt t="92463" x="4224338" y="5724525"/>
          <p14:tracePt t="92479" x="4089400" y="5724525"/>
          <p14:tracePt t="92496" x="3983038" y="5724525"/>
          <p14:tracePt t="92512" x="3902075" y="5724525"/>
          <p14:tracePt t="92529" x="3803650" y="5724525"/>
          <p14:tracePt t="92532" x="3751263" y="5724525"/>
          <p14:tracePt t="92545" x="3705225" y="5724525"/>
          <p14:tracePt t="92563" x="3554413" y="5715000"/>
          <p14:tracePt t="92579" x="3490913" y="5697538"/>
          <p14:tracePt t="92596" x="3411538" y="5688013"/>
          <p14:tracePt t="92612" x="3313113" y="5688013"/>
          <p14:tracePt t="92629" x="3205163" y="5688013"/>
          <p14:tracePt t="92646" x="3125788" y="5688013"/>
          <p14:tracePt t="92662" x="3081338" y="5688013"/>
          <p14:tracePt t="92679" x="3062288" y="5680075"/>
          <p14:tracePt t="92696" x="3054350" y="5661025"/>
          <p14:tracePt t="92729" x="3054350" y="5643563"/>
          <p14:tracePt t="92764" x="3054350" y="5634038"/>
          <p14:tracePt t="92771" x="3062288" y="5616575"/>
          <p14:tracePt t="92780" x="3071813" y="5608638"/>
          <p14:tracePt t="92796" x="3108325" y="5581650"/>
          <p14:tracePt t="92813" x="3197225" y="5537200"/>
          <p14:tracePt t="92830" x="3259138" y="5527675"/>
          <p14:tracePt t="92846" x="3303588" y="5518150"/>
          <p14:tracePt t="92863" x="3402013" y="5500688"/>
          <p14:tracePt t="92879" x="3536950" y="5491163"/>
          <p14:tracePt t="92896" x="3697288" y="5491163"/>
          <p14:tracePt t="92913" x="3875088" y="5491163"/>
          <p14:tracePt t="92930" x="4027488" y="5491163"/>
          <p14:tracePt t="92947" x="4259263" y="5500688"/>
          <p14:tracePt t="92963" x="4438650" y="5527675"/>
          <p14:tracePt t="92980" x="4616450" y="5554663"/>
          <p14:tracePt t="92996" x="4830763" y="5589588"/>
          <p14:tracePt t="93013" x="5126038" y="5616575"/>
          <p14:tracePt t="93030" x="5562600" y="5616575"/>
          <p14:tracePt t="93046" x="6099175" y="5616575"/>
          <p14:tracePt t="93063" x="6581775" y="5616575"/>
          <p14:tracePt t="93080" x="6973888" y="5616575"/>
          <p14:tracePt t="93097" x="7277100" y="5616575"/>
          <p14:tracePt t="93113" x="7491413" y="5608638"/>
          <p14:tracePt t="93130" x="7653338" y="5608638"/>
          <p14:tracePt t="93147" x="7796213" y="5608638"/>
          <p14:tracePt t="93164" x="7920038" y="5608638"/>
          <p14:tracePt t="93180" x="8062913" y="5608638"/>
          <p14:tracePt t="93197" x="8242300" y="5616575"/>
          <p14:tracePt t="93214" x="8420100" y="5634038"/>
          <p14:tracePt t="93231" x="8545513" y="5653088"/>
          <p14:tracePt t="93247" x="8589963" y="5661025"/>
          <p14:tracePt t="93280" x="8609013" y="5661025"/>
          <p14:tracePt t="93297" x="8634413" y="5680075"/>
          <p14:tracePt t="93314" x="8705850" y="5688013"/>
          <p14:tracePt t="93330" x="8777288" y="5688013"/>
          <p14:tracePt t="93347" x="8902700" y="5715000"/>
          <p14:tracePt t="93364" x="9037638" y="5732463"/>
          <p14:tracePt t="93381" x="9180513" y="5751513"/>
          <p14:tracePt t="93397" x="9286875" y="5759450"/>
          <p14:tracePt t="93414" x="9304338" y="5759450"/>
          <p14:tracePt t="93431" x="9331325" y="5759450"/>
          <p14:tracePt t="93448" x="9367838" y="5759450"/>
          <p14:tracePt t="93465" x="9439275" y="5759450"/>
          <p14:tracePt t="93481" x="9483725" y="5751513"/>
          <p14:tracePt t="93498" x="9563100" y="5732463"/>
          <p14:tracePt t="93514" x="9644063" y="5724525"/>
          <p14:tracePt t="93531" x="9715500" y="5688013"/>
          <p14:tracePt t="93548" x="9732963" y="5680075"/>
          <p14:tracePt t="93564" x="9742488" y="5670550"/>
          <p14:tracePt t="93598" x="9759950" y="5670550"/>
          <p14:tracePt t="93616" x="9769475" y="5661025"/>
          <p14:tracePt t="93632" x="9777413" y="5661025"/>
          <p14:tracePt t="93648" x="9804400" y="5661025"/>
          <p14:tracePt t="93664" x="9813925" y="5661025"/>
          <p14:tracePt t="93681" x="9858375" y="5661025"/>
          <p14:tracePt t="93698" x="9875838" y="5661025"/>
          <p14:tracePt t="93715" x="9920288" y="5661025"/>
          <p14:tracePt t="93732" x="9947275" y="5670550"/>
          <p14:tracePt t="93749" x="9983788" y="5688013"/>
          <p14:tracePt t="93765" x="10001250" y="5697538"/>
          <p14:tracePt t="93781" x="10018713" y="5705475"/>
          <p14:tracePt t="93798" x="10028238" y="5715000"/>
          <p14:tracePt t="93815" x="10037763" y="5715000"/>
          <p14:tracePt t="93831" x="10055225" y="5732463"/>
          <p14:tracePt t="94432" x="10055225" y="5715000"/>
          <p14:tracePt t="94464" x="10045700" y="5705475"/>
          <p14:tracePt t="94487" x="10045700" y="5688013"/>
          <p14:tracePt t="94496" x="10045700" y="5680075"/>
          <p14:tracePt t="94503" x="10045700" y="5670550"/>
          <p14:tracePt t="94536" x="10045700" y="5661025"/>
          <p14:tracePt t="94544" x="10045700" y="5643563"/>
          <p14:tracePt t="94559" x="10045700" y="5634038"/>
          <p14:tracePt t="94568" x="10045700" y="5616575"/>
          <p14:tracePt t="94584" x="10045700" y="5608638"/>
          <p14:tracePt t="94600" x="10045700" y="5581650"/>
          <p14:tracePt t="94616" x="10045700" y="5545138"/>
          <p14:tracePt t="94633" x="10045700" y="5518150"/>
          <p14:tracePt t="94649" x="10045700" y="5491163"/>
          <p14:tracePt t="94666" x="10037763" y="5465763"/>
          <p14:tracePt t="94683" x="10037763" y="5438775"/>
          <p14:tracePt t="94700" x="10037763" y="5419725"/>
          <p14:tracePt t="94716" x="10037763" y="5384800"/>
          <p14:tracePt t="94733" x="10037763" y="5375275"/>
          <p14:tracePt t="94750" x="10037763" y="5348288"/>
          <p14:tracePt t="94767" x="10037763" y="5322888"/>
          <p14:tracePt t="94783" x="10037763" y="5295900"/>
          <p14:tracePt t="94800" x="10037763" y="5276850"/>
          <p14:tracePt t="94817" x="10037763" y="5268913"/>
          <p14:tracePt t="94833" x="10028238" y="5251450"/>
          <p14:tracePt t="94867" x="10028238" y="5224463"/>
          <p14:tracePt t="94884" x="10028238" y="5214938"/>
          <p14:tracePt t="94900" x="10028238" y="5197475"/>
          <p14:tracePt t="94917" x="10028238" y="5187950"/>
          <p14:tracePt t="94934" x="10028238" y="5170488"/>
          <p14:tracePt t="94950" x="10028238" y="5160963"/>
          <p14:tracePt t="94967" x="10028238" y="5126038"/>
          <p14:tracePt t="94983" x="10028238" y="5099050"/>
          <p14:tracePt t="95000" x="10028238" y="5081588"/>
          <p14:tracePt t="95017" x="10028238" y="5054600"/>
          <p14:tracePt t="95033" x="10028238" y="5018088"/>
          <p14:tracePt t="95050" x="10028238" y="5010150"/>
          <p14:tracePt t="95067" x="10028238" y="4991100"/>
          <p14:tracePt t="95084" x="10028238" y="4946650"/>
          <p14:tracePt t="95100" x="10028238" y="4929188"/>
          <p14:tracePt t="95117" x="10028238" y="4902200"/>
          <p14:tracePt t="95134" x="10028238" y="4884738"/>
          <p14:tracePt t="95151" x="10028238" y="4840288"/>
          <p14:tracePt t="95167" x="10028238" y="4795838"/>
          <p14:tracePt t="95184" x="10028238" y="4776788"/>
          <p14:tracePt t="95200" x="10028238" y="4741863"/>
          <p14:tracePt t="95217" x="10028238" y="4714875"/>
          <p14:tracePt t="95234" x="10028238" y="4687888"/>
          <p14:tracePt t="95251" x="10028238" y="4652963"/>
          <p14:tracePt t="95267" x="10028238" y="4616450"/>
          <p14:tracePt t="95284" x="10028238" y="4589463"/>
          <p14:tracePt t="95301" x="10028238" y="4545013"/>
          <p14:tracePt t="95317" x="10028238" y="4510088"/>
          <p14:tracePt t="95335" x="10028238" y="4483100"/>
          <p14:tracePt t="95351" x="10028238" y="4465638"/>
          <p14:tracePt t="95367" x="10028238" y="4429125"/>
          <p14:tracePt t="95384" x="10028238" y="4402138"/>
          <p14:tracePt t="95401" x="10028238" y="4375150"/>
          <p14:tracePt t="95417" x="10010775" y="4340225"/>
          <p14:tracePt t="95434" x="10010775" y="4322763"/>
          <p14:tracePt t="95451" x="10010775" y="4286250"/>
          <p14:tracePt t="95468" x="10010775" y="4259263"/>
          <p14:tracePt t="95484" x="10010775" y="4224338"/>
          <p14:tracePt t="95501" x="10010775" y="4205288"/>
          <p14:tracePt t="95518" x="10010775" y="4152900"/>
          <p14:tracePt t="95535" x="10010775" y="4116388"/>
          <p14:tracePt t="95551" x="10010775" y="4098925"/>
          <p14:tracePt t="95568" x="10010775" y="4062413"/>
          <p14:tracePt t="95584" x="10010775" y="4037013"/>
          <p14:tracePt t="95601" x="10010775" y="3990975"/>
          <p14:tracePt t="95618" x="10010775" y="3956050"/>
          <p14:tracePt t="95635" x="10010775" y="3919538"/>
          <p14:tracePt t="95651" x="10010775" y="3902075"/>
          <p14:tracePt t="95668" x="10010775" y="3884613"/>
          <p14:tracePt t="95685" x="10010775" y="3857625"/>
          <p14:tracePt t="96284" x="10010775" y="3848100"/>
          <p14:tracePt t="96364" x="10010775" y="3857625"/>
          <p14:tracePt t="96372" x="10018713" y="3857625"/>
          <p14:tracePt t="96380" x="10018713" y="3867150"/>
          <p14:tracePt t="96428" x="10018713" y="3875088"/>
          <p14:tracePt t="96476" x="10018713" y="3884613"/>
          <p14:tracePt t="96483" x="10028238" y="3894138"/>
          <p14:tracePt t="96524" x="10028238" y="3911600"/>
          <p14:tracePt t="96531" x="10028238" y="3919538"/>
          <p14:tracePt t="96788" x="10028238" y="3911600"/>
          <p14:tracePt t="96796" x="10028238" y="3902075"/>
          <p14:tracePt t="96804" x="10028238" y="3884613"/>
          <p14:tracePt t="96820" x="10028238" y="3830638"/>
          <p14:tracePt t="96837" x="10028238" y="3786188"/>
          <p14:tracePt t="96854" x="10028238" y="3732213"/>
          <p14:tracePt t="96870" x="10028238" y="3670300"/>
          <p14:tracePt t="96887" x="10028238" y="3625850"/>
          <p14:tracePt t="96903" x="10028238" y="3598863"/>
          <p14:tracePt t="96937" x="10028238" y="3589338"/>
          <p14:tracePt t="96953" x="10018713" y="3562350"/>
          <p14:tracePt t="98475" x="10010775" y="3562350"/>
          <p14:tracePt t="98483" x="9991725" y="3562350"/>
          <p14:tracePt t="98495" x="9983788" y="3562350"/>
          <p14:tracePt t="98506" x="9966325" y="3554413"/>
          <p14:tracePt t="98523" x="9939338" y="3554413"/>
          <p14:tracePt t="98540" x="9929813" y="3554413"/>
          <p14:tracePt t="98556" x="9894888" y="3554413"/>
          <p14:tracePt t="98573" x="9840913" y="3554413"/>
          <p14:tracePt t="98590" x="9786938" y="3554413"/>
          <p14:tracePt t="98607" x="9680575" y="3554413"/>
          <p14:tracePt t="98623" x="9590088" y="3554413"/>
          <p14:tracePt t="98640" x="9510713" y="3554413"/>
          <p14:tracePt t="98656" x="9429750" y="3554413"/>
          <p14:tracePt t="98673" x="9394825" y="3554413"/>
          <p14:tracePt t="98690" x="9348788" y="3554413"/>
          <p14:tracePt t="98707" x="9323388" y="3554413"/>
          <p14:tracePt t="98723" x="9286875" y="3554413"/>
          <p14:tracePt t="98740" x="9215438" y="3554413"/>
          <p14:tracePt t="98757" x="9170988" y="3554413"/>
          <p14:tracePt t="98773" x="9126538" y="3554413"/>
          <p14:tracePt t="98790" x="9090025" y="3554413"/>
          <p14:tracePt t="98807" x="9037638" y="3554413"/>
          <p14:tracePt t="98992" x="9063038" y="3562350"/>
          <p14:tracePt t="98999" x="9072563" y="3571875"/>
          <p14:tracePt t="99008" x="9099550" y="3581400"/>
          <p14:tracePt t="99024" x="9153525" y="3581400"/>
          <p14:tracePt t="99040" x="9251950" y="3589338"/>
          <p14:tracePt t="99057" x="9429750" y="3616325"/>
          <p14:tracePt t="99074" x="9626600" y="3643313"/>
          <p14:tracePt t="99091" x="9796463" y="3660775"/>
          <p14:tracePt t="99107" x="9939338" y="3670300"/>
          <p14:tracePt t="99124" x="10001250" y="3670300"/>
          <p14:tracePt t="99141" x="10018713" y="3670300"/>
          <p14:tracePt t="99157" x="10028238" y="3670300"/>
          <p14:tracePt t="99174" x="10037763" y="3670300"/>
          <p14:tracePt t="99295" x="10028238" y="3670300"/>
          <p14:tracePt t="99312" x="10010775" y="3670300"/>
          <p14:tracePt t="99320" x="10001250" y="3670300"/>
          <p14:tracePt t="99424" x="10018713" y="3660775"/>
          <p14:tracePt t="99431" x="10055225" y="3660775"/>
          <p14:tracePt t="99441" x="10072688" y="3660775"/>
          <p14:tracePt t="99458" x="10252075" y="3633788"/>
          <p14:tracePt t="99475" x="10572750" y="3581400"/>
          <p14:tracePt t="99491" x="11063288" y="3490913"/>
          <p14:tracePt t="99508" x="11456988" y="3446463"/>
          <p14:tracePt t="99525" x="11715750" y="3402013"/>
          <p14:tracePt t="99541" x="11841163" y="3384550"/>
          <p14:tracePt t="99559" x="11858625" y="3384550"/>
          <p14:tracePt t="99599" x="11868150" y="3384550"/>
          <p14:tracePt t="99609" x="11876088" y="3384550"/>
          <p14:tracePt t="99815" x="11868150" y="3384550"/>
          <p14:tracePt t="99824" x="11849100" y="3384550"/>
          <p14:tracePt t="99831" x="11823700" y="3384550"/>
          <p14:tracePt t="99842" x="11796713" y="3384550"/>
          <p14:tracePt t="99859" x="11725275" y="3384550"/>
          <p14:tracePt t="99875" x="11644313" y="3384550"/>
          <p14:tracePt t="99892" x="11456988" y="3384550"/>
          <p14:tracePt t="99909" x="11161713" y="3384550"/>
          <p14:tracePt t="99927" x="10752138" y="3411538"/>
          <p14:tracePt t="99942" x="10323513" y="3465513"/>
          <p14:tracePt t="99959" x="9831388" y="3544888"/>
          <p14:tracePt t="99976" x="9617075" y="3571875"/>
          <p14:tracePt t="99993" x="9474200" y="3589338"/>
          <p14:tracePt t="100009" x="9367838" y="3589338"/>
          <p14:tracePt t="100026" x="9269413" y="3589338"/>
          <p14:tracePt t="100043" x="9197975" y="3589338"/>
          <p14:tracePt t="100059" x="9153525" y="3589338"/>
          <p14:tracePt t="100076" x="9144000" y="3589338"/>
          <p14:tracePt t="100093" x="9099550" y="3589338"/>
          <p14:tracePt t="100109" x="9063038" y="3589338"/>
          <p14:tracePt t="100126" x="9018588" y="3589338"/>
          <p14:tracePt t="100143" x="8956675" y="3589338"/>
          <p14:tracePt t="100160" x="8929688" y="3589338"/>
          <p14:tracePt t="100177" x="8902700" y="3589338"/>
          <p14:tracePt t="100256" x="8902700" y="3598863"/>
          <p14:tracePt t="100263" x="8939213" y="3616325"/>
          <p14:tracePt t="100272" x="8974138" y="3625850"/>
          <p14:tracePt t="100280" x="9037638" y="3643313"/>
          <p14:tracePt t="100293" x="9144000" y="3670300"/>
          <p14:tracePt t="100310" x="9439275" y="3705225"/>
          <p14:tracePt t="100327" x="10082213" y="3724275"/>
          <p14:tracePt t="100343" x="10518775" y="3724275"/>
          <p14:tracePt t="100360" x="10929938" y="3687763"/>
          <p14:tracePt t="100376" x="11198225" y="3633788"/>
          <p14:tracePt t="100393" x="11341100" y="3598863"/>
          <p14:tracePt t="100410" x="11447463" y="3571875"/>
          <p14:tracePt t="100427" x="11537950" y="3571875"/>
          <p14:tracePt t="100443" x="11617325" y="3571875"/>
          <p14:tracePt t="100460" x="11706225" y="3562350"/>
          <p14:tracePt t="100477" x="11787188" y="3562350"/>
          <p14:tracePt t="100494" x="11823700" y="3562350"/>
          <p14:tracePt t="100511" x="11849100" y="3562350"/>
          <p14:tracePt t="100527" x="11858625" y="3562350"/>
          <p14:tracePt t="100663" x="11841163" y="3562350"/>
          <p14:tracePt t="100672" x="11831638" y="3562350"/>
          <p14:tracePt t="100680" x="11814175" y="3562350"/>
          <p14:tracePt t="100694" x="11804650" y="3562350"/>
          <p14:tracePt t="100711" x="11715750" y="3562350"/>
          <p14:tracePt t="100727" x="11634788" y="3589338"/>
          <p14:tracePt t="100744" x="11483975" y="3679825"/>
          <p14:tracePt t="100760" x="11296650" y="3786188"/>
          <p14:tracePt t="100778" x="11109325" y="3929063"/>
          <p14:tracePt t="100794" x="10929938" y="4071938"/>
          <p14:tracePt t="100811" x="10787063" y="4214813"/>
          <p14:tracePt t="100827" x="10680700" y="4340225"/>
          <p14:tracePt t="100844" x="10599738" y="4473575"/>
          <p14:tracePt t="100861" x="10518775" y="4589463"/>
          <p14:tracePt t="100877" x="10483850" y="4670425"/>
          <p14:tracePt t="100894" x="10447338" y="4768850"/>
          <p14:tracePt t="100911" x="10420350" y="4902200"/>
          <p14:tracePt t="100928" x="10412413" y="4991100"/>
          <p14:tracePt t="100944" x="10412413" y="5045075"/>
          <p14:tracePt t="100961" x="10412413" y="5099050"/>
          <p14:tracePt t="100978" x="10412413" y="5133975"/>
          <p14:tracePt t="100994" x="10412413" y="5153025"/>
          <p14:tracePt t="101011" x="10402888" y="5180013"/>
          <p14:tracePt t="101028" x="10394950" y="5197475"/>
          <p14:tracePt t="101045" x="10394950" y="5224463"/>
          <p14:tracePt t="101061" x="10385425" y="5232400"/>
          <p14:tracePt t="101078" x="10375900" y="5241925"/>
          <p14:tracePt t="101216" x="10367963" y="5241925"/>
          <p14:tracePt t="101239" x="10367963" y="5214938"/>
          <p14:tracePt t="101248" x="10358438" y="5187950"/>
          <p14:tracePt t="101256" x="10348913" y="5133975"/>
          <p14:tracePt t="101264" x="10331450" y="5108575"/>
          <p14:tracePt t="101279" x="10323513" y="5072063"/>
          <p14:tracePt t="101295" x="10304463" y="5000625"/>
          <p14:tracePt t="101312" x="10277475" y="4929188"/>
          <p14:tracePt t="101328" x="10277475" y="4875213"/>
          <p14:tracePt t="101345" x="10269538" y="4813300"/>
          <p14:tracePt t="101362" x="10242550" y="4741863"/>
          <p14:tracePt t="101378" x="10233025" y="4679950"/>
          <p14:tracePt t="101395" x="10225088" y="4643438"/>
          <p14:tracePt t="101411" x="10225088" y="4598988"/>
          <p14:tracePt t="101428" x="10206038" y="4545013"/>
          <p14:tracePt t="101445" x="10198100" y="4465638"/>
          <p14:tracePt t="101462" x="10198100" y="4419600"/>
          <p14:tracePt t="101479" x="10198100" y="4330700"/>
          <p14:tracePt t="101496" x="10198100" y="4268788"/>
          <p14:tracePt t="101512" x="10198100" y="4241800"/>
          <p14:tracePt t="101529" x="10198100" y="4197350"/>
          <p14:tracePt t="101545" x="10198100" y="4133850"/>
          <p14:tracePt t="101562" x="10198100" y="4062413"/>
          <p14:tracePt t="101579" x="10198100" y="3938588"/>
          <p14:tracePt t="101596" x="10198100" y="3848100"/>
          <p14:tracePt t="101612" x="10198100" y="3768725"/>
          <p14:tracePt t="101629" x="10198100" y="3687763"/>
          <p14:tracePt t="101645" x="10198100" y="3625850"/>
          <p14:tracePt t="101662" x="10198100" y="3589338"/>
          <p14:tracePt t="101679" x="10198100" y="3562350"/>
          <p14:tracePt t="101695" x="10198100" y="3544888"/>
          <p14:tracePt t="101729" x="10198100" y="3536950"/>
          <p14:tracePt t="101860" x="10198100" y="3527425"/>
          <p14:tracePt t="101940" x="10198100" y="3517900"/>
          <p14:tracePt t="101972" x="10188575" y="3509963"/>
          <p14:tracePt t="101980" x="10180638" y="3500438"/>
          <p14:tracePt t="102003" x="10161588" y="3500438"/>
          <p14:tracePt t="102011" x="10153650" y="3500438"/>
          <p14:tracePt t="102019" x="10144125" y="3490913"/>
          <p14:tracePt t="102029" x="10117138" y="3490913"/>
          <p14:tracePt t="102046" x="10082213" y="3482975"/>
          <p14:tracePt t="102063" x="10028238" y="3465513"/>
          <p14:tracePt t="102079" x="9966325" y="3446463"/>
          <p14:tracePt t="102096" x="9912350" y="3429000"/>
          <p14:tracePt t="102113" x="9831388" y="3419475"/>
          <p14:tracePt t="102130" x="9777413" y="3419475"/>
          <p14:tracePt t="102147" x="9705975" y="3419475"/>
          <p14:tracePt t="102163" x="9537700" y="3419475"/>
          <p14:tracePt t="102180" x="9394825" y="3419475"/>
          <p14:tracePt t="102196" x="9251950" y="3419475"/>
          <p14:tracePt t="102213" x="9144000" y="3438525"/>
          <p14:tracePt t="102230" x="9117013" y="3438525"/>
          <p14:tracePt t="102388" x="9117013" y="3446463"/>
          <p14:tracePt t="102411" x="9134475" y="3455988"/>
          <p14:tracePt t="102427" x="9161463" y="3473450"/>
          <p14:tracePt t="102436" x="9180513" y="3482975"/>
          <p14:tracePt t="102447" x="9197975" y="3490913"/>
          <p14:tracePt t="102463" x="9224963" y="3500438"/>
          <p14:tracePt t="102480" x="9296400" y="3527425"/>
          <p14:tracePt t="102497" x="9394825" y="3581400"/>
          <p14:tracePt t="102513" x="9474200" y="3616325"/>
          <p14:tracePt t="102531" x="9617075" y="3705225"/>
          <p14:tracePt t="102547" x="9715500" y="3751263"/>
          <p14:tracePt t="102564" x="9813925" y="3795713"/>
          <p14:tracePt t="102580" x="9920288" y="3848100"/>
          <p14:tracePt t="102597" x="10018713" y="3919538"/>
          <p14:tracePt t="102614" x="10072688" y="3973513"/>
          <p14:tracePt t="102630" x="10134600" y="4054475"/>
          <p14:tracePt t="102647" x="10215563" y="4160838"/>
          <p14:tracePt t="102664" x="10287000" y="4276725"/>
          <p14:tracePt t="102681" x="10358438" y="4367213"/>
          <p14:tracePt t="102684" x="10375900" y="4394200"/>
          <p14:tracePt t="102697" x="10402888" y="4429125"/>
          <p14:tracePt t="102715" x="10466388" y="4518025"/>
          <p14:tracePt t="102731" x="10483850" y="4554538"/>
          <p14:tracePt t="102747" x="10501313" y="4572000"/>
          <p14:tracePt t="102764" x="10501313" y="4598988"/>
          <p14:tracePt t="102781" x="10501313" y="4616450"/>
          <p14:tracePt t="102797" x="10501313" y="4643438"/>
          <p14:tracePt t="102814" x="10501313" y="4652963"/>
          <p14:tracePt t="102831" x="10501313" y="4670425"/>
          <p14:tracePt t="102864" x="10501313" y="4687888"/>
          <p14:tracePt t="102881" x="10483850" y="4697413"/>
          <p14:tracePt t="102898" x="10483850" y="4705350"/>
          <p14:tracePt t="102914" x="10474325" y="4732338"/>
          <p14:tracePt t="102963" x="10456863" y="4724400"/>
          <p14:tracePt t="102972" x="10447338" y="4724400"/>
          <p14:tracePt t="102981" x="10447338" y="4705350"/>
          <p14:tracePt t="102998" x="10412413" y="4660900"/>
          <p14:tracePt t="103014" x="10385425" y="4625975"/>
          <p14:tracePt t="103031" x="10348913" y="4572000"/>
          <p14:tracePt t="103048" x="10331450" y="4527550"/>
          <p14:tracePt t="103064" x="10331450" y="4473575"/>
          <p14:tracePt t="103081" x="10313988" y="4419600"/>
          <p14:tracePt t="103098" x="10304463" y="4357688"/>
          <p14:tracePt t="103115" x="10269538" y="4241800"/>
          <p14:tracePt t="103132" x="10269538" y="4187825"/>
          <p14:tracePt t="103148" x="10260013" y="4108450"/>
          <p14:tracePt t="103165" x="10260013" y="4054475"/>
          <p14:tracePt t="103181" x="10252075" y="3973513"/>
          <p14:tracePt t="103198" x="10242550" y="3875088"/>
          <p14:tracePt t="103215" x="10242550" y="3795713"/>
          <p14:tracePt t="103231" x="10242550" y="3724275"/>
          <p14:tracePt t="103248" x="10225088" y="3643313"/>
          <p14:tracePt t="103265" x="10225088" y="3581400"/>
          <p14:tracePt t="103281" x="10225088" y="3517900"/>
          <p14:tracePt t="103299" x="10225088" y="3490913"/>
          <p14:tracePt t="103315" x="10225088" y="3455988"/>
          <p14:tracePt t="103332" x="10225088" y="3438525"/>
          <p14:tracePt t="103365" x="10225088" y="3429000"/>
          <p14:tracePt t="103460" x="10225088" y="3419475"/>
          <p14:tracePt t="103468" x="10225088" y="3411538"/>
          <p14:tracePt t="103475" x="10225088" y="3402013"/>
          <p14:tracePt t="103484" x="10225088" y="3394075"/>
          <p14:tracePt t="103595" x="10242550" y="3394075"/>
          <p14:tracePt t="103604" x="10277475" y="3394075"/>
          <p14:tracePt t="103615" x="10304463" y="3411538"/>
          <p14:tracePt t="103632" x="10358438" y="3411538"/>
          <p14:tracePt t="103649" x="10466388" y="3429000"/>
          <p14:tracePt t="103665" x="10609263" y="3429000"/>
          <p14:tracePt t="103683" x="10858500" y="3429000"/>
          <p14:tracePt t="103699" x="10983913" y="3429000"/>
          <p14:tracePt t="103716" x="11045825" y="3429000"/>
          <p14:tracePt t="103732" x="11063288" y="3429000"/>
          <p14:tracePt t="103749" x="11090275" y="3429000"/>
          <p14:tracePt t="103766" x="11117263" y="3429000"/>
          <p14:tracePt t="103782" x="11171238" y="3429000"/>
          <p14:tracePt t="103799" x="11215688" y="3438525"/>
          <p14:tracePt t="103816" x="11277600" y="3438525"/>
          <p14:tracePt t="103832" x="11314113" y="3438525"/>
          <p14:tracePt t="103849" x="11323638" y="3438525"/>
          <p14:tracePt t="104020" x="11323638" y="3455988"/>
          <p14:tracePt t="104036" x="11323638" y="3465513"/>
          <p14:tracePt t="104084" x="11314113" y="3473450"/>
          <p14:tracePt t="104091" x="11314113" y="3482975"/>
          <p14:tracePt t="104107" x="11314113" y="3490913"/>
          <p14:tracePt t="104124" x="11314113" y="3509963"/>
          <p14:tracePt t="104133" x="11341100" y="3509963"/>
          <p14:tracePt t="104150" x="11430000" y="3544888"/>
          <p14:tracePt t="104166" x="11545888" y="3625850"/>
          <p14:tracePt t="104183" x="11617325" y="3687763"/>
          <p14:tracePt t="104200" x="11725275" y="3776663"/>
          <p14:tracePt t="104216" x="11849100" y="3875088"/>
          <p14:tracePt t="104219" x="11895138" y="3946525"/>
          <p14:tracePt t="104233" x="11920538" y="4017963"/>
          <p14:tracePt t="104250" x="11966575" y="4187825"/>
          <p14:tracePt t="104267" x="11947525" y="4384675"/>
          <p14:tracePt t="104283" x="11895138" y="4491038"/>
          <p14:tracePt t="104300" x="11885613" y="4518025"/>
          <p14:tracePt t="104472" x="11876088" y="4537075"/>
          <p14:tracePt t="104488" x="11876088" y="4562475"/>
          <p14:tracePt t="104495" x="11876088" y="4598988"/>
          <p14:tracePt t="104503" x="11868150" y="4660900"/>
          <p14:tracePt t="104518" x="11849100" y="4751388"/>
          <p14:tracePt t="104534" x="11760200" y="4938713"/>
          <p14:tracePt t="104551" x="11634788" y="5089525"/>
          <p14:tracePt t="104567" x="11572875" y="5160963"/>
          <p14:tracePt t="104584" x="11501438" y="5224463"/>
          <p14:tracePt t="104600" x="11420475" y="5303838"/>
          <p14:tracePt t="104617" x="11358563" y="5375275"/>
          <p14:tracePt t="104634" x="11296650" y="5446713"/>
          <p14:tracePt t="104651" x="11260138" y="5537200"/>
          <p14:tracePt t="104667" x="11233150" y="5599113"/>
          <p14:tracePt t="104684" x="11215688" y="5634038"/>
          <p14:tracePt t="104701" x="11206163" y="5653088"/>
        </p14:tracePtLst>
      </p14:laserTraceLst>
    </p:ext>
  </p:extLs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/>
          <p:cNvPicPr>
            <a:picLocks noChangeAspect="1"/>
          </p:cNvPicPr>
          <p:nvPr/>
        </p:nvPicPr>
        <p:blipFill rotWithShape="1">
          <a:blip r:embed="rId3"/>
          <a:srcRect l="11522" t="14475" r="13804" b="25496"/>
          <a:stretch/>
        </p:blipFill>
        <p:spPr>
          <a:xfrm>
            <a:off x="177421" y="1379078"/>
            <a:ext cx="11689490" cy="528310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3580" y="19877"/>
            <a:ext cx="10235821" cy="1189890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Cálculo de hf</a:t>
            </a:r>
            <a:r>
              <a:rPr lang="pt-BR" baseline="-25000" dirty="0" smtClean="0"/>
              <a:t>L</a:t>
            </a:r>
            <a:br>
              <a:rPr lang="pt-BR" baseline="-25000" dirty="0" smtClean="0"/>
            </a:br>
            <a:r>
              <a:rPr lang="pt-BR" sz="3200" dirty="0" smtClean="0"/>
              <a:t>Método dos Comprimentos Equivalentes</a:t>
            </a:r>
            <a:endParaRPr lang="pt-BR" sz="3200" baseline="-25000" dirty="0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4294967295"/>
          </p:nvPr>
        </p:nvSpPr>
        <p:spPr>
          <a:xfrm>
            <a:off x="0" y="6492875"/>
            <a:ext cx="4727848" cy="365125"/>
          </a:xfrm>
          <a:prstGeom prst="rect">
            <a:avLst/>
          </a:prstGeom>
        </p:spPr>
        <p:txBody>
          <a:bodyPr/>
          <a:lstStyle>
            <a:lvl1pPr>
              <a:defRPr i="1" baseline="0">
                <a:solidFill>
                  <a:srgbClr val="C00000"/>
                </a:solidFill>
              </a:defRPr>
            </a:lvl1pPr>
          </a:lstStyle>
          <a:p>
            <a:r>
              <a:rPr lang="pt-BR" sz="1600" dirty="0"/>
              <a:t>Prof. Fernando Campos Mendonça – ESALQ/USP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1060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789"/>
    </mc:Choice>
    <mc:Fallback xmlns="">
      <p:transition spd="slow" advTm="170789"/>
    </mc:Fallback>
  </mc:AlternateContent>
  <p:timing>
    <p:tnLst>
      <p:par>
        <p:cTn id="1" dur="indefinite" restart="never" nodeType="tmRoot"/>
      </p:par>
    </p:tnLst>
  </p:timing>
  <p:extLst mod="1">
    <p:ext uri="{3A86A75C-4F4B-4683-9AE1-C65F6400EC91}">
      <p14:laserTraceLst xmlns:p14="http://schemas.microsoft.com/office/powerpoint/2010/main">
        <p14:tracePtLst>
          <p14:tracePt t="1712" x="11180763" y="5661025"/>
          <p14:tracePt t="1719" x="11180763" y="5670550"/>
          <p14:tracePt t="1728" x="11153775" y="5688013"/>
          <p14:tracePt t="1736" x="11109325" y="5705475"/>
          <p14:tracePt t="1776" x="11082338" y="5732463"/>
          <p14:tracePt t="1784" x="11072813" y="5741988"/>
          <p14:tracePt t="1887" x="11072813" y="5732463"/>
          <p14:tracePt t="1896" x="11082338" y="5715000"/>
          <p14:tracePt t="1904" x="11082338" y="5705475"/>
          <p14:tracePt t="1917" x="11082338" y="5697538"/>
          <p14:tracePt t="1934" x="11082338" y="5688013"/>
          <p14:tracePt t="3715" x="11082338" y="5680075"/>
          <p14:tracePt t="3731" x="11072813" y="5670550"/>
          <p14:tracePt t="3740" x="11063288" y="5661025"/>
          <p14:tracePt t="3747" x="11045825" y="5661025"/>
          <p14:tracePt t="3756" x="11037888" y="5661025"/>
          <p14:tracePt t="3770" x="11028363" y="5661025"/>
          <p14:tracePt t="3787" x="11001375" y="5653088"/>
          <p14:tracePt t="3803" x="10956925" y="5589588"/>
          <p14:tracePt t="3820" x="10939463" y="5518150"/>
          <p14:tracePt t="3837" x="10858500" y="5375275"/>
          <p14:tracePt t="3853" x="10769600" y="5286375"/>
          <p14:tracePt t="3870" x="10590213" y="5153025"/>
          <p14:tracePt t="3887" x="10323513" y="4991100"/>
          <p14:tracePt t="3904" x="10028238" y="4795838"/>
          <p14:tracePt t="3921" x="9742488" y="4616450"/>
          <p14:tracePt t="3937" x="9474200" y="4456113"/>
          <p14:tracePt t="3953" x="9215438" y="4295775"/>
          <p14:tracePt t="3970" x="8966200" y="4179888"/>
          <p14:tracePt t="3987" x="8616950" y="4037013"/>
          <p14:tracePt t="4004" x="8402638" y="3956050"/>
          <p14:tracePt t="4020" x="8188325" y="3848100"/>
          <p14:tracePt t="4037" x="7991475" y="3732213"/>
          <p14:tracePt t="4053" x="7796213" y="3625850"/>
          <p14:tracePt t="4070" x="7545388" y="3509963"/>
          <p14:tracePt t="4087" x="7269163" y="3402013"/>
          <p14:tracePt t="4104" x="6983413" y="3303588"/>
          <p14:tracePt t="4120" x="6777038" y="3232150"/>
          <p14:tracePt t="4137" x="6581775" y="3160713"/>
          <p14:tracePt t="4154" x="6419850" y="3081338"/>
          <p14:tracePt t="4171" x="6251575" y="2919413"/>
          <p14:tracePt t="4187" x="6180138" y="2813050"/>
          <p14:tracePt t="4204" x="6099175" y="2697163"/>
          <p14:tracePt t="4220" x="5991225" y="2571750"/>
          <p14:tracePt t="4237" x="5884863" y="2465388"/>
          <p14:tracePt t="4254" x="5776913" y="2374900"/>
          <p14:tracePt t="4271" x="5688013" y="2286000"/>
          <p14:tracePt t="4287" x="5634038" y="2241550"/>
          <p14:tracePt t="4321" x="5616575" y="2232025"/>
          <p14:tracePt t="4337" x="5599113" y="2232025"/>
          <p14:tracePt t="4355" x="5562600" y="2286000"/>
          <p14:tracePt t="4371" x="5545138" y="2339975"/>
          <p14:tracePt t="4387" x="5510213" y="2384425"/>
          <p14:tracePt t="4404" x="5500688" y="2384425"/>
          <p14:tracePt t="5031" x="5483225" y="2384425"/>
          <p14:tracePt t="5040" x="5473700" y="2384425"/>
          <p14:tracePt t="5047" x="5473700" y="2401888"/>
          <p14:tracePt t="5056" x="5473700" y="2411413"/>
          <p14:tracePt t="5072" x="5473700" y="2428875"/>
          <p14:tracePt t="5089" x="5456238" y="2446338"/>
          <p14:tracePt t="5122" x="5446713" y="2446338"/>
          <p14:tracePt t="5139" x="5446713" y="2419350"/>
          <p14:tracePt t="5224" x="5446713" y="2411413"/>
          <p14:tracePt t="5231" x="5456238" y="2393950"/>
          <p14:tracePt t="5240" x="5465763" y="2366963"/>
          <p14:tracePt t="5256" x="5465763" y="2347913"/>
          <p14:tracePt t="5272" x="5465763" y="2303463"/>
          <p14:tracePt t="5289" x="5456238" y="2286000"/>
          <p14:tracePt t="5306" x="5438775" y="2268538"/>
          <p14:tracePt t="5323" x="5429250" y="2259013"/>
          <p14:tracePt t="5367" x="5419725" y="2251075"/>
          <p14:tracePt t="5376" x="5411788" y="2241550"/>
          <p14:tracePt t="5389" x="5402263" y="2232025"/>
          <p14:tracePt t="5406" x="5402263" y="2205038"/>
          <p14:tracePt t="5423" x="5375275" y="2152650"/>
          <p14:tracePt t="5439" x="5357813" y="2133600"/>
          <p14:tracePt t="5456" x="5357813" y="2116138"/>
          <p14:tracePt t="5473" x="5357813" y="2081213"/>
          <p14:tracePt t="5489" x="5357813" y="2044700"/>
          <p14:tracePt t="5506" x="5357813" y="1990725"/>
          <p14:tracePt t="5523" x="5357813" y="1955800"/>
          <p14:tracePt t="5540" x="5357813" y="1911350"/>
          <p14:tracePt t="5556" x="5357813" y="1874838"/>
          <p14:tracePt t="5573" x="5357813" y="1847850"/>
          <p14:tracePt t="5590" x="5357813" y="1822450"/>
          <p14:tracePt t="5607" x="5375275" y="1795463"/>
          <p14:tracePt t="5623" x="5375275" y="1785938"/>
          <p14:tracePt t="5640" x="5394325" y="1776413"/>
          <p14:tracePt t="5656" x="5411788" y="1758950"/>
          <p14:tracePt t="5690" x="5419725" y="1741488"/>
          <p14:tracePt t="5706" x="5446713" y="1724025"/>
          <p14:tracePt t="5723" x="5473700" y="1697038"/>
          <p14:tracePt t="5740" x="5500688" y="1670050"/>
          <p14:tracePt t="5757" x="5527675" y="1643063"/>
          <p14:tracePt t="5773" x="5572125" y="1625600"/>
          <p14:tracePt t="5791" x="5680075" y="1581150"/>
          <p14:tracePt t="5807" x="5741988" y="1581150"/>
          <p14:tracePt t="5824" x="5875338" y="1571625"/>
          <p14:tracePt t="5840" x="6054725" y="1554163"/>
          <p14:tracePt t="5857" x="6251575" y="1527175"/>
          <p14:tracePt t="5873" x="6456363" y="1509713"/>
          <p14:tracePt t="5890" x="6653213" y="1482725"/>
          <p14:tracePt t="5907" x="6823075" y="1482725"/>
          <p14:tracePt t="5924" x="6938963" y="1482725"/>
          <p14:tracePt t="5940" x="7018338" y="1482725"/>
          <p14:tracePt t="5957" x="7081838" y="1482725"/>
          <p14:tracePt t="5974" x="7143750" y="1482725"/>
          <p14:tracePt t="5991" x="7188200" y="1490663"/>
          <p14:tracePt t="6007" x="7215188" y="1490663"/>
          <p14:tracePt t="6024" x="7242175" y="1500188"/>
          <p14:tracePt t="6041" x="7277100" y="1500188"/>
          <p14:tracePt t="6057" x="7323138" y="1500188"/>
          <p14:tracePt t="6074" x="7385050" y="1500188"/>
          <p14:tracePt t="6091" x="7456488" y="1500188"/>
          <p14:tracePt t="6107" x="7500938" y="1500188"/>
          <p14:tracePt t="6124" x="7572375" y="1500188"/>
          <p14:tracePt t="6141" x="7670800" y="1500188"/>
          <p14:tracePt t="6157" x="7796213" y="1500188"/>
          <p14:tracePt t="6175" x="7939088" y="1500188"/>
          <p14:tracePt t="6191" x="8215313" y="1482725"/>
          <p14:tracePt t="6208" x="8412163" y="1465263"/>
          <p14:tracePt t="6224" x="8599488" y="1428750"/>
          <p14:tracePt t="6241" x="8777288" y="1411288"/>
          <p14:tracePt t="6258" x="8939213" y="1384300"/>
          <p14:tracePt t="6274" x="9037638" y="1366838"/>
          <p14:tracePt t="6291" x="9045575" y="1366838"/>
          <p14:tracePt t="6343" x="9063038" y="1366838"/>
          <p14:tracePt t="6551" x="9063038" y="1374775"/>
          <p14:tracePt t="6560" x="9063038" y="1384300"/>
          <p14:tracePt t="6567" x="9045575" y="1384300"/>
          <p14:tracePt t="6583" x="9037638" y="1384300"/>
          <p14:tracePt t="6592" x="9001125" y="1384300"/>
          <p14:tracePt t="6608" x="8983663" y="1384300"/>
          <p14:tracePt t="6728" x="8974138" y="1384300"/>
          <p14:tracePt t="6760" x="8983663" y="1374775"/>
          <p14:tracePt t="6776" x="8991600" y="1366838"/>
          <p14:tracePt t="6784" x="9001125" y="1366838"/>
          <p14:tracePt t="7072" x="8983663" y="1366838"/>
          <p14:tracePt t="7079" x="8974138" y="1374775"/>
          <p14:tracePt t="7092" x="8947150" y="1384300"/>
          <p14:tracePt t="7109" x="8858250" y="1438275"/>
          <p14:tracePt t="7127" x="8769350" y="1473200"/>
          <p14:tracePt t="7143" x="8653463" y="1490663"/>
          <p14:tracePt t="7159" x="8634413" y="1500188"/>
          <p14:tracePt t="7295" x="8626475" y="1509713"/>
          <p14:tracePt t="7344" x="8609013" y="1517650"/>
          <p14:tracePt t="7352" x="8599488" y="1517650"/>
          <p14:tracePt t="7392" x="8589963" y="1517650"/>
          <p14:tracePt t="7400" x="8572500" y="1517650"/>
          <p14:tracePt t="7410" x="8545513" y="1517650"/>
          <p14:tracePt t="7426" x="8501063" y="1517650"/>
          <p14:tracePt t="7443" x="8439150" y="1517650"/>
          <p14:tracePt t="7460" x="8385175" y="1517650"/>
          <p14:tracePt t="7477" x="8304213" y="1517650"/>
          <p14:tracePt t="7493" x="8205788" y="1517650"/>
          <p14:tracePt t="7511" x="8108950" y="1517650"/>
          <p14:tracePt t="7527" x="7956550" y="1500188"/>
          <p14:tracePt t="7544" x="7840663" y="1500188"/>
          <p14:tracePt t="7560" x="7715250" y="1500188"/>
          <p14:tracePt t="7577" x="7581900" y="1500188"/>
          <p14:tracePt t="7594" x="7419975" y="1500188"/>
          <p14:tracePt t="7610" x="7232650" y="1500188"/>
          <p14:tracePt t="7627" x="7027863" y="1500188"/>
          <p14:tracePt t="7644" x="6813550" y="1500188"/>
          <p14:tracePt t="7660" x="6599238" y="1500188"/>
          <p14:tracePt t="7678" x="6384925" y="1500188"/>
          <p14:tracePt t="7694" x="6161088" y="1500188"/>
          <p14:tracePt t="7711" x="5830888" y="1517650"/>
          <p14:tracePt t="7727" x="5634038" y="1536700"/>
          <p14:tracePt t="7744" x="5473700" y="1554163"/>
          <p14:tracePt t="7760" x="5286375" y="1598613"/>
          <p14:tracePt t="7777" x="5089525" y="1643063"/>
          <p14:tracePt t="7794" x="4911725" y="1697038"/>
          <p14:tracePt t="7811" x="4724400" y="1758950"/>
          <p14:tracePt t="7827" x="4554538" y="1839913"/>
          <p14:tracePt t="7844" x="4375150" y="1919288"/>
          <p14:tracePt t="7861" x="4179888" y="2000250"/>
          <p14:tracePt t="7878" x="3983038" y="2062163"/>
          <p14:tracePt t="7895" x="3751263" y="2143125"/>
          <p14:tracePt t="7911" x="3633788" y="2187575"/>
          <p14:tracePt t="7928" x="3536950" y="2241550"/>
          <p14:tracePt t="7944" x="3500438" y="2268538"/>
          <p14:tracePt t="7961" x="3419475" y="2322513"/>
          <p14:tracePt t="7977" x="3348038" y="2401888"/>
          <p14:tracePt t="7995" x="3214688" y="2598738"/>
          <p14:tracePt t="8011" x="3116263" y="2776538"/>
          <p14:tracePt t="8028" x="3000375" y="2973388"/>
          <p14:tracePt t="8045" x="2901950" y="3152775"/>
          <p14:tracePt t="8061" x="2822575" y="3322638"/>
          <p14:tracePt t="8078" x="2759075" y="3490913"/>
          <p14:tracePt t="8095" x="2705100" y="3633788"/>
          <p14:tracePt t="8111" x="2697163" y="3697288"/>
          <p14:tracePt t="8128" x="2697163" y="3714750"/>
          <p14:tracePt t="8145" x="2670175" y="3741738"/>
          <p14:tracePt t="8161" x="2660650" y="3751263"/>
          <p14:tracePt t="8178" x="2652713" y="3795713"/>
          <p14:tracePt t="8195" x="2616200" y="3813175"/>
          <p14:tracePt t="8211" x="2598738" y="3830638"/>
          <p14:tracePt t="8228" x="2581275" y="3848100"/>
          <p14:tracePt t="8245" x="2571750" y="3848100"/>
          <p14:tracePt t="8261" x="2527300" y="3857625"/>
          <p14:tracePt t="8278" x="2490788" y="3857625"/>
          <p14:tracePt t="8295" x="2419350" y="3857625"/>
          <p14:tracePt t="8311" x="2366963" y="3857625"/>
          <p14:tracePt t="8328" x="2322513" y="3857625"/>
          <p14:tracePt t="8345" x="2276475" y="3857625"/>
          <p14:tracePt t="8361" x="2241550" y="3857625"/>
          <p14:tracePt t="8379" x="2160588" y="3857625"/>
          <p14:tracePt t="8395" x="2116138" y="3857625"/>
          <p14:tracePt t="8412" x="2071688" y="3857625"/>
          <p14:tracePt t="8428" x="2017713" y="3857625"/>
          <p14:tracePt t="8445" x="1990725" y="3848100"/>
          <p14:tracePt t="8462" x="1965325" y="3830638"/>
          <p14:tracePt t="8478" x="1928813" y="3822700"/>
          <p14:tracePt t="8495" x="1911350" y="3803650"/>
          <p14:tracePt t="8512" x="1884363" y="3786188"/>
          <p14:tracePt t="8528" x="1839913" y="3768725"/>
          <p14:tracePt t="8545" x="1803400" y="3751263"/>
          <p14:tracePt t="8562" x="1776413" y="3741738"/>
          <p14:tracePt t="8579" x="1751013" y="3724275"/>
          <p14:tracePt t="8595" x="1741488" y="3724275"/>
          <p14:tracePt t="8612" x="1731963" y="3724275"/>
          <p14:tracePt t="8628" x="1714500" y="3714750"/>
          <p14:tracePt t="8645" x="1704975" y="3714750"/>
          <p14:tracePt t="8662" x="1704975" y="3697288"/>
          <p14:tracePt t="8679" x="1697038" y="3697288"/>
          <p14:tracePt t="8712" x="1697038" y="3687763"/>
          <p14:tracePt t="8729" x="1697038" y="3670300"/>
          <p14:tracePt t="8745" x="1697038" y="3643313"/>
          <p14:tracePt t="8763" x="1697038" y="3633788"/>
          <p14:tracePt t="8779" x="1714500" y="3616325"/>
          <p14:tracePt t="8796" x="1724025" y="3598863"/>
          <p14:tracePt t="8829" x="1731963" y="3598863"/>
          <p14:tracePt t="8963" x="1741488" y="3589338"/>
          <p14:tracePt t="8971" x="1751013" y="3589338"/>
          <p14:tracePt t="8980" x="1751013" y="3581400"/>
          <p14:tracePt t="9011" x="1758950" y="3571875"/>
          <p14:tracePt t="9156" x="1768475" y="3571875"/>
          <p14:tracePt t="9171" x="1776413" y="3571875"/>
          <p14:tracePt t="9195" x="1785938" y="3571875"/>
          <p14:tracePt t="9203" x="1803400" y="3571875"/>
          <p14:tracePt t="9219" x="1812925" y="3571875"/>
          <p14:tracePt t="9267" x="1822450" y="3571875"/>
          <p14:tracePt t="9275" x="1830388" y="3571875"/>
          <p14:tracePt t="9284" x="1839913" y="3571875"/>
          <p14:tracePt t="9296" x="1847850" y="3571875"/>
          <p14:tracePt t="9313" x="1857375" y="3571875"/>
          <p14:tracePt t="9330" x="1866900" y="3571875"/>
          <p14:tracePt t="9348" x="1884363" y="3571875"/>
          <p14:tracePt t="9364" x="1901825" y="3571875"/>
          <p14:tracePt t="9380" x="1911350" y="3571875"/>
          <p14:tracePt t="9411" x="1928813" y="3571875"/>
          <p14:tracePt t="9419" x="1938338" y="3571875"/>
          <p14:tracePt t="9459" x="1938338" y="3562350"/>
          <p14:tracePt t="9467" x="1946275" y="3554413"/>
          <p14:tracePt t="9491" x="1965325" y="3554413"/>
          <p14:tracePt t="9499" x="1973263" y="3554413"/>
          <p14:tracePt t="9507" x="1990725" y="3554413"/>
          <p14:tracePt t="9516" x="2000250" y="3554413"/>
          <p14:tracePt t="9531" x="2036763" y="3554413"/>
          <p14:tracePt t="9547" x="2081213" y="3544888"/>
          <p14:tracePt t="9564" x="2116138" y="3544888"/>
          <p14:tracePt t="9580" x="2152650" y="3544888"/>
          <p14:tracePt t="9597" x="2179638" y="3544888"/>
          <p14:tracePt t="9614" x="2205038" y="3544888"/>
          <p14:tracePt t="9630" x="2232025" y="3544888"/>
          <p14:tracePt t="9647" x="2259013" y="3536950"/>
          <p14:tracePt t="9664" x="2268538" y="3536950"/>
          <p14:tracePt t="9680" x="2276475" y="3527425"/>
          <p14:tracePt t="9697" x="2286000" y="3527425"/>
          <p14:tracePt t="9859" x="2312988" y="3517900"/>
          <p14:tracePt t="9868" x="2322513" y="3517900"/>
          <p14:tracePt t="9875" x="2330450" y="3517900"/>
          <p14:tracePt t="9884" x="2347913" y="3517900"/>
          <p14:tracePt t="9897" x="2357438" y="3517900"/>
          <p14:tracePt t="9915" x="2455863" y="3500438"/>
          <p14:tracePt t="9931" x="2517775" y="3482975"/>
          <p14:tracePt t="9947" x="2598738" y="3473450"/>
          <p14:tracePt t="9964" x="2679700" y="3473450"/>
          <p14:tracePt t="9981" x="2724150" y="3465513"/>
          <p14:tracePt t="9998" x="2813050" y="3446463"/>
          <p14:tracePt t="10014" x="2911475" y="3438525"/>
          <p14:tracePt t="10031" x="3009900" y="3438525"/>
          <p14:tracePt t="10048" x="3133725" y="3438525"/>
          <p14:tracePt t="10064" x="3251200" y="3438525"/>
          <p14:tracePt t="10081" x="3340100" y="3438525"/>
          <p14:tracePt t="10098" x="3411538" y="3438525"/>
          <p14:tracePt t="10115" x="3509963" y="3438525"/>
          <p14:tracePt t="10131" x="3562350" y="3438525"/>
          <p14:tracePt t="10148" x="3616325" y="3438525"/>
          <p14:tracePt t="10164" x="3687763" y="3438525"/>
          <p14:tracePt t="10181" x="3768725" y="3438525"/>
          <p14:tracePt t="10198" x="3867150" y="3438525"/>
          <p14:tracePt t="10215" x="3956050" y="3438525"/>
          <p14:tracePt t="10231" x="4000500" y="3438525"/>
          <p14:tracePt t="10248" x="4037013" y="3446463"/>
          <p14:tracePt t="10265" x="4089400" y="3446463"/>
          <p14:tracePt t="10282" x="4133850" y="3446463"/>
          <p14:tracePt t="10299" x="4205288" y="3446463"/>
          <p14:tracePt t="10315" x="4251325" y="3446463"/>
          <p14:tracePt t="10332" x="4286250" y="3446463"/>
          <p14:tracePt t="10348" x="4330700" y="3446463"/>
          <p14:tracePt t="10365" x="4394200" y="3446463"/>
          <p14:tracePt t="10382" x="4446588" y="3446463"/>
          <p14:tracePt t="10398" x="4510088" y="3446463"/>
          <p14:tracePt t="10415" x="4554538" y="3446463"/>
          <p14:tracePt t="10432" x="4616450" y="3446463"/>
          <p14:tracePt t="10448" x="4679950" y="3446463"/>
          <p14:tracePt t="10465" x="4768850" y="3446463"/>
          <p14:tracePt t="10482" x="4830763" y="3446463"/>
          <p14:tracePt t="10499" x="4894263" y="3446463"/>
          <p14:tracePt t="10515" x="4938713" y="3446463"/>
          <p14:tracePt t="10532" x="4983163" y="3446463"/>
          <p14:tracePt t="10548" x="5045075" y="3446463"/>
          <p14:tracePt t="10566" x="5108575" y="3446463"/>
          <p14:tracePt t="10582" x="5170488" y="3446463"/>
          <p14:tracePt t="10599" x="5224463" y="3446463"/>
          <p14:tracePt t="10615" x="5295900" y="3446463"/>
          <p14:tracePt t="10632" x="5357813" y="3446463"/>
          <p14:tracePt t="10649" x="5465763" y="3446463"/>
          <p14:tracePt t="10665" x="5581650" y="3446463"/>
          <p14:tracePt t="10683" x="5813425" y="3446463"/>
          <p14:tracePt t="10699" x="5965825" y="3446463"/>
          <p14:tracePt t="10716" x="6116638" y="3446463"/>
          <p14:tracePt t="10732" x="6276975" y="3446463"/>
          <p14:tracePt t="10749" x="6429375" y="3446463"/>
          <p14:tracePt t="10766" x="6581775" y="3446463"/>
          <p14:tracePt t="10782" x="6759575" y="3446463"/>
          <p14:tracePt t="10799" x="6929438" y="3446463"/>
          <p14:tracePt t="10816" x="7099300" y="3446463"/>
          <p14:tracePt t="10832" x="7242175" y="3446463"/>
          <p14:tracePt t="10849" x="7385050" y="3446463"/>
          <p14:tracePt t="10866" x="7537450" y="3446463"/>
          <p14:tracePt t="10883" x="7796213" y="3446463"/>
          <p14:tracePt t="10899" x="7991475" y="3446463"/>
          <p14:tracePt t="10916" x="8081963" y="3455988"/>
          <p14:tracePt t="10933" x="8286750" y="3473450"/>
          <p14:tracePt t="10949" x="8501063" y="3473450"/>
          <p14:tracePt t="10967" x="8732838" y="3473450"/>
          <p14:tracePt t="10983" x="9099550" y="3473450"/>
          <p14:tracePt t="10999" x="9340850" y="3473450"/>
          <p14:tracePt t="11016" x="9590088" y="3473450"/>
          <p14:tracePt t="11033" x="9831388" y="3473450"/>
          <p14:tracePt t="11049" x="10082213" y="3473450"/>
          <p14:tracePt t="11066" x="10331450" y="3473450"/>
          <p14:tracePt t="11083" x="10582275" y="3473450"/>
          <p14:tracePt t="11099" x="10831513" y="3490913"/>
          <p14:tracePt t="11116" x="11055350" y="3490913"/>
          <p14:tracePt t="11133" x="11277600" y="3490913"/>
          <p14:tracePt t="11150" x="11474450" y="3490913"/>
          <p14:tracePt t="11167" x="11752263" y="3490913"/>
          <p14:tracePt t="11183" x="11895138" y="3490913"/>
          <p14:tracePt t="11200" x="12028488" y="3490913"/>
          <p14:tracePt t="11216" x="12144375" y="3490913"/>
          <p14:tracePt t="11233" x="12188825" y="3490913"/>
          <p14:tracePt t="11768" x="12180888" y="3490913"/>
          <p14:tracePt t="11775" x="12171363" y="3490913"/>
          <p14:tracePt t="11879" x="12161838" y="3490913"/>
          <p14:tracePt t="12088" x="12144375" y="3490913"/>
          <p14:tracePt t="12104" x="12134850" y="3490913"/>
          <p14:tracePt t="12120" x="12126913" y="3490913"/>
          <p14:tracePt t="12127" x="12117388" y="3490913"/>
          <p14:tracePt t="12136" x="12109450" y="3490913"/>
          <p14:tracePt t="12152" x="12090400" y="3490913"/>
          <p14:tracePt t="12168" x="12063413" y="3490913"/>
          <p14:tracePt t="12185" x="12038013" y="3490913"/>
          <p14:tracePt t="12201" x="11974513" y="3490913"/>
          <p14:tracePt t="12218" x="11939588" y="3490913"/>
          <p14:tracePt t="12235" x="11885613" y="3490913"/>
          <p14:tracePt t="12252" x="11858625" y="3482975"/>
          <p14:tracePt t="12268" x="11814175" y="3473450"/>
          <p14:tracePt t="12285" x="11760200" y="3465513"/>
          <p14:tracePt t="12302" x="11706225" y="3446463"/>
          <p14:tracePt t="12319" x="11599863" y="3419475"/>
          <p14:tracePt t="12335" x="11474450" y="3394075"/>
          <p14:tracePt t="12352" x="11260138" y="3367088"/>
          <p14:tracePt t="12368" x="10939463" y="3348038"/>
          <p14:tracePt t="12385" x="10483850" y="3303588"/>
          <p14:tracePt t="12402" x="10001250" y="3259138"/>
          <p14:tracePt t="12418" x="9590088" y="3214688"/>
          <p14:tracePt t="12435" x="9224963" y="3160713"/>
          <p14:tracePt t="12452" x="8831263" y="3116263"/>
          <p14:tracePt t="12469" x="8331200" y="3054350"/>
          <p14:tracePt t="12485" x="7732713" y="3009900"/>
          <p14:tracePt t="12503" x="6919913" y="2982913"/>
          <p14:tracePt t="12519" x="6527800" y="2973388"/>
          <p14:tracePt t="12536" x="6205538" y="2938463"/>
          <p14:tracePt t="12552" x="5956300" y="2911475"/>
          <p14:tracePt t="12569" x="5741988" y="2884488"/>
          <p14:tracePt t="12586" x="5554663" y="2874963"/>
          <p14:tracePt t="12602" x="5402263" y="2874963"/>
          <p14:tracePt t="12619" x="5276850" y="2874963"/>
          <p14:tracePt t="12636" x="5170488" y="2874963"/>
          <p14:tracePt t="12652" x="5099050" y="2874963"/>
          <p14:tracePt t="12669" x="5045075" y="2874963"/>
          <p14:tracePt t="12686" x="5027613" y="2874963"/>
          <p14:tracePt t="12703" x="4983163" y="2874963"/>
          <p14:tracePt t="12719" x="4956175" y="2874963"/>
          <p14:tracePt t="12736" x="4902200" y="2884488"/>
          <p14:tracePt t="12752" x="4830763" y="2901950"/>
          <p14:tracePt t="12769" x="4759325" y="2911475"/>
          <p14:tracePt t="12786" x="4679950" y="2911475"/>
          <p14:tracePt t="12803" x="4608513" y="2919413"/>
          <p14:tracePt t="12820" x="4572000" y="2919413"/>
          <p14:tracePt t="12836" x="4527550" y="2938463"/>
          <p14:tracePt t="12853" x="4500563" y="2938463"/>
          <p14:tracePt t="12870" x="4465638" y="2955925"/>
          <p14:tracePt t="12887" x="4429125" y="2955925"/>
          <p14:tracePt t="12903" x="4419600" y="2955925"/>
          <p14:tracePt t="13200" x="4419600" y="2946400"/>
          <p14:tracePt t="13207" x="4419600" y="2919413"/>
          <p14:tracePt t="13223" x="4419600" y="2911475"/>
          <p14:tracePt t="13237" x="4419600" y="2894013"/>
          <p14:tracePt t="13253" x="4419600" y="2874963"/>
          <p14:tracePt t="13272" x="4419600" y="2867025"/>
          <p14:tracePt t="13287" x="4419600" y="2857500"/>
          <p14:tracePt t="13320" x="4419600" y="2830513"/>
          <p14:tracePt t="13352" x="4419600" y="2822575"/>
          <p14:tracePt t="13359" x="4429125" y="2813050"/>
          <p14:tracePt t="13370" x="4429125" y="2795588"/>
          <p14:tracePt t="13387" x="4438650" y="2776538"/>
          <p14:tracePt t="13404" x="4446588" y="2741613"/>
          <p14:tracePt t="13421" x="4446588" y="2724150"/>
          <p14:tracePt t="13437" x="4456113" y="2705100"/>
          <p14:tracePt t="13455" x="4456113" y="2679700"/>
          <p14:tracePt t="13487" x="4456113" y="2660650"/>
          <p14:tracePt t="13544" x="4456113" y="2643188"/>
          <p14:tracePt t="13656" x="4456113" y="2633663"/>
          <p14:tracePt t="13688" x="4446588" y="2633663"/>
          <p14:tracePt t="13704" x="4429125" y="2643188"/>
          <p14:tracePt t="13720" x="4419600" y="2652713"/>
          <p14:tracePt t="13727" x="4402138" y="2670175"/>
          <p14:tracePt t="13738" x="4367213" y="2697163"/>
          <p14:tracePt t="13755" x="4313238" y="2705100"/>
          <p14:tracePt t="13771" x="4259263" y="2732088"/>
          <p14:tracePt t="13788" x="4197350" y="2741613"/>
          <p14:tracePt t="13805" x="4071938" y="2759075"/>
          <p14:tracePt t="13821" x="3929063" y="2786063"/>
          <p14:tracePt t="13838" x="3768725" y="2795588"/>
          <p14:tracePt t="13855" x="3598863" y="2795588"/>
          <p14:tracePt t="13872" x="3500438" y="2803525"/>
          <p14:tracePt t="13888" x="3465513" y="2813050"/>
          <p14:tracePt t="13905" x="3367088" y="2830513"/>
          <p14:tracePt t="13922" x="3286125" y="2847975"/>
          <p14:tracePt t="13939" x="3170238" y="2867025"/>
          <p14:tracePt t="13955" x="3054350" y="2884488"/>
          <p14:tracePt t="13972" x="2938463" y="2901950"/>
          <p14:tracePt t="13988" x="2813050" y="2919413"/>
          <p14:tracePt t="14005" x="2687638" y="2938463"/>
          <p14:tracePt t="14022" x="2581275" y="2955925"/>
          <p14:tracePt t="14039" x="2455863" y="2955925"/>
          <p14:tracePt t="14056" x="2312988" y="2955925"/>
          <p14:tracePt t="14072" x="2170113" y="2955925"/>
          <p14:tracePt t="14089" x="2017713" y="2955925"/>
          <p14:tracePt t="14091" x="1955800" y="2955925"/>
          <p14:tracePt t="14106" x="1911350" y="2955925"/>
          <p14:tracePt t="14122" x="1839913" y="2955925"/>
          <p14:tracePt t="14139" x="1822450" y="2955925"/>
          <p14:tracePt t="14156" x="1795463" y="2955925"/>
          <p14:tracePt t="14172" x="1785938" y="2946400"/>
          <p14:tracePt t="14189" x="1768475" y="2946400"/>
          <p14:tracePt t="14205" x="1758950" y="2946400"/>
          <p14:tracePt t="14268" x="1741488" y="2946400"/>
          <p14:tracePt t="14364" x="1731963" y="2946400"/>
          <p14:tracePt t="14379" x="1731963" y="2955925"/>
          <p14:tracePt t="14387" x="1731963" y="2973388"/>
          <p14:tracePt t="14403" x="1731963" y="3000375"/>
          <p14:tracePt t="14411" x="1758950" y="3036888"/>
          <p14:tracePt t="14423" x="1776413" y="3062288"/>
          <p14:tracePt t="14439" x="1847850" y="3125788"/>
          <p14:tracePt t="14456" x="1928813" y="3187700"/>
          <p14:tracePt t="14473" x="1946275" y="3197225"/>
          <p14:tracePt t="14489" x="1982788" y="3224213"/>
          <p14:tracePt t="14506" x="2000250" y="3224213"/>
          <p14:tracePt t="14875" x="2000250" y="3214688"/>
          <p14:tracePt t="14883" x="2000250" y="3205163"/>
          <p14:tracePt t="14892" x="2000250" y="3197225"/>
          <p14:tracePt t="14907" x="2000250" y="3179763"/>
          <p14:tracePt t="14923" x="2000250" y="3160713"/>
          <p14:tracePt t="14956" x="2000250" y="3152775"/>
          <p14:tracePt t="14973" x="2000250" y="3143250"/>
          <p14:tracePt t="14990" x="2000250" y="3133725"/>
          <p14:tracePt t="15028" x="2000250" y="3116263"/>
          <p14:tracePt t="15035" x="2000250" y="3108325"/>
          <p14:tracePt t="15123" x="2000250" y="3089275"/>
          <p14:tracePt t="15171" x="2000250" y="3081338"/>
          <p14:tracePt t="15219" x="1990725" y="3071813"/>
          <p14:tracePt t="15227" x="1982788" y="3071813"/>
          <p14:tracePt t="15268" x="1973263" y="3071813"/>
          <p14:tracePt t="15283" x="1955800" y="3071813"/>
          <p14:tracePt t="15292" x="1946275" y="3071813"/>
          <p14:tracePt t="15348" x="1938338" y="3071813"/>
          <p14:tracePt t="15396" x="1928813" y="3071813"/>
          <p14:tracePt t="15403" x="1928813" y="3081338"/>
          <p14:tracePt t="15411" x="1928813" y="3098800"/>
          <p14:tracePt t="15424" x="1928813" y="3108325"/>
          <p14:tracePt t="15441" x="1928813" y="3116263"/>
          <p14:tracePt t="15457" x="1928813" y="3133725"/>
          <p14:tracePt t="15996" x="1928813" y="3125788"/>
          <p14:tracePt t="16067" x="1928813" y="3116263"/>
          <p14:tracePt t="16075" x="1928813" y="3108325"/>
          <p14:tracePt t="16839" x="1928813" y="3098800"/>
          <p14:tracePt t="16848" x="1928813" y="3089275"/>
          <p14:tracePt t="16855" x="1946275" y="3071813"/>
          <p14:tracePt t="16864" x="1946275" y="3062288"/>
          <p14:tracePt t="16877" x="1946275" y="3044825"/>
          <p14:tracePt t="16893" x="1946275" y="3027363"/>
          <p14:tracePt t="16910" x="1946275" y="3000375"/>
          <p14:tracePt t="16927" x="1946275" y="2982913"/>
          <p14:tracePt t="16943" x="1946275" y="2973388"/>
          <p14:tracePt t="17096" x="1946275" y="3000375"/>
          <p14:tracePt t="17112" x="1946275" y="3017838"/>
          <p14:tracePt t="17120" x="1946275" y="3036888"/>
          <p14:tracePt t="17128" x="1955800" y="3071813"/>
          <p14:tracePt t="17144" x="1973263" y="3098800"/>
          <p14:tracePt t="17160" x="2000250" y="3133725"/>
          <p14:tracePt t="17177" x="2009775" y="3133725"/>
          <p14:tracePt t="17223" x="2017713" y="3133725"/>
          <p14:tracePt t="17231" x="2027238" y="3133725"/>
          <p14:tracePt t="17244" x="2027238" y="3125788"/>
          <p14:tracePt t="17261" x="2027238" y="3098800"/>
          <p14:tracePt t="18128" x="2036763" y="3089275"/>
          <p14:tracePt t="18143" x="2044700" y="3089275"/>
          <p14:tracePt t="18151" x="2054225" y="3089275"/>
          <p14:tracePt t="18162" x="2062163" y="3089275"/>
          <p14:tracePt t="18179" x="2089150" y="3089275"/>
          <p14:tracePt t="18196" x="2108200" y="3089275"/>
          <p14:tracePt t="18212" x="2133600" y="3089275"/>
          <p14:tracePt t="18229" x="2197100" y="3071813"/>
          <p14:tracePt t="18246" x="2286000" y="3036888"/>
          <p14:tracePt t="18263" x="2366963" y="3017838"/>
          <p14:tracePt t="18279" x="2384425" y="3017838"/>
          <p14:tracePt t="18296" x="2401888" y="3000375"/>
          <p14:tracePt t="18312" x="2438400" y="3000375"/>
          <p14:tracePt t="18329" x="2455863" y="3000375"/>
          <p14:tracePt t="18346" x="2490788" y="2990850"/>
          <p14:tracePt t="18363" x="2554288" y="2990850"/>
          <p14:tracePt t="18379" x="2608263" y="2973388"/>
          <p14:tracePt t="18396" x="2679700" y="2965450"/>
          <p14:tracePt t="18413" x="2724150" y="2955925"/>
          <p14:tracePt t="18429" x="2768600" y="2955925"/>
          <p14:tracePt t="18446" x="2795588" y="2946400"/>
          <p14:tracePt t="18512" x="2803525" y="2946400"/>
          <p14:tracePt t="18576" x="2822575" y="2946400"/>
          <p14:tracePt t="18583" x="2840038" y="2955925"/>
          <p14:tracePt t="18596" x="2847975" y="2965450"/>
          <p14:tracePt t="18613" x="2857500" y="2973388"/>
          <p14:tracePt t="18630" x="2884488" y="3027363"/>
          <p14:tracePt t="18647" x="2911475" y="3062288"/>
          <p14:tracePt t="18663" x="2938463" y="3081338"/>
          <p14:tracePt t="18680" x="2965450" y="3081338"/>
          <p14:tracePt t="18696" x="2973388" y="3089275"/>
          <p14:tracePt t="18713" x="2982913" y="3098800"/>
          <p14:tracePt t="18767" x="2990850" y="3098800"/>
          <p14:tracePt t="18783" x="3009900" y="3098800"/>
          <p14:tracePt t="18791" x="3017838" y="3098800"/>
          <p14:tracePt t="18807" x="3036888" y="3098800"/>
          <p14:tracePt t="18816" x="3054350" y="3098800"/>
          <p14:tracePt t="18832" x="3062288" y="3098800"/>
          <p14:tracePt t="18848" x="3081338" y="3098800"/>
          <p14:tracePt t="18864" x="3089275" y="3098800"/>
          <p14:tracePt t="18880" x="3108325" y="3098800"/>
          <p14:tracePt t="18897" x="3143250" y="3098800"/>
          <p14:tracePt t="18914" x="3152775" y="3098800"/>
          <p14:tracePt t="18930" x="3160713" y="3098800"/>
          <p14:tracePt t="19007" x="3179763" y="3098800"/>
          <p14:tracePt t="19351" x="3179763" y="3089275"/>
          <p14:tracePt t="19360" x="3170238" y="3081338"/>
          <p14:tracePt t="19368" x="3170238" y="3054350"/>
          <p14:tracePt t="19384" x="3160713" y="3044825"/>
          <p14:tracePt t="19400" x="3160713" y="3036888"/>
          <p14:tracePt t="19416" x="3152775" y="3017838"/>
          <p14:tracePt t="19431" x="3133725" y="2990850"/>
          <p14:tracePt t="19448" x="3125788" y="2982913"/>
          <p14:tracePt t="19465" x="3125788" y="2973388"/>
          <p14:tracePt t="19499" x="3125788" y="2946400"/>
          <p14:tracePt t="19515" x="3125788" y="2928938"/>
          <p14:tracePt t="19532" x="3125788" y="2911475"/>
          <p14:tracePt t="19549" x="3125788" y="2874963"/>
          <p14:tracePt t="19565" x="3125788" y="2840038"/>
          <p14:tracePt t="19582" x="3125788" y="2813050"/>
          <p14:tracePt t="19598" x="3125788" y="2776538"/>
          <p14:tracePt t="19615" x="3125788" y="2732088"/>
          <p14:tracePt t="19632" x="3125788" y="2679700"/>
          <p14:tracePt t="19649" x="3125788" y="2598738"/>
          <p14:tracePt t="19651" x="3125788" y="2581275"/>
          <p14:tracePt t="19665" x="3125788" y="2544763"/>
          <p14:tracePt t="19682" x="3125788" y="2473325"/>
          <p14:tracePt t="19699" x="3125788" y="2401888"/>
          <p14:tracePt t="19716" x="3125788" y="2366963"/>
          <p14:tracePt t="19835" x="3133725" y="2357438"/>
          <p14:tracePt t="19867" x="3143250" y="2357438"/>
          <p14:tracePt t="19876" x="3152775" y="2357438"/>
          <p14:tracePt t="20180" x="3152775" y="2374900"/>
          <p14:tracePt t="20187" x="3152775" y="2384425"/>
          <p14:tracePt t="20200" x="3152775" y="2419350"/>
          <p14:tracePt t="20216" x="3152775" y="2465388"/>
          <p14:tracePt t="20233" x="3152775" y="2554288"/>
          <p14:tracePt t="20250" x="3170238" y="2679700"/>
          <p14:tracePt t="20267" x="3205163" y="2867025"/>
          <p14:tracePt t="20283" x="3224213" y="2928938"/>
          <p14:tracePt t="20300" x="3241675" y="2946400"/>
          <p14:tracePt t="20531" x="3241675" y="2955925"/>
          <p14:tracePt t="20803" x="3241675" y="2946400"/>
          <p14:tracePt t="20811" x="3241675" y="2938463"/>
          <p14:tracePt t="20820" x="3241675" y="2911475"/>
          <p14:tracePt t="20834" x="3241675" y="2901950"/>
          <p14:tracePt t="20851" x="3241675" y="2857500"/>
          <p14:tracePt t="20867" x="3241675" y="2795588"/>
          <p14:tracePt t="20884" x="3241675" y="2741613"/>
          <p14:tracePt t="20901" x="3241675" y="2679700"/>
          <p14:tracePt t="20918" x="3241675" y="2643188"/>
          <p14:tracePt t="20935" x="3241675" y="2598738"/>
          <p14:tracePt t="20951" x="3241675" y="2581275"/>
          <p14:tracePt t="20968" x="3241675" y="2571750"/>
          <p14:tracePt t="20985" x="3241675" y="2536825"/>
          <p14:tracePt t="21001" x="3241675" y="2527300"/>
          <p14:tracePt t="21018" x="3241675" y="2517775"/>
          <p14:tracePt t="21035" x="3241675" y="2500313"/>
          <p14:tracePt t="21259" x="3241675" y="2517775"/>
          <p14:tracePt t="21275" x="3241675" y="2527300"/>
          <p14:tracePt t="21283" x="3241675" y="2544763"/>
          <p14:tracePt t="21291" x="3241675" y="2562225"/>
          <p14:tracePt t="21302" x="3241675" y="2571750"/>
          <p14:tracePt t="21318" x="3241675" y="2616200"/>
          <p14:tracePt t="21335" x="3241675" y="2670175"/>
          <p14:tracePt t="21352" x="3224213" y="2732088"/>
          <p14:tracePt t="21368" x="3205163" y="2776538"/>
          <p14:tracePt t="21385" x="3197225" y="2803525"/>
          <p14:tracePt t="21403" x="3179763" y="2830513"/>
          <p14:tracePt t="21419" x="3133725" y="2857500"/>
          <p14:tracePt t="21435" x="3108325" y="2867025"/>
          <p14:tracePt t="21452" x="3062288" y="2884488"/>
          <p14:tracePt t="21469" x="3017838" y="2901950"/>
          <p14:tracePt t="21485" x="2965450" y="2911475"/>
          <p14:tracePt t="21502" x="2911475" y="2919413"/>
          <p14:tracePt t="21519" x="2884488" y="2919413"/>
          <p14:tracePt t="21536" x="2857500" y="2919413"/>
          <p14:tracePt t="21552" x="2813050" y="2919413"/>
          <p14:tracePt t="21569" x="2768600" y="2919413"/>
          <p14:tracePt t="21586" x="2724150" y="2928938"/>
          <p14:tracePt t="21603" x="2679700" y="2938463"/>
          <p14:tracePt t="21619" x="2660650" y="2946400"/>
          <p14:tracePt t="21636" x="2652713" y="2946400"/>
          <p14:tracePt t="21747" x="2633663" y="2946400"/>
          <p14:tracePt t="21755" x="2625725" y="2946400"/>
          <p14:tracePt t="21843" x="2616200" y="2946400"/>
          <p14:tracePt t="21859" x="2616200" y="2938463"/>
          <p14:tracePt t="21867" x="2598738" y="2919413"/>
          <p14:tracePt t="21875" x="2589213" y="2919413"/>
          <p14:tracePt t="21886" x="2581275" y="2901950"/>
          <p14:tracePt t="21903" x="2571750" y="2874963"/>
          <p14:tracePt t="21919" x="2562225" y="2840038"/>
          <p14:tracePt t="21936" x="2554288" y="2822575"/>
          <p14:tracePt t="21952" x="2544763" y="2803525"/>
          <p14:tracePt t="21969" x="2544763" y="2776538"/>
          <p14:tracePt t="21987" x="2527300" y="2751138"/>
          <p14:tracePt t="22003" x="2527300" y="2732088"/>
          <p14:tracePt t="22020" x="2527300" y="2705100"/>
          <p14:tracePt t="22036" x="2527300" y="2679700"/>
          <p14:tracePt t="22053" x="2527300" y="2670175"/>
          <p14:tracePt t="22070" x="2527300" y="2652713"/>
          <p14:tracePt t="22086" x="2527300" y="2633663"/>
          <p14:tracePt t="22103" x="2527300" y="2616200"/>
          <p14:tracePt t="22119" x="2527300" y="2598738"/>
          <p14:tracePt t="22136" x="2527300" y="2589213"/>
          <p14:tracePt t="22153" x="2527300" y="2571750"/>
          <p14:tracePt t="22170" x="2527300" y="2554288"/>
          <p14:tracePt t="22187" x="2527300" y="2527300"/>
          <p14:tracePt t="22227" x="2527300" y="2517775"/>
          <p14:tracePt t="22275" x="2527300" y="2490788"/>
          <p14:tracePt t="22283" x="2536825" y="2482850"/>
          <p14:tracePt t="22471" x="2554288" y="2500313"/>
          <p14:tracePt t="22479" x="2554288" y="2509838"/>
          <p14:tracePt t="22488" x="2554288" y="2517775"/>
          <p14:tracePt t="22504" x="2571750" y="2562225"/>
          <p14:tracePt t="22520" x="2581275" y="2589213"/>
          <p14:tracePt t="22537" x="2581275" y="2608263"/>
          <p14:tracePt t="22553" x="2589213" y="2625725"/>
          <p14:tracePt t="22587" x="2598738" y="2643188"/>
          <p14:tracePt t="22604" x="2608263" y="2670175"/>
          <p14:tracePt t="22620" x="2608263" y="2679700"/>
          <p14:tracePt t="22637" x="2608263" y="2687638"/>
          <p14:tracePt t="22654" x="2608263" y="2714625"/>
          <p14:tracePt t="22671" x="2608263" y="2768600"/>
          <p14:tracePt t="22688" x="2608263" y="2795588"/>
          <p14:tracePt t="22704" x="2608263" y="2847975"/>
          <p14:tracePt t="22720" x="2608263" y="2894013"/>
          <p14:tracePt t="22737" x="2608263" y="2928938"/>
          <p14:tracePt t="22754" x="2608263" y="2955925"/>
          <p14:tracePt t="22771" x="2598738" y="2990850"/>
          <p14:tracePt t="22787" x="2589213" y="3000375"/>
          <p14:tracePt t="22804" x="2589213" y="3009900"/>
          <p14:tracePt t="22838" x="2589213" y="3017838"/>
          <p14:tracePt t="22856" x="2589213" y="3036888"/>
          <p14:tracePt t="22967" x="2589213" y="3044825"/>
          <p14:tracePt t="22976" x="2589213" y="3054350"/>
          <p14:tracePt t="22983" x="2589213" y="3062288"/>
          <p14:tracePt t="23599" x="2581275" y="3062288"/>
          <p14:tracePt t="23727" x="2581275" y="3036888"/>
          <p14:tracePt t="23743" x="2581275" y="3017838"/>
          <p14:tracePt t="23751" x="2581275" y="3009900"/>
          <p14:tracePt t="23767" x="2589213" y="2982913"/>
          <p14:tracePt t="23775" x="2589213" y="2973388"/>
          <p14:tracePt t="23799" x="2608263" y="2965450"/>
          <p14:tracePt t="23824" x="2616200" y="2946400"/>
          <p14:tracePt t="23831" x="2625725" y="2938463"/>
          <p14:tracePt t="23840" x="2633663" y="2928938"/>
          <p14:tracePt t="23871" x="2633663" y="2919413"/>
          <p14:tracePt t="23887" x="2633663" y="2911475"/>
          <p14:tracePt t="24415" x="2643188" y="2911475"/>
          <p14:tracePt t="24440" x="2652713" y="2911475"/>
          <p14:tracePt t="24447" x="2660650" y="2911475"/>
          <p14:tracePt t="24457" x="2670175" y="2919413"/>
          <p14:tracePt t="24473" x="2687638" y="2938463"/>
          <p14:tracePt t="24490" x="2705100" y="2946400"/>
          <p14:tracePt t="24507" x="2724150" y="2965450"/>
          <p14:tracePt t="24524" x="2751138" y="2982913"/>
          <p14:tracePt t="24541" x="2795588" y="3009900"/>
          <p14:tracePt t="24557" x="2884488" y="3036888"/>
          <p14:tracePt t="24574" x="3009900" y="3062288"/>
          <p14:tracePt t="24591" x="3152775" y="3081338"/>
          <p14:tracePt t="24607" x="3224213" y="3081338"/>
          <p14:tracePt t="24624" x="3241675" y="3081338"/>
          <p14:tracePt t="24640" x="3268663" y="3081338"/>
          <p14:tracePt t="24657" x="3286125" y="3081338"/>
          <p14:tracePt t="24674" x="3303588" y="3081338"/>
          <p14:tracePt t="24691" x="3348038" y="3081338"/>
          <p14:tracePt t="24707" x="3419475" y="3081338"/>
          <p14:tracePt t="24724" x="3509963" y="3089275"/>
          <p14:tracePt t="24741" x="3598863" y="3098800"/>
          <p14:tracePt t="24757" x="3660775" y="3125788"/>
          <p14:tracePt t="24775" x="3732213" y="3143250"/>
          <p14:tracePt t="24791" x="3751263" y="3160713"/>
          <p14:tracePt t="24808" x="3768725" y="3170238"/>
          <p14:tracePt t="25008" x="3776663" y="3170238"/>
          <p14:tracePt t="25031" x="3786188" y="3170238"/>
          <p14:tracePt t="25119" x="3795713" y="3170238"/>
          <p14:tracePt t="25167" x="3813175" y="3160713"/>
          <p14:tracePt t="25183" x="3822700" y="3152775"/>
          <p14:tracePt t="25199" x="3830638" y="3143250"/>
          <p14:tracePt t="25207" x="3840163" y="3143250"/>
          <p14:tracePt t="25215" x="3840163" y="3133725"/>
          <p14:tracePt t="25231" x="3840163" y="3125788"/>
          <p14:tracePt t="25242" x="3848100" y="3116263"/>
          <p14:tracePt t="25259" x="3848100" y="3108325"/>
          <p14:tracePt t="25651" x="3848100" y="3098800"/>
          <p14:tracePt t="25659" x="3848100" y="3089275"/>
          <p14:tracePt t="25683" x="3848100" y="3081338"/>
          <p14:tracePt t="25691" x="3848100" y="3062288"/>
          <p14:tracePt t="25699" x="3848100" y="3044825"/>
          <p14:tracePt t="25709" x="3848100" y="3027363"/>
          <p14:tracePt t="25726" x="3848100" y="3000375"/>
          <p14:tracePt t="25742" x="3867150" y="2946400"/>
          <p14:tracePt t="25760" x="3875088" y="2919413"/>
          <p14:tracePt t="25776" x="3884613" y="2894013"/>
          <p14:tracePt t="25793" x="3902075" y="2874963"/>
          <p14:tracePt t="25809" x="3919538" y="2857500"/>
          <p14:tracePt t="25827" x="3946525" y="2840038"/>
          <p14:tracePt t="25843" x="3956050" y="2830513"/>
          <p14:tracePt t="25891" x="3965575" y="2830513"/>
          <p14:tracePt t="25899" x="3973513" y="2830513"/>
          <p14:tracePt t="25940" x="3983038" y="2822575"/>
          <p14:tracePt t="25947" x="3990975" y="2813050"/>
          <p14:tracePt t="26004" x="4010025" y="2795588"/>
          <p14:tracePt t="26435" x="4000500" y="2795588"/>
          <p14:tracePt t="26451" x="3990975" y="2795588"/>
          <p14:tracePt t="26963" x="3983038" y="2795588"/>
          <p14:tracePt t="26972" x="3973513" y="2795588"/>
          <p14:tracePt t="26980" x="3965575" y="2795588"/>
          <p14:tracePt t="27204" x="3973513" y="2795588"/>
          <p14:tracePt t="27219" x="3990975" y="2759075"/>
          <p14:tracePt t="27227" x="4000500" y="2751138"/>
          <p14:tracePt t="27235" x="4010025" y="2732088"/>
          <p14:tracePt t="27246" x="4017963" y="2714625"/>
          <p14:tracePt t="27262" x="4037013" y="2687638"/>
          <p14:tracePt t="27279" x="4062413" y="2660650"/>
          <p14:tracePt t="27295" x="4071938" y="2652713"/>
          <p14:tracePt t="27312" x="4098925" y="2625725"/>
          <p14:tracePt t="27329" x="4116388" y="2598738"/>
          <p14:tracePt t="27346" x="4143375" y="2571750"/>
          <p14:tracePt t="27363" x="4160838" y="2536825"/>
          <p14:tracePt t="27379" x="4179888" y="2527300"/>
          <p14:tracePt t="27396" x="4179888" y="2509838"/>
          <p14:tracePt t="27413" x="4187825" y="2482850"/>
          <p14:tracePt t="27429" x="4187825" y="2473325"/>
          <p14:tracePt t="27446" x="4197350" y="2465388"/>
          <p14:tracePt t="27531" x="4205288" y="2465388"/>
          <p14:tracePt t="27555" x="4214813" y="2465388"/>
          <p14:tracePt t="27563" x="4224338" y="2465388"/>
          <p14:tracePt t="27571" x="4232275" y="2465388"/>
          <p14:tracePt t="27580" x="4241800" y="2465388"/>
          <p14:tracePt t="27596" x="4268788" y="2473325"/>
          <p14:tracePt t="27613" x="4303713" y="2482850"/>
          <p14:tracePt t="27629" x="4330700" y="2490788"/>
          <p14:tracePt t="27646" x="4357688" y="2500313"/>
          <p14:tracePt t="27663" x="4384675" y="2509838"/>
          <p14:tracePt t="27715" x="4394200" y="2509838"/>
          <p14:tracePt t="27724" x="4402138" y="2509838"/>
          <p14:tracePt t="27732" x="4402138" y="2517775"/>
          <p14:tracePt t="27746" x="4402138" y="2527300"/>
          <p14:tracePt t="27795" x="4402138" y="2536825"/>
          <p14:tracePt t="27939" x="4402138" y="2544763"/>
          <p14:tracePt t="27955" x="4402138" y="2554288"/>
          <p14:tracePt t="27963" x="4402138" y="2562225"/>
          <p14:tracePt t="27971" x="4402138" y="2581275"/>
          <p14:tracePt t="27980" x="4402138" y="2598738"/>
          <p14:tracePt t="27997" x="4402138" y="2633663"/>
          <p14:tracePt t="28013" x="4402138" y="2670175"/>
          <p14:tracePt t="28030" x="4402138" y="2705100"/>
          <p14:tracePt t="28047" x="4402138" y="2751138"/>
          <p14:tracePt t="28063" x="4402138" y="2803525"/>
          <p14:tracePt t="28081" x="4402138" y="2840038"/>
          <p14:tracePt t="28097" x="4402138" y="2874963"/>
          <p14:tracePt t="28113" x="4402138" y="2911475"/>
          <p14:tracePt t="28131" x="4402138" y="2973388"/>
          <p14:tracePt t="28147" x="4394200" y="2990850"/>
          <p14:tracePt t="28164" x="4394200" y="3027363"/>
          <p14:tracePt t="28180" x="4394200" y="3044825"/>
          <p14:tracePt t="28197" x="4394200" y="3071813"/>
          <p14:tracePt t="28214" x="4394200" y="3089275"/>
          <p14:tracePt t="28230" x="4394200" y="3098800"/>
          <p14:tracePt t="28247" x="4394200" y="3133725"/>
          <p14:tracePt t="28264" x="4394200" y="3152775"/>
          <p14:tracePt t="28280" x="4394200" y="3160713"/>
          <p14:tracePt t="28283" x="4394200" y="3170238"/>
          <p14:tracePt t="28308" x="4394200" y="3179763"/>
          <p14:tracePt t="28323" x="4394200" y="3187700"/>
          <p14:tracePt t="28340" x="4394200" y="3197225"/>
          <p14:tracePt t="28355" x="4394200" y="3205163"/>
          <p14:tracePt t="28391" x="4394200" y="3224213"/>
          <p14:tracePt t="28399" x="4394200" y="3232150"/>
          <p14:tracePt t="28535" x="4375150" y="3232150"/>
          <p14:tracePt t="28551" x="4367213" y="3232150"/>
          <p14:tracePt t="28567" x="4340225" y="3232150"/>
          <p14:tracePt t="28575" x="4330700" y="3232150"/>
          <p14:tracePt t="28584" x="4313238" y="3214688"/>
          <p14:tracePt t="28598" x="4303713" y="3214688"/>
          <p14:tracePt t="28615" x="4276725" y="3187700"/>
          <p14:tracePt t="28631" x="4251325" y="3160713"/>
          <p14:tracePt t="28649" x="4241800" y="3143250"/>
          <p14:tracePt t="28664" x="4205288" y="3116263"/>
          <p14:tracePt t="28681" x="4187825" y="3098800"/>
          <p14:tracePt t="28698" x="4179888" y="3081338"/>
          <p14:tracePt t="28715" x="4152900" y="3081338"/>
          <p14:tracePt t="28731" x="4098925" y="3044825"/>
          <p14:tracePt t="28748" x="4071938" y="3044825"/>
          <p14:tracePt t="28765" x="4017963" y="3044825"/>
          <p14:tracePt t="28781" x="3965575" y="3036888"/>
          <p14:tracePt t="28784" x="3938588" y="3027363"/>
          <p14:tracePt t="28799" x="3902075" y="3017838"/>
          <p14:tracePt t="28815" x="3875088" y="3017838"/>
          <p14:tracePt t="28832" x="3822700" y="3009900"/>
          <p14:tracePt t="28848" x="3768725" y="3009900"/>
          <p14:tracePt t="28865" x="3687763" y="2990850"/>
          <p14:tracePt t="28882" x="3625850" y="2990850"/>
          <p14:tracePt t="28898" x="3562350" y="2982913"/>
          <p14:tracePt t="28915" x="3527425" y="2973388"/>
          <p14:tracePt t="28932" x="3500438" y="2965450"/>
          <p14:tracePt t="28948" x="3482975" y="2965450"/>
          <p14:tracePt t="28965" x="3465513" y="2965450"/>
          <p14:tracePt t="28982" x="3446463" y="2965450"/>
          <p14:tracePt t="29192" x="3455988" y="2946400"/>
          <p14:tracePt t="29199" x="3465513" y="2946400"/>
          <p14:tracePt t="29223" x="3473450" y="2946400"/>
          <p14:tracePt t="29255" x="3490913" y="2946400"/>
          <p14:tracePt t="29263" x="3500438" y="2946400"/>
          <p14:tracePt t="29271" x="3509963" y="2946400"/>
          <p14:tracePt t="29311" x="3517900" y="2946400"/>
          <p14:tracePt t="29319" x="3536950" y="2946400"/>
          <p14:tracePt t="29335" x="3544888" y="2946400"/>
          <p14:tracePt t="29359" x="3554413" y="2946400"/>
          <p14:tracePt t="29375" x="3562350" y="2946400"/>
          <p14:tracePt t="29384" x="3571875" y="2946400"/>
          <p14:tracePt t="29391" x="3598863" y="2946400"/>
          <p14:tracePt t="29400" x="3608388" y="2946400"/>
          <p14:tracePt t="29416" x="3652838" y="2946400"/>
          <p14:tracePt t="29433" x="3679825" y="2928938"/>
          <p14:tracePt t="29449" x="3732213" y="2928938"/>
          <p14:tracePt t="29466" x="3768725" y="2919413"/>
          <p14:tracePt t="29483" x="3795713" y="2901950"/>
          <p14:tracePt t="29499" x="3840163" y="2901950"/>
          <p14:tracePt t="29516" x="3884613" y="2901950"/>
          <p14:tracePt t="29533" x="3911600" y="2901950"/>
          <p14:tracePt t="29549" x="3946525" y="2901950"/>
          <p14:tracePt t="29567" x="3965575" y="2901950"/>
          <p14:tracePt t="29583" x="3973513" y="2901950"/>
          <p14:tracePt t="29599" x="3990975" y="2901950"/>
          <p14:tracePt t="29616" x="4010025" y="2901950"/>
          <p14:tracePt t="29650" x="4037013" y="2901950"/>
          <p14:tracePt t="29666" x="4054475" y="2901950"/>
          <p14:tracePt t="29683" x="4062413" y="2901950"/>
          <p14:tracePt t="29700" x="4081463" y="2901950"/>
          <p14:tracePt t="29733" x="4098925" y="2901950"/>
          <p14:tracePt t="29767" x="4108450" y="2901950"/>
          <p14:tracePt t="29784" x="4116388" y="2901950"/>
          <p14:tracePt t="29800" x="4125913" y="2901950"/>
          <p14:tracePt t="29816" x="4143375" y="2901950"/>
          <p14:tracePt t="29833" x="4152900" y="2901950"/>
          <p14:tracePt t="29850" x="4170363" y="2901950"/>
          <p14:tracePt t="29867" x="4179888" y="2901950"/>
          <p14:tracePt t="29883" x="4205288" y="2901950"/>
          <p14:tracePt t="29900" x="4224338" y="2901950"/>
          <p14:tracePt t="29917" x="4259263" y="2894013"/>
          <p14:tracePt t="29933" x="4268788" y="2894013"/>
          <p14:tracePt t="29951" x="4322763" y="2894013"/>
          <p14:tracePt t="29967" x="4375150" y="2894013"/>
          <p14:tracePt t="29984" x="4419600" y="2894013"/>
          <p14:tracePt t="30000" x="4473575" y="2894013"/>
          <p14:tracePt t="30017" x="4500563" y="2894013"/>
          <p14:tracePt t="30034" x="4518025" y="2894013"/>
          <p14:tracePt t="30050" x="4537075" y="2894013"/>
          <p14:tracePt t="30067" x="4545013" y="2894013"/>
          <p14:tracePt t="30084" x="4572000" y="2894013"/>
          <p14:tracePt t="30100" x="4598988" y="2894013"/>
          <p14:tracePt t="30117" x="4608513" y="2894013"/>
          <p14:tracePt t="30134" x="4633913" y="2894013"/>
          <p14:tracePt t="30151" x="4670425" y="2894013"/>
          <p14:tracePt t="30167" x="4687888" y="2894013"/>
          <p14:tracePt t="30184" x="4697413" y="2894013"/>
          <p14:tracePt t="30200" x="4724400" y="2894013"/>
          <p14:tracePt t="30217" x="4732338" y="2894013"/>
          <p14:tracePt t="30250" x="4741863" y="2894013"/>
          <p14:tracePt t="30267" x="4751388" y="2894013"/>
          <p14:tracePt t="30284" x="4768850" y="2894013"/>
          <p14:tracePt t="30375" x="4786313" y="2894013"/>
          <p14:tracePt t="30384" x="4795838" y="2894013"/>
          <p14:tracePt t="30407" x="4803775" y="2894013"/>
          <p14:tracePt t="30431" x="4813300" y="2894013"/>
          <p14:tracePt t="30439" x="4822825" y="2894013"/>
          <p14:tracePt t="30455" x="4830763" y="2894013"/>
          <p14:tracePt t="30487" x="4840288" y="2894013"/>
          <p14:tracePt t="30504" x="4848225" y="2894013"/>
          <p14:tracePt t="30535" x="4867275" y="2894013"/>
          <p14:tracePt t="30551" x="4884738" y="2894013"/>
          <p14:tracePt t="30559" x="4894263" y="2894013"/>
          <p14:tracePt t="30568" x="4902200" y="2894013"/>
          <p14:tracePt t="30585" x="4929188" y="2894013"/>
          <p14:tracePt t="30601" x="4938713" y="2894013"/>
          <p14:tracePt t="30618" x="4956175" y="2894013"/>
          <p14:tracePt t="30635" x="4965700" y="2894013"/>
          <p14:tracePt t="30668" x="4973638" y="2894013"/>
          <p14:tracePt t="30685" x="4983163" y="2894013"/>
          <p14:tracePt t="30701" x="5000625" y="2894013"/>
          <p14:tracePt t="30718" x="5010150" y="2894013"/>
          <p14:tracePt t="30968" x="5000625" y="2894013"/>
          <p14:tracePt t="30975" x="4973638" y="2894013"/>
          <p14:tracePt t="30985" x="4965700" y="2894013"/>
          <p14:tracePt t="31002" x="4946650" y="2894013"/>
          <p14:tracePt t="31019" x="4919663" y="2894013"/>
          <p14:tracePt t="31035" x="4884738" y="2894013"/>
          <p14:tracePt t="31052" x="4857750" y="2894013"/>
          <p14:tracePt t="31069" x="4803775" y="2894013"/>
          <p14:tracePt t="31085" x="4751388" y="2894013"/>
          <p14:tracePt t="31103" x="4687888" y="2894013"/>
          <p14:tracePt t="31119" x="4625975" y="2894013"/>
          <p14:tracePt t="31136" x="4589463" y="2884488"/>
          <p14:tracePt t="31152" x="4518025" y="2884488"/>
          <p14:tracePt t="31169" x="4491038" y="2884488"/>
          <p14:tracePt t="31186" x="4429125" y="2884488"/>
          <p14:tracePt t="31202" x="4394200" y="2884488"/>
          <p14:tracePt t="31219" x="4367213" y="2884488"/>
          <p14:tracePt t="31236" x="4330700" y="2884488"/>
          <p14:tracePt t="31252" x="4286250" y="2884488"/>
          <p14:tracePt t="31269" x="4251325" y="2884488"/>
          <p14:tracePt t="31286" x="4214813" y="2884488"/>
          <p14:tracePt t="31303" x="4160838" y="2884488"/>
          <p14:tracePt t="31319" x="4116388" y="2884488"/>
          <p14:tracePt t="31336" x="4108450" y="2884488"/>
          <p14:tracePt t="31353" x="4089400" y="2894013"/>
          <p14:tracePt t="31369" x="4062413" y="2894013"/>
          <p14:tracePt t="31387" x="4017963" y="2901950"/>
          <p14:tracePt t="31403" x="3965575" y="2911475"/>
          <p14:tracePt t="31419" x="3884613" y="2938463"/>
          <p14:tracePt t="31436" x="3822700" y="2955925"/>
          <p14:tracePt t="31453" x="3741738" y="2982913"/>
          <p14:tracePt t="31469" x="3670300" y="2990850"/>
          <p14:tracePt t="31486" x="3616325" y="2990850"/>
          <p14:tracePt t="31503" x="3571875" y="3000375"/>
          <p14:tracePt t="31520" x="3544888" y="3000375"/>
          <p14:tracePt t="31536" x="3517900" y="3000375"/>
          <p14:tracePt t="31553" x="3500438" y="3000375"/>
          <p14:tracePt t="31570" x="3473450" y="3000375"/>
          <p14:tracePt t="31627" x="3465513" y="3000375"/>
          <p14:tracePt t="31643" x="3455988" y="3000375"/>
          <p14:tracePt t="31788" x="3473450" y="3000375"/>
          <p14:tracePt t="31795" x="3482975" y="3000375"/>
          <p14:tracePt t="31804" x="3500438" y="3000375"/>
          <p14:tracePt t="31820" x="3544888" y="3000375"/>
          <p14:tracePt t="31837" x="3589338" y="3009900"/>
          <p14:tracePt t="31853" x="3633788" y="3017838"/>
          <p14:tracePt t="31870" x="3670300" y="3017838"/>
          <p14:tracePt t="31887" x="3697288" y="3017838"/>
          <p14:tracePt t="31904" x="3732213" y="3017838"/>
          <p14:tracePt t="31920" x="3768725" y="3017838"/>
          <p14:tracePt t="31937" x="3786188" y="3017838"/>
          <p14:tracePt t="31954" x="3848100" y="3017838"/>
          <p14:tracePt t="31971" x="3894138" y="3017838"/>
          <p14:tracePt t="31987" x="3902075" y="3017838"/>
          <p14:tracePt t="32043" x="3911600" y="3017838"/>
          <p14:tracePt t="32051" x="3929063" y="3017838"/>
          <p14:tracePt t="32067" x="3946525" y="3017838"/>
          <p14:tracePt t="32075" x="3965575" y="3017838"/>
          <p14:tracePt t="32087" x="3983038" y="3017838"/>
          <p14:tracePt t="32104" x="4000500" y="3017838"/>
          <p14:tracePt t="32121" x="4037013" y="3017838"/>
          <p14:tracePt t="32137" x="4081463" y="3000375"/>
          <p14:tracePt t="32155" x="4125913" y="2990850"/>
          <p14:tracePt t="32171" x="4152900" y="2990850"/>
          <p14:tracePt t="32188" x="4187825" y="2982913"/>
          <p14:tracePt t="32204" x="4205288" y="2982913"/>
          <p14:tracePt t="32221" x="4241800" y="2982913"/>
          <p14:tracePt t="32238" x="4286250" y="2982913"/>
          <p14:tracePt t="32254" x="4303713" y="2982913"/>
          <p14:tracePt t="32271" x="4340225" y="2973388"/>
          <p14:tracePt t="32288" x="4367213" y="2973388"/>
          <p14:tracePt t="32304" x="4384675" y="2965450"/>
          <p14:tracePt t="32321" x="4411663" y="2965450"/>
          <p14:tracePt t="32338" x="4429125" y="2946400"/>
          <p14:tracePt t="32341" x="4438650" y="2946400"/>
          <p14:tracePt t="32395" x="4446588" y="2946400"/>
          <p14:tracePt t="32411" x="4465638" y="2946400"/>
          <p14:tracePt t="32419" x="4473575" y="2946400"/>
          <p14:tracePt t="32475" x="4500563" y="2938463"/>
          <p14:tracePt t="32484" x="4510088" y="2938463"/>
          <p14:tracePt t="32492" x="4518025" y="2938463"/>
          <p14:tracePt t="32505" x="4527550" y="2938463"/>
          <p14:tracePt t="32555" x="4537075" y="2938463"/>
          <p14:tracePt t="32563" x="4545013" y="2938463"/>
          <p14:tracePt t="32595" x="4562475" y="2928938"/>
          <p14:tracePt t="32620" x="4589463" y="2928938"/>
          <p14:tracePt t="32635" x="4598988" y="2928938"/>
          <p14:tracePt t="32643" x="4608513" y="2928938"/>
          <p14:tracePt t="32655" x="4616450" y="2928938"/>
          <p14:tracePt t="32672" x="4633913" y="2928938"/>
          <p14:tracePt t="32688" x="4643438" y="2928938"/>
          <p14:tracePt t="32705" x="4652963" y="2928938"/>
          <p14:tracePt t="32723" x="4670425" y="2928938"/>
          <p14:tracePt t="32739" x="4705350" y="2911475"/>
          <p14:tracePt t="32828" x="4724400" y="2911475"/>
          <p14:tracePt t="32843" x="4732338" y="2911475"/>
          <p14:tracePt t="32875" x="4741863" y="2911475"/>
          <p14:tracePt t="32884" x="4751388" y="2911475"/>
          <p14:tracePt t="32892" x="4759325" y="2911475"/>
          <p14:tracePt t="33452" x="4751388" y="2911475"/>
          <p14:tracePt t="33459" x="4741863" y="2911475"/>
          <p14:tracePt t="33467" x="4732338" y="2911475"/>
          <p14:tracePt t="33475" x="4705350" y="2911475"/>
          <p14:tracePt t="33490" x="4687888" y="2911475"/>
          <p14:tracePt t="33507" x="4633913" y="2911475"/>
          <p14:tracePt t="33524" x="4572000" y="2911475"/>
          <p14:tracePt t="33540" x="4510088" y="2911475"/>
          <p14:tracePt t="33557" x="4402138" y="2919413"/>
          <p14:tracePt t="33573" x="4276725" y="2938463"/>
          <p14:tracePt t="33590" x="4170363" y="2946400"/>
          <p14:tracePt t="33607" x="4143375" y="2955925"/>
          <p14:tracePt t="33623" x="4116388" y="2955925"/>
          <p14:tracePt t="33640" x="4071938" y="2965450"/>
          <p14:tracePt t="33657" x="4037013" y="2982913"/>
          <p14:tracePt t="33674" x="4000500" y="2982913"/>
          <p14:tracePt t="33691" x="3973513" y="2982913"/>
          <p14:tracePt t="33708" x="3965575" y="2982913"/>
          <p14:tracePt t="33724" x="3956050" y="2982913"/>
          <p14:tracePt t="33804" x="3956050" y="2990850"/>
          <p14:tracePt t="33819" x="3973513" y="2990850"/>
          <p14:tracePt t="33827" x="3990975" y="2990850"/>
          <p14:tracePt t="33841" x="4000500" y="3009900"/>
          <p14:tracePt t="33857" x="4037013" y="3009900"/>
          <p14:tracePt t="33875" x="4071938" y="3017838"/>
          <p14:tracePt t="33891" x="4152900" y="3017838"/>
          <p14:tracePt t="33908" x="4224338" y="3017838"/>
          <p14:tracePt t="33924" x="4303713" y="3017838"/>
          <p14:tracePt t="33941" x="4384675" y="3017838"/>
          <p14:tracePt t="33958" x="4419600" y="3017838"/>
          <p14:tracePt t="33974" x="4456113" y="3017838"/>
          <p14:tracePt t="33991" x="4483100" y="3017838"/>
          <p14:tracePt t="34008" x="4500563" y="3017838"/>
          <p14:tracePt t="34107" x="4510088" y="3017838"/>
          <p14:tracePt t="34115" x="4518025" y="3017838"/>
          <p14:tracePt t="34124" x="4527550" y="3000375"/>
          <p14:tracePt t="34141" x="4537075" y="3000375"/>
          <p14:tracePt t="34204" x="4554538" y="3000375"/>
          <p14:tracePt t="34220" x="4562475" y="3000375"/>
          <p14:tracePt t="34235" x="4572000" y="3000375"/>
          <p14:tracePt t="34251" x="4589463" y="3000375"/>
          <p14:tracePt t="34316" x="4598988" y="3000375"/>
          <p14:tracePt t="34367" x="4633913" y="3000375"/>
          <p14:tracePt t="34375" x="4643438" y="3000375"/>
          <p14:tracePt t="34480" x="4660900" y="3000375"/>
          <p14:tracePt t="34487" x="4670425" y="3000375"/>
          <p14:tracePt t="35080" x="4679950" y="3000375"/>
          <p14:tracePt t="35111" x="4687888" y="3000375"/>
          <p14:tracePt t="35119" x="4697413" y="3000375"/>
          <p14:tracePt t="35128" x="4697413" y="2982913"/>
          <p14:tracePt t="35144" x="4697413" y="2973388"/>
          <p14:tracePt t="35160" x="4705350" y="2973388"/>
          <p14:tracePt t="35176" x="4714875" y="2938463"/>
          <p14:tracePt t="35193" x="4741863" y="2901950"/>
          <p14:tracePt t="35210" x="4759325" y="2847975"/>
          <p14:tracePt t="35226" x="4768850" y="2822575"/>
          <p14:tracePt t="35243" x="4776788" y="2795588"/>
          <p14:tracePt t="35260" x="4786313" y="2776538"/>
          <p14:tracePt t="35276" x="4803775" y="2732088"/>
          <p14:tracePt t="35293" x="4813300" y="2697163"/>
          <p14:tracePt t="35310" x="4822825" y="2679700"/>
          <p14:tracePt t="35327" x="4840288" y="2633663"/>
          <p14:tracePt t="35343" x="4857750" y="2608263"/>
          <p14:tracePt t="35360" x="4867275" y="2608263"/>
          <p14:tracePt t="35376" x="4884738" y="2554288"/>
          <p14:tracePt t="35393" x="4911725" y="2536825"/>
          <p14:tracePt t="35410" x="4946650" y="2500313"/>
          <p14:tracePt t="35427" x="4991100" y="2446338"/>
          <p14:tracePt t="35443" x="5027613" y="2438400"/>
          <p14:tracePt t="35460" x="5027613" y="2428875"/>
          <p14:tracePt t="35493" x="5027613" y="2401888"/>
          <p14:tracePt t="35543" x="5027613" y="2393950"/>
          <p14:tracePt t="35551" x="5027613" y="2384425"/>
          <p14:tracePt t="35839" x="5027613" y="2393950"/>
          <p14:tracePt t="35847" x="5027613" y="2411413"/>
          <p14:tracePt t="35855" x="5027613" y="2419350"/>
          <p14:tracePt t="35864" x="5027613" y="2455863"/>
          <p14:tracePt t="35877" x="5027613" y="2490788"/>
          <p14:tracePt t="35895" x="5000625" y="2571750"/>
          <p14:tracePt t="35911" x="4973638" y="2670175"/>
          <p14:tracePt t="35928" x="4938713" y="2732088"/>
          <p14:tracePt t="35944" x="4919663" y="2803525"/>
          <p14:tracePt t="35961" x="4911725" y="2813050"/>
          <p14:tracePt t="35977" x="4911725" y="2822575"/>
          <p14:tracePt t="36011" x="4902200" y="2822575"/>
          <p14:tracePt t="36028" x="4894263" y="2830513"/>
          <p14:tracePt t="36044" x="4875213" y="2840038"/>
          <p14:tracePt t="36119" x="4875213" y="2847975"/>
          <p14:tracePt t="36128" x="4857750" y="2857500"/>
          <p14:tracePt t="36152" x="4857750" y="2867025"/>
          <p14:tracePt t="36159" x="4857750" y="2874963"/>
          <p14:tracePt t="36175" x="4857750" y="2884488"/>
          <p14:tracePt t="36183" x="4857750" y="2901950"/>
          <p14:tracePt t="36195" x="4857750" y="2911475"/>
          <p14:tracePt t="36211" x="4857750" y="2919413"/>
          <p14:tracePt t="36228" x="4848225" y="2928938"/>
          <p14:tracePt t="36245" x="4830763" y="2955925"/>
          <p14:tracePt t="36261" x="4822825" y="2973388"/>
          <p14:tracePt t="36279" x="4803775" y="2990850"/>
          <p14:tracePt t="36295" x="4795838" y="2990850"/>
          <p14:tracePt t="36311" x="4795838" y="3000375"/>
          <p14:tracePt t="36328" x="4786313" y="3000375"/>
          <p14:tracePt t="36345" x="4751388" y="3009900"/>
          <p14:tracePt t="36362" x="4741863" y="3009900"/>
          <p14:tracePt t="36378" x="4724400" y="3009900"/>
          <p14:tracePt t="36395" x="4714875" y="3009900"/>
          <p14:tracePt t="36412" x="4705350" y="3017838"/>
          <p14:tracePt t="37016" x="4697413" y="3009900"/>
          <p14:tracePt t="37159" x="4697413" y="3000375"/>
          <p14:tracePt t="37232" x="4705350" y="3000375"/>
          <p14:tracePt t="37291" x="4714875" y="3000375"/>
          <p14:tracePt t="37355" x="4724400" y="3000375"/>
          <p14:tracePt t="37363" x="4741863" y="3000375"/>
          <p14:tracePt t="37371" x="4751388" y="3000375"/>
          <p14:tracePt t="37380" x="4759325" y="3000375"/>
          <p14:tracePt t="37397" x="4768850" y="3000375"/>
          <p14:tracePt t="37419" x="4776788" y="3000375"/>
          <p14:tracePt t="37547" x="4795838" y="3000375"/>
          <p14:tracePt t="37555" x="4803775" y="3000375"/>
          <p14:tracePt t="37595" x="4813300" y="3000375"/>
          <p14:tracePt t="37643" x="4822825" y="3000375"/>
          <p14:tracePt t="37651" x="4830763" y="3000375"/>
          <p14:tracePt t="37739" x="4848225" y="3000375"/>
          <p14:tracePt t="37755" x="4857750" y="3000375"/>
          <p14:tracePt t="37763" x="4867275" y="3000375"/>
          <p14:tracePt t="38019" x="4875213" y="3000375"/>
          <p14:tracePt t="38059" x="4884738" y="3000375"/>
          <p14:tracePt t="38067" x="4894263" y="3000375"/>
          <p14:tracePt t="38091" x="4902200" y="3000375"/>
          <p14:tracePt t="38155" x="4919663" y="3000375"/>
          <p14:tracePt t="38171" x="4929188" y="3000375"/>
          <p14:tracePt t="38179" x="4938713" y="3000375"/>
          <p14:tracePt t="38203" x="4956175" y="3000375"/>
          <p14:tracePt t="38211" x="4965700" y="3000375"/>
          <p14:tracePt t="38259" x="4973638" y="3000375"/>
          <p14:tracePt t="38523" x="4983163" y="3000375"/>
          <p14:tracePt t="38531" x="4991100" y="3000375"/>
          <p14:tracePt t="38635" x="5000625" y="3009900"/>
          <p14:tracePt t="38643" x="5000625" y="3017838"/>
          <p14:tracePt t="38652" x="5000625" y="3027363"/>
          <p14:tracePt t="38666" x="5000625" y="3036888"/>
          <p14:tracePt t="38732" x="5000625" y="3044825"/>
          <p14:tracePt t="38747" x="5018088" y="3062288"/>
          <p14:tracePt t="38755" x="5027613" y="3062288"/>
          <p14:tracePt t="38766" x="5027613" y="3071813"/>
          <p14:tracePt t="38876" x="5027613" y="3089275"/>
          <p14:tracePt t="38891" x="5027613" y="3108325"/>
          <p14:tracePt t="38899" x="5027613" y="3116263"/>
          <p14:tracePt t="38923" x="5027613" y="3133725"/>
          <p14:tracePt t="38939" x="5027613" y="3152775"/>
          <p14:tracePt t="38947" x="5027613" y="3160713"/>
          <p14:tracePt t="38971" x="5027613" y="3170238"/>
          <p14:tracePt t="38987" x="5027613" y="3187700"/>
          <p14:tracePt t="38995" x="5027613" y="3197225"/>
          <p14:tracePt t="39059" x="5027613" y="3214688"/>
          <p14:tracePt t="39075" x="5027613" y="3224213"/>
          <p14:tracePt t="39083" x="5027613" y="3241675"/>
          <p14:tracePt t="39100" x="5027613" y="3251200"/>
          <p14:tracePt t="39107" x="5027613" y="3268663"/>
          <p14:tracePt t="39147" x="5027613" y="3276600"/>
          <p14:tracePt t="39163" x="5027613" y="3295650"/>
          <p14:tracePt t="39179" x="5027613" y="3313113"/>
          <p14:tracePt t="39195" x="5037138" y="3340100"/>
          <p14:tracePt t="39211" x="5037138" y="3348038"/>
          <p14:tracePt t="39220" x="5037138" y="3357563"/>
          <p14:tracePt t="39233" x="5037138" y="3375025"/>
          <p14:tracePt t="39251" x="5045075" y="3402013"/>
          <p14:tracePt t="39267" x="5054600" y="3419475"/>
          <p14:tracePt t="39284" x="5062538" y="3438525"/>
          <p14:tracePt t="39300" x="5072063" y="3465513"/>
          <p14:tracePt t="39317" x="5072063" y="3490913"/>
          <p14:tracePt t="39334" x="5072063" y="3509963"/>
          <p14:tracePt t="39351" x="5072063" y="3544888"/>
          <p14:tracePt t="39367" x="5081588" y="3581400"/>
          <p14:tracePt t="39384" x="5081588" y="3616325"/>
          <p14:tracePt t="39401" x="5081588" y="3633788"/>
          <p14:tracePt t="39418" x="5081588" y="3670300"/>
          <p14:tracePt t="39434" x="5081588" y="3714750"/>
          <p14:tracePt t="39451" x="5081588" y="3759200"/>
          <p14:tracePt t="39468" x="5081588" y="3795713"/>
          <p14:tracePt t="39484" x="5081588" y="3822700"/>
          <p14:tracePt t="39501" x="5081588" y="3848100"/>
          <p14:tracePt t="39517" x="5081588" y="3875088"/>
          <p14:tracePt t="39534" x="5081588" y="3911600"/>
          <p14:tracePt t="39551" x="5081588" y="3929063"/>
          <p14:tracePt t="39567" x="5081588" y="3938588"/>
          <p14:tracePt t="39585" x="5081588" y="3946525"/>
          <p14:tracePt t="39731" x="5081588" y="3929063"/>
          <p14:tracePt t="39739" x="5081588" y="3919538"/>
          <p14:tracePt t="39751" x="5081588" y="3902075"/>
          <p14:tracePt t="39768" x="5072063" y="3857625"/>
          <p14:tracePt t="39784" x="5062538" y="3803650"/>
          <p14:tracePt t="39802" x="5062538" y="3741738"/>
          <p14:tracePt t="39818" x="5054600" y="3660775"/>
          <p14:tracePt t="39835" x="5054600" y="3608388"/>
          <p14:tracePt t="39851" x="5045075" y="3536950"/>
          <p14:tracePt t="39868" x="5045075" y="3482975"/>
          <p14:tracePt t="39885" x="5045075" y="3446463"/>
          <p14:tracePt t="39902" x="5045075" y="3394075"/>
          <p14:tracePt t="39918" x="5045075" y="3348038"/>
          <p14:tracePt t="39935" x="5045075" y="3313113"/>
          <p14:tracePt t="39952" x="5045075" y="3276600"/>
          <p14:tracePt t="39968" x="5045075" y="3251200"/>
          <p14:tracePt t="39985" x="5045075" y="3241675"/>
          <p14:tracePt t="40002" x="5045075" y="3224213"/>
          <p14:tracePt t="40019" x="5045075" y="3214688"/>
          <p14:tracePt t="40035" x="5045075" y="3197225"/>
          <p14:tracePt t="40052" x="5045075" y="3187700"/>
          <p14:tracePt t="40085" x="5045075" y="3179763"/>
          <p14:tracePt t="40187" x="5045075" y="3152775"/>
          <p14:tracePt t="40312" x="5054600" y="3152775"/>
          <p14:tracePt t="40320" x="5062538" y="3152775"/>
          <p14:tracePt t="40376" x="5062538" y="3143250"/>
          <p14:tracePt t="40384" x="5072063" y="3143250"/>
          <p14:tracePt t="40399" x="5072063" y="3133725"/>
          <p14:tracePt t="40415" x="5072063" y="3116263"/>
          <p14:tracePt t="40423" x="5072063" y="3098800"/>
          <p14:tracePt t="40436" x="5072063" y="3089275"/>
          <p14:tracePt t="40452" x="5081588" y="3071813"/>
          <p14:tracePt t="40469" x="5081588" y="3044825"/>
          <p14:tracePt t="40486" x="5081588" y="3036888"/>
          <p14:tracePt t="40607" x="5089525" y="3036888"/>
          <p14:tracePt t="40623" x="5108575" y="3036888"/>
          <p14:tracePt t="40631" x="5116513" y="3036888"/>
          <p14:tracePt t="40639" x="5126038" y="3036888"/>
          <p14:tracePt t="40653" x="5143500" y="3036888"/>
          <p14:tracePt t="40670" x="5187950" y="3036888"/>
          <p14:tracePt t="40687" x="5224463" y="3036888"/>
          <p14:tracePt t="40703" x="5313363" y="3036888"/>
          <p14:tracePt t="40720" x="5375275" y="3036888"/>
          <p14:tracePt t="40736" x="5429250" y="3036888"/>
          <p14:tracePt t="40753" x="5510213" y="3036888"/>
          <p14:tracePt t="40769" x="5599113" y="3027363"/>
          <p14:tracePt t="40787" x="5643563" y="3027363"/>
          <p14:tracePt t="40803" x="5661025" y="3009900"/>
          <p14:tracePt t="40820" x="5688013" y="3000375"/>
          <p14:tracePt t="40837" x="5697538" y="2990850"/>
          <p14:tracePt t="40853" x="5705475" y="2990850"/>
          <p14:tracePt t="40870" x="5724525" y="2990850"/>
          <p14:tracePt t="40887" x="5732463" y="2990850"/>
          <p14:tracePt t="40959" x="5732463" y="2982913"/>
          <p14:tracePt t="40967" x="5705475" y="2982913"/>
          <p14:tracePt t="40975" x="5688013" y="2982913"/>
          <p14:tracePt t="40987" x="5670550" y="2982913"/>
          <p14:tracePt t="41003" x="5616575" y="2973388"/>
          <p14:tracePt t="41020" x="5537200" y="2955925"/>
          <p14:tracePt t="41037" x="5491163" y="2955925"/>
          <p14:tracePt t="41054" x="5394325" y="2955925"/>
          <p14:tracePt t="41071" x="5286375" y="2955925"/>
          <p14:tracePt t="41087" x="5170488" y="2955925"/>
          <p14:tracePt t="41104" x="5153025" y="2955925"/>
          <p14:tracePt t="41167" x="5160963" y="2955925"/>
          <p14:tracePt t="41175" x="5205413" y="2955925"/>
          <p14:tracePt t="41187" x="5232400" y="2955925"/>
          <p14:tracePt t="41204" x="5322888" y="2955925"/>
          <p14:tracePt t="41220" x="5402263" y="2973388"/>
          <p14:tracePt t="41237" x="5473700" y="2973388"/>
          <p14:tracePt t="41254" x="5616575" y="2973388"/>
          <p14:tracePt t="41271" x="5840413" y="2973388"/>
          <p14:tracePt t="41287" x="5875338" y="2973388"/>
          <p14:tracePt t="41415" x="5857875" y="2973388"/>
          <p14:tracePt t="41423" x="5830888" y="2973388"/>
          <p14:tracePt t="41431" x="5813425" y="2973388"/>
          <p14:tracePt t="41440" x="5786438" y="2973388"/>
          <p14:tracePt t="41455" x="5732463" y="2982913"/>
          <p14:tracePt t="41471" x="5608638" y="3017838"/>
          <p14:tracePt t="41488" x="5394325" y="3054350"/>
          <p14:tracePt t="41504" x="5062538" y="3125788"/>
          <p14:tracePt t="41521" x="4759325" y="3197225"/>
          <p14:tracePt t="41538" x="4537075" y="3232150"/>
          <p14:tracePt t="41554" x="4518025" y="3232150"/>
          <p14:tracePt t="41571" x="4510088" y="3232150"/>
          <p14:tracePt t="41711" x="4510088" y="3224213"/>
          <p14:tracePt t="41727" x="4510088" y="3214688"/>
          <p14:tracePt t="41751" x="4510088" y="3197225"/>
          <p14:tracePt t="41759" x="4510088" y="3187700"/>
          <p14:tracePt t="41775" x="4510088" y="3179763"/>
          <p14:tracePt t="41791" x="4510088" y="3170238"/>
          <p14:tracePt t="41799" x="4510088" y="3160713"/>
          <p14:tracePt t="41808" x="4510088" y="3143250"/>
          <p14:tracePt t="41824" x="4510088" y="3133725"/>
          <p14:tracePt t="41838" x="4510088" y="3125788"/>
          <p14:tracePt t="41855" x="4527550" y="3098800"/>
          <p14:tracePt t="41872" x="4554538" y="3071813"/>
          <p14:tracePt t="41888" x="4562475" y="3062288"/>
          <p14:tracePt t="41905" x="4581525" y="3027363"/>
          <p14:tracePt t="41922" x="4608513" y="3009900"/>
          <p14:tracePt t="41938" x="4625975" y="3009900"/>
          <p14:tracePt t="42048" x="4633913" y="3000375"/>
          <p14:tracePt t="42063" x="4652963" y="3000375"/>
          <p14:tracePt t="42079" x="4670425" y="3000375"/>
          <p14:tracePt t="42087" x="4697413" y="2982913"/>
          <p14:tracePt t="42095" x="4714875" y="2982913"/>
          <p14:tracePt t="42105" x="4732338" y="2973388"/>
          <p14:tracePt t="42122" x="4751388" y="2973388"/>
          <p14:tracePt t="42207" x="4768850" y="2973388"/>
          <p14:tracePt t="42215" x="4776788" y="2973388"/>
          <p14:tracePt t="42239" x="4786313" y="2973388"/>
          <p14:tracePt t="42247" x="4795838" y="2973388"/>
          <p14:tracePt t="42256" x="4803775" y="2973388"/>
          <p14:tracePt t="42272" x="4822825" y="2973388"/>
          <p14:tracePt t="42289" x="4848225" y="2973388"/>
          <p14:tracePt t="42306" x="4867275" y="2973388"/>
          <p14:tracePt t="42322" x="4894263" y="2973388"/>
          <p14:tracePt t="42339" x="4911725" y="2973388"/>
          <p14:tracePt t="42356" x="4919663" y="2973388"/>
          <p14:tracePt t="42372" x="4938713" y="2973388"/>
          <p14:tracePt t="42389" x="4965700" y="2965450"/>
          <p14:tracePt t="42423" x="4983163" y="2965450"/>
          <p14:tracePt t="42495" x="4991100" y="2965450"/>
          <p14:tracePt t="42503" x="5000625" y="2955925"/>
          <p14:tracePt t="42511" x="5010150" y="2955925"/>
          <p14:tracePt t="42535" x="5018088" y="2955925"/>
          <p14:tracePt t="42543" x="5027613" y="2955925"/>
          <p14:tracePt t="42556" x="5037138" y="2955925"/>
          <p14:tracePt t="42573" x="5054600" y="2955925"/>
          <p14:tracePt t="42589" x="5081588" y="2955925"/>
          <p14:tracePt t="42607" x="5108575" y="2955925"/>
          <p14:tracePt t="42623" x="5133975" y="2955925"/>
          <p14:tracePt t="42640" x="5143500" y="2955925"/>
          <p14:tracePt t="42656" x="5170488" y="2946400"/>
          <p14:tracePt t="42673" x="5180013" y="2946400"/>
          <p14:tracePt t="42689" x="5205413" y="2946400"/>
          <p14:tracePt t="42706" x="5232400" y="2946400"/>
          <p14:tracePt t="42723" x="5241925" y="2946400"/>
          <p14:tracePt t="42740" x="5268913" y="2946400"/>
          <p14:tracePt t="42756" x="5295900" y="2946400"/>
          <p14:tracePt t="42773" x="5322888" y="2928938"/>
          <p14:tracePt t="42790" x="5340350" y="2928938"/>
          <p14:tracePt t="42807" x="5384800" y="2928938"/>
          <p14:tracePt t="43047" x="5357813" y="2928938"/>
          <p14:tracePt t="43055" x="5340350" y="2928938"/>
          <p14:tracePt t="43063" x="5313363" y="2928938"/>
          <p14:tracePt t="43073" x="5295900" y="2938463"/>
          <p14:tracePt t="43090" x="5241925" y="2938463"/>
          <p14:tracePt t="43107" x="5214938" y="2946400"/>
          <p14:tracePt t="43124" x="5180013" y="2955925"/>
          <p14:tracePt t="43140" x="5126038" y="2965450"/>
          <p14:tracePt t="43157" x="5089525" y="2965450"/>
          <p14:tracePt t="43174" x="5045075" y="2965450"/>
          <p14:tracePt t="43191" x="4973638" y="2990850"/>
          <p14:tracePt t="43207" x="4902200" y="2990850"/>
          <p14:tracePt t="43224" x="4840288" y="2990850"/>
          <p14:tracePt t="43241" x="4803775" y="2990850"/>
          <p14:tracePt t="43257" x="4795838" y="3000375"/>
          <p14:tracePt t="43274" x="4786313" y="3009900"/>
          <p14:tracePt t="43355" x="4795838" y="3009900"/>
          <p14:tracePt t="43363" x="4803775" y="3009900"/>
          <p14:tracePt t="43374" x="4822825" y="3009900"/>
          <p14:tracePt t="43391" x="4840288" y="3017838"/>
          <p14:tracePt t="43407" x="4857750" y="3017838"/>
          <p14:tracePt t="43410" x="4875213" y="3017838"/>
          <p14:tracePt t="43424" x="4884738" y="3017838"/>
          <p14:tracePt t="43441" x="4919663" y="3036888"/>
          <p14:tracePt t="43458" x="4946650" y="3044825"/>
          <p14:tracePt t="43475" x="4991100" y="3044825"/>
          <p14:tracePt t="43491" x="5010150" y="3044825"/>
          <p14:tracePt t="43508" x="5018088" y="3054350"/>
          <p14:tracePt t="43524" x="5027613" y="3062288"/>
          <p14:tracePt t="43541" x="5045075" y="3071813"/>
          <p14:tracePt t="43667" x="5062538" y="3089275"/>
          <p14:tracePt t="43715" x="5081588" y="3089275"/>
          <p14:tracePt t="43731" x="5089525" y="3098800"/>
          <p14:tracePt t="43739" x="5089525" y="3108325"/>
          <p14:tracePt t="43779" x="5089525" y="3116263"/>
          <p14:tracePt t="43787" x="5089525" y="3133725"/>
          <p14:tracePt t="43795" x="5089525" y="3152775"/>
          <p14:tracePt t="43812" x="5089525" y="3160713"/>
          <p14:tracePt t="43825" x="5099050" y="3170238"/>
          <p14:tracePt t="43842" x="5099050" y="3179763"/>
          <p14:tracePt t="43858" x="5099050" y="3187700"/>
          <p14:tracePt t="43891" x="5099050" y="3214688"/>
          <p14:tracePt t="43923" x="5099050" y="3232150"/>
          <p14:tracePt t="43931" x="5099050" y="3241675"/>
          <p14:tracePt t="43971" x="5108575" y="3259138"/>
          <p14:tracePt t="44051" x="5108575" y="3276600"/>
          <p14:tracePt t="44060" x="5108575" y="3286125"/>
          <p14:tracePt t="44243" x="5108575" y="3276600"/>
          <p14:tracePt t="44259" x="5108575" y="3268663"/>
          <p14:tracePt t="44275" x="5126038" y="3251200"/>
          <p14:tracePt t="44283" x="5133975" y="3241675"/>
          <p14:tracePt t="44292" x="5143500" y="3224213"/>
          <p14:tracePt t="44309" x="5197475" y="3187700"/>
          <p14:tracePt t="44326" x="5268913" y="3143250"/>
          <p14:tracePt t="44342" x="5340350" y="3108325"/>
          <p14:tracePt t="44359" x="5394325" y="3071813"/>
          <p14:tracePt t="44376" x="5429250" y="3071813"/>
          <p14:tracePt t="44393" x="5500688" y="3062288"/>
          <p14:tracePt t="44409" x="5724525" y="3062288"/>
          <p14:tracePt t="44427" x="6081713" y="3062288"/>
          <p14:tracePt t="44443" x="6269038" y="3062288"/>
          <p14:tracePt t="44459" x="6340475" y="3062288"/>
          <p14:tracePt t="44547" x="6348413" y="3054350"/>
          <p14:tracePt t="44555" x="6357938" y="3044825"/>
          <p14:tracePt t="44611" x="6357938" y="3036888"/>
          <p14:tracePt t="44619" x="6357938" y="3027363"/>
          <p14:tracePt t="44635" x="6357938" y="3009900"/>
          <p14:tracePt t="44644" x="6340475" y="2990850"/>
          <p14:tracePt t="44660" x="6330950" y="2965450"/>
          <p14:tracePt t="44676" x="6296025" y="2928938"/>
          <p14:tracePt t="44694" x="6286500" y="2894013"/>
          <p14:tracePt t="44710" x="6259513" y="2857500"/>
          <p14:tracePt t="44727" x="6232525" y="2830513"/>
          <p14:tracePt t="44744" x="6215063" y="2786063"/>
          <p14:tracePt t="44760" x="6180138" y="2741613"/>
          <p14:tracePt t="44777" x="6153150" y="2687638"/>
          <p14:tracePt t="44794" x="6143625" y="2625725"/>
          <p14:tracePt t="44810" x="6108700" y="2544763"/>
          <p14:tracePt t="44827" x="6081713" y="2490788"/>
          <p14:tracePt t="44843" x="6062663" y="2446338"/>
          <p14:tracePt t="44860" x="6027738" y="2393950"/>
          <p14:tracePt t="44877" x="6010275" y="2357438"/>
          <p14:tracePt t="44893" x="6000750" y="2330450"/>
          <p14:tracePt t="44910" x="5991225" y="2286000"/>
          <p14:tracePt t="44927" x="5965825" y="2251075"/>
          <p14:tracePt t="44944" x="5946775" y="2224088"/>
          <p14:tracePt t="44960" x="5929313" y="2214563"/>
          <p14:tracePt t="44994" x="5919788" y="2187575"/>
          <p14:tracePt t="45011" x="5894388" y="2170113"/>
          <p14:tracePt t="45027" x="5875338" y="2160588"/>
          <p14:tracePt t="45156" x="5867400" y="2160588"/>
          <p14:tracePt t="45171" x="5867400" y="2179638"/>
          <p14:tracePt t="45179" x="5867400" y="2187575"/>
          <p14:tracePt t="45187" x="5867400" y="2197100"/>
          <p14:tracePt t="45196" x="5867400" y="2232025"/>
          <p14:tracePt t="45211" x="5867400" y="2268538"/>
          <p14:tracePt t="45227" x="5884863" y="2339975"/>
          <p14:tracePt t="45244" x="5902325" y="2393950"/>
          <p14:tracePt t="45261" x="5911850" y="2438400"/>
          <p14:tracePt t="45278" x="5919788" y="2473325"/>
          <p14:tracePt t="45294" x="5919788" y="2517775"/>
          <p14:tracePt t="45311" x="5919788" y="2581275"/>
          <p14:tracePt t="45328" x="5919788" y="2633663"/>
          <p14:tracePt t="45344" x="5919788" y="2687638"/>
          <p14:tracePt t="45361" x="5919788" y="2768600"/>
          <p14:tracePt t="45378" x="5911850" y="2901950"/>
          <p14:tracePt t="45395" x="5911850" y="2973388"/>
          <p14:tracePt t="45411" x="5911850" y="3036888"/>
          <p14:tracePt t="45428" x="5911850" y="3089275"/>
          <p14:tracePt t="45445" x="5911850" y="3143250"/>
          <p14:tracePt t="45461" x="5911850" y="3187700"/>
          <p14:tracePt t="45478" x="5919788" y="3224213"/>
          <p14:tracePt t="45495" x="5929313" y="3259138"/>
          <p14:tracePt t="45588" x="5938838" y="3276600"/>
          <p14:tracePt t="45595" x="5938838" y="3286125"/>
          <p14:tracePt t="45603" x="5938838" y="3295650"/>
          <p14:tracePt t="45612" x="5938838" y="3303588"/>
          <p14:tracePt t="45636" x="5938838" y="3322638"/>
          <p14:tracePt t="45651" x="5938838" y="3330575"/>
          <p14:tracePt t="45667" x="5929313" y="3340100"/>
          <p14:tracePt t="45678" x="5929313" y="3348038"/>
          <p14:tracePt t="45695" x="5919788" y="3348038"/>
          <p14:tracePt t="45712" x="5919788" y="3357563"/>
          <p14:tracePt t="45729" x="5902325" y="3384550"/>
          <p14:tracePt t="45745" x="5884863" y="3402013"/>
          <p14:tracePt t="45763" x="5875338" y="3411538"/>
          <p14:tracePt t="45779" x="5857875" y="3438525"/>
          <p14:tracePt t="45796" x="5840413" y="3465513"/>
          <p14:tracePt t="45812" x="5830888" y="3490913"/>
          <p14:tracePt t="45829" x="5830888" y="3517900"/>
          <p14:tracePt t="45846" x="5803900" y="3571875"/>
          <p14:tracePt t="45863" x="5803900" y="3589338"/>
          <p14:tracePt t="45879" x="5795963" y="3608388"/>
          <p14:tracePt t="45896" x="5786438" y="3625850"/>
          <p14:tracePt t="45913" x="5786438" y="3633788"/>
          <p14:tracePt t="45929" x="5776913" y="3643313"/>
          <p14:tracePt t="45932" x="5776913" y="3652838"/>
          <p14:tracePt t="45971" x="5776913" y="3660775"/>
          <p14:tracePt t="45980" x="5776913" y="3670300"/>
          <p14:tracePt t="46003" x="5776913" y="3679825"/>
          <p14:tracePt t="46013" x="5776913" y="3697288"/>
          <p14:tracePt t="46029" x="5759450" y="3714750"/>
          <p14:tracePt t="46062" x="5759450" y="3732213"/>
          <p14:tracePt t="46079" x="5759450" y="3741738"/>
          <p14:tracePt t="46096" x="5759450" y="3759200"/>
          <p14:tracePt t="46113" x="5759450" y="3768725"/>
          <p14:tracePt t="46129" x="5759450" y="3786188"/>
          <p14:tracePt t="46147" x="5751513" y="3813175"/>
          <p14:tracePt t="46163" x="5741988" y="3822700"/>
          <p14:tracePt t="46196" x="5732463" y="3840163"/>
          <p14:tracePt t="46383" x="5732463" y="3830638"/>
          <p14:tracePt t="46392" x="5732463" y="3813175"/>
          <p14:tracePt t="46399" x="5724525" y="3795713"/>
          <p14:tracePt t="46413" x="5724525" y="3786188"/>
          <p14:tracePt t="46431" x="5724525" y="3759200"/>
          <p14:tracePt t="46447" x="5724525" y="3741738"/>
          <p14:tracePt t="46464" x="5724525" y="3732213"/>
          <p14:tracePt t="46480" x="5724525" y="3697288"/>
          <p14:tracePt t="46497" x="5724525" y="3679825"/>
          <p14:tracePt t="46513" x="5724525" y="3670300"/>
          <p14:tracePt t="46531" x="5705475" y="3643313"/>
          <p14:tracePt t="46547" x="5705475" y="3633788"/>
          <p14:tracePt t="46563" x="5705475" y="3616325"/>
          <p14:tracePt t="46580" x="5705475" y="3598863"/>
          <p14:tracePt t="46597" x="5705475" y="3571875"/>
          <p14:tracePt t="46613" x="5705475" y="3562350"/>
          <p14:tracePt t="46631" x="5705475" y="3536950"/>
          <p14:tracePt t="46647" x="5705475" y="3517900"/>
          <p14:tracePt t="46664" x="5697538" y="3482975"/>
          <p14:tracePt t="46680" x="5697538" y="3473450"/>
          <p14:tracePt t="46697" x="5697538" y="3438525"/>
          <p14:tracePt t="46714" x="5697538" y="3419475"/>
          <p14:tracePt t="46731" x="5697538" y="3402013"/>
          <p14:tracePt t="46747" x="5688013" y="3375025"/>
          <p14:tracePt t="46764" x="5688013" y="3330575"/>
          <p14:tracePt t="46781" x="5680075" y="3322638"/>
          <p14:tracePt t="46797" x="5680075" y="3303588"/>
          <p14:tracePt t="46815" x="5680075" y="3276600"/>
          <p14:tracePt t="46831" x="5680075" y="3259138"/>
          <p14:tracePt t="46848" x="5670550" y="3251200"/>
          <p14:tracePt t="46864" x="5670550" y="3232150"/>
          <p14:tracePt t="46881" x="5670550" y="3205163"/>
          <p14:tracePt t="46967" x="5670550" y="3197225"/>
          <p14:tracePt t="46975" x="5670550" y="3187700"/>
          <p14:tracePt t="46983" x="5670550" y="3179763"/>
          <p14:tracePt t="46997" x="5670550" y="3170238"/>
          <p14:tracePt t="47015" x="5670550" y="3160713"/>
          <p14:tracePt t="47032" x="5670550" y="3152775"/>
          <p14:tracePt t="47048" x="5670550" y="3143250"/>
          <p14:tracePt t="47064" x="5670550" y="3133725"/>
          <p14:tracePt t="47081" x="5670550" y="3108325"/>
          <p14:tracePt t="47098" x="5670550" y="3098800"/>
          <p14:tracePt t="47131" x="5670550" y="3089275"/>
          <p14:tracePt t="47159" x="5670550" y="3071813"/>
          <p14:tracePt t="47352" x="5661025" y="3054350"/>
          <p14:tracePt t="47359" x="5661025" y="3044825"/>
          <p14:tracePt t="47367" x="5653088" y="3027363"/>
          <p14:tracePt t="47381" x="5653088" y="3017838"/>
          <p14:tracePt t="47399" x="5634038" y="3017838"/>
          <p14:tracePt t="47415" x="5599113" y="3009900"/>
          <p14:tracePt t="47432" x="5581650" y="3009900"/>
          <p14:tracePt t="47448" x="5572125" y="3009900"/>
          <p14:tracePt t="47465" x="5572125" y="2990850"/>
          <p14:tracePt t="47482" x="5562600" y="2982913"/>
          <p14:tracePt t="47498" x="5554663" y="2982913"/>
          <p14:tracePt t="47532" x="5545138" y="2982913"/>
          <p14:tracePt t="47548" x="5527675" y="2982913"/>
          <p14:tracePt t="47565" x="5518150" y="2982913"/>
          <p14:tracePt t="47582" x="5510213" y="2982913"/>
          <p14:tracePt t="47599" x="5491163" y="2973388"/>
          <p14:tracePt t="47615" x="5473700" y="2973388"/>
          <p14:tracePt t="47632" x="5456238" y="2973388"/>
          <p14:tracePt t="47648" x="5438775" y="2973388"/>
          <p14:tracePt t="47665" x="5429250" y="2973388"/>
          <p14:tracePt t="47682" x="5402263" y="2965450"/>
          <p14:tracePt t="47715" x="5394325" y="2965450"/>
          <p14:tracePt t="47895" x="5402263" y="2965450"/>
          <p14:tracePt t="47903" x="5411788" y="2965450"/>
          <p14:tracePt t="47911" x="5429250" y="2965450"/>
          <p14:tracePt t="47927" x="5438775" y="2965450"/>
          <p14:tracePt t="47935" x="5446713" y="2965450"/>
          <p14:tracePt t="47949" x="5465763" y="2965450"/>
          <p14:tracePt t="47967" x="5518150" y="2965450"/>
          <p14:tracePt t="47968" x="5527675" y="2965450"/>
          <p14:tracePt t="47983" x="5572125" y="2965450"/>
          <p14:tracePt t="48000" x="5634038" y="2965450"/>
          <p14:tracePt t="48016" x="5680075" y="2965450"/>
          <p14:tracePt t="48033" x="5705475" y="2965450"/>
          <p14:tracePt t="48049" x="5732463" y="2965450"/>
          <p14:tracePt t="48066" x="5759450" y="2965450"/>
          <p14:tracePt t="48083" x="5795963" y="2955925"/>
          <p14:tracePt t="48099" x="5840413" y="2955925"/>
          <p14:tracePt t="48116" x="5902325" y="2938463"/>
          <p14:tracePt t="48133" x="5929313" y="2938463"/>
          <p14:tracePt t="48149" x="5965825" y="2911475"/>
          <p14:tracePt t="48167" x="5983288" y="2911475"/>
          <p14:tracePt t="48183" x="5991225" y="2911475"/>
          <p14:tracePt t="48200" x="6010275" y="2911475"/>
          <p14:tracePt t="48216" x="6037263" y="2911475"/>
          <p14:tracePt t="48233" x="6072188" y="2911475"/>
          <p14:tracePt t="48250" x="6081713" y="2911475"/>
          <p14:tracePt t="48283" x="6089650" y="2911475"/>
          <p14:tracePt t="48300" x="6099175" y="2919413"/>
          <p14:tracePt t="48316" x="6108700" y="2928938"/>
          <p14:tracePt t="48333" x="6116638" y="2938463"/>
          <p14:tracePt t="48350" x="6126163" y="2946400"/>
          <p14:tracePt t="48583" x="6126163" y="2955925"/>
          <p14:tracePt t="48591" x="6116638" y="2965450"/>
          <p14:tracePt t="48615" x="6089650" y="2982913"/>
          <p14:tracePt t="48623" x="6062663" y="2982913"/>
          <p14:tracePt t="48634" x="6045200" y="2990850"/>
          <p14:tracePt t="48651" x="5991225" y="3027363"/>
          <p14:tracePt t="48667" x="5911850" y="3098800"/>
          <p14:tracePt t="48684" x="5840413" y="3152775"/>
          <p14:tracePt t="48701" x="5795963" y="3205163"/>
          <p14:tracePt t="48717" x="5751513" y="3259138"/>
          <p14:tracePt t="48735" x="5741988" y="3295650"/>
          <p14:tracePt t="49299" x="5732463" y="3313113"/>
          <p14:tracePt t="49308" x="5724525" y="3313113"/>
          <p14:tracePt t="49318" x="5705475" y="3313113"/>
          <p14:tracePt t="49335" x="5670550" y="3313113"/>
          <p14:tracePt t="49368" x="5732463" y="3276600"/>
          <p14:tracePt t="49385" x="5803900" y="3241675"/>
          <p14:tracePt t="49402" x="5894388" y="3179763"/>
          <p14:tracePt t="49419" x="5991225" y="3062288"/>
          <p14:tracePt t="49435" x="6000750" y="3054350"/>
          <p14:tracePt t="49452" x="6010275" y="3027363"/>
          <p14:tracePt t="49468" x="6027738" y="2990850"/>
          <p14:tracePt t="49485" x="6045200" y="2955925"/>
          <p14:tracePt t="49502" x="6081713" y="2938463"/>
          <p14:tracePt t="49519" x="6153150" y="2884488"/>
          <p14:tracePt t="49535" x="6276975" y="2813050"/>
          <p14:tracePt t="49552" x="6429375" y="2714625"/>
          <p14:tracePt t="49569" x="6581775" y="2633663"/>
          <p14:tracePt t="49585" x="6724650" y="2536825"/>
          <p14:tracePt t="49603" x="6911975" y="2419350"/>
          <p14:tracePt t="49619" x="6919913" y="2411413"/>
          <p14:tracePt t="49683" x="6929438" y="2411413"/>
          <p14:tracePt t="49691" x="6938963" y="2411413"/>
          <p14:tracePt t="49702" x="6956425" y="2411413"/>
          <p14:tracePt t="49719" x="6973888" y="2419350"/>
          <p14:tracePt t="49736" x="6983413" y="2438400"/>
          <p14:tracePt t="49752" x="6991350" y="2482850"/>
          <p14:tracePt t="49769" x="7000875" y="2536825"/>
          <p14:tracePt t="49787" x="7000875" y="2608263"/>
          <p14:tracePt t="49803" x="7000875" y="2660650"/>
          <p14:tracePt t="49820" x="6991350" y="2732088"/>
          <p14:tracePt t="49836" x="6983413" y="2741613"/>
          <p14:tracePt t="49853" x="6946900" y="2768600"/>
          <p14:tracePt t="49869" x="6929438" y="2786063"/>
          <p14:tracePt t="49886" x="6902450" y="2803525"/>
          <p14:tracePt t="49903" x="6867525" y="2830513"/>
          <p14:tracePt t="49919" x="6823075" y="2840038"/>
          <p14:tracePt t="49936" x="6751638" y="2867025"/>
          <p14:tracePt t="49953" x="6697663" y="2894013"/>
          <p14:tracePt t="49969" x="6616700" y="2911475"/>
          <p14:tracePt t="49986" x="6537325" y="2938463"/>
          <p14:tracePt t="50003" x="6518275" y="2946400"/>
          <p14:tracePt t="50019" x="6500813" y="2946400"/>
          <p14:tracePt t="50036" x="6483350" y="2946400"/>
          <p14:tracePt t="50053" x="6473825" y="2946400"/>
          <p14:tracePt t="50179" x="6456363" y="2946400"/>
          <p14:tracePt t="50195" x="6438900" y="2965450"/>
          <p14:tracePt t="50203" x="6429375" y="2965450"/>
          <p14:tracePt t="50211" x="6419850" y="2973388"/>
          <p14:tracePt t="50220" x="6394450" y="2990850"/>
          <p14:tracePt t="50236" x="6384925" y="3009900"/>
          <p14:tracePt t="50253" x="6357938" y="3027363"/>
          <p14:tracePt t="50270" x="6340475" y="3027363"/>
          <p14:tracePt t="50287" x="6330950" y="3027363"/>
          <p14:tracePt t="50731" x="6330950" y="3017838"/>
          <p14:tracePt t="50787" x="6330950" y="3000375"/>
          <p14:tracePt t="50795" x="6330950" y="2990850"/>
          <p14:tracePt t="50811" x="6340475" y="2982913"/>
          <p14:tracePt t="50821" x="6340475" y="2973388"/>
          <p14:tracePt t="51847" x="6340475" y="2982913"/>
          <p14:tracePt t="51856" x="6340475" y="2990850"/>
          <p14:tracePt t="51863" x="6340475" y="3000375"/>
          <p14:tracePt t="51927" x="6330950" y="3009900"/>
          <p14:tracePt t="51936" x="6330950" y="3017838"/>
          <p14:tracePt t="51959" x="6330950" y="3027363"/>
          <p14:tracePt t="51967" x="6330950" y="3036888"/>
          <p14:tracePt t="52119" x="6330950" y="3054350"/>
          <p14:tracePt t="52127" x="6330950" y="3062288"/>
          <p14:tracePt t="52183" x="6330950" y="3071813"/>
          <p14:tracePt t="52191" x="6330950" y="3081338"/>
          <p14:tracePt t="52223" x="6330950" y="3089275"/>
          <p14:tracePt t="52231" x="6340475" y="3089275"/>
          <p14:tracePt t="52240" x="6340475" y="3098800"/>
          <p14:tracePt t="52279" x="6340475" y="3108325"/>
          <p14:tracePt t="52287" x="6340475" y="3116263"/>
          <p14:tracePt t="52295" x="6348413" y="3116263"/>
          <p14:tracePt t="52307" x="6357938" y="3133725"/>
          <p14:tracePt t="52324" x="6367463" y="3133725"/>
          <p14:tracePt t="52341" x="6402388" y="3152775"/>
          <p14:tracePt t="52357" x="6438900" y="3170238"/>
          <p14:tracePt t="52374" x="6510338" y="3179763"/>
          <p14:tracePt t="52391" x="6572250" y="3179763"/>
          <p14:tracePt t="52408" x="6653213" y="3179763"/>
          <p14:tracePt t="52424" x="6732588" y="3179763"/>
          <p14:tracePt t="52441" x="6796088" y="3179763"/>
          <p14:tracePt t="52457" x="6848475" y="3179763"/>
          <p14:tracePt t="52474" x="6894513" y="3179763"/>
          <p14:tracePt t="52491" x="6929438" y="3170238"/>
          <p14:tracePt t="52507" x="6956425" y="3170238"/>
          <p14:tracePt t="52525" x="6991350" y="3160713"/>
          <p14:tracePt t="52541" x="7018338" y="3160713"/>
          <p14:tracePt t="52558" x="7054850" y="3160713"/>
          <p14:tracePt t="52575" x="7089775" y="3160713"/>
          <p14:tracePt t="52591" x="7108825" y="3160713"/>
          <p14:tracePt t="52695" x="7116763" y="3143250"/>
          <p14:tracePt t="52823" x="7116763" y="3133725"/>
          <p14:tracePt t="52920" x="7116763" y="3125788"/>
          <p14:tracePt t="53423" x="7099300" y="3125788"/>
          <p14:tracePt t="53432" x="7089775" y="3125788"/>
          <p14:tracePt t="53952" x="7108825" y="3125788"/>
          <p14:tracePt t="53959" x="7116763" y="3125788"/>
          <p14:tracePt t="53967" x="7134225" y="3125788"/>
          <p14:tracePt t="53977" x="7153275" y="3125788"/>
          <p14:tracePt t="53994" x="7215188" y="3125788"/>
          <p14:tracePt t="54010" x="7259638" y="3125788"/>
          <p14:tracePt t="54027" x="7331075" y="3116263"/>
          <p14:tracePt t="54043" x="7375525" y="3116263"/>
          <p14:tracePt t="54060" x="7429500" y="3108325"/>
          <p14:tracePt t="54077" x="7473950" y="3108325"/>
          <p14:tracePt t="54093" x="7500938" y="3098800"/>
          <p14:tracePt t="54383" x="7510463" y="3098800"/>
          <p14:tracePt t="54391" x="7518400" y="3098800"/>
          <p14:tracePt t="54399" x="7527925" y="3098800"/>
          <p14:tracePt t="54411" x="7537450" y="3098800"/>
          <p14:tracePt t="54427" x="7554913" y="3098800"/>
          <p14:tracePt t="54444" x="7572375" y="3098800"/>
          <p14:tracePt t="55427" x="7581900" y="3098800"/>
          <p14:tracePt t="55452" x="7589838" y="3098800"/>
          <p14:tracePt t="55459" x="7608888" y="3098800"/>
          <p14:tracePt t="55475" x="7626350" y="3098800"/>
          <p14:tracePt t="55483" x="7634288" y="3098800"/>
          <p14:tracePt t="55496" x="7643813" y="3098800"/>
          <p14:tracePt t="55513" x="7661275" y="3098800"/>
          <p14:tracePt t="55529" x="7680325" y="3098800"/>
          <p14:tracePt t="55532" x="7697788" y="3098800"/>
          <p14:tracePt t="55547" x="7715250" y="3098800"/>
          <p14:tracePt t="55563" x="7751763" y="3098800"/>
          <p14:tracePt t="55580" x="7804150" y="3098800"/>
          <p14:tracePt t="55596" x="7840663" y="3098800"/>
          <p14:tracePt t="55613" x="7867650" y="3089275"/>
          <p14:tracePt t="55629" x="7912100" y="3089275"/>
          <p14:tracePt t="55646" x="7929563" y="3081338"/>
          <p14:tracePt t="55663" x="7956550" y="3071813"/>
          <p14:tracePt t="55680" x="7966075" y="3071813"/>
          <p14:tracePt t="55696" x="7974013" y="3062288"/>
          <p14:tracePt t="55713" x="8010525" y="3054350"/>
          <p14:tracePt t="55730" x="8018463" y="3054350"/>
          <p14:tracePt t="55746" x="8045450" y="3054350"/>
          <p14:tracePt t="55763" x="8054975" y="3054350"/>
          <p14:tracePt t="55811" x="8072438" y="3054350"/>
          <p14:tracePt t="55827" x="8081963" y="3054350"/>
          <p14:tracePt t="55859" x="8089900" y="3054350"/>
          <p14:tracePt t="55867" x="8099425" y="3054350"/>
          <p14:tracePt t="55875" x="8108950" y="3054350"/>
          <p14:tracePt t="55883" x="8116888" y="3054350"/>
          <p14:tracePt t="55897" x="8126413" y="3054350"/>
          <p14:tracePt t="55913" x="8143875" y="3054350"/>
          <p14:tracePt t="55930" x="8153400" y="3054350"/>
          <p14:tracePt t="55947" x="8161338" y="3044825"/>
          <p14:tracePt t="55963" x="8180388" y="3044825"/>
          <p14:tracePt t="55980" x="8188325" y="3044825"/>
          <p14:tracePt t="55997" x="8205788" y="3044825"/>
          <p14:tracePt t="56013" x="8215313" y="3044825"/>
          <p14:tracePt t="56047" x="8242300" y="3044825"/>
          <p14:tracePt t="56064" x="8259763" y="3036888"/>
          <p14:tracePt t="56080" x="8259763" y="3027363"/>
          <p14:tracePt t="56097" x="8286750" y="3000375"/>
          <p14:tracePt t="56114" x="8296275" y="2990850"/>
          <p14:tracePt t="56131" x="8304213" y="2955925"/>
          <p14:tracePt t="56147" x="8313738" y="2938463"/>
          <p14:tracePt t="56164" x="8323263" y="2901950"/>
          <p14:tracePt t="56180" x="8340725" y="2857500"/>
          <p14:tracePt t="56197" x="8340725" y="2830513"/>
          <p14:tracePt t="56214" x="8340725" y="2822575"/>
          <p14:tracePt t="56230" x="8340725" y="2813050"/>
          <p14:tracePt t="56247" x="8340725" y="2803525"/>
          <p14:tracePt t="56307" x="8340725" y="2795588"/>
          <p14:tracePt t="56315" x="8340725" y="2776538"/>
          <p14:tracePt t="56419" x="8340725" y="2768600"/>
          <p14:tracePt t="56443" x="8340725" y="2751138"/>
          <p14:tracePt t="56451" x="8348663" y="2732088"/>
          <p14:tracePt t="56467" x="8348663" y="2714625"/>
          <p14:tracePt t="56483" x="8348663" y="2705100"/>
          <p14:tracePt t="56499" x="8348663" y="2697163"/>
          <p14:tracePt t="56507" x="8348663" y="2670175"/>
          <p14:tracePt t="56643" x="8358188" y="2670175"/>
          <p14:tracePt t="56691" x="8367713" y="2660650"/>
          <p14:tracePt t="56707" x="8375650" y="2660650"/>
          <p14:tracePt t="56715" x="8385175" y="2660650"/>
          <p14:tracePt t="56723" x="8394700" y="2660650"/>
          <p14:tracePt t="56755" x="8402638" y="2660650"/>
          <p14:tracePt t="56763" x="8420100" y="2660650"/>
          <p14:tracePt t="56771" x="8420100" y="2670175"/>
          <p14:tracePt t="56787" x="8420100" y="2679700"/>
          <p14:tracePt t="56803" x="8439150" y="2687638"/>
          <p14:tracePt t="56815" x="8439150" y="2697163"/>
          <p14:tracePt t="56832" x="8447088" y="2705100"/>
          <p14:tracePt t="57331" x="8447088" y="2714625"/>
          <p14:tracePt t="58152" x="8439150" y="2714625"/>
          <p14:tracePt t="58167" x="8439150" y="2724150"/>
          <p14:tracePt t="58175" x="8439150" y="2732088"/>
          <p14:tracePt t="58263" x="8439150" y="2751138"/>
          <p14:tracePt t="58311" x="8439150" y="2759075"/>
          <p14:tracePt t="58343" x="8439150" y="2768600"/>
          <p14:tracePt t="58351" x="8439150" y="2776538"/>
          <p14:tracePt t="58407" x="8439150" y="2786063"/>
          <p14:tracePt t="58415" x="8447088" y="2803525"/>
          <p14:tracePt t="58439" x="8456613" y="2803525"/>
          <p14:tracePt t="58447" x="8466138" y="2813050"/>
          <p14:tracePt t="58471" x="8474075" y="2813050"/>
          <p14:tracePt t="58487" x="8474075" y="2822575"/>
          <p14:tracePt t="58495" x="8483600" y="2822575"/>
          <p14:tracePt t="58504" x="8491538" y="2822575"/>
          <p14:tracePt t="58518" x="8501063" y="2822575"/>
          <p14:tracePt t="58535" x="8528050" y="2822575"/>
          <p14:tracePt t="58552" x="8537575" y="2822575"/>
          <p14:tracePt t="58568" x="8555038" y="2822575"/>
          <p14:tracePt t="58585" x="8572500" y="2822575"/>
          <p14:tracePt t="58602" x="8589963" y="2822575"/>
          <p14:tracePt t="58618" x="8599488" y="2822575"/>
          <p14:tracePt t="58635" x="8626475" y="2822575"/>
          <p14:tracePt t="58652" x="8653463" y="2822575"/>
          <p14:tracePt t="58668" x="8661400" y="2822575"/>
          <p14:tracePt t="58685" x="8705850" y="2822575"/>
          <p14:tracePt t="58702" x="8769350" y="2822575"/>
          <p14:tracePt t="58719" x="8813800" y="2795588"/>
          <p14:tracePt t="58735" x="8840788" y="2786063"/>
          <p14:tracePt t="58752" x="8858250" y="2776538"/>
          <p14:tracePt t="58769" x="8885238" y="2776538"/>
          <p14:tracePt t="58785" x="8902700" y="2776538"/>
          <p14:tracePt t="58802" x="8912225" y="2768600"/>
          <p14:tracePt t="58819" x="8929688" y="2768600"/>
          <p14:tracePt t="58836" x="8939213" y="2768600"/>
          <p14:tracePt t="58852" x="8947150" y="2768600"/>
          <p14:tracePt t="58869" x="8966200" y="2768600"/>
          <p14:tracePt t="58886" x="8983663" y="2768600"/>
          <p14:tracePt t="58903" x="9010650" y="2768600"/>
          <p14:tracePt t="58936" x="9037638" y="2768600"/>
          <p14:tracePt t="59095" x="9045575" y="2768600"/>
          <p14:tracePt t="59399" x="9045575" y="2751138"/>
          <p14:tracePt t="59407" x="9037638" y="2741613"/>
          <p14:tracePt t="59415" x="9037638" y="2732088"/>
          <p14:tracePt t="59431" x="9028113" y="2724150"/>
          <p14:tracePt t="59439" x="9028113" y="2714625"/>
          <p14:tracePt t="59453" x="9028113" y="2705100"/>
          <p14:tracePt t="59470" x="9028113" y="2670175"/>
          <p14:tracePt t="59487" x="9028113" y="2616200"/>
          <p14:tracePt t="59503" x="9028113" y="2571750"/>
          <p14:tracePt t="59520" x="9028113" y="2536825"/>
          <p14:tracePt t="59537" x="9045575" y="2490788"/>
          <p14:tracePt t="59554" x="9055100" y="2438400"/>
          <p14:tracePt t="59570" x="9055100" y="2411413"/>
          <p14:tracePt t="59587" x="9055100" y="2374900"/>
          <p14:tracePt t="59603" x="9055100" y="2357438"/>
          <p14:tracePt t="59620" x="9055100" y="2339975"/>
          <p14:tracePt t="59799" x="9063038" y="2339975"/>
          <p14:tracePt t="59831" x="9072563" y="2339975"/>
          <p14:tracePt t="59839" x="9082088" y="2339975"/>
          <p14:tracePt t="59847" x="9099550" y="2339975"/>
          <p14:tracePt t="59856" x="9109075" y="2339975"/>
          <p14:tracePt t="59872" x="9134475" y="2339975"/>
          <p14:tracePt t="59888" x="9180513" y="2339975"/>
          <p14:tracePt t="59904" x="9232900" y="2339975"/>
          <p14:tracePt t="59921" x="9277350" y="2339975"/>
          <p14:tracePt t="59938" x="9340850" y="2339975"/>
          <p14:tracePt t="59954" x="9412288" y="2322513"/>
          <p14:tracePt t="59971" x="9447213" y="2312988"/>
          <p14:tracePt t="59988" x="9466263" y="2312988"/>
          <p14:tracePt t="60191" x="9456738" y="2312988"/>
          <p14:tracePt t="60199" x="9447213" y="2312988"/>
          <p14:tracePt t="60207" x="9439275" y="2312988"/>
          <p14:tracePt t="60222" x="9420225" y="2312988"/>
          <p14:tracePt t="60239" x="9375775" y="2312988"/>
          <p14:tracePt t="60255" x="9331325" y="2312988"/>
          <p14:tracePt t="60271" x="9296400" y="2312988"/>
          <p14:tracePt t="60288" x="9232900" y="2312988"/>
          <p14:tracePt t="60305" x="9170988" y="2330450"/>
          <p14:tracePt t="60322" x="9117013" y="2357438"/>
          <p14:tracePt t="60338" x="9072563" y="2384425"/>
          <p14:tracePt t="60355" x="9055100" y="2401888"/>
          <p14:tracePt t="60372" x="9037638" y="2411413"/>
          <p14:tracePt t="60405" x="9001125" y="2438400"/>
          <p14:tracePt t="60422" x="8991600" y="2465388"/>
          <p14:tracePt t="60439" x="8983663" y="2482850"/>
          <p14:tracePt t="60455" x="8974138" y="2500313"/>
          <p14:tracePt t="60488" x="8966200" y="2509838"/>
          <p14:tracePt t="60505" x="8966200" y="2536825"/>
          <p14:tracePt t="60523" x="8947150" y="2571750"/>
          <p14:tracePt t="60539" x="8947150" y="2589213"/>
          <p14:tracePt t="60555" x="8947150" y="2598738"/>
          <p14:tracePt t="60572" x="8947150" y="2608263"/>
          <p14:tracePt t="60605" x="8947150" y="2625725"/>
          <p14:tracePt t="60622" x="8947150" y="2633663"/>
          <p14:tracePt t="60639" x="8947150" y="2643188"/>
          <p14:tracePt t="60723" x="8947150" y="2652713"/>
          <p14:tracePt t="60747" x="8956675" y="2660650"/>
          <p14:tracePt t="60779" x="8966200" y="2660650"/>
          <p14:tracePt t="60787" x="8974138" y="2660650"/>
          <p14:tracePt t="60795" x="9001125" y="2660650"/>
          <p14:tracePt t="60811" x="9010650" y="2660650"/>
          <p14:tracePt t="60823" x="9018588" y="2660650"/>
          <p14:tracePt t="60839" x="9045575" y="2660650"/>
          <p14:tracePt t="60856" x="9072563" y="2660650"/>
          <p14:tracePt t="60872" x="9109075" y="2660650"/>
          <p14:tracePt t="60889" x="9144000" y="2660650"/>
          <p14:tracePt t="60906" x="9215438" y="2660650"/>
          <p14:tracePt t="60923" x="9251950" y="2660650"/>
          <p14:tracePt t="60939" x="9277350" y="2660650"/>
          <p14:tracePt t="60956" x="9304338" y="2660650"/>
          <p14:tracePt t="60972" x="9323388" y="2660650"/>
          <p14:tracePt t="60989" x="9358313" y="2660650"/>
          <p14:tracePt t="61006" x="9385300" y="2660650"/>
          <p14:tracePt t="61023" x="9394825" y="2660650"/>
          <p14:tracePt t="61040" x="9412288" y="2660650"/>
          <p14:tracePt t="61056" x="9439275" y="2660650"/>
          <p14:tracePt t="61073" x="9456738" y="2660650"/>
          <p14:tracePt t="61090" x="9474200" y="2660650"/>
          <p14:tracePt t="61092" x="9483725" y="2660650"/>
          <p14:tracePt t="61106" x="9501188" y="2660650"/>
          <p14:tracePt t="61123" x="9528175" y="2660650"/>
          <p14:tracePt t="61140" x="9545638" y="2660650"/>
          <p14:tracePt t="61156" x="9563100" y="2660650"/>
          <p14:tracePt t="61173" x="9590088" y="2660650"/>
          <p14:tracePt t="61189" x="9626600" y="2660650"/>
          <p14:tracePt t="61206" x="9644063" y="2660650"/>
          <p14:tracePt t="61223" x="9680575" y="2670175"/>
          <p14:tracePt t="61240" x="9698038" y="2670175"/>
          <p14:tracePt t="61539" x="9705975" y="2679700"/>
          <p14:tracePt t="61555" x="9705975" y="2697163"/>
          <p14:tracePt t="61563" x="9705975" y="2705100"/>
          <p14:tracePt t="61574" x="9705975" y="2714625"/>
          <p14:tracePt t="61590" x="9705975" y="2741613"/>
          <p14:tracePt t="61607" x="9705975" y="2759075"/>
          <p14:tracePt t="61624" x="9680575" y="2803525"/>
          <p14:tracePt t="61640" x="9671050" y="2830513"/>
          <p14:tracePt t="61657" x="9644063" y="2874963"/>
          <p14:tracePt t="61674" x="9609138" y="2911475"/>
          <p14:tracePt t="61691" x="9609138" y="2928938"/>
          <p14:tracePt t="61707" x="9599613" y="2955925"/>
          <p14:tracePt t="61724" x="9599613" y="2990850"/>
          <p14:tracePt t="61741" x="9599613" y="3009900"/>
          <p14:tracePt t="61757" x="9599613" y="3071813"/>
          <p14:tracePt t="61774" x="9599613" y="3125788"/>
          <p14:tracePt t="61791" x="9599613" y="3179763"/>
          <p14:tracePt t="61807" x="9599613" y="3232150"/>
          <p14:tracePt t="61824" x="9599613" y="3286125"/>
          <p14:tracePt t="61841" x="9599613" y="3313113"/>
          <p14:tracePt t="61859" x="9599613" y="3348038"/>
          <p14:tracePt t="61874" x="9617075" y="3367088"/>
          <p14:tracePt t="61891" x="9634538" y="3394075"/>
          <p14:tracePt t="61907" x="9680575" y="3419475"/>
          <p14:tracePt t="61924" x="9715500" y="3419475"/>
          <p14:tracePt t="61941" x="9823450" y="3419475"/>
          <p14:tracePt t="61958" x="10001250" y="3419475"/>
          <p14:tracePt t="61974" x="10188575" y="3411538"/>
          <p14:tracePt t="61991" x="10348913" y="3375025"/>
          <p14:tracePt t="62008" x="10456863" y="3340100"/>
          <p14:tracePt t="62025" x="10483850" y="3330575"/>
          <p14:tracePt t="62041" x="10491788" y="3322638"/>
          <p14:tracePt t="62058" x="10501313" y="3322638"/>
          <p14:tracePt t="62075" x="10501313" y="3303588"/>
          <p14:tracePt t="62091" x="10501313" y="3295650"/>
          <p14:tracePt t="62108" x="10510838" y="3295650"/>
          <p14:tracePt t="62179" x="10510838" y="3286125"/>
          <p14:tracePt t="62187" x="10510838" y="3276600"/>
          <p14:tracePt t="62195" x="10518775" y="3268663"/>
          <p14:tracePt t="62208" x="10518775" y="3259138"/>
          <p14:tracePt t="62227" x="10528300" y="3259138"/>
          <p14:tracePt t="62243" x="10528300" y="3251200"/>
          <p14:tracePt t="62371" x="10537825" y="3241675"/>
          <p14:tracePt t="62379" x="10545763" y="3224213"/>
          <p14:tracePt t="62387" x="10555288" y="3197225"/>
          <p14:tracePt t="62395" x="10563225" y="3170238"/>
          <p14:tracePt t="62408" x="10563225" y="3152775"/>
          <p14:tracePt t="62425" x="10582275" y="3081338"/>
          <p14:tracePt t="62442" x="10590213" y="2965450"/>
          <p14:tracePt t="62459" x="10590213" y="2867025"/>
          <p14:tracePt t="62475" x="10582275" y="2759075"/>
          <p14:tracePt t="62492" x="10555288" y="2670175"/>
          <p14:tracePt t="62508" x="10537825" y="2589213"/>
          <p14:tracePt t="62525" x="10501313" y="2536825"/>
          <p14:tracePt t="62542" x="10483850" y="2500313"/>
          <p14:tracePt t="62558" x="10466388" y="2473325"/>
          <p14:tracePt t="62575" x="10447338" y="2446338"/>
          <p14:tracePt t="62609" x="10447338" y="2438400"/>
          <p14:tracePt t="62627" x="10439400" y="2428875"/>
          <p14:tracePt t="62642" x="10420350" y="2419350"/>
          <p14:tracePt t="62659" x="10402888" y="2384425"/>
          <p14:tracePt t="62675" x="10385425" y="2366963"/>
          <p14:tracePt t="62692" x="10367963" y="2347913"/>
          <p14:tracePt t="62709" x="10358438" y="2330450"/>
          <p14:tracePt t="62726" x="10340975" y="2322513"/>
          <p14:tracePt t="62742" x="10340975" y="2312988"/>
          <p14:tracePt t="62775" x="10304463" y="2303463"/>
          <p14:tracePt t="62792" x="10304463" y="2295525"/>
          <p14:tracePt t="62809" x="10296525" y="2286000"/>
          <p14:tracePt t="62826" x="10260013" y="2286000"/>
          <p14:tracePt t="62843" x="10242550" y="2286000"/>
          <p14:tracePt t="62859" x="10225088" y="2286000"/>
          <p14:tracePt t="62876" x="10188575" y="2286000"/>
          <p14:tracePt t="62892" x="10171113" y="2286000"/>
          <p14:tracePt t="62909" x="10161588" y="2286000"/>
          <p14:tracePt t="62942" x="10153650" y="2286000"/>
          <p14:tracePt t="62959" x="10153650" y="2295525"/>
          <p14:tracePt t="62976" x="10153650" y="2303463"/>
          <p14:tracePt t="62993" x="10153650" y="2312988"/>
          <p14:tracePt t="63009" x="10153650" y="2322513"/>
          <p14:tracePt t="63028" x="10153650" y="2339975"/>
          <p14:tracePt t="63043" x="10153650" y="2347913"/>
          <p14:tracePt t="63060" x="10180638" y="2347913"/>
          <p14:tracePt t="63076" x="10242550" y="2347913"/>
          <p14:tracePt t="63093" x="10304463" y="2347913"/>
          <p14:tracePt t="63110" x="10375900" y="2347913"/>
          <p14:tracePt t="63126" x="10483850" y="2347913"/>
          <p14:tracePt t="63143" x="10590213" y="2347913"/>
          <p14:tracePt t="63160" x="10661650" y="2347913"/>
          <p14:tracePt t="63176" x="10725150" y="2347913"/>
          <p14:tracePt t="63193" x="10777538" y="2339975"/>
          <p14:tracePt t="63210" x="10841038" y="2322513"/>
          <p14:tracePt t="63227" x="10875963" y="2322513"/>
          <p14:tracePt t="63243" x="10920413" y="2322513"/>
          <p14:tracePt t="63260" x="10956925" y="2322513"/>
          <p14:tracePt t="63277" x="11018838" y="2322513"/>
          <p14:tracePt t="63294" x="11117263" y="2322513"/>
          <p14:tracePt t="63310" x="11180763" y="2312988"/>
          <p14:tracePt t="63327" x="11233150" y="2312988"/>
          <p14:tracePt t="63343" x="11277600" y="2312988"/>
          <p14:tracePt t="63360" x="11304588" y="2312988"/>
          <p14:tracePt t="63377" x="11331575" y="2312988"/>
          <p14:tracePt t="63393" x="11341100" y="2312988"/>
          <p14:tracePt t="63410" x="11358563" y="2303463"/>
          <p14:tracePt t="63427" x="11385550" y="2303463"/>
          <p14:tracePt t="63443" x="11395075" y="2303463"/>
          <p14:tracePt t="63460" x="11412538" y="2303463"/>
          <p14:tracePt t="63477" x="11420475" y="2303463"/>
          <p14:tracePt t="63494" x="11439525" y="2303463"/>
          <p14:tracePt t="63510" x="11456988" y="2303463"/>
          <p14:tracePt t="63527" x="11483975" y="2303463"/>
          <p14:tracePt t="63544" x="11491913" y="2303463"/>
          <p14:tracePt t="63560" x="11510963" y="2303463"/>
          <p14:tracePt t="63577" x="11518900" y="2303463"/>
          <p14:tracePt t="63594" x="11528425" y="2303463"/>
          <p14:tracePt t="63610" x="11537950" y="2303463"/>
          <p14:tracePt t="63627" x="11555413" y="2303463"/>
          <p14:tracePt t="63644" x="11563350" y="2303463"/>
          <p14:tracePt t="63661" x="11582400" y="2303463"/>
          <p14:tracePt t="63677" x="11599863" y="2303463"/>
          <p14:tracePt t="63694" x="11626850" y="2303463"/>
          <p14:tracePt t="63711" x="11653838" y="2303463"/>
          <p14:tracePt t="63727" x="11671300" y="2303463"/>
          <p14:tracePt t="63744" x="11688763" y="2312988"/>
          <p14:tracePt t="63761" x="11698288" y="2312988"/>
          <p14:tracePt t="63777" x="11715750" y="2322513"/>
          <p14:tracePt t="63794" x="11733213" y="2330450"/>
          <p14:tracePt t="63811" x="11742738" y="2330450"/>
          <p14:tracePt t="63847" x="11752263" y="2330450"/>
          <p14:tracePt t="63861" x="11760200" y="2330450"/>
          <p14:tracePt t="64079" x="11760200" y="2339975"/>
          <p14:tracePt t="64439" x="11752263" y="2339975"/>
          <p14:tracePt t="64463" x="11742738" y="2339975"/>
          <p14:tracePt t="64495" x="11733213" y="2339975"/>
          <p14:tracePt t="64671" x="11715750" y="2339975"/>
          <p14:tracePt t="64703" x="11706225" y="2339975"/>
          <p14:tracePt t="64879" x="11688763" y="2339975"/>
          <p14:tracePt t="64887" x="11680825" y="2339975"/>
          <p14:tracePt t="64911" x="11671300" y="2347913"/>
          <p14:tracePt t="64927" x="11661775" y="2347913"/>
          <p14:tracePt t="64943" x="11653838" y="2347913"/>
          <p14:tracePt t="64959" x="11634788" y="2347913"/>
          <p14:tracePt t="64975" x="11617325" y="2347913"/>
          <p14:tracePt t="64983" x="11609388" y="2357438"/>
          <p14:tracePt t="64996" x="11582400" y="2357438"/>
          <p14:tracePt t="65013" x="11563350" y="2374900"/>
          <p14:tracePt t="65030" x="11474450" y="2401888"/>
          <p14:tracePt t="65047" x="11430000" y="2419350"/>
          <p14:tracePt t="65063" x="11323638" y="2446338"/>
          <p14:tracePt t="65080" x="11188700" y="2482850"/>
          <p14:tracePt t="65097" x="11028363" y="2517775"/>
          <p14:tracePt t="65113" x="10848975" y="2554288"/>
          <p14:tracePt t="65130" x="10599738" y="2581275"/>
          <p14:tracePt t="65147" x="10252075" y="2633663"/>
          <p14:tracePt t="65164" x="9804400" y="2714625"/>
          <p14:tracePt t="65180" x="9420225" y="2759075"/>
          <p14:tracePt t="65197" x="9090025" y="2822575"/>
          <p14:tracePt t="65213" x="8894763" y="2857500"/>
          <p14:tracePt t="65230" x="8688388" y="2911475"/>
          <p14:tracePt t="65247" x="8528050" y="2955925"/>
          <p14:tracePt t="65264" x="8323263" y="2990850"/>
          <p14:tracePt t="65280" x="8045450" y="3044825"/>
          <p14:tracePt t="65297" x="7680325" y="3143250"/>
          <p14:tracePt t="65314" x="7269163" y="3251200"/>
          <p14:tracePt t="65331" x="6840538" y="3348038"/>
          <p14:tracePt t="65347" x="6438900" y="3438525"/>
          <p14:tracePt t="65364" x="6062663" y="3509963"/>
          <p14:tracePt t="65381" x="5732463" y="3581400"/>
          <p14:tracePt t="65397" x="5367338" y="3633788"/>
          <p14:tracePt t="65415" x="4840288" y="3687763"/>
          <p14:tracePt t="65431" x="4537075" y="3714750"/>
          <p14:tracePt t="65448" x="4224338" y="3732213"/>
          <p14:tracePt t="65464" x="4000500" y="3741738"/>
          <p14:tracePt t="65481" x="3848100" y="3741738"/>
          <p14:tracePt t="65498" x="3724275" y="3741738"/>
          <p14:tracePt t="65514" x="3625850" y="3741738"/>
          <p14:tracePt t="65531" x="3527425" y="3714750"/>
          <p14:tracePt t="65548" x="3402013" y="3679825"/>
          <p14:tracePt t="65564" x="3241675" y="3625850"/>
          <p14:tracePt t="65581" x="3071813" y="3581400"/>
          <p14:tracePt t="65598" x="2822575" y="3527425"/>
          <p14:tracePt t="65615" x="2705100" y="3490913"/>
          <p14:tracePt t="65631" x="2608263" y="3465513"/>
          <p14:tracePt t="65648" x="2536825" y="3455988"/>
          <p14:tracePt t="65664" x="2438400" y="3455988"/>
          <p14:tracePt t="65682" x="2330450" y="3455988"/>
          <p14:tracePt t="65698" x="2214563" y="3455988"/>
          <p14:tracePt t="65714" x="2108200" y="3455988"/>
          <p14:tracePt t="65732" x="2009775" y="3455988"/>
          <p14:tracePt t="65748" x="1919288" y="3455988"/>
          <p14:tracePt t="65765" x="1822450" y="3455988"/>
          <p14:tracePt t="65781" x="1741488" y="3455988"/>
          <p14:tracePt t="65798" x="1633538" y="3455988"/>
          <p14:tracePt t="65815" x="1616075" y="3455988"/>
          <p14:tracePt t="65832" x="1598613" y="3455988"/>
          <p14:tracePt t="65935" x="1581150" y="3455988"/>
          <p14:tracePt t="65951" x="1581150" y="3465513"/>
          <p14:tracePt t="65960" x="1581150" y="3473450"/>
          <p14:tracePt t="65967" x="1581150" y="3482975"/>
          <p14:tracePt t="65982" x="1581150" y="3490913"/>
          <p14:tracePt t="66000" x="1581150" y="3509963"/>
          <p14:tracePt t="66015" x="1589088" y="3527425"/>
          <p14:tracePt t="66032" x="1589088" y="3536950"/>
          <p14:tracePt t="66049" x="1608138" y="3544888"/>
          <p14:tracePt t="66065" x="1616075" y="3554413"/>
          <p14:tracePt t="66111" x="1625600" y="3554413"/>
          <p14:tracePt t="66119" x="1633538" y="3571875"/>
          <p14:tracePt t="66132" x="1643063" y="3571875"/>
          <p14:tracePt t="66149" x="1652588" y="3571875"/>
          <p14:tracePt t="66166" x="1687513" y="3571875"/>
          <p14:tracePt t="66183" x="1741488" y="3581400"/>
          <p14:tracePt t="66199" x="1768475" y="3581400"/>
          <p14:tracePt t="66216" x="1830388" y="3581400"/>
          <p14:tracePt t="66232" x="1893888" y="3598863"/>
          <p14:tracePt t="66249" x="1938338" y="3598863"/>
          <p14:tracePt t="66265" x="1955800" y="3608388"/>
          <p14:tracePt t="66319" x="1955800" y="3616325"/>
          <p14:tracePt t="66431" x="1965325" y="3616325"/>
          <p14:tracePt t="66439" x="1973263" y="3616325"/>
          <p14:tracePt t="66451" x="1982788" y="3616325"/>
          <p14:tracePt t="66475" x="2009775" y="3616325"/>
          <p14:tracePt t="66491" x="2027238" y="3616325"/>
          <p14:tracePt t="66499" x="2054225" y="3616325"/>
          <p14:tracePt t="66516" x="2089150" y="3616325"/>
          <p14:tracePt t="66532" x="2143125" y="3616325"/>
          <p14:tracePt t="66549" x="2160588" y="3616325"/>
          <p14:tracePt t="66566" x="2160588" y="3660775"/>
          <p14:tracePt t="66583" x="2125663" y="3705225"/>
          <p14:tracePt t="66599" x="2027238" y="3751263"/>
          <p14:tracePt t="66616" x="2017713" y="3751263"/>
          <p14:tracePt t="67499" x="2009775" y="3724275"/>
          <p14:tracePt t="67515" x="1982788" y="3705225"/>
          <p14:tracePt t="67523" x="1946275" y="3670300"/>
          <p14:tracePt t="67534" x="1928813" y="3616325"/>
          <p14:tracePt t="67551" x="1928813" y="3544888"/>
          <p14:tracePt t="67584" x="1919288" y="3536950"/>
          <p14:tracePt t="68347" x="1911350" y="3536950"/>
          <p14:tracePt t="69367" x="1874838" y="3544888"/>
          <p14:tracePt t="69375" x="1857375" y="3562350"/>
          <p14:tracePt t="69383" x="1839913" y="3562350"/>
          <p14:tracePt t="69391" x="1803400" y="3571875"/>
          <p14:tracePt t="69404" x="1776413" y="3581400"/>
          <p14:tracePt t="69421" x="1704975" y="3581400"/>
          <p14:tracePt t="69438" x="1652588" y="3589338"/>
          <p14:tracePt t="69454" x="1571625" y="3589338"/>
          <p14:tracePt t="69471" x="1536700" y="3598863"/>
          <p14:tracePt t="69488" x="1490663" y="3608388"/>
          <p14:tracePt t="69504" x="1455738" y="3616325"/>
          <p14:tracePt t="69521" x="1393825" y="3616325"/>
          <p14:tracePt t="69538" x="1347788" y="3625850"/>
          <p14:tracePt t="69554" x="1295400" y="3643313"/>
          <p14:tracePt t="69571" x="1241425" y="3652838"/>
          <p14:tracePt t="69588" x="1179513" y="3660775"/>
          <p14:tracePt t="69604" x="1133475" y="3660775"/>
          <p14:tracePt t="69621" x="1116013" y="3660775"/>
          <p14:tracePt t="69638" x="1089025" y="3660775"/>
          <p14:tracePt t="69671" x="1054100" y="3660775"/>
          <p14:tracePt t="69719" x="1036638" y="3660775"/>
          <p14:tracePt t="69727" x="1027113" y="3660775"/>
          <p14:tracePt t="69751" x="1017588" y="3660775"/>
          <p14:tracePt t="69759" x="1000125" y="3660775"/>
          <p14:tracePt t="69772" x="990600" y="3660775"/>
          <p14:tracePt t="69788" x="973138" y="3660775"/>
          <p14:tracePt t="69805" x="965200" y="3652838"/>
          <p14:tracePt t="69840" x="955675" y="3652838"/>
          <p14:tracePt t="69855" x="938213" y="3652838"/>
          <p14:tracePt t="69872" x="919163" y="3652838"/>
          <p14:tracePt t="69888" x="874713" y="3625850"/>
          <p14:tracePt t="69905" x="847725" y="3616325"/>
          <p14:tracePt t="69922" x="812800" y="3608388"/>
          <p14:tracePt t="69939" x="785813" y="3571875"/>
          <p14:tracePt t="69955" x="758825" y="3571875"/>
          <p14:tracePt t="70279" x="758825" y="3581400"/>
          <p14:tracePt t="70287" x="758825" y="3598863"/>
          <p14:tracePt t="70295" x="758825" y="3608388"/>
          <p14:tracePt t="70306" x="758825" y="3625850"/>
          <p14:tracePt t="70323" x="758825" y="3643313"/>
          <p14:tracePt t="70339" x="758825" y="3679825"/>
          <p14:tracePt t="70356" x="758825" y="3705225"/>
          <p14:tracePt t="70373" x="758825" y="3732213"/>
          <p14:tracePt t="70389" x="758825" y="3768725"/>
          <p14:tracePt t="70406" x="758825" y="3813175"/>
          <p14:tracePt t="70423" x="758825" y="3857625"/>
          <p14:tracePt t="70439" x="758825" y="3894138"/>
          <p14:tracePt t="70456" x="758825" y="3938588"/>
          <p14:tracePt t="70473" x="758825" y="3973513"/>
          <p14:tracePt t="70489" x="768350" y="4017963"/>
          <p14:tracePt t="70506" x="785813" y="4054475"/>
          <p14:tracePt t="70523" x="795338" y="4098925"/>
          <p14:tracePt t="70540" x="795338" y="4108450"/>
          <p14:tracePt t="70556" x="795338" y="4143375"/>
          <p14:tracePt t="70573" x="812800" y="4187825"/>
          <p14:tracePt t="70590" x="822325" y="4214813"/>
          <p14:tracePt t="70607" x="830263" y="4268788"/>
          <p14:tracePt t="70623" x="830263" y="4303713"/>
          <p14:tracePt t="70640" x="830263" y="4330700"/>
          <p14:tracePt t="70656" x="830263" y="4367213"/>
          <p14:tracePt t="70673" x="830263" y="4384675"/>
          <p14:tracePt t="70690" x="830263" y="4411663"/>
          <p14:tracePt t="70706" x="830263" y="4438650"/>
          <p14:tracePt t="70723" x="830263" y="4491038"/>
          <p14:tracePt t="70740" x="830263" y="4537075"/>
          <p14:tracePt t="70757" x="822325" y="4581525"/>
          <p14:tracePt t="70773" x="803275" y="4589463"/>
          <p14:tracePt t="70791" x="803275" y="4608513"/>
          <p14:tracePt t="70807" x="795338" y="4625975"/>
          <p14:tracePt t="70823" x="795338" y="4643438"/>
          <p14:tracePt t="70840" x="768350" y="4679950"/>
          <p14:tracePt t="70857" x="768350" y="4705350"/>
          <p14:tracePt t="70873" x="758825" y="4759325"/>
          <p14:tracePt t="70890" x="741363" y="4795838"/>
          <p14:tracePt t="70907" x="723900" y="4857750"/>
          <p14:tracePt t="70924" x="714375" y="4902200"/>
          <p14:tracePt t="70940" x="704850" y="4956175"/>
          <p14:tracePt t="70957" x="704850" y="4983163"/>
          <p14:tracePt t="70974" x="704850" y="5045075"/>
          <p14:tracePt t="70991" x="704850" y="5081588"/>
          <p14:tracePt t="71007" x="704850" y="5099050"/>
          <p14:tracePt t="71024" x="704850" y="5133975"/>
          <p14:tracePt t="71041" x="704850" y="5170488"/>
          <p14:tracePt t="71057" x="704850" y="5205413"/>
          <p14:tracePt t="71074" x="704850" y="5224463"/>
          <p14:tracePt t="71090" x="704850" y="5259388"/>
          <p14:tracePt t="71107" x="704850" y="5286375"/>
          <p14:tracePt t="71124" x="704850" y="5313363"/>
          <p14:tracePt t="71141" x="704850" y="5357813"/>
          <p14:tracePt t="71157" x="704850" y="5411788"/>
          <p14:tracePt t="71174" x="704850" y="5491163"/>
          <p14:tracePt t="71191" x="714375" y="5537200"/>
          <p14:tracePt t="71208" x="714375" y="5572125"/>
          <p14:tracePt t="71224" x="714375" y="5608638"/>
          <p14:tracePt t="71241" x="714375" y="5661025"/>
          <p14:tracePt t="71258" x="714375" y="5715000"/>
          <p14:tracePt t="71274" x="714375" y="5803900"/>
          <p14:tracePt t="71291" x="714375" y="5894388"/>
          <p14:tracePt t="71308" x="714375" y="5973763"/>
          <p14:tracePt t="71325" x="704850" y="6072188"/>
          <p14:tracePt t="71341" x="696913" y="6153150"/>
          <p14:tracePt t="71358" x="696913" y="6232525"/>
          <p14:tracePt t="71375" x="696913" y="6269038"/>
          <p14:tracePt t="71391" x="696913" y="6303963"/>
          <p14:tracePt t="71408" x="696913" y="6323013"/>
          <p14:tracePt t="71425" x="696913" y="6340475"/>
          <p14:tracePt t="71441" x="696913" y="6367463"/>
          <p14:tracePt t="71458" x="696913" y="6384925"/>
          <p14:tracePt t="71475" x="696913" y="6394450"/>
          <p14:tracePt t="71491" x="696913" y="6402388"/>
          <p14:tracePt t="71508" x="696913" y="6419850"/>
          <p14:tracePt t="71923" x="696913" y="6411913"/>
          <p14:tracePt t="71931" x="696913" y="6394450"/>
          <p14:tracePt t="71942" x="696913" y="6375400"/>
          <p14:tracePt t="71959" x="696913" y="6313488"/>
          <p14:tracePt t="71976" x="696913" y="6259513"/>
          <p14:tracePt t="71992" x="696913" y="6197600"/>
          <p14:tracePt t="72009" x="696913" y="6116638"/>
          <p14:tracePt t="72026" x="696913" y="5902325"/>
          <p14:tracePt t="72043" x="696913" y="5732463"/>
          <p14:tracePt t="72060" x="696913" y="5554663"/>
          <p14:tracePt t="72076" x="696913" y="5375275"/>
          <p14:tracePt t="72093" x="696913" y="5214938"/>
          <p14:tracePt t="72109" x="696913" y="5081588"/>
          <p14:tracePt t="72126" x="696913" y="4973638"/>
          <p14:tracePt t="72143" x="696913" y="4875213"/>
          <p14:tracePt t="72159" x="696913" y="4751388"/>
          <p14:tracePt t="72176" x="696913" y="4608513"/>
          <p14:tracePt t="72193" x="696913" y="4446588"/>
          <p14:tracePt t="72196" x="696913" y="4357688"/>
          <p14:tracePt t="72210" x="696913" y="4286250"/>
          <p14:tracePt t="72226" x="696913" y="4116388"/>
          <p14:tracePt t="72243" x="687388" y="4054475"/>
          <p14:tracePt t="72260" x="679450" y="4037013"/>
          <p14:tracePt t="72276" x="679450" y="4000500"/>
          <p14:tracePt t="72293" x="679450" y="3973513"/>
          <p14:tracePt t="72310" x="679450" y="3946525"/>
          <p14:tracePt t="72326" x="679450" y="3929063"/>
          <p14:tracePt t="72343" x="679450" y="3902075"/>
          <p14:tracePt t="72360" x="679450" y="3884613"/>
          <p14:tracePt t="72376" x="687388" y="3857625"/>
          <p14:tracePt t="72393" x="704850" y="3803650"/>
          <p14:tracePt t="72411" x="714375" y="3741738"/>
          <p14:tracePt t="72427" x="714375" y="3697288"/>
          <p14:tracePt t="72443" x="741363" y="3633788"/>
          <p14:tracePt t="72460" x="741363" y="3616325"/>
          <p14:tracePt t="72477" x="750888" y="3581400"/>
          <p14:tracePt t="73259" x="758825" y="3581400"/>
          <p14:tracePt t="73267" x="768350" y="3581400"/>
          <p14:tracePt t="73278" x="785813" y="3581400"/>
          <p14:tracePt t="73295" x="803275" y="3581400"/>
          <p14:tracePt t="73312" x="822325" y="3581400"/>
          <p14:tracePt t="73328" x="839788" y="3581400"/>
          <p14:tracePt t="73345" x="874713" y="3581400"/>
          <p14:tracePt t="73361" x="982663" y="3544888"/>
          <p14:tracePt t="73378" x="1108075" y="3500438"/>
          <p14:tracePt t="73395" x="1241425" y="3455988"/>
          <p14:tracePt t="73412" x="1366838" y="3411538"/>
          <p14:tracePt t="73428" x="1482725" y="3375025"/>
          <p14:tracePt t="73445" x="1544638" y="3348038"/>
          <p14:tracePt t="73461" x="1598613" y="3322638"/>
          <p14:tracePt t="73479" x="1633538" y="3303588"/>
          <p14:tracePt t="73495" x="1643063" y="3303588"/>
          <p14:tracePt t="73512" x="1670050" y="3303588"/>
          <p14:tracePt t="73529" x="1704975" y="3286125"/>
          <p14:tracePt t="73545" x="1731963" y="3276600"/>
          <p14:tracePt t="73562" x="1795463" y="3251200"/>
          <p14:tracePt t="73578" x="1822450" y="3251200"/>
          <p14:tracePt t="73596" x="1847850" y="3251200"/>
          <p14:tracePt t="73612" x="1857375" y="3251200"/>
          <p14:tracePt t="73629" x="1893888" y="3241675"/>
          <p14:tracePt t="73645" x="1919288" y="3241675"/>
          <p14:tracePt t="73662" x="1928813" y="3241675"/>
          <p14:tracePt t="73679" x="1946275" y="3241675"/>
          <p14:tracePt t="74171" x="1955800" y="3241675"/>
          <p14:tracePt t="74179" x="1965325" y="3241675"/>
          <p14:tracePt t="74220" x="1973263" y="3259138"/>
          <p14:tracePt t="74227" x="1982788" y="3268663"/>
          <p14:tracePt t="74283" x="2009775" y="3286125"/>
          <p14:tracePt t="74291" x="2009775" y="3295650"/>
          <p14:tracePt t="74443" x="2009775" y="3313113"/>
          <p14:tracePt t="74451" x="2000250" y="3322638"/>
          <p14:tracePt t="74459" x="2000250" y="3330575"/>
          <p14:tracePt t="74467" x="2000250" y="3340100"/>
          <p14:tracePt t="74491" x="2000250" y="3348038"/>
          <p14:tracePt t="74507" x="2000250" y="3357563"/>
          <p14:tracePt t="74524" x="2000250" y="3367088"/>
          <p14:tracePt t="74539" x="2000250" y="3384550"/>
          <p14:tracePt t="74547" x="2000250" y="3394075"/>
          <p14:tracePt t="74571" x="2000250" y="3402013"/>
          <p14:tracePt t="74581" x="2009775" y="3402013"/>
          <p14:tracePt t="74831" x="2000250" y="3402013"/>
          <p14:tracePt t="74847" x="1990725" y="3402013"/>
          <p14:tracePt t="74927" x="1990725" y="3384550"/>
          <p14:tracePt t="74935" x="1990725" y="3375025"/>
          <p14:tracePt t="75135" x="2000250" y="3384550"/>
          <p14:tracePt t="75143" x="2009775" y="3394075"/>
          <p14:tracePt t="75183" x="2009775" y="3402013"/>
          <p14:tracePt t="75263" x="2027238" y="3402013"/>
          <p14:tracePt t="75271" x="2036763" y="3402013"/>
          <p14:tracePt t="75281" x="2044700" y="3402013"/>
          <p14:tracePt t="75298" x="2081213" y="3402013"/>
          <p14:tracePt t="75315" x="2143125" y="3402013"/>
          <p14:tracePt t="75332" x="2205038" y="3402013"/>
          <p14:tracePt t="75348" x="2295525" y="3402013"/>
          <p14:tracePt t="75365" x="2366963" y="3402013"/>
          <p14:tracePt t="75383" x="2490788" y="3402013"/>
          <p14:tracePt t="75399" x="2517775" y="3394075"/>
          <p14:tracePt t="75415" x="2554288" y="3394075"/>
          <p14:tracePt t="75432" x="2581275" y="3394075"/>
          <p14:tracePt t="75448" x="2625725" y="3384550"/>
          <p14:tracePt t="75465" x="2679700" y="3384550"/>
          <p14:tracePt t="75482" x="2741613" y="3384550"/>
          <p14:tracePt t="75498" x="2822575" y="3384550"/>
          <p14:tracePt t="75515" x="2894013" y="3384550"/>
          <p14:tracePt t="75532" x="2965450" y="3384550"/>
          <p14:tracePt t="75549" x="3054350" y="3384550"/>
          <p14:tracePt t="75565" x="3125788" y="3384550"/>
          <p14:tracePt t="75582" x="3259138" y="3384550"/>
          <p14:tracePt t="75599" x="3313113" y="3384550"/>
          <p14:tracePt t="75615" x="3340100" y="3384550"/>
          <p14:tracePt t="75703" x="3348038" y="3384550"/>
          <p14:tracePt t="75711" x="3367088" y="3384550"/>
          <p14:tracePt t="76223" x="3367088" y="3394075"/>
          <p14:tracePt t="76239" x="3367088" y="3402013"/>
          <p14:tracePt t="76255" x="3367088" y="3411538"/>
          <p14:tracePt t="76263" x="3367088" y="3429000"/>
          <p14:tracePt t="76279" x="3367088" y="3455988"/>
          <p14:tracePt t="76287" x="3367088" y="3465513"/>
          <p14:tracePt t="76300" x="3367088" y="3473450"/>
          <p14:tracePt t="76317" x="3367088" y="3490913"/>
          <p14:tracePt t="76333" x="3367088" y="3500438"/>
          <p14:tracePt t="76991" x="3367088" y="3517900"/>
          <p14:tracePt t="77667" x="3367088" y="3527425"/>
          <p14:tracePt t="77699" x="3357563" y="3527425"/>
          <p14:tracePt t="77707" x="3348038" y="3527425"/>
          <p14:tracePt t="77723" x="3340100" y="3527425"/>
          <p14:tracePt t="77736" x="3313113" y="3527425"/>
          <p14:tracePt t="77753" x="3276600" y="3527425"/>
          <p14:tracePt t="77769" x="3232150" y="3527425"/>
          <p14:tracePt t="77786" x="3133725" y="3527425"/>
          <p14:tracePt t="77803" x="3017838" y="3527425"/>
          <p14:tracePt t="77819" x="2884488" y="3527425"/>
          <p14:tracePt t="77836" x="2714625" y="3527425"/>
          <p14:tracePt t="77853" x="2527300" y="3527425"/>
          <p14:tracePt t="77869" x="2357438" y="3527425"/>
          <p14:tracePt t="77886" x="2197100" y="3536950"/>
          <p14:tracePt t="77903" x="2062163" y="3544888"/>
          <p14:tracePt t="77920" x="1965325" y="3544888"/>
          <p14:tracePt t="77936" x="1874838" y="3562350"/>
          <p14:tracePt t="77953" x="1839913" y="3562350"/>
          <p14:tracePt t="77970" x="1803400" y="3562350"/>
          <p14:tracePt t="77987" x="1776413" y="3562350"/>
          <p14:tracePt t="78003" x="1758950" y="3562350"/>
          <p14:tracePt t="78020" x="1731963" y="3562350"/>
          <p14:tracePt t="78036" x="1704975" y="3562350"/>
          <p14:tracePt t="78053" x="1687513" y="3562350"/>
          <p14:tracePt t="78070" x="1633538" y="3562350"/>
          <p14:tracePt t="78087" x="1571625" y="3562350"/>
          <p14:tracePt t="78103" x="1509713" y="3554413"/>
          <p14:tracePt t="78120" x="1473200" y="3544888"/>
          <p14:tracePt t="78137" x="1438275" y="3544888"/>
          <p14:tracePt t="78154" x="1347788" y="3527425"/>
          <p14:tracePt t="78170" x="1312863" y="3517900"/>
          <p14:tracePt t="78187" x="1258888" y="3517900"/>
          <p14:tracePt t="78204" x="1160463" y="3509963"/>
          <p14:tracePt t="78220" x="1071563" y="3509963"/>
          <p14:tracePt t="78237" x="990600" y="3509963"/>
          <p14:tracePt t="78254" x="928688" y="3509963"/>
          <p14:tracePt t="78270" x="911225" y="3509963"/>
          <p14:tracePt t="78307" x="893763" y="3509963"/>
          <p14:tracePt t="78323" x="884238" y="3509963"/>
          <p14:tracePt t="78337" x="874713" y="3500438"/>
          <p14:tracePt t="78354" x="866775" y="3500438"/>
          <p14:tracePt t="78715" x="874713" y="3500438"/>
          <p14:tracePt t="78723" x="893763" y="3500438"/>
          <p14:tracePt t="78731" x="919163" y="3500438"/>
          <p14:tracePt t="78740" x="938213" y="3500438"/>
          <p14:tracePt t="78755" x="965200" y="3500438"/>
          <p14:tracePt t="78771" x="1062038" y="3500438"/>
          <p14:tracePt t="78788" x="1125538" y="3500438"/>
          <p14:tracePt t="78805" x="1258888" y="3500438"/>
          <p14:tracePt t="78821" x="1419225" y="3500438"/>
          <p14:tracePt t="78838" x="1581150" y="3500438"/>
          <p14:tracePt t="78855" x="1731963" y="3500438"/>
          <p14:tracePt t="78871" x="1884363" y="3500438"/>
          <p14:tracePt t="78888" x="2062163" y="3500438"/>
          <p14:tracePt t="78905" x="2259013" y="3500438"/>
          <p14:tracePt t="78922" x="2554288" y="3500438"/>
          <p14:tracePt t="78939" x="2768600" y="3500438"/>
          <p14:tracePt t="78955" x="2965450" y="3500438"/>
          <p14:tracePt t="78972" x="3143250" y="3500438"/>
          <p14:tracePt t="78988" x="3268663" y="3500438"/>
          <p14:tracePt t="79005" x="3303588" y="3500438"/>
          <p14:tracePt t="79022" x="3330575" y="3500438"/>
          <p14:tracePt t="79038" x="3357563" y="3500438"/>
          <p14:tracePt t="79055" x="3384550" y="3500438"/>
          <p14:tracePt t="79072" x="3446463" y="3500438"/>
          <p14:tracePt t="79088" x="3482975" y="3500438"/>
          <p14:tracePt t="79105" x="3536950" y="3500438"/>
          <p14:tracePt t="79122" x="3581400" y="3500438"/>
          <p14:tracePt t="79139" x="3589338" y="3500438"/>
          <p14:tracePt t="79156" x="3598863" y="3500438"/>
          <p14:tracePt t="79195" x="3608388" y="3500438"/>
          <p14:tracePt t="79323" x="3608388" y="3517900"/>
          <p14:tracePt t="79339" x="3598863" y="3517900"/>
          <p14:tracePt t="79355" x="3589338" y="3517900"/>
          <p14:tracePt t="79363" x="3581400" y="3527425"/>
          <p14:tracePt t="79372" x="3554413" y="3527425"/>
          <p14:tracePt t="79389" x="3544888" y="3527425"/>
          <p14:tracePt t="79406" x="3517900" y="3527425"/>
          <p14:tracePt t="79422" x="3500438" y="3527425"/>
          <p14:tracePt t="79439" x="3455988" y="3527425"/>
          <p14:tracePt t="79456" x="3419475" y="3527425"/>
          <p14:tracePt t="79472" x="3402013" y="3527425"/>
          <p14:tracePt t="79489" x="3384550" y="3527425"/>
          <p14:tracePt t="79506" x="3367088" y="3527425"/>
          <p14:tracePt t="79579" x="3348038" y="3527425"/>
          <p14:tracePt t="80463" x="3340100" y="3527425"/>
          <p14:tracePt t="80543" x="3348038" y="3527425"/>
          <p14:tracePt t="80551" x="3357563" y="3527425"/>
          <p14:tracePt t="80575" x="3367088" y="3527425"/>
          <p14:tracePt t="80583" x="3375025" y="3527425"/>
          <p14:tracePt t="80607" x="3384550" y="3527425"/>
          <p14:tracePt t="80615" x="3394075" y="3536950"/>
          <p14:tracePt t="80639" x="3402013" y="3544888"/>
          <p14:tracePt t="80647" x="3411538" y="3544888"/>
          <p14:tracePt t="80847" x="3411538" y="3527425"/>
          <p14:tracePt t="80855" x="3411538" y="3517900"/>
          <p14:tracePt t="80879" x="3411538" y="3509963"/>
          <p14:tracePt t="80895" x="3411538" y="3490913"/>
          <p14:tracePt t="80903" x="3411538" y="3482975"/>
          <p14:tracePt t="80911" x="3411538" y="3473450"/>
          <p14:tracePt t="80925" x="3411538" y="3455988"/>
          <p14:tracePt t="80942" x="3411538" y="3446463"/>
          <p14:tracePt t="80959" x="3411538" y="3438525"/>
          <p14:tracePt t="80975" x="3411538" y="3411538"/>
          <p14:tracePt t="80992" x="3394075" y="3394075"/>
          <p14:tracePt t="81008" x="3375025" y="3375025"/>
          <p14:tracePt t="81025" x="3357563" y="3357563"/>
          <p14:tracePt t="81042" x="3348038" y="3357563"/>
          <p14:tracePt t="81087" x="3340100" y="3348038"/>
          <p14:tracePt t="81103" x="3330575" y="3340100"/>
          <p14:tracePt t="81119" x="3322638" y="3340100"/>
          <p14:tracePt t="81127" x="3313113" y="3340100"/>
          <p14:tracePt t="81143" x="3286125" y="3330575"/>
          <p14:tracePt t="81159" x="3276600" y="3322638"/>
          <p14:tracePt t="81175" x="3241675" y="3322638"/>
          <p14:tracePt t="81192" x="3214688" y="3303588"/>
          <p14:tracePt t="81209" x="3187700" y="3303588"/>
          <p14:tracePt t="81225" x="3160713" y="3303588"/>
          <p14:tracePt t="81242" x="3133725" y="3303588"/>
          <p14:tracePt t="81259" x="3125788" y="3303588"/>
          <p14:tracePt t="81276" x="3108325" y="3303588"/>
          <p14:tracePt t="81292" x="3098800" y="3303588"/>
          <p14:tracePt t="81309" x="3071813" y="3303588"/>
          <p14:tracePt t="81342" x="3044825" y="3303588"/>
          <p14:tracePt t="81360" x="3036888" y="3303588"/>
          <p14:tracePt t="81376" x="3027363" y="3303588"/>
          <p14:tracePt t="81392" x="3000375" y="3322638"/>
          <p14:tracePt t="81409" x="2982913" y="3340100"/>
          <p14:tracePt t="81426" x="2973388" y="3348038"/>
          <p14:tracePt t="81459" x="2965450" y="3367088"/>
          <p14:tracePt t="81476" x="2955925" y="3394075"/>
          <p14:tracePt t="81493" x="2955925" y="3419475"/>
          <p14:tracePt t="81510" x="2955925" y="3429000"/>
          <p14:tracePt t="81526" x="2955925" y="3473450"/>
          <p14:tracePt t="81543" x="2955925" y="3490913"/>
          <p14:tracePt t="81559" x="2955925" y="3527425"/>
          <p14:tracePt t="81576" x="2955925" y="3544888"/>
          <p14:tracePt t="81593" x="2973388" y="3581400"/>
          <p14:tracePt t="81609" x="2973388" y="3598863"/>
          <p14:tracePt t="81626" x="2982913" y="3608388"/>
          <p14:tracePt t="81659" x="3000375" y="3625850"/>
          <p14:tracePt t="81693" x="3017838" y="3652838"/>
          <p14:tracePt t="81710" x="3054350" y="3660775"/>
          <p14:tracePt t="81726" x="3071813" y="3670300"/>
          <p14:tracePt t="81743" x="3089275" y="3670300"/>
          <p14:tracePt t="81760" x="3098800" y="3670300"/>
          <p14:tracePt t="81776" x="3133725" y="3679825"/>
          <p14:tracePt t="81793" x="3160713" y="3679825"/>
          <p14:tracePt t="81810" x="3179763" y="3679825"/>
          <p14:tracePt t="81826" x="3197225" y="3679825"/>
          <p14:tracePt t="81843" x="3214688" y="3679825"/>
          <p14:tracePt t="81860" x="3224213" y="3679825"/>
          <p14:tracePt t="81862" x="3241675" y="3679825"/>
          <p14:tracePt t="81877" x="3251200" y="3679825"/>
          <p14:tracePt t="81893" x="3268663" y="3679825"/>
          <p14:tracePt t="81910" x="3295650" y="3679825"/>
          <p14:tracePt t="81927" x="3313113" y="3679825"/>
          <p14:tracePt t="81943" x="3330575" y="3679825"/>
          <p14:tracePt t="81960" x="3348038" y="3670300"/>
          <p14:tracePt t="81993" x="3357563" y="3670300"/>
          <p14:tracePt t="82010" x="3357563" y="3660775"/>
          <p14:tracePt t="82027" x="3375025" y="3633788"/>
          <p14:tracePt t="82044" x="3402013" y="3608388"/>
          <p14:tracePt t="82060" x="3419475" y="3562350"/>
          <p14:tracePt t="82077" x="3429000" y="3527425"/>
          <p14:tracePt t="82094" x="3429000" y="3490913"/>
          <p14:tracePt t="82110" x="3429000" y="3455988"/>
          <p14:tracePt t="82127" x="3429000" y="3419475"/>
          <p14:tracePt t="82144" x="3429000" y="3394075"/>
          <p14:tracePt t="82160" x="3429000" y="3357563"/>
          <p14:tracePt t="82177" x="3429000" y="3340100"/>
          <p14:tracePt t="82194" x="3411538" y="3303588"/>
          <p14:tracePt t="82211" x="3394075" y="3295650"/>
          <p14:tracePt t="82227" x="3384550" y="3286125"/>
          <p14:tracePt t="82244" x="3367088" y="3276600"/>
          <p14:tracePt t="82261" x="3340100" y="3276600"/>
          <p14:tracePt t="82277" x="3322638" y="3259138"/>
          <p14:tracePt t="82294" x="3303588" y="3259138"/>
          <p14:tracePt t="82311" x="3295650" y="3241675"/>
          <p14:tracePt t="82327" x="3286125" y="3241675"/>
          <p14:tracePt t="82344" x="3268663" y="3241675"/>
          <p14:tracePt t="82361" x="3251200" y="3241675"/>
          <p14:tracePt t="82377" x="3214688" y="3241675"/>
          <p14:tracePt t="82394" x="3187700" y="3241675"/>
          <p14:tracePt t="82411" x="3143250" y="3241675"/>
          <p14:tracePt t="82428" x="3116263" y="3241675"/>
          <p14:tracePt t="82444" x="3089275" y="3259138"/>
          <p14:tracePt t="82461" x="3081338" y="3259138"/>
          <p14:tracePt t="82478" x="3044825" y="3268663"/>
          <p14:tracePt t="82494" x="3036888" y="3276600"/>
          <p14:tracePt t="82511" x="3017838" y="3303588"/>
          <p14:tracePt t="82528" x="3009900" y="3322638"/>
          <p14:tracePt t="82544" x="3000375" y="3340100"/>
          <p14:tracePt t="82561" x="3000375" y="3367088"/>
          <p14:tracePt t="82578" x="3000375" y="3384550"/>
          <p14:tracePt t="82595" x="2982913" y="3394075"/>
          <p14:tracePt t="82611" x="2982913" y="3429000"/>
          <p14:tracePt t="82628" x="2982913" y="3446463"/>
          <p14:tracePt t="82645" x="2982913" y="3490913"/>
          <p14:tracePt t="82662" x="2982913" y="3509963"/>
          <p14:tracePt t="82678" x="2982913" y="3544888"/>
          <p14:tracePt t="82695" x="2990850" y="3562350"/>
          <p14:tracePt t="82711" x="2990850" y="3581400"/>
          <p14:tracePt t="82728" x="3009900" y="3616325"/>
          <p14:tracePt t="82745" x="3036888" y="3633788"/>
          <p14:tracePt t="82761" x="3062288" y="3652838"/>
          <p14:tracePt t="82778" x="3081338" y="3670300"/>
          <p14:tracePt t="82795" x="3089275" y="3670300"/>
          <p14:tracePt t="82812" x="3116263" y="3687763"/>
          <p14:tracePt t="82828" x="3133725" y="3697288"/>
          <p14:tracePt t="82845" x="3160713" y="3724275"/>
          <p14:tracePt t="82862" x="3187700" y="3724275"/>
          <p14:tracePt t="82878" x="3205163" y="3732213"/>
          <p14:tracePt t="82895" x="3214688" y="3732213"/>
          <p14:tracePt t="82912" x="3224213" y="3732213"/>
          <p14:tracePt t="82991" x="3241675" y="3732213"/>
          <p14:tracePt t="82999" x="3251200" y="3732213"/>
          <p14:tracePt t="83015" x="3259138" y="3732213"/>
          <p14:tracePt t="83039" x="3276600" y="3732213"/>
          <p14:tracePt t="83047" x="3286125" y="3732213"/>
          <p14:tracePt t="83063" x="3295650" y="3732213"/>
          <p14:tracePt t="83071" x="3303588" y="3724275"/>
          <p14:tracePt t="83079" x="3322638" y="3714750"/>
          <p14:tracePt t="83095" x="3340100" y="3687763"/>
          <p14:tracePt t="83112" x="3357563" y="3652838"/>
          <p14:tracePt t="83129" x="3375025" y="3643313"/>
          <p14:tracePt t="83146" x="3394075" y="3625850"/>
          <p14:tracePt t="83179" x="3402013" y="3608388"/>
          <p14:tracePt t="83196" x="3419475" y="3589338"/>
          <p14:tracePt t="83212" x="3429000" y="3571875"/>
          <p14:tracePt t="83246" x="3429000" y="3544888"/>
          <p14:tracePt t="83279" x="3429000" y="3536950"/>
          <p14:tracePt t="83296" x="3429000" y="3517900"/>
          <p14:tracePt t="83312" x="3429000" y="3490913"/>
          <p14:tracePt t="83329" x="3429000" y="3465513"/>
          <p14:tracePt t="83346" x="3419475" y="3429000"/>
          <p14:tracePt t="83363" x="3384550" y="3394075"/>
          <p14:tracePt t="83379" x="3348038" y="3375025"/>
          <p14:tracePt t="83396" x="3322638" y="3357563"/>
          <p14:tracePt t="83413" x="3303588" y="3340100"/>
          <p14:tracePt t="83429" x="3268663" y="3313113"/>
          <p14:tracePt t="83446" x="3241675" y="3303588"/>
          <p14:tracePt t="83463" x="3224213" y="3295650"/>
          <p14:tracePt t="83479" x="3214688" y="3286125"/>
          <p14:tracePt t="83547" x="3205163" y="3286125"/>
          <p14:tracePt t="83555" x="3197225" y="3286125"/>
          <p14:tracePt t="83563" x="3187700" y="3286125"/>
          <p14:tracePt t="83579" x="3179763" y="3286125"/>
          <p14:tracePt t="83596" x="3160713" y="3286125"/>
          <p14:tracePt t="83613" x="3143250" y="3295650"/>
          <p14:tracePt t="83630" x="3125788" y="3322638"/>
          <p14:tracePt t="83646" x="3108325" y="3340100"/>
          <p14:tracePt t="83680" x="3089275" y="3357563"/>
          <p14:tracePt t="83697" x="3081338" y="3375025"/>
          <p14:tracePt t="83713" x="3081338" y="3394075"/>
          <p14:tracePt t="83730" x="3071813" y="3411538"/>
          <p14:tracePt t="83747" x="3071813" y="3429000"/>
          <p14:tracePt t="83763" x="3071813" y="3446463"/>
          <p14:tracePt t="83780" x="3071813" y="3455988"/>
          <p14:tracePt t="83797" x="3071813" y="3482975"/>
          <p14:tracePt t="83813" x="3071813" y="3490913"/>
          <p14:tracePt t="83830" x="3071813" y="3500438"/>
          <p14:tracePt t="83847" x="3071813" y="3517900"/>
          <p14:tracePt t="83864" x="3081338" y="3527425"/>
          <p14:tracePt t="83880" x="3081338" y="3536950"/>
          <p14:tracePt t="83897" x="3081338" y="3544888"/>
          <p14:tracePt t="83914" x="3089275" y="3562350"/>
          <p14:tracePt t="83931" x="3108325" y="3581400"/>
          <p14:tracePt t="83947" x="3116263" y="3581400"/>
          <p14:tracePt t="83964" x="3133725" y="3589338"/>
          <p14:tracePt t="83981" x="3152775" y="3589338"/>
          <p14:tracePt t="83997" x="3160713" y="3598863"/>
          <p14:tracePt t="84014" x="3179763" y="3616325"/>
          <p14:tracePt t="84030" x="3187700" y="3616325"/>
          <p14:tracePt t="84047" x="3197225" y="3616325"/>
          <p14:tracePt t="84064" x="3205163" y="3625850"/>
          <p14:tracePt t="84081" x="3214688" y="3625850"/>
          <p14:tracePt t="84097" x="3232150" y="3625850"/>
          <p14:tracePt t="84114" x="3241675" y="3625850"/>
          <p14:tracePt t="84131" x="3251200" y="3633788"/>
          <p14:tracePt t="84147" x="3259138" y="3633788"/>
          <p14:tracePt t="84164" x="3268663" y="3633788"/>
          <p14:tracePt t="84211" x="3286125" y="3633788"/>
          <p14:tracePt t="84219" x="3295650" y="3633788"/>
          <p14:tracePt t="84307" x="3303588" y="3633788"/>
          <p14:tracePt t="84323" x="3313113" y="3633788"/>
          <p14:tracePt t="84331" x="3322638" y="3633788"/>
          <p14:tracePt t="84339" x="3340100" y="3625850"/>
          <p14:tracePt t="84355" x="3357563" y="3616325"/>
          <p14:tracePt t="84364" x="3375025" y="3616325"/>
          <p14:tracePt t="84381" x="3375025" y="3598863"/>
          <p14:tracePt t="84398" x="3394075" y="3581400"/>
          <p14:tracePt t="84414" x="3402013" y="3581400"/>
          <p14:tracePt t="84448" x="3411538" y="3571875"/>
          <p14:tracePt t="84465" x="3411538" y="3562350"/>
          <p14:tracePt t="84482" x="3411538" y="3554413"/>
          <p14:tracePt t="84498" x="3411538" y="3536950"/>
          <p14:tracePt t="84643" x="3411538" y="3527425"/>
          <p14:tracePt t="86215" x="3411538" y="3517900"/>
          <p14:tracePt t="86231" x="3394075" y="3517900"/>
          <p14:tracePt t="86239" x="3357563" y="3517900"/>
          <p14:tracePt t="86251" x="3322638" y="3517900"/>
          <p14:tracePt t="86268" x="3214688" y="3517900"/>
          <p14:tracePt t="86285" x="3062288" y="3517900"/>
          <p14:tracePt t="86302" x="2867025" y="3509963"/>
          <p14:tracePt t="86319" x="2732088" y="3490913"/>
          <p14:tracePt t="86335" x="2562225" y="3490913"/>
          <p14:tracePt t="86351" x="2393950" y="3490913"/>
          <p14:tracePt t="86368" x="2241550" y="3490913"/>
          <p14:tracePt t="86385" x="2098675" y="3490913"/>
          <p14:tracePt t="86401" x="1965325" y="3500438"/>
          <p14:tracePt t="86418" x="1839913" y="3500438"/>
          <p14:tracePt t="86435" x="1724025" y="3517900"/>
          <p14:tracePt t="86452" x="1625600" y="3517900"/>
          <p14:tracePt t="86468" x="1536700" y="3517900"/>
          <p14:tracePt t="86485" x="1490663" y="3527425"/>
          <p14:tracePt t="86502" x="1411288" y="3536950"/>
          <p14:tracePt t="86519" x="1374775" y="3536950"/>
          <p14:tracePt t="86535" x="1330325" y="3554413"/>
          <p14:tracePt t="86552" x="1295400" y="3562350"/>
          <p14:tracePt t="86569" x="1241425" y="3562350"/>
          <p14:tracePt t="86585" x="1196975" y="3581400"/>
          <p14:tracePt t="86603" x="1116013" y="3616325"/>
          <p14:tracePt t="86619" x="1036638" y="3633788"/>
          <p14:tracePt t="86635" x="955675" y="3652838"/>
          <p14:tracePt t="86652" x="928688" y="3660775"/>
          <p14:tracePt t="86727" x="919163" y="3660775"/>
          <p14:tracePt t="86735" x="911225" y="3660775"/>
          <p14:tracePt t="86871" x="901700" y="3660775"/>
          <p14:tracePt t="86887" x="893763" y="3660775"/>
          <p14:tracePt t="86903" x="884238" y="3660775"/>
          <p14:tracePt t="86911" x="866775" y="3643313"/>
          <p14:tracePt t="86919" x="857250" y="3643313"/>
          <p14:tracePt t="86936" x="847725" y="3633788"/>
          <p14:tracePt t="86952" x="830263" y="3608388"/>
          <p14:tracePt t="86969" x="812800" y="3608388"/>
          <p14:tracePt t="86986" x="812800" y="3598863"/>
          <p14:tracePt t="87183" x="822325" y="3598863"/>
          <p14:tracePt t="87191" x="830263" y="3598863"/>
          <p14:tracePt t="87207" x="839788" y="3598863"/>
          <p14:tracePt t="87220" x="847725" y="3598863"/>
          <p14:tracePt t="87236" x="866775" y="3598863"/>
          <p14:tracePt t="87270" x="893763" y="3598863"/>
          <p14:tracePt t="87286" x="919163" y="3598863"/>
          <p14:tracePt t="87303" x="938213" y="3589338"/>
          <p14:tracePt t="87320" x="946150" y="3581400"/>
          <p14:tracePt t="88627" x="955675" y="3581400"/>
          <p14:tracePt t="88643" x="990600" y="3581400"/>
          <p14:tracePt t="88651" x="1000125" y="3581400"/>
          <p14:tracePt t="88659" x="1054100" y="3581400"/>
          <p14:tracePt t="88672" x="1160463" y="3598863"/>
          <p14:tracePt t="88689" x="1411288" y="3643313"/>
          <p14:tracePt t="88706" x="1901825" y="3687763"/>
          <p14:tracePt t="88722" x="2205038" y="3714750"/>
          <p14:tracePt t="88739" x="2411413" y="3732213"/>
          <p14:tracePt t="88755" x="2527300" y="3732213"/>
          <p14:tracePt t="88772" x="2598738" y="3732213"/>
          <p14:tracePt t="88789" x="2679700" y="3732213"/>
          <p14:tracePt t="88806" x="2705100" y="3732213"/>
          <p14:tracePt t="88823" x="2776538" y="3732213"/>
          <p14:tracePt t="88839" x="2867025" y="3724275"/>
          <p14:tracePt t="88856" x="2973388" y="3697288"/>
          <p14:tracePt t="88872" x="3071813" y="3679825"/>
          <p14:tracePt t="88889" x="3116263" y="3670300"/>
          <p14:tracePt t="88906" x="3143250" y="3652838"/>
          <p14:tracePt t="88939" x="3170238" y="3652838"/>
          <p14:tracePt t="88956" x="3214688" y="3643313"/>
          <p14:tracePt t="88973" x="3241675" y="3625850"/>
          <p14:tracePt t="88989" x="3268663" y="3625850"/>
          <p14:tracePt t="89027" x="3268663" y="3616325"/>
          <p14:tracePt t="89059" x="3276600" y="3598863"/>
          <p14:tracePt t="89067" x="3286125" y="3598863"/>
          <p14:tracePt t="89075" x="3295650" y="3581400"/>
          <p14:tracePt t="89090" x="3303588" y="3581400"/>
          <p14:tracePt t="89107" x="3303588" y="3571875"/>
          <p14:tracePt t="89139" x="3313113" y="3562350"/>
          <p14:tracePt t="89147" x="3322638" y="3562350"/>
          <p14:tracePt t="89156" x="3340100" y="3536950"/>
          <p14:tracePt t="89173" x="3348038" y="3527425"/>
          <p14:tracePt t="89203" x="3348038" y="3517900"/>
          <p14:tracePt t="89211" x="3357563" y="3509963"/>
          <p14:tracePt t="89227" x="3375025" y="3490913"/>
          <p14:tracePt t="89240" x="3375025" y="3473450"/>
          <p14:tracePt t="89257" x="3384550" y="3465513"/>
          <p14:tracePt t="89273" x="3394075" y="3455988"/>
          <p14:tracePt t="89787" x="3394075" y="3465513"/>
          <p14:tracePt t="89795" x="3394075" y="3482975"/>
          <p14:tracePt t="89807" x="3394075" y="3509963"/>
          <p14:tracePt t="89827" x="3394075" y="3517900"/>
          <p14:tracePt t="89859" x="3394075" y="3536950"/>
          <p14:tracePt t="89867" x="3394075" y="3544888"/>
          <p14:tracePt t="89899" x="3394075" y="3562350"/>
          <p14:tracePt t="89907" x="3394075" y="3571875"/>
          <p14:tracePt t="89915" x="3394075" y="3589338"/>
          <p14:tracePt t="89924" x="3394075" y="3598863"/>
          <p14:tracePt t="89941" x="3394075" y="3616325"/>
          <p14:tracePt t="89958" x="3375025" y="3660775"/>
          <p14:tracePt t="89974" x="3375025" y="3679825"/>
          <p14:tracePt t="89991" x="3375025" y="3705225"/>
          <p14:tracePt t="90008" x="3375025" y="3759200"/>
          <p14:tracePt t="90025" x="3375025" y="3786188"/>
          <p14:tracePt t="90041" x="3375025" y="3822700"/>
          <p14:tracePt t="90058" x="3375025" y="3902075"/>
          <p14:tracePt t="90075" x="3375025" y="3946525"/>
          <p14:tracePt t="90091" x="3375025" y="4017963"/>
          <p14:tracePt t="90108" x="3375025" y="4054475"/>
          <p14:tracePt t="90125" x="3375025" y="4081463"/>
          <p14:tracePt t="90141" x="3375025" y="4133850"/>
          <p14:tracePt t="90158" x="3375025" y="4187825"/>
          <p14:tracePt t="90175" x="3375025" y="4241800"/>
          <p14:tracePt t="90191" x="3367088" y="4295775"/>
          <p14:tracePt t="90208" x="3367088" y="4340225"/>
          <p14:tracePt t="90225" x="3357563" y="4402138"/>
          <p14:tracePt t="90242" x="3357563" y="4510088"/>
          <p14:tracePt t="90258" x="3357563" y="4572000"/>
          <p14:tracePt t="90275" x="3357563" y="4643438"/>
          <p14:tracePt t="90292" x="3357563" y="4687888"/>
          <p14:tracePt t="90308" x="3357563" y="4732338"/>
          <p14:tracePt t="90325" x="3357563" y="4786313"/>
          <p14:tracePt t="90342" x="3357563" y="4848225"/>
          <p14:tracePt t="90358" x="3357563" y="4911725"/>
          <p14:tracePt t="90375" x="3357563" y="4973638"/>
          <p14:tracePt t="90392" x="3348038" y="5027613"/>
          <p14:tracePt t="90409" x="3348038" y="5099050"/>
          <p14:tracePt t="90426" x="3340100" y="5170488"/>
          <p14:tracePt t="90442" x="3322638" y="5251450"/>
          <p14:tracePt t="90459" x="3313113" y="5322888"/>
          <p14:tracePt t="90475" x="3313113" y="5419725"/>
          <p14:tracePt t="90492" x="3313113" y="5500688"/>
          <p14:tracePt t="90509" x="3303588" y="5581650"/>
          <p14:tracePt t="90525" x="3295650" y="5661025"/>
          <p14:tracePt t="90542" x="3295650" y="5741988"/>
          <p14:tracePt t="90559" x="3295650" y="5822950"/>
          <p14:tracePt t="90575" x="3295650" y="5875338"/>
          <p14:tracePt t="90592" x="3295650" y="5929313"/>
          <p14:tracePt t="90609" x="3295650" y="5956300"/>
          <p14:tracePt t="90626" x="3303588" y="6000750"/>
          <p14:tracePt t="90675" x="3313113" y="6018213"/>
          <p14:tracePt t="90691" x="3313113" y="6037263"/>
          <p14:tracePt t="90699" x="3313113" y="6045200"/>
          <p14:tracePt t="90709" x="3313113" y="6062663"/>
          <p14:tracePt t="90726" x="3313113" y="6081713"/>
          <p14:tracePt t="90742" x="3313113" y="6116638"/>
          <p14:tracePt t="90787" x="3313113" y="6126163"/>
          <p14:tracePt t="90795" x="3313113" y="6134100"/>
          <p14:tracePt t="90810" x="3313113" y="6143625"/>
          <p14:tracePt t="90828" x="3313113" y="6153150"/>
          <p14:tracePt t="90843" x="3313113" y="6188075"/>
          <p14:tracePt t="90859" x="3313113" y="6215063"/>
          <p14:tracePt t="90877" x="3313113" y="6251575"/>
          <p14:tracePt t="90893" x="3313113" y="6269038"/>
          <p14:tracePt t="90909" x="3313113" y="6296025"/>
          <p14:tracePt t="90926" x="3313113" y="6330950"/>
          <p14:tracePt t="90943" x="3313113" y="6367463"/>
          <p14:tracePt t="90960" x="3286125" y="6411913"/>
          <p14:tracePt t="90976" x="3276600" y="6411913"/>
          <p14:tracePt t="91027" x="3268663" y="6429375"/>
          <p14:tracePt t="91035" x="3259138" y="6438900"/>
          <p14:tracePt t="91043" x="3241675" y="6438900"/>
          <p14:tracePt t="91060" x="3224213" y="6446838"/>
          <p14:tracePt t="91076" x="3187700" y="6456363"/>
          <p14:tracePt t="91093" x="3179763" y="6456363"/>
          <p14:tracePt t="91110" x="3170238" y="6456363"/>
          <p14:tracePt t="91127" x="3160713" y="6456363"/>
          <p14:tracePt t="91143" x="3143250" y="6465888"/>
          <p14:tracePt t="91160" x="3098800" y="6473825"/>
          <p14:tracePt t="91177" x="3044825" y="6483350"/>
          <p14:tracePt t="91194" x="2955925" y="6491288"/>
          <p14:tracePt t="91211" x="2901950" y="6491288"/>
          <p14:tracePt t="91227" x="2803525" y="6510338"/>
          <p14:tracePt t="91244" x="2679700" y="6510338"/>
          <p14:tracePt t="91261" x="2571750" y="6510338"/>
          <p14:tracePt t="91277" x="2465388" y="6510338"/>
          <p14:tracePt t="91294" x="2393950" y="6500813"/>
          <p14:tracePt t="91310" x="2357438" y="6473825"/>
          <p14:tracePt t="91327" x="2312988" y="6473825"/>
          <p14:tracePt t="91344" x="2251075" y="6473825"/>
          <p14:tracePt t="91360" x="2170113" y="6473825"/>
          <p14:tracePt t="91377" x="2116138" y="6473825"/>
          <p14:tracePt t="91394" x="2027238" y="6456363"/>
          <p14:tracePt t="91411" x="1955800" y="6438900"/>
          <p14:tracePt t="91427" x="1874838" y="6429375"/>
          <p14:tracePt t="91444" x="1785938" y="6419850"/>
          <p14:tracePt t="91461" x="1704975" y="6419850"/>
          <p14:tracePt t="91478" x="1616075" y="6419850"/>
          <p14:tracePt t="91480" x="1581150" y="6419850"/>
          <p14:tracePt t="91495" x="1554163" y="6419850"/>
          <p14:tracePt t="91511" x="1446213" y="6419850"/>
          <p14:tracePt t="91528" x="1357313" y="6419850"/>
          <p14:tracePt t="91544" x="1285875" y="6419850"/>
          <p14:tracePt t="91561" x="1214438" y="6419850"/>
          <p14:tracePt t="91577" x="1169988" y="6419850"/>
          <p14:tracePt t="91594" x="1152525" y="6419850"/>
          <p14:tracePt t="91627" x="1143000" y="6419850"/>
          <p14:tracePt t="91645" x="1133475" y="6419850"/>
          <p14:tracePt t="91661" x="1116013" y="6419850"/>
          <p14:tracePt t="91678" x="1089025" y="6419850"/>
          <p14:tracePt t="91695" x="1009650" y="6419850"/>
          <p14:tracePt t="91711" x="946150" y="6419850"/>
          <p14:tracePt t="91728" x="901700" y="6419850"/>
          <p14:tracePt t="91745" x="847725" y="6419850"/>
          <p14:tracePt t="91761" x="803275" y="6419850"/>
          <p14:tracePt t="91778" x="768350" y="6419850"/>
          <p14:tracePt t="91812" x="758825" y="6419850"/>
          <p14:tracePt t="91847" x="741363" y="6419850"/>
          <p14:tracePt t="92439" x="750888" y="6419850"/>
          <p14:tracePt t="92447" x="758825" y="6419850"/>
          <p14:tracePt t="92455" x="785813" y="6429375"/>
          <p14:tracePt t="92463" x="803275" y="6446838"/>
          <p14:tracePt t="92480" x="839788" y="6446838"/>
          <p14:tracePt t="92496" x="874713" y="6465888"/>
          <p14:tracePt t="92543" x="884238" y="6465888"/>
          <p14:tracePt t="92550" x="893763" y="6465888"/>
          <p14:tracePt t="92575" x="911225" y="6465888"/>
          <p14:tracePt t="92591" x="928688" y="6465888"/>
          <p14:tracePt t="92599" x="955675" y="6465888"/>
          <p14:tracePt t="92613" x="965200" y="6465888"/>
          <p14:tracePt t="92630" x="1027113" y="6465888"/>
          <p14:tracePt t="92646" x="1071563" y="6465888"/>
          <p14:tracePt t="92663" x="1152525" y="6473825"/>
          <p14:tracePt t="92680" x="1223963" y="6483350"/>
          <p14:tracePt t="92696" x="1393825" y="6483350"/>
          <p14:tracePt t="92713" x="1652588" y="6483350"/>
          <p14:tracePt t="92729" x="1965325" y="6483350"/>
          <p14:tracePt t="92747" x="2232025" y="6483350"/>
          <p14:tracePt t="92763" x="2438400" y="6483350"/>
          <p14:tracePt t="92780" x="2562225" y="6483350"/>
          <p14:tracePt t="92797" x="2616200" y="6473825"/>
          <p14:tracePt t="92830" x="2670175" y="6465888"/>
          <p14:tracePt t="92847" x="2732088" y="6465888"/>
          <p14:tracePt t="92863" x="2803525" y="6438900"/>
          <p14:tracePt t="92880" x="2894013" y="6419850"/>
          <p14:tracePt t="92897" x="2946400" y="6419850"/>
          <p14:tracePt t="92913" x="2990850" y="6419850"/>
          <p14:tracePt t="92930" x="3009900" y="6411913"/>
          <p14:tracePt t="92947" x="3044825" y="6411913"/>
          <p14:tracePt t="92964" x="3098800" y="6394450"/>
          <p14:tracePt t="92980" x="3170238" y="6384925"/>
          <p14:tracePt t="92997" x="3251200" y="6348413"/>
          <p14:tracePt t="92999" x="3276600" y="6348413"/>
          <p14:tracePt t="93013" x="3295650" y="6340475"/>
          <p14:tracePt t="93030" x="3322638" y="6340475"/>
          <p14:tracePt t="93071" x="3340100" y="6340475"/>
          <p14:tracePt t="93079" x="3348038" y="6340475"/>
          <p14:tracePt t="93095" x="3357563" y="6340475"/>
          <p14:tracePt t="93103" x="3375025" y="6340475"/>
          <p14:tracePt t="93119" x="3384550" y="6340475"/>
          <p14:tracePt t="93311" x="3367088" y="6340475"/>
          <p14:tracePt t="93327" x="3357563" y="6340475"/>
          <p14:tracePt t="93335" x="3340100" y="6340475"/>
          <p14:tracePt t="93347" x="3313113" y="6340475"/>
          <p14:tracePt t="93364" x="3303588" y="6348413"/>
          <p14:tracePt t="93381" x="3295650" y="6348413"/>
          <p14:tracePt t="93775" x="3276600" y="6348413"/>
          <p14:tracePt t="93783" x="3268663" y="6348413"/>
          <p14:tracePt t="93871" x="3259138" y="6348413"/>
          <p14:tracePt t="93911" x="3251200" y="6348413"/>
          <p14:tracePt t="93919" x="3232150" y="6323013"/>
          <p14:tracePt t="93927" x="3205163" y="6276975"/>
          <p14:tracePt t="93935" x="3197225" y="6251575"/>
          <p14:tracePt t="93948" x="3187700" y="6188075"/>
          <p14:tracePt t="93965" x="3170238" y="5983288"/>
          <p14:tracePt t="93982" x="3133725" y="5589588"/>
          <p14:tracePt t="93998" x="3133725" y="5340350"/>
          <p14:tracePt t="94016" x="3133725" y="5116513"/>
          <p14:tracePt t="94032" x="3133725" y="4938713"/>
          <p14:tracePt t="94048" x="3133725" y="4759325"/>
          <p14:tracePt t="94065" x="3133725" y="4608513"/>
          <p14:tracePt t="94082" x="3152775" y="4465638"/>
          <p14:tracePt t="94099" x="3170238" y="4303713"/>
          <p14:tracePt t="94115" x="3197225" y="4133850"/>
          <p14:tracePt t="94132" x="3251200" y="3884613"/>
          <p14:tracePt t="94149" x="3303588" y="3581400"/>
          <p14:tracePt t="94166" x="3429000" y="3259138"/>
          <p14:tracePt t="94182" x="3473450" y="3133725"/>
          <p14:tracePt t="94199" x="3482975" y="3089275"/>
          <p14:tracePt t="94247" x="3482975" y="3081338"/>
          <p14:tracePt t="94271" x="3482975" y="3071813"/>
          <p14:tracePt t="94279" x="3482975" y="3062288"/>
          <p14:tracePt t="94287" x="3482975" y="3044825"/>
          <p14:tracePt t="94307" x="3482975" y="3036888"/>
          <p14:tracePt t="94316" x="3482975" y="3017838"/>
          <p14:tracePt t="94332" x="3482975" y="2990850"/>
          <p14:tracePt t="94349" x="3482975" y="2973388"/>
          <p14:tracePt t="94366" x="3482975" y="2946400"/>
          <p14:tracePt t="94383" x="3482975" y="2911475"/>
          <p14:tracePt t="94416" x="3482975" y="2901950"/>
          <p14:tracePt t="94707" x="3473450" y="2911475"/>
          <p14:tracePt t="94715" x="3465513" y="2911475"/>
          <p14:tracePt t="94723" x="3455988" y="2928938"/>
          <p14:tracePt t="94733" x="3438525" y="2938463"/>
          <p14:tracePt t="94750" x="3429000" y="2946400"/>
          <p14:tracePt t="94766" x="3419475" y="2946400"/>
          <p14:tracePt t="94819" x="3402013" y="2946400"/>
          <p14:tracePt t="94835" x="3384550" y="2946400"/>
          <p14:tracePt t="94843" x="3375025" y="2946400"/>
          <p14:tracePt t="94859" x="3357563" y="2946400"/>
          <p14:tracePt t="94979" x="3348038" y="2955925"/>
          <p14:tracePt t="95075" x="3322638" y="2982913"/>
          <p14:tracePt t="95083" x="3313113" y="2982913"/>
          <p14:tracePt t="95091" x="3303588" y="2982913"/>
          <p14:tracePt t="95100" x="3295650" y="2982913"/>
          <p14:tracePt t="95219" x="3276600" y="3000375"/>
          <p14:tracePt t="95227" x="3268663" y="3009900"/>
          <p14:tracePt t="95235" x="3259138" y="3017838"/>
          <p14:tracePt t="95251" x="3251200" y="3027363"/>
          <p14:tracePt t="95267" x="3241675" y="3036888"/>
          <p14:tracePt t="95284" x="3241675" y="3044825"/>
          <p14:tracePt t="95301" x="3232150" y="3054350"/>
          <p14:tracePt t="95811" x="3232150" y="3071813"/>
          <p14:tracePt t="95923" x="3241675" y="3071813"/>
          <p14:tracePt t="95955" x="3251200" y="3071813"/>
          <p14:tracePt t="95963" x="3259138" y="3071813"/>
          <p14:tracePt t="95971" x="3268663" y="3071813"/>
          <p14:tracePt t="95986" x="3276600" y="3071813"/>
          <p14:tracePt t="96004" x="3295650" y="3071813"/>
          <p14:tracePt t="96019" x="3303588" y="3071813"/>
          <p14:tracePt t="96691" x="3303588" y="3054350"/>
          <p14:tracePt t="96739" x="3313113" y="3054350"/>
          <p14:tracePt t="96747" x="3322638" y="3062288"/>
          <p14:tracePt t="96787" x="3322638" y="3071813"/>
          <p14:tracePt t="96795" x="3322638" y="3081338"/>
          <p14:tracePt t="96835" x="3340100" y="3089275"/>
          <p14:tracePt t="96843" x="3340100" y="3098800"/>
          <p14:tracePt t="96867" x="3348038" y="3108325"/>
          <p14:tracePt t="96875" x="3348038" y="3116263"/>
          <p14:tracePt t="96887" x="3357563" y="3125788"/>
          <p14:tracePt t="96904" x="3357563" y="3133725"/>
          <p14:tracePt t="96931" x="3357563" y="3143250"/>
          <p14:tracePt t="97027" x="3357563" y="3170238"/>
          <p14:tracePt t="97043" x="3367088" y="3187700"/>
          <p14:tracePt t="97051" x="3375025" y="3187700"/>
          <p14:tracePt t="97059" x="3375025" y="3197225"/>
          <p14:tracePt t="97070" x="3375025" y="3205163"/>
          <p14:tracePt t="97087" x="3375025" y="3224213"/>
          <p14:tracePt t="97104" x="3384550" y="3259138"/>
          <p14:tracePt t="97121" x="3384550" y="3276600"/>
          <p14:tracePt t="97137" x="3384550" y="3303588"/>
          <p14:tracePt t="97154" x="3384550" y="3322638"/>
          <p14:tracePt t="97171" x="3394075" y="3367088"/>
          <p14:tracePt t="97187" x="3411538" y="3429000"/>
          <p14:tracePt t="97204" x="3411538" y="3446463"/>
          <p14:tracePt t="97221" x="3411538" y="3490913"/>
          <p14:tracePt t="97238" x="3419475" y="3616325"/>
          <p14:tracePt t="97254" x="3429000" y="3697288"/>
          <p14:tracePt t="97271" x="3438525" y="3751263"/>
          <p14:tracePt t="97288" x="3438525" y="3830638"/>
          <p14:tracePt t="97304" x="3446463" y="3911600"/>
          <p14:tracePt t="97321" x="3455988" y="4017963"/>
          <p14:tracePt t="97338" x="3465513" y="4098925"/>
          <p14:tracePt t="97354" x="3473450" y="4224338"/>
          <p14:tracePt t="97371" x="3482975" y="4348163"/>
          <p14:tracePt t="97388" x="3490913" y="4465638"/>
          <p14:tracePt t="97404" x="3509963" y="4581525"/>
          <p14:tracePt t="97421" x="3527425" y="4679950"/>
          <p14:tracePt t="97438" x="3527425" y="4813300"/>
          <p14:tracePt t="97455" x="3527425" y="4884738"/>
          <p14:tracePt t="97471" x="3536950" y="4973638"/>
          <p14:tracePt t="97488" x="3536950" y="5045075"/>
          <p14:tracePt t="97505" x="3544888" y="5126038"/>
          <p14:tracePt t="97521" x="3544888" y="5197475"/>
          <p14:tracePt t="97538" x="3554413" y="5259388"/>
          <p14:tracePt t="97555" x="3554413" y="5330825"/>
          <p14:tracePt t="97572" x="3554413" y="5384800"/>
          <p14:tracePt t="97588" x="3554413" y="5456238"/>
          <p14:tracePt t="97605" x="3554413" y="5510213"/>
          <p14:tracePt t="97622" x="3554413" y="5599113"/>
          <p14:tracePt t="97639" x="3554413" y="5653088"/>
          <p14:tracePt t="97655" x="3554413" y="5705475"/>
          <p14:tracePt t="97672" x="3554413" y="5759450"/>
          <p14:tracePt t="97688" x="3554413" y="5786438"/>
          <p14:tracePt t="97705" x="3554413" y="5813425"/>
          <p14:tracePt t="97722" x="3554413" y="5822950"/>
          <p14:tracePt t="97739" x="3554413" y="5848350"/>
          <p14:tracePt t="97755" x="3554413" y="5867400"/>
          <p14:tracePt t="97772" x="3554413" y="5894388"/>
          <p14:tracePt t="97789" x="3554413" y="5919788"/>
          <p14:tracePt t="97806" x="3554413" y="5973763"/>
          <p14:tracePt t="97822" x="3554413" y="6037263"/>
          <p14:tracePt t="97839" x="3554413" y="6081713"/>
          <p14:tracePt t="97856" x="3554413" y="6126163"/>
          <p14:tracePt t="97872" x="3544888" y="6170613"/>
          <p14:tracePt t="97889" x="3536950" y="6205538"/>
          <p14:tracePt t="97906" x="3536950" y="6232525"/>
          <p14:tracePt t="97922" x="3527425" y="6259513"/>
          <p14:tracePt t="97939" x="3517900" y="6296025"/>
          <p14:tracePt t="97956" x="3517900" y="6303963"/>
          <p14:tracePt t="97972" x="3509963" y="6340475"/>
          <p14:tracePt t="97989" x="3500438" y="6367463"/>
          <p14:tracePt t="98006" x="3500438" y="6411913"/>
          <p14:tracePt t="98023" x="3482975" y="6438900"/>
          <p14:tracePt t="98040" x="3473450" y="6456363"/>
          <p14:tracePt t="98056" x="3465513" y="6465888"/>
          <p14:tracePt t="98073" x="3446463" y="6483350"/>
          <p14:tracePt t="98106" x="3446463" y="6491288"/>
          <p14:tracePt t="98123" x="3446463" y="6500813"/>
          <p14:tracePt t="98139" x="3438525" y="6527800"/>
          <p14:tracePt t="98156" x="3429000" y="6537325"/>
          <p14:tracePt t="98173" x="3411538" y="6545263"/>
          <p14:tracePt t="98231" x="3402013" y="6572250"/>
          <p14:tracePt t="98487" x="3402013" y="6562725"/>
          <p14:tracePt t="98495" x="3402013" y="6554788"/>
          <p14:tracePt t="98535" x="3402013" y="6545263"/>
          <p14:tracePt t="98552" x="3402013" y="6537325"/>
          <p14:tracePt t="98567" x="3402013" y="6518275"/>
          <p14:tracePt t="98575" x="3402013" y="6510338"/>
          <p14:tracePt t="98583" x="3394075" y="6500813"/>
          <p14:tracePt t="98615" x="3394075" y="6491288"/>
          <p14:tracePt t="98631" x="3394075" y="6483350"/>
          <p14:tracePt t="98695" x="3394075" y="6473825"/>
          <p14:tracePt t="101951" x="3394075" y="6465888"/>
          <p14:tracePt t="101967" x="3394075" y="6446838"/>
          <p14:tracePt t="101975" x="3394075" y="6438900"/>
          <p14:tracePt t="101991" x="3394075" y="6419850"/>
          <p14:tracePt t="101999" x="3394075" y="6375400"/>
          <p14:tracePt t="102013" x="3394075" y="6348413"/>
          <p14:tracePt t="102030" x="3394075" y="6242050"/>
          <p14:tracePt t="102046" x="3394075" y="6143625"/>
          <p14:tracePt t="102063" x="3394075" y="6000750"/>
          <p14:tracePt t="102079" x="3394075" y="5857875"/>
          <p14:tracePt t="102096" x="3394075" y="5751513"/>
          <p14:tracePt t="102113" x="3394075" y="5616575"/>
          <p14:tracePt t="102130" x="3394075" y="5510213"/>
          <p14:tracePt t="102146" x="3394075" y="5375275"/>
          <p14:tracePt t="102163" x="3394075" y="5268913"/>
          <p14:tracePt t="102180" x="3394075" y="5170488"/>
          <p14:tracePt t="102196" x="3394075" y="5054600"/>
          <p14:tracePt t="102213" x="3394075" y="4956175"/>
          <p14:tracePt t="102230" x="3402013" y="4830763"/>
          <p14:tracePt t="102247" x="3402013" y="4768850"/>
          <p14:tracePt t="102263" x="3402013" y="4714875"/>
          <p14:tracePt t="102280" x="3402013" y="4670425"/>
          <p14:tracePt t="102296" x="3402013" y="4625975"/>
          <p14:tracePt t="102313" x="3402013" y="4589463"/>
          <p14:tracePt t="102330" x="3411538" y="4545013"/>
          <p14:tracePt t="102347" x="3438525" y="4473575"/>
          <p14:tracePt t="102363" x="3438525" y="4394200"/>
          <p14:tracePt t="102380" x="3455988" y="4295775"/>
          <p14:tracePt t="102397" x="3482975" y="4241800"/>
          <p14:tracePt t="102414" x="3482975" y="4197350"/>
          <p14:tracePt t="102430" x="3490913" y="4160838"/>
          <p14:tracePt t="102447" x="3490913" y="4152900"/>
          <p14:tracePt t="102480" x="3490913" y="4143375"/>
          <p14:tracePt t="102497" x="3500438" y="4125913"/>
          <p14:tracePt t="102514" x="3500438" y="4116388"/>
          <p14:tracePt t="102543" x="3509963" y="4108450"/>
          <p14:tracePt t="102575" x="3517900" y="4089400"/>
          <p14:tracePt t="102583" x="3517900" y="4081463"/>
          <p14:tracePt t="102591" x="3517900" y="4062413"/>
          <p14:tracePt t="102599" x="3517900" y="4054475"/>
          <p14:tracePt t="102614" x="3536950" y="4044950"/>
          <p14:tracePt t="102631" x="3544888" y="4027488"/>
          <p14:tracePt t="102647" x="3571875" y="3990975"/>
          <p14:tracePt t="102664" x="3571875" y="3973513"/>
          <p14:tracePt t="102681" x="3571875" y="3956050"/>
          <p14:tracePt t="102697" x="3598863" y="3919538"/>
          <p14:tracePt t="102714" x="3616325" y="3902075"/>
          <p14:tracePt t="102731" x="3625850" y="3884613"/>
          <p14:tracePt t="102747" x="3643313" y="3867150"/>
          <p14:tracePt t="102764" x="3652838" y="3857625"/>
          <p14:tracePt t="102781" x="3670300" y="3840163"/>
          <p14:tracePt t="102797" x="3670300" y="3830638"/>
          <p14:tracePt t="102814" x="3670300" y="3822700"/>
          <p14:tracePt t="102847" x="3670300" y="3813175"/>
          <p14:tracePt t="102864" x="3633788" y="3822700"/>
          <p14:tracePt t="102881" x="3598863" y="3830638"/>
          <p14:tracePt t="103399" x="3598863" y="3822700"/>
          <p14:tracePt t="103415" x="3608388" y="3813175"/>
          <p14:tracePt t="103479" x="3616325" y="3813175"/>
          <p14:tracePt t="103527" x="3633788" y="3813175"/>
          <p14:tracePt t="103535" x="3652838" y="3813175"/>
          <p14:tracePt t="103543" x="3660775" y="3813175"/>
          <p14:tracePt t="103551" x="3670300" y="3813175"/>
          <p14:tracePt t="103671" x="3670300" y="3803650"/>
          <p14:tracePt t="103855" x="3660775" y="3803650"/>
          <p14:tracePt t="103863" x="3652838" y="3803650"/>
          <p14:tracePt t="103871" x="3616325" y="3803650"/>
          <p14:tracePt t="103911" x="3608388" y="3822700"/>
          <p14:tracePt t="103927" x="3598863" y="3822700"/>
          <p14:tracePt t="103991" x="3589338" y="3813175"/>
          <p14:tracePt t="104007" x="3581400" y="3803650"/>
          <p14:tracePt t="104015" x="3562350" y="3795713"/>
          <p14:tracePt t="104039" x="3554413" y="3786188"/>
          <p14:tracePt t="104151" x="3554413" y="3776663"/>
          <p14:tracePt t="104159" x="3554413" y="3768725"/>
          <p14:tracePt t="104167" x="3554413" y="3751263"/>
          <p14:tracePt t="104184" x="3554413" y="3741738"/>
          <p14:tracePt t="104200" x="3554413" y="3714750"/>
          <p14:tracePt t="104217" x="3554413" y="3697288"/>
          <p14:tracePt t="104250" x="3554413" y="3670300"/>
          <p14:tracePt t="104284" x="3554413" y="3660775"/>
          <p14:tracePt t="104301" x="3554413" y="3652838"/>
          <p14:tracePt t="104317" x="3554413" y="3643313"/>
          <p14:tracePt t="104375" x="3554413" y="3625850"/>
          <p14:tracePt t="104383" x="3554413" y="3616325"/>
          <p14:tracePt t="104391" x="3562350" y="3608388"/>
          <p14:tracePt t="104747" x="3571875" y="3608388"/>
          <p14:tracePt t="104755" x="3581400" y="3608388"/>
          <p14:tracePt t="104763" x="3589338" y="3598863"/>
          <p14:tracePt t="104771" x="3598863" y="3598863"/>
          <p14:tracePt t="104785" x="3625850" y="3589338"/>
          <p14:tracePt t="104802" x="3714750" y="3544888"/>
          <p14:tracePt t="104818" x="3768725" y="3527425"/>
          <p14:tracePt t="104835" x="3830638" y="3517900"/>
          <p14:tracePt t="104852" x="3884613" y="3517900"/>
          <p14:tracePt t="104868" x="3929063" y="3517900"/>
          <p14:tracePt t="104885" x="4000500" y="3509963"/>
          <p14:tracePt t="104901" x="4062413" y="3500438"/>
          <p14:tracePt t="104918" x="4133850" y="3500438"/>
          <p14:tracePt t="104935" x="4241800" y="3482975"/>
          <p14:tracePt t="104951" x="4322763" y="3482975"/>
          <p14:tracePt t="104968" x="4419600" y="3482975"/>
          <p14:tracePt t="104985" x="4554538" y="3482975"/>
          <p14:tracePt t="105002" x="4776788" y="3482975"/>
          <p14:tracePt t="105018" x="4938713" y="3482975"/>
          <p14:tracePt t="105035" x="5045075" y="3482975"/>
          <p14:tracePt t="105052" x="5081588" y="3482975"/>
          <p14:tracePt t="105069" x="5089525" y="3482975"/>
          <p14:tracePt t="105085" x="5099050" y="3482975"/>
          <p14:tracePt t="105102" x="5108575" y="3482975"/>
          <p14:tracePt t="105119" x="5143500" y="3482975"/>
          <p14:tracePt t="105179" x="5126038" y="3482975"/>
          <p14:tracePt t="105187" x="5116513" y="3482975"/>
          <p14:tracePt t="105195" x="5081588" y="3482975"/>
          <p14:tracePt t="105203" x="5054600" y="3473450"/>
          <p14:tracePt t="105219" x="5010150" y="3473450"/>
          <p14:tracePt t="105235" x="4938713" y="3465513"/>
          <p14:tracePt t="105252" x="4848225" y="3465513"/>
          <p14:tracePt t="105269" x="4714875" y="3465513"/>
          <p14:tracePt t="105286" x="4545013" y="3465513"/>
          <p14:tracePt t="105302" x="4367213" y="3465513"/>
          <p14:tracePt t="105319" x="4179888" y="3465513"/>
          <p14:tracePt t="105336" x="4000500" y="3465513"/>
          <p14:tracePt t="105353" x="3875088" y="3473450"/>
          <p14:tracePt t="105369" x="3795713" y="3482975"/>
          <p14:tracePt t="105386" x="3670300" y="3482975"/>
          <p14:tracePt t="105403" x="3554413" y="3500438"/>
          <p14:tracePt t="105419" x="3438525" y="3517900"/>
          <p14:tracePt t="105436" x="3322638" y="3527425"/>
          <p14:tracePt t="105452" x="3276600" y="3536950"/>
          <p14:tracePt t="105486" x="3268663" y="3536950"/>
          <p14:tracePt t="105503" x="3259138" y="3536950"/>
          <p14:tracePt t="105519" x="3232150" y="3536950"/>
          <p14:tracePt t="105536" x="3214688" y="3536950"/>
          <p14:tracePt t="105553" x="3187700" y="3536950"/>
          <p14:tracePt t="105570" x="3179763" y="3536950"/>
          <p14:tracePt t="105771" x="3160713" y="3536950"/>
          <p14:tracePt t="105779" x="3152775" y="3536950"/>
          <p14:tracePt t="105787" x="3143250" y="3536950"/>
          <p14:tracePt t="105803" x="3133725" y="3536950"/>
          <p14:tracePt t="105820" x="3125788" y="3536950"/>
          <p14:tracePt t="105859" x="3116263" y="3536950"/>
          <p14:tracePt t="105883" x="3098800" y="3536950"/>
          <p14:tracePt t="105899" x="3081338" y="3536950"/>
          <p14:tracePt t="105907" x="3062288" y="3536950"/>
          <p14:tracePt t="105923" x="3036888" y="3536950"/>
          <p14:tracePt t="105931" x="3027363" y="3536950"/>
          <p14:tracePt t="105939" x="2990850" y="3536950"/>
          <p14:tracePt t="105954" x="2946400" y="3536950"/>
          <p14:tracePt t="105971" x="2884488" y="3536950"/>
          <p14:tracePt t="105987" x="2822575" y="3536950"/>
          <p14:tracePt t="106004" x="2776538" y="3536950"/>
          <p14:tracePt t="106020" x="2732088" y="3536950"/>
          <p14:tracePt t="106037" x="2714625" y="3536950"/>
          <p14:tracePt t="106053" x="2679700" y="3544888"/>
          <p14:tracePt t="106070" x="2660650" y="3544888"/>
          <p14:tracePt t="106087" x="2643188" y="3544888"/>
          <p14:tracePt t="106155" x="2633663" y="3554413"/>
          <p14:tracePt t="106163" x="2625725" y="3554413"/>
          <p14:tracePt t="106187" x="2625725" y="3562350"/>
          <p14:tracePt t="106195" x="2625725" y="3571875"/>
          <p14:tracePt t="106283" x="2616200" y="3581400"/>
          <p14:tracePt t="106299" x="2608263" y="3581400"/>
          <p14:tracePt t="106315" x="2598738" y="3581400"/>
          <p14:tracePt t="106323" x="2571750" y="3589338"/>
          <p14:tracePt t="106331" x="2536825" y="3589338"/>
          <p14:tracePt t="106339" x="2517775" y="3589338"/>
          <p14:tracePt t="106354" x="2465388" y="3608388"/>
          <p14:tracePt t="106371" x="2374900" y="3616325"/>
          <p14:tracePt t="106387" x="2268538" y="3625850"/>
          <p14:tracePt t="106404" x="2179638" y="3625850"/>
          <p14:tracePt t="106421" x="2160588" y="3625850"/>
          <p14:tracePt t="106437" x="2143125" y="3625850"/>
          <p14:tracePt t="106454" x="2133600" y="3625850"/>
          <p14:tracePt t="106471" x="2116138" y="3625850"/>
          <p14:tracePt t="106488" x="2108200" y="3625850"/>
          <p14:tracePt t="106505" x="2081213" y="3625850"/>
          <p14:tracePt t="106522" x="2054225" y="3625850"/>
          <p14:tracePt t="106538" x="2027238" y="3625850"/>
          <p14:tracePt t="106554" x="1982788" y="3625850"/>
          <p14:tracePt t="106571" x="1965325" y="3625850"/>
          <p14:tracePt t="106588" x="1928813" y="3625850"/>
          <p14:tracePt t="106604" x="1919288" y="3625850"/>
          <p14:tracePt t="106622" x="1911350" y="3625850"/>
          <p14:tracePt t="106699" x="1901825" y="3625850"/>
          <p14:tracePt t="106707" x="1893888" y="3616325"/>
          <p14:tracePt t="106715" x="1884363" y="3616325"/>
          <p14:tracePt t="106723" x="1874838" y="3616325"/>
          <p14:tracePt t="106738" x="1874838" y="3608388"/>
          <p14:tracePt t="106755" x="1866900" y="3598863"/>
          <p14:tracePt t="106979" x="1893888" y="3598863"/>
          <p14:tracePt t="106987" x="1901825" y="3598863"/>
          <p14:tracePt t="106995" x="1919288" y="3598863"/>
          <p14:tracePt t="107011" x="1928813" y="3598863"/>
          <p14:tracePt t="107022" x="1946275" y="3598863"/>
          <p14:tracePt t="107039" x="1955800" y="3598863"/>
          <p14:tracePt t="107179" x="1965325" y="3598863"/>
          <p14:tracePt t="107195" x="1973263" y="3598863"/>
          <p14:tracePt t="107211" x="1990725" y="3598863"/>
          <p14:tracePt t="107259" x="2000250" y="3598863"/>
          <p14:tracePt t="107283" x="2009775" y="3598863"/>
          <p14:tracePt t="107291" x="2027238" y="3598863"/>
          <p14:tracePt t="107299" x="2054225" y="3598863"/>
          <p14:tracePt t="107307" x="2071688" y="3598863"/>
          <p14:tracePt t="107322" x="2125663" y="3598863"/>
          <p14:tracePt t="107339" x="2224088" y="3598863"/>
          <p14:tracePt t="107356" x="2322513" y="3598863"/>
          <p14:tracePt t="107373" x="2455863" y="3598863"/>
          <p14:tracePt t="107389" x="2544763" y="3598863"/>
          <p14:tracePt t="107406" x="2625725" y="3598863"/>
          <p14:tracePt t="107422" x="2687638" y="3598863"/>
          <p14:tracePt t="107439" x="2751138" y="3598863"/>
          <p14:tracePt t="107456" x="2813050" y="3616325"/>
          <p14:tracePt t="107473" x="2901950" y="3616325"/>
          <p14:tracePt t="107490" x="3036888" y="3633788"/>
          <p14:tracePt t="107506" x="3251200" y="3633788"/>
          <p14:tracePt t="107523" x="3348038" y="3633788"/>
          <p14:tracePt t="107539" x="3384550" y="3633788"/>
          <p14:tracePt t="107594" x="3411538" y="3633788"/>
          <p14:tracePt t="107603" x="3419475" y="3633788"/>
          <p14:tracePt t="107611" x="3429000" y="3633788"/>
          <p14:tracePt t="107623" x="3465513" y="3633788"/>
          <p14:tracePt t="107640" x="3527425" y="3633788"/>
          <p14:tracePt t="107656" x="3571875" y="3633788"/>
          <p14:tracePt t="107673" x="3633788" y="3633788"/>
          <p14:tracePt t="107689" x="3687763" y="3633788"/>
          <p14:tracePt t="107706" x="3724275" y="3633788"/>
          <p14:tracePt t="107723" x="3768725" y="3633788"/>
          <p14:tracePt t="107740" x="3840163" y="3633788"/>
          <p14:tracePt t="107756" x="3911600" y="3633788"/>
          <p14:tracePt t="107773" x="4027488" y="3633788"/>
          <p14:tracePt t="107790" x="4170363" y="3633788"/>
          <p14:tracePt t="107806" x="4268788" y="3633788"/>
          <p14:tracePt t="107823" x="4348163" y="3633788"/>
          <p14:tracePt t="107840" x="4456113" y="3633788"/>
          <p14:tracePt t="107857" x="4545013" y="3633788"/>
          <p14:tracePt t="107873" x="4608513" y="3633788"/>
          <p14:tracePt t="107890" x="4652963" y="3633788"/>
          <p14:tracePt t="107907" x="4714875" y="3633788"/>
          <p14:tracePt t="107924" x="4786313" y="3633788"/>
          <p14:tracePt t="107940" x="4857750" y="3625850"/>
          <p14:tracePt t="107957" x="4938713" y="3608388"/>
          <p14:tracePt t="107974" x="5027613" y="3589338"/>
          <p14:tracePt t="107990" x="5062538" y="3581400"/>
          <p14:tracePt t="108007" x="5089525" y="3581400"/>
          <p14:tracePt t="108024" x="5089525" y="3571875"/>
          <p14:tracePt t="108040" x="5099050" y="3571875"/>
          <p14:tracePt t="108057" x="5116513" y="3571875"/>
          <p14:tracePt t="108074" x="5133975" y="3571875"/>
          <p14:tracePt t="108090" x="5143500" y="3571875"/>
          <p14:tracePt t="108107" x="5170488" y="3571875"/>
          <p14:tracePt t="108124" x="5187950" y="3571875"/>
          <p14:tracePt t="108271" x="5205413" y="3571875"/>
          <p14:tracePt t="108287" x="5232400" y="3571875"/>
          <p14:tracePt t="108303" x="5241925" y="3571875"/>
          <p14:tracePt t="108311" x="5268913" y="3571875"/>
          <p14:tracePt t="108318" x="5276850" y="3571875"/>
          <p14:tracePt t="108327" x="5295900" y="3571875"/>
          <p14:tracePt t="108341" x="5322888" y="3571875"/>
          <p14:tracePt t="108358" x="5375275" y="3571875"/>
          <p14:tracePt t="108374" x="5411788" y="3571875"/>
          <p14:tracePt t="108391" x="5438775" y="3571875"/>
          <p14:tracePt t="108407" x="5456238" y="3571875"/>
          <p14:tracePt t="108424" x="5473700" y="3571875"/>
          <p14:tracePt t="108457" x="5491163" y="3571875"/>
          <p14:tracePt t="108639" x="5483225" y="3571875"/>
          <p14:tracePt t="108647" x="5473700" y="3571875"/>
          <p14:tracePt t="108658" x="5456238" y="3571875"/>
          <p14:tracePt t="108675" x="5446713" y="3571875"/>
          <p14:tracePt t="108703" x="5429250" y="3571875"/>
          <p14:tracePt t="108711" x="5419725" y="3571875"/>
          <p14:tracePt t="108725" x="5411788" y="3571875"/>
          <p14:tracePt t="108741" x="5402263" y="3571875"/>
          <p14:tracePt t="108863" x="5394325" y="3571875"/>
          <p14:tracePt t="108871" x="5384800" y="3571875"/>
          <p14:tracePt t="108879" x="5375275" y="3571875"/>
          <p14:tracePt t="108895" x="5367338" y="3571875"/>
          <p14:tracePt t="108908" x="5357813" y="3571875"/>
          <p14:tracePt t="108925" x="5322888" y="3571875"/>
          <p14:tracePt t="108942" x="5241925" y="3571875"/>
          <p14:tracePt t="108959" x="5153025" y="3571875"/>
          <p14:tracePt t="108975" x="5062538" y="3554413"/>
          <p14:tracePt t="108992" x="4919663" y="3554413"/>
          <p14:tracePt t="109009" x="4705350" y="3554413"/>
          <p14:tracePt t="109025" x="4456113" y="3554413"/>
          <p14:tracePt t="109042" x="4197350" y="3554413"/>
          <p14:tracePt t="109059" x="3973513" y="3554413"/>
          <p14:tracePt t="109076" x="3813175" y="3554413"/>
          <p14:tracePt t="109092" x="3687763" y="3554413"/>
          <p14:tracePt t="109109" x="3643313" y="3554413"/>
          <p14:tracePt t="109126" x="3562350" y="3554413"/>
          <p14:tracePt t="109142" x="3517900" y="3554413"/>
          <p14:tracePt t="109159" x="3446463" y="3554413"/>
          <p14:tracePt t="109176" x="3348038" y="3554413"/>
          <p14:tracePt t="109192" x="3295650" y="3554413"/>
          <p14:tracePt t="109209" x="3276600" y="3554413"/>
          <p14:tracePt t="109226" x="3259138" y="3554413"/>
          <p14:tracePt t="109243" x="3232150" y="3554413"/>
          <p14:tracePt t="109259" x="3197225" y="3554413"/>
          <p14:tracePt t="109276" x="3170238" y="3554413"/>
          <p14:tracePt t="109292" x="3152775" y="3554413"/>
          <p14:tracePt t="109999" x="3170238" y="3554413"/>
          <p14:tracePt t="110007" x="3187700" y="3554413"/>
          <p14:tracePt t="110015" x="3214688" y="3554413"/>
          <p14:tracePt t="110027" x="3251200" y="3554413"/>
          <p14:tracePt t="110044" x="3276600" y="3544888"/>
          <p14:tracePt t="110077" x="3286125" y="3544888"/>
          <p14:tracePt t="110096" x="3303588" y="3544888"/>
          <p14:tracePt t="110111" x="3313113" y="3544888"/>
          <p14:tracePt t="110127" x="3322638" y="3544888"/>
          <p14:tracePt t="110144" x="3340100" y="3544888"/>
          <p14:tracePt t="110161" x="3348038" y="3544888"/>
          <p14:tracePt t="111875" x="3357563" y="3544888"/>
          <p14:tracePt t="111891" x="3367088" y="3536950"/>
          <p14:tracePt t="111899" x="3367088" y="3527425"/>
          <p14:tracePt t="111907" x="3394075" y="3509963"/>
          <p14:tracePt t="111916" x="3394075" y="3500438"/>
          <p14:tracePt t="111931" x="3402013" y="3482975"/>
          <p14:tracePt t="111947" x="3402013" y="3465513"/>
          <p14:tracePt t="111964" x="3402013" y="3446463"/>
          <p14:tracePt t="111981" x="3402013" y="3419475"/>
          <p14:tracePt t="111998" x="3402013" y="3394075"/>
          <p14:tracePt t="112014" x="3402013" y="3384550"/>
          <p14:tracePt t="112031" x="3402013" y="3367088"/>
          <p14:tracePt t="112048" x="3402013" y="3340100"/>
          <p14:tracePt t="112065" x="3394075" y="3340100"/>
          <p14:tracePt t="112081" x="3394075" y="3330575"/>
          <p14:tracePt t="112098" x="3348038" y="3313113"/>
          <p14:tracePt t="112131" x="3340100" y="3313113"/>
          <p14:tracePt t="112148" x="3322638" y="3313113"/>
          <p14:tracePt t="112165" x="3313113" y="3313113"/>
          <p14:tracePt t="112181" x="3295650" y="3313113"/>
          <p14:tracePt t="112198" x="3276600" y="3313113"/>
          <p14:tracePt t="112215" x="3241675" y="3322638"/>
          <p14:tracePt t="112231" x="3224213" y="3348038"/>
          <p14:tracePt t="112248" x="3214688" y="3367088"/>
          <p14:tracePt t="112250" x="3205163" y="3375025"/>
          <p14:tracePt t="112265" x="3205163" y="3394075"/>
          <p14:tracePt t="112281" x="3197225" y="3419475"/>
          <p14:tracePt t="112299" x="3197225" y="3438525"/>
          <p14:tracePt t="112315" x="3197225" y="3455988"/>
          <p14:tracePt t="112332" x="3205163" y="3500438"/>
          <p14:tracePt t="112348" x="3224213" y="3527425"/>
          <p14:tracePt t="112365" x="3276600" y="3562350"/>
          <p14:tracePt t="112382" x="3330575" y="3571875"/>
          <p14:tracePt t="112398" x="3384550" y="3571875"/>
          <p14:tracePt t="112415" x="3411538" y="3571875"/>
          <p14:tracePt t="112432" x="3446463" y="3571875"/>
          <p14:tracePt t="112448" x="3465513" y="3571875"/>
          <p14:tracePt t="112466" x="3482975" y="3571875"/>
          <p14:tracePt t="112482" x="3490913" y="3562350"/>
          <p14:tracePt t="112499" x="3490913" y="3536950"/>
          <p14:tracePt t="112515" x="3490913" y="3490913"/>
          <p14:tracePt t="112532" x="3490913" y="3465513"/>
          <p14:tracePt t="112549" x="3482975" y="3429000"/>
          <p14:tracePt t="112565" x="3438525" y="3419475"/>
          <p14:tracePt t="112582" x="3402013" y="3394075"/>
          <p14:tracePt t="112599" x="3375025" y="3394075"/>
          <p14:tracePt t="112616" x="3357563" y="3394075"/>
          <p14:tracePt t="112632" x="3348038" y="3394075"/>
          <p14:tracePt t="112649" x="3303588" y="3394075"/>
          <p14:tracePt t="112666" x="3276600" y="3411538"/>
          <p14:tracePt t="112682" x="3259138" y="3429000"/>
          <p14:tracePt t="112699" x="3251200" y="3438525"/>
          <p14:tracePt t="112715" x="3241675" y="3455988"/>
          <p14:tracePt t="112732" x="3224213" y="3482975"/>
          <p14:tracePt t="112749" x="3224213" y="3500438"/>
          <p14:tracePt t="112765" x="3224213" y="3509963"/>
          <p14:tracePt t="112782" x="3224213" y="3527425"/>
          <p14:tracePt t="112799" x="3224213" y="3554413"/>
          <p14:tracePt t="112816" x="3224213" y="3571875"/>
          <p14:tracePt t="112832" x="3224213" y="3589338"/>
          <p14:tracePt t="112849" x="3268663" y="3589338"/>
          <p14:tracePt t="112866" x="3322638" y="3589338"/>
          <p14:tracePt t="112882" x="3340100" y="3589338"/>
          <p14:tracePt t="112935" x="3348038" y="3581400"/>
          <p14:tracePt t="112943" x="3357563" y="3581400"/>
          <p14:tracePt t="112951" x="3357563" y="3571875"/>
          <p14:tracePt t="112966" x="3357563" y="3554413"/>
          <p14:tracePt t="112983" x="3357563" y="3527425"/>
          <p14:tracePt t="113000" x="3340100" y="3490913"/>
          <p14:tracePt t="113016" x="3286125" y="3465513"/>
          <p14:tracePt t="113033" x="3232150" y="3465513"/>
          <p14:tracePt t="113050" x="3160713" y="3438525"/>
          <p14:tracePt t="113066" x="3116263" y="3419475"/>
          <p14:tracePt t="113083" x="3081338" y="3394075"/>
          <p14:tracePt t="113100" x="3027363" y="3357563"/>
          <p14:tracePt t="113116" x="3000375" y="3348038"/>
          <p14:tracePt t="113133" x="2982913" y="3330575"/>
          <p14:tracePt t="113150" x="2973388" y="3330575"/>
          <p14:tracePt t="113199" x="2955925" y="3330575"/>
          <p14:tracePt t="113223" x="2928938" y="3348038"/>
          <p14:tracePt t="113230" x="2928938" y="3357563"/>
          <p14:tracePt t="113239" x="2928938" y="3394075"/>
          <p14:tracePt t="113250" x="2928938" y="3402013"/>
          <p14:tracePt t="113266" x="2928938" y="3429000"/>
          <p14:tracePt t="113283" x="2928938" y="3482975"/>
          <p14:tracePt t="113286" x="2938463" y="3527425"/>
          <p14:tracePt t="113300" x="2955925" y="3562350"/>
          <p14:tracePt t="113317" x="3000375" y="3616325"/>
          <p14:tracePt t="113333" x="3054350" y="3633788"/>
          <p14:tracePt t="113350" x="3108325" y="3633788"/>
          <p14:tracePt t="113367" x="3152775" y="3616325"/>
          <p14:tracePt t="113383" x="3179763" y="3554413"/>
          <p14:tracePt t="113400" x="3187700" y="3490913"/>
          <p14:tracePt t="113417" x="3187700" y="3394075"/>
          <p14:tracePt t="113433" x="3152775" y="3313113"/>
          <p14:tracePt t="113451" x="3125788" y="3251200"/>
          <p14:tracePt t="113467" x="3098800" y="3251200"/>
          <p14:tracePt t="113483" x="3062288" y="3251200"/>
          <p14:tracePt t="113500" x="3044825" y="3251200"/>
          <p14:tracePt t="113517" x="3027363" y="3251200"/>
          <p14:tracePt t="113534" x="3000375" y="3268663"/>
          <p14:tracePt t="113550" x="2990850" y="3286125"/>
          <p14:tracePt t="113567" x="2990850" y="3313113"/>
          <p14:tracePt t="113584" x="2990850" y="3322638"/>
          <p14:tracePt t="113600" x="3009900" y="3367088"/>
          <p14:tracePt t="113617" x="3062288" y="3384550"/>
          <p14:tracePt t="113634" x="3116263" y="3384550"/>
          <p14:tracePt t="113651" x="3143250" y="3384550"/>
          <p14:tracePt t="113667" x="3152775" y="3384550"/>
          <p14:tracePt t="113684" x="3160713" y="3384550"/>
          <p14:tracePt t="113814" x="3160713" y="3394075"/>
          <p14:tracePt t="113847" x="3160713" y="3411538"/>
          <p14:tracePt t="113863" x="3160713" y="3419475"/>
          <p14:tracePt t="113871" x="3152775" y="3438525"/>
          <p14:tracePt t="113879" x="3152775" y="3446463"/>
          <p14:tracePt t="113887" x="3152775" y="3455988"/>
          <p14:tracePt t="113901" x="3152775" y="3465513"/>
          <p14:tracePt t="113918" x="3152775" y="3500438"/>
          <p14:tracePt t="113934" x="3152775" y="3517900"/>
          <p14:tracePt t="113951" x="3152775" y="3536950"/>
          <p14:tracePt t="113968" x="3179763" y="3562350"/>
          <p14:tracePt t="113984" x="3205163" y="3589338"/>
          <p14:tracePt t="114001" x="3232150" y="3598863"/>
          <p14:tracePt t="114018" x="3251200" y="3608388"/>
          <p14:tracePt t="114034" x="3268663" y="3608388"/>
          <p14:tracePt t="114167" x="3276600" y="3608388"/>
          <p14:tracePt t="114175" x="3286125" y="3598863"/>
          <p14:tracePt t="114198" x="3295650" y="3589338"/>
          <p14:tracePt t="114207" x="3295650" y="3581400"/>
          <p14:tracePt t="114218" x="3303588" y="3571875"/>
          <p14:tracePt t="114235" x="3322638" y="3554413"/>
          <p14:tracePt t="114251" x="3330575" y="3554413"/>
          <p14:tracePt t="114268" x="3348038" y="3554413"/>
          <p14:tracePt t="114271" x="3357563" y="3554413"/>
          <p14:tracePt t="114285" x="3375025" y="3554413"/>
          <p14:tracePt t="114302" x="3419475" y="3554413"/>
          <p14:tracePt t="114318" x="3438525" y="3544888"/>
          <p14:tracePt t="114352" x="3446463" y="3544888"/>
          <p14:tracePt t="114368" x="3446463" y="3517900"/>
          <p14:tracePt t="114401" x="3446463" y="3509963"/>
          <p14:tracePt t="114418" x="3446463" y="3490913"/>
          <p14:tracePt t="114452" x="3446463" y="3473450"/>
          <p14:tracePt t="114468" x="3429000" y="3455988"/>
          <p14:tracePt t="114485" x="3402013" y="3446463"/>
          <p14:tracePt t="114502" x="3384550" y="3438525"/>
          <p14:tracePt t="114550" x="3375025" y="3438525"/>
          <p14:tracePt t="114583" x="3357563" y="3429000"/>
          <p14:tracePt t="114591" x="3357563" y="3419475"/>
          <p14:tracePt t="114602" x="3348038" y="3402013"/>
          <p14:tracePt t="114619" x="3322638" y="3384550"/>
          <p14:tracePt t="114635" x="3313113" y="3367088"/>
          <p14:tracePt t="114652" x="3295650" y="3340100"/>
          <p14:tracePt t="114669" x="3286125" y="3322638"/>
          <p14:tracePt t="114686" x="3276600" y="3313113"/>
          <p14:tracePt t="114719" x="3251200" y="3286125"/>
          <p14:tracePt t="114736" x="3251200" y="3276600"/>
          <p14:tracePt t="114752" x="3214688" y="3259138"/>
          <p14:tracePt t="114786" x="3187700" y="3259138"/>
          <p14:tracePt t="114819" x="3179763" y="3259138"/>
          <p14:tracePt t="114836" x="3152775" y="3259138"/>
          <p14:tracePt t="114852" x="3143250" y="3259138"/>
          <p14:tracePt t="114869" x="3116263" y="3268663"/>
          <p14:tracePt t="114886" x="3089275" y="3295650"/>
          <p14:tracePt t="114903" x="3071813" y="3303588"/>
          <p14:tracePt t="114920" x="3054350" y="3322638"/>
          <p14:tracePt t="114936" x="3044825" y="3340100"/>
          <p14:tracePt t="114953" x="3017838" y="3367088"/>
          <p14:tracePt t="114969" x="3009900" y="3394075"/>
          <p14:tracePt t="114986" x="3000375" y="3402013"/>
          <p14:tracePt t="115003" x="2990850" y="3411538"/>
          <p14:tracePt t="115019" x="2990850" y="3419475"/>
          <p14:tracePt t="115053" x="2990850" y="3429000"/>
          <p14:tracePt t="115070" x="2990850" y="3465513"/>
          <p14:tracePt t="115086" x="3036888" y="3517900"/>
          <p14:tracePt t="115103" x="3054350" y="3536950"/>
          <p14:tracePt t="115119" x="3062288" y="3544888"/>
          <p14:tracePt t="115136" x="3071813" y="3571875"/>
          <p14:tracePt t="115153" x="3098800" y="3571875"/>
          <p14:tracePt t="115170" x="3116263" y="3581400"/>
          <p14:tracePt t="115186" x="3133725" y="3581400"/>
          <p14:tracePt t="115203" x="3152775" y="3581400"/>
          <p14:tracePt t="115220" x="3179763" y="3581400"/>
          <p14:tracePt t="115237" x="3205163" y="3581400"/>
          <p14:tracePt t="115254" x="3232150" y="3581400"/>
          <p14:tracePt t="115270" x="3241675" y="3581400"/>
          <p14:tracePt t="115415" x="3251200" y="3581400"/>
          <p14:tracePt t="115430" x="3259138" y="3581400"/>
          <p14:tracePt t="115439" x="3268663" y="3581400"/>
          <p14:tracePt t="115446" x="3276600" y="3581400"/>
          <p14:tracePt t="115455" x="3303588" y="3581400"/>
          <p14:tracePt t="115470" x="3340100" y="3581400"/>
          <p14:tracePt t="115487" x="3357563" y="3581400"/>
          <p14:tracePt t="115543" x="3367088" y="3581400"/>
          <p14:tracePt t="115551" x="3375025" y="3581400"/>
          <p14:tracePt t="115559" x="3384550" y="3554413"/>
          <p14:tracePt t="115575" x="3402013" y="3536950"/>
          <p14:tracePt t="115587" x="3402013" y="3527425"/>
          <p14:tracePt t="115604" x="3402013" y="3490913"/>
          <p14:tracePt t="115638" x="3402013" y="3465513"/>
          <p14:tracePt t="115654" x="3402013" y="3455988"/>
          <p14:tracePt t="115719" x="3402013" y="3446463"/>
          <p14:tracePt t="115734" x="3402013" y="3438525"/>
          <p14:tracePt t="115750" x="3384550" y="3429000"/>
          <p14:tracePt t="115767" x="3375025" y="3429000"/>
          <p14:tracePt t="115791" x="3367088" y="3429000"/>
          <p14:tracePt t="115815" x="3357563" y="3429000"/>
          <p14:tracePt t="115823" x="3348038" y="3429000"/>
          <p14:tracePt t="115883" x="3340100" y="3429000"/>
          <p14:tracePt t="115891" x="3330575" y="3429000"/>
          <p14:tracePt t="115931" x="3322638" y="3429000"/>
          <p14:tracePt t="115962" x="3313113" y="3429000"/>
          <p14:tracePt t="116059" x="3303588" y="3455988"/>
          <p14:tracePt t="116067" x="3303588" y="3465513"/>
          <p14:tracePt t="116235" x="3303588" y="3473450"/>
          <p14:tracePt t="116251" x="3303588" y="3482975"/>
          <p14:tracePt t="116267" x="3303588" y="3490913"/>
          <p14:tracePt t="116283" x="3313113" y="3490913"/>
          <p14:tracePt t="116315" x="3313113" y="3500438"/>
          <p14:tracePt t="116323" x="3313113" y="3509963"/>
          <p14:tracePt t="116347" x="3322638" y="3517900"/>
          <p14:tracePt t="116379" x="3340100" y="3517900"/>
          <p14:tracePt t="116587" x="3357563" y="3517900"/>
          <p14:tracePt t="116594" x="3367088" y="3517900"/>
          <p14:tracePt t="117339" x="3375025" y="3517900"/>
          <p14:tracePt t="117435" x="3394075" y="3517900"/>
          <p14:tracePt t="117443" x="3402013" y="3517900"/>
          <p14:tracePt t="117499" x="3411538" y="3517900"/>
          <p14:tracePt t="117507" x="3419475" y="3517900"/>
          <p14:tracePt t="117531" x="3455988" y="3527425"/>
          <p14:tracePt t="117547" x="3465513" y="3536950"/>
          <p14:tracePt t="117555" x="3482975" y="3544888"/>
          <p14:tracePt t="117562" x="3517900" y="3554413"/>
          <p14:tracePt t="117574" x="3571875" y="3581400"/>
          <p14:tracePt t="117591" x="3625850" y="3589338"/>
          <p14:tracePt t="117608" x="3679825" y="3589338"/>
          <p14:tracePt t="117625" x="3776663" y="3589338"/>
          <p14:tracePt t="117641" x="3875088" y="3589338"/>
          <p14:tracePt t="117658" x="4010025" y="3589338"/>
          <p14:tracePt t="117675" x="4089400" y="3589338"/>
          <p14:tracePt t="117691" x="4170363" y="3581400"/>
          <p14:tracePt t="117708" x="4197350" y="3581400"/>
          <p14:tracePt t="117724" x="4232275" y="3581400"/>
          <p14:tracePt t="117741" x="4276725" y="3581400"/>
          <p14:tracePt t="117758" x="4340225" y="3581400"/>
          <p14:tracePt t="117774" x="4402138" y="3581400"/>
          <p14:tracePt t="117791" x="4491038" y="3581400"/>
          <p14:tracePt t="117808" x="4598988" y="3581400"/>
          <p14:tracePt t="117826" x="4679950" y="3581400"/>
          <p14:tracePt t="117828" x="4732338" y="3581400"/>
          <p14:tracePt t="117842" x="4795838" y="3581400"/>
          <p14:tracePt t="117858" x="4840288" y="3581400"/>
          <p14:tracePt t="117875" x="4884738" y="3581400"/>
          <p14:tracePt t="117891" x="4929188" y="3581400"/>
          <p14:tracePt t="117908" x="4973638" y="3581400"/>
          <p14:tracePt t="117925" x="5010150" y="3581400"/>
          <p14:tracePt t="117942" x="5054600" y="3581400"/>
          <p14:tracePt t="117958" x="5133975" y="3581400"/>
          <p14:tracePt t="117975" x="5187950" y="3562350"/>
          <p14:tracePt t="117992" x="5224463" y="3562350"/>
          <p14:tracePt t="118027" x="5241925" y="3562350"/>
          <p14:tracePt t="118043" x="5259388" y="3554413"/>
          <p14:tracePt t="118059" x="5268913" y="3554413"/>
          <p14:tracePt t="118458" x="5276850" y="3554413"/>
          <p14:tracePt t="118467" x="5286375" y="3554413"/>
          <p14:tracePt t="118491" x="5313363" y="3544888"/>
          <p14:tracePt t="118498" x="5340350" y="3527425"/>
          <p14:tracePt t="118509" x="5348288" y="3527425"/>
          <p14:tracePt t="118526" x="5367338" y="3509963"/>
          <p14:tracePt t="118543" x="5394325" y="3509963"/>
          <p14:tracePt t="118559" x="5411788" y="3509963"/>
          <p14:tracePt t="118587" x="5419725" y="3509963"/>
          <p14:tracePt t="118595" x="5429250" y="3509963"/>
          <p14:tracePt t="118635" x="5438775" y="3509963"/>
          <p14:tracePt t="118642" x="5456238" y="3509963"/>
          <p14:tracePt t="118650" x="5465763" y="3509963"/>
          <p14:tracePt t="118660" x="5473700" y="3509963"/>
          <p14:tracePt t="118676" x="5483225" y="3509963"/>
          <p14:tracePt t="118693" x="5500688" y="3509963"/>
          <p14:tracePt t="118710" x="5545138" y="3509963"/>
          <p14:tracePt t="118726" x="5599113" y="3509963"/>
          <p14:tracePt t="118743" x="5643563" y="3509963"/>
          <p14:tracePt t="118760" x="5670550" y="3509963"/>
          <p14:tracePt t="119127" x="5680075" y="3509963"/>
          <p14:tracePt t="119143" x="5688013" y="3509963"/>
          <p14:tracePt t="119151" x="5697538" y="3509963"/>
          <p14:tracePt t="119160" x="5705475" y="3509963"/>
          <p14:tracePt t="119177" x="5724525" y="3509963"/>
          <p14:tracePt t="119194" x="5732463" y="3509963"/>
          <p14:tracePt t="119210" x="5751513" y="3509963"/>
          <p14:tracePt t="119431" x="5768975" y="3509963"/>
          <p14:tracePt t="119479" x="5786438" y="3509963"/>
          <p14:tracePt t="119487" x="5795963" y="3509963"/>
          <p14:tracePt t="119719" x="5795963" y="3500438"/>
          <p14:tracePt t="119726" x="5795963" y="3473450"/>
          <p14:tracePt t="119735" x="5795963" y="3455988"/>
          <p14:tracePt t="119744" x="5795963" y="3419475"/>
          <p14:tracePt t="119761" x="5795963" y="3313113"/>
          <p14:tracePt t="119778" x="5795963" y="3179763"/>
          <p14:tracePt t="119795" x="5795963" y="3062288"/>
          <p14:tracePt t="119811" x="5786438" y="2919413"/>
          <p14:tracePt t="119828" x="5768975" y="2768600"/>
          <p14:tracePt t="119831" x="5751513" y="2724150"/>
          <p14:tracePt t="119845" x="5732463" y="2670175"/>
          <p14:tracePt t="119862" x="5715000" y="2571750"/>
          <p14:tracePt t="119878" x="5697538" y="2517775"/>
          <p14:tracePt t="119895" x="5697538" y="2465388"/>
          <p14:tracePt t="119912" x="5688013" y="2438400"/>
          <p14:tracePt t="119928" x="5670550" y="2384425"/>
          <p14:tracePt t="119945" x="5670550" y="2357438"/>
          <p14:tracePt t="119962" x="5670550" y="2347913"/>
          <p14:tracePt t="119978" x="5661025" y="2330450"/>
          <p14:tracePt t="120103" x="5661025" y="2322513"/>
          <p14:tracePt t="120143" x="5661025" y="2339975"/>
          <p14:tracePt t="120151" x="5661025" y="2357438"/>
          <p14:tracePt t="120162" x="5661025" y="2366963"/>
          <p14:tracePt t="120179" x="5661025" y="2384425"/>
          <p14:tracePt t="120195" x="5661025" y="2401888"/>
          <p14:tracePt t="120212" x="5661025" y="2438400"/>
          <p14:tracePt t="120229" x="5661025" y="2500313"/>
          <p14:tracePt t="120246" x="5670550" y="2554288"/>
          <p14:tracePt t="120262" x="5680075" y="2598738"/>
          <p14:tracePt t="120279" x="5680075" y="2652713"/>
          <p14:tracePt t="120296" x="5697538" y="2687638"/>
          <p14:tracePt t="120312" x="5697538" y="2714625"/>
          <p14:tracePt t="120329" x="5697538" y="2759075"/>
          <p14:tracePt t="120346" x="5705475" y="2786063"/>
          <p14:tracePt t="120362" x="5705475" y="2813050"/>
          <p14:tracePt t="120379" x="5705475" y="2830513"/>
          <p14:tracePt t="120396" x="5705475" y="2847975"/>
          <p14:tracePt t="120412" x="5705475" y="2857500"/>
          <p14:tracePt t="120471" x="5705475" y="2867025"/>
          <p14:tracePt t="120519" x="5705475" y="2884488"/>
          <p14:tracePt t="120526" x="5705475" y="2894013"/>
          <p14:tracePt t="120535" x="5705475" y="2901950"/>
          <p14:tracePt t="120582" x="5705475" y="2911475"/>
          <p14:tracePt t="120591" x="5705475" y="2919413"/>
          <p14:tracePt t="120663" x="5705475" y="2938463"/>
          <p14:tracePt t="120695" x="5705475" y="2946400"/>
          <p14:tracePt t="120710" x="5705475" y="2965450"/>
          <p14:tracePt t="120719" x="5705475" y="2973388"/>
          <p14:tracePt t="120735" x="5705475" y="3000375"/>
          <p14:tracePt t="120750" x="5705475" y="3017838"/>
          <p14:tracePt t="120763" x="5705475" y="3036888"/>
          <p14:tracePt t="120780" x="5724525" y="3089275"/>
          <p14:tracePt t="120796" x="5741988" y="3125788"/>
          <p14:tracePt t="120814" x="5759450" y="3179763"/>
          <p14:tracePt t="120830" x="5759450" y="3205163"/>
          <p14:tracePt t="120846" x="5759450" y="3232150"/>
          <p14:tracePt t="120864" x="5759450" y="3259138"/>
          <p14:tracePt t="120897" x="5768975" y="3286125"/>
          <p14:tracePt t="120930" x="5768975" y="3303588"/>
          <p14:tracePt t="120947" x="5768975" y="3313113"/>
          <p14:tracePt t="120963" x="5776913" y="3322638"/>
          <p14:tracePt t="121062" x="5776913" y="3330575"/>
          <p14:tracePt t="121070" x="5776913" y="3340100"/>
          <p14:tracePt t="121094" x="5776913" y="3357563"/>
          <p14:tracePt t="121110" x="5776913" y="3375025"/>
          <p14:tracePt t="121119" x="5776913" y="3384550"/>
          <p14:tracePt t="121143" x="5776913" y="3394075"/>
          <p14:tracePt t="121151" x="5776913" y="3402013"/>
          <p14:tracePt t="121176" x="5786438" y="3419475"/>
          <p14:tracePt t="121183" x="5795963" y="3429000"/>
          <p14:tracePt t="121198" x="5803900" y="3446463"/>
          <p14:tracePt t="121214" x="5803900" y="3465513"/>
          <p14:tracePt t="121231" x="5813425" y="3490913"/>
          <p14:tracePt t="121286" x="5822950" y="3490913"/>
          <p14:tracePt t="121399" x="5830888" y="3490913"/>
          <p14:tracePt t="121406" x="5840413" y="3490913"/>
          <p14:tracePt t="121431" x="5830888" y="3490913"/>
          <p14:tracePt t="121439" x="5803900" y="3500438"/>
          <p14:tracePt t="121447" x="5786438" y="3500438"/>
          <p14:tracePt t="121464" x="5724525" y="3500438"/>
          <p14:tracePt t="121481" x="5608638" y="3517900"/>
          <p14:tracePt t="121498" x="5465763" y="3536950"/>
          <p14:tracePt t="121514" x="5295900" y="3536950"/>
          <p14:tracePt t="121531" x="5133975" y="3536950"/>
          <p14:tracePt t="121548" x="4973638" y="3536950"/>
          <p14:tracePt t="121565" x="4822825" y="3536950"/>
          <p14:tracePt t="121582" x="4643438" y="3536950"/>
          <p14:tracePt t="121598" x="4357688" y="3536950"/>
          <p14:tracePt t="121615" x="4143375" y="3536950"/>
          <p14:tracePt t="121631" x="3929063" y="3536950"/>
          <p14:tracePt t="121648" x="3724275" y="3536950"/>
          <p14:tracePt t="121665" x="3544888" y="3536950"/>
          <p14:tracePt t="121681" x="3411538" y="3536950"/>
          <p14:tracePt t="121698" x="3313113" y="3536950"/>
          <p14:tracePt t="121715" x="3241675" y="3536950"/>
          <p14:tracePt t="121731" x="3143250" y="3536950"/>
          <p14:tracePt t="121748" x="3017838" y="3536950"/>
          <p14:tracePt t="121765" x="2938463" y="3536950"/>
          <p14:tracePt t="121782" x="2874963" y="3536950"/>
          <p14:tracePt t="121798" x="2822575" y="3536950"/>
          <p14:tracePt t="121815" x="2776538" y="3536950"/>
          <p14:tracePt t="121832" x="2732088" y="3527425"/>
          <p14:tracePt t="121848" x="2687638" y="3527425"/>
          <p14:tracePt t="121851" x="2660650" y="3527425"/>
          <p14:tracePt t="121865" x="2625725" y="3527425"/>
          <p14:tracePt t="121882" x="2527300" y="3527425"/>
          <p14:tracePt t="121898" x="2393950" y="3527425"/>
          <p14:tracePt t="121915" x="2251075" y="3527425"/>
          <p14:tracePt t="121932" x="2108200" y="3527425"/>
          <p14:tracePt t="121948" x="1965325" y="3517900"/>
          <p14:tracePt t="121965" x="1847850" y="3509963"/>
          <p14:tracePt t="121982" x="1803400" y="3500438"/>
          <p14:tracePt t="121999" x="1776413" y="3500438"/>
          <p14:tracePt t="122015" x="1741488" y="3500438"/>
          <p14:tracePt t="122032" x="1697038" y="3509963"/>
          <p14:tracePt t="122049" x="1643063" y="3536950"/>
          <p14:tracePt t="122066" x="1509713" y="3581400"/>
          <p14:tracePt t="122082" x="1438275" y="3598863"/>
          <p14:tracePt t="122099" x="1401763" y="3598863"/>
          <p14:tracePt t="122115" x="1357313" y="3598863"/>
          <p14:tracePt t="122132" x="1312863" y="3598863"/>
          <p14:tracePt t="122149" x="1258888" y="3581400"/>
          <p14:tracePt t="122165" x="1196975" y="3554413"/>
          <p14:tracePt t="122182" x="1152525" y="3536950"/>
          <p14:tracePt t="122199" x="1125538" y="3517900"/>
          <p14:tracePt t="122216" x="1108075" y="3500438"/>
          <p14:tracePt t="122232" x="1098550" y="3490913"/>
          <p14:tracePt t="122250" x="1081088" y="3490913"/>
          <p14:tracePt t="122266" x="1071563" y="3490913"/>
          <p14:tracePt t="122282" x="1062038" y="3490913"/>
          <p14:tracePt t="122299" x="1036638" y="3490913"/>
          <p14:tracePt t="122316" x="982663" y="3490913"/>
          <p14:tracePt t="122332" x="938213" y="3490913"/>
          <p14:tracePt t="122349" x="911225" y="3490913"/>
          <p14:tracePt t="122366" x="901700" y="3490913"/>
          <p14:tracePt t="122443" x="893763" y="3490913"/>
          <p14:tracePt t="122587" x="893763" y="3500438"/>
          <p14:tracePt t="122594" x="893763" y="3509963"/>
          <p14:tracePt t="122603" x="901700" y="3509963"/>
          <p14:tracePt t="122616" x="919163" y="3509963"/>
          <p14:tracePt t="122633" x="973138" y="3517900"/>
          <p14:tracePt t="122650" x="1160463" y="3517900"/>
          <p14:tracePt t="122667" x="1347788" y="3517900"/>
          <p14:tracePt t="122683" x="1562100" y="3517900"/>
          <p14:tracePt t="122700" x="1812925" y="3517900"/>
          <p14:tracePt t="122717" x="2071688" y="3517900"/>
          <p14:tracePt t="122733" x="2401888" y="3500438"/>
          <p14:tracePt t="122750" x="2803525" y="3411538"/>
          <p14:tracePt t="122767" x="3152775" y="3348038"/>
          <p14:tracePt t="122783" x="3438525" y="3295650"/>
          <p14:tracePt t="122800" x="3625850" y="3276600"/>
          <p14:tracePt t="122817" x="3714750" y="3276600"/>
          <p14:tracePt t="122834" x="3759200" y="3276600"/>
          <p14:tracePt t="122850" x="3786188" y="3276600"/>
          <p14:tracePt t="122867" x="3840163" y="3276600"/>
          <p14:tracePt t="122883" x="3929063" y="3276600"/>
          <p14:tracePt t="122900" x="4027488" y="3276600"/>
          <p14:tracePt t="122917" x="4108450" y="3276600"/>
          <p14:tracePt t="122934" x="4170363" y="3295650"/>
          <p14:tracePt t="122950" x="4214813" y="3303588"/>
          <p14:tracePt t="122967" x="4251325" y="3303588"/>
          <p14:tracePt t="122984" x="4295775" y="3313113"/>
          <p14:tracePt t="123000" x="4357688" y="3322638"/>
          <p14:tracePt t="123018" x="4438650" y="3340100"/>
          <p14:tracePt t="123034" x="4554538" y="3357563"/>
          <p14:tracePt t="123051" x="4616450" y="3367088"/>
          <p14:tracePt t="123067" x="4670425" y="3375025"/>
          <p14:tracePt t="123084" x="4741863" y="3402013"/>
          <p14:tracePt t="123100" x="4822825" y="3411538"/>
          <p14:tracePt t="123117" x="4919663" y="3438525"/>
          <p14:tracePt t="123134" x="5045075" y="3465513"/>
          <p14:tracePt t="123151" x="5205413" y="3490913"/>
          <p14:tracePt t="123167" x="5348288" y="3509963"/>
          <p14:tracePt t="123184" x="5465763" y="3509963"/>
          <p14:tracePt t="123201" x="5572125" y="3527425"/>
          <p14:tracePt t="123218" x="5661025" y="3527425"/>
          <p14:tracePt t="123234" x="5697538" y="3536950"/>
          <p14:tracePt t="123251" x="5786438" y="3536950"/>
          <p14:tracePt t="123267" x="5884863" y="3536950"/>
          <p14:tracePt t="123284" x="5946775" y="3544888"/>
          <p14:tracePt t="123301" x="5965825" y="3554413"/>
          <p14:tracePt t="123338" x="5983288" y="3562350"/>
          <p14:tracePt t="123351" x="5983288" y="3571875"/>
          <p14:tracePt t="123368" x="5991225" y="3571875"/>
          <p14:tracePt t="123779" x="5983288" y="3571875"/>
          <p14:tracePt t="123787" x="5973763" y="3571875"/>
          <p14:tracePt t="123803" x="5956300" y="3571875"/>
          <p14:tracePt t="123826" x="5946775" y="3571875"/>
          <p14:tracePt t="123851" x="5938838" y="3571875"/>
          <p14:tracePt t="124147" x="5956300" y="3571875"/>
          <p14:tracePt t="124155" x="5965825" y="3571875"/>
          <p14:tracePt t="124162" x="5973763" y="3571875"/>
          <p14:tracePt t="124178" x="5991225" y="3571875"/>
          <p14:tracePt t="124194" x="6000750" y="3571875"/>
          <p14:tracePt t="124203" x="6010275" y="3581400"/>
          <p14:tracePt t="124220" x="6037263" y="3581400"/>
          <p14:tracePt t="124236" x="6062663" y="3581400"/>
          <p14:tracePt t="124269" x="6072188" y="3581400"/>
          <p14:tracePt t="124395" x="6054725" y="3581400"/>
          <p14:tracePt t="124403" x="6027738" y="3581400"/>
          <p14:tracePt t="124410" x="6018213" y="3581400"/>
          <p14:tracePt t="124420" x="5991225" y="3581400"/>
          <p14:tracePt t="124437" x="5938838" y="3581400"/>
          <p14:tracePt t="124453" x="5902325" y="3581400"/>
          <p14:tracePt t="124470" x="5884863" y="3581400"/>
          <p14:tracePt t="124487" x="5875338" y="3581400"/>
          <p14:tracePt t="124531" x="5867400" y="3581400"/>
          <p14:tracePt t="124539" x="5857875" y="3581400"/>
          <p14:tracePt t="124727" x="5848350" y="3581400"/>
          <p14:tracePt t="124734" x="5840413" y="3581400"/>
          <p14:tracePt t="124854" x="5830888" y="3581400"/>
          <p14:tracePt t="127674" x="5830888" y="3589338"/>
          <p14:tracePt t="127682" x="5830888" y="3598863"/>
          <p14:tracePt t="127692" x="5840413" y="3598863"/>
          <p14:tracePt t="127709" x="5848350" y="3608388"/>
          <p14:tracePt t="127726" x="5875338" y="3616325"/>
          <p14:tracePt t="127743" x="5973763" y="3625850"/>
          <p14:tracePt t="127760" x="6045200" y="3625850"/>
          <p14:tracePt t="127776" x="6259513" y="3625850"/>
          <p14:tracePt t="127792" x="6510338" y="3625850"/>
          <p14:tracePt t="127810" x="6804025" y="3625850"/>
          <p14:tracePt t="127826" x="7197725" y="3625850"/>
          <p14:tracePt t="127843" x="7394575" y="3625850"/>
          <p14:tracePt t="127859" x="7537450" y="3633788"/>
          <p14:tracePt t="127876" x="7670800" y="3643313"/>
          <p14:tracePt t="127892" x="7804150" y="3643313"/>
          <p14:tracePt t="127910" x="7939088" y="3643313"/>
          <p14:tracePt t="127926" x="8081963" y="3643313"/>
          <p14:tracePt t="127943" x="8224838" y="3643313"/>
          <p14:tracePt t="127959" x="8358188" y="3643313"/>
          <p14:tracePt t="127976" x="8501063" y="3643313"/>
          <p14:tracePt t="127993" x="8634413" y="3643313"/>
          <p14:tracePt t="128010" x="8804275" y="3608388"/>
          <p14:tracePt t="128026" x="8929688" y="3608388"/>
          <p14:tracePt t="128043" x="9045575" y="3598863"/>
          <p14:tracePt t="128059" x="9144000" y="3589338"/>
          <p14:tracePt t="128076" x="9232900" y="3581400"/>
          <p14:tracePt t="128093" x="9313863" y="3562350"/>
          <p14:tracePt t="128109" x="9367838" y="3536950"/>
          <p14:tracePt t="128126" x="9394825" y="3536950"/>
          <p14:tracePt t="128143" x="9429750" y="3500438"/>
          <p14:tracePt t="128160" x="9466263" y="3490913"/>
          <p14:tracePt t="128176" x="9501188" y="3482975"/>
          <p14:tracePt t="128193" x="9563100" y="3482975"/>
          <p14:tracePt t="128210" x="9644063" y="3465513"/>
          <p14:tracePt t="128226" x="9698038" y="3455988"/>
          <p14:tracePt t="128243" x="9705975" y="3455988"/>
          <p14:tracePt t="128260" x="9732963" y="3455988"/>
          <p14:tracePt t="128293" x="9742488" y="3455988"/>
          <p14:tracePt t="128310" x="9752013" y="3455988"/>
          <p14:tracePt t="128327" x="9769475" y="3455988"/>
          <p14:tracePt t="128360" x="9777413" y="3455988"/>
          <p14:tracePt t="128377" x="9796463" y="3455988"/>
          <p14:tracePt t="128394" x="9840913" y="3455988"/>
          <p14:tracePt t="128410" x="9858375" y="3465513"/>
          <p14:tracePt t="128427" x="9885363" y="3473450"/>
          <p14:tracePt t="128444" x="9902825" y="3473450"/>
          <p14:tracePt t="128460" x="9920288" y="3473450"/>
          <p14:tracePt t="128477" x="9939338" y="3473450"/>
          <p14:tracePt t="128494" x="9956800" y="3473450"/>
          <p14:tracePt t="128510" x="9966325" y="3473450"/>
          <p14:tracePt t="128527" x="9983788" y="3473450"/>
          <p14:tracePt t="128544" x="9991725" y="3473450"/>
          <p14:tracePt t="128560" x="10018713" y="3473450"/>
          <p14:tracePt t="128577" x="10045700" y="3473450"/>
          <p14:tracePt t="128594" x="10109200" y="3419475"/>
          <p14:tracePt t="128611" x="10144125" y="3375025"/>
          <p14:tracePt t="128627" x="10180638" y="3330575"/>
          <p14:tracePt t="128644" x="10188575" y="3286125"/>
          <p14:tracePt t="128660" x="10188575" y="3232150"/>
          <p14:tracePt t="128677" x="10188575" y="3187700"/>
          <p14:tracePt t="128694" x="10188575" y="3143250"/>
          <p14:tracePt t="128711" x="10188575" y="3081338"/>
          <p14:tracePt t="128727" x="10188575" y="3044825"/>
          <p14:tracePt t="128744" x="10188575" y="3009900"/>
          <p14:tracePt t="128761" x="10188575" y="2973388"/>
          <p14:tracePt t="128778" x="10188575" y="2928938"/>
          <p14:tracePt t="128794" x="10180638" y="2901950"/>
          <p14:tracePt t="128811" x="10171113" y="2874963"/>
          <p14:tracePt t="128827" x="10171113" y="2867025"/>
          <p14:tracePt t="128844" x="10171113" y="2857500"/>
          <p14:tracePt t="128861" x="10171113" y="2840038"/>
          <p14:tracePt t="128878" x="10171113" y="2822575"/>
          <p14:tracePt t="128894" x="10161588" y="2786063"/>
          <p14:tracePt t="128911" x="10161588" y="2751138"/>
          <p14:tracePt t="128928" x="10144125" y="2670175"/>
          <p14:tracePt t="128944" x="10144125" y="2625725"/>
          <p14:tracePt t="128947" x="10144125" y="2589213"/>
          <p14:tracePt t="128962" x="10134600" y="2517775"/>
          <p14:tracePt t="128978" x="10134600" y="2473325"/>
          <p14:tracePt t="128994" x="10117138" y="2428875"/>
          <p14:tracePt t="129011" x="10117138" y="2393950"/>
          <p14:tracePt t="129028" x="10117138" y="2374900"/>
          <p14:tracePt t="129044" x="10109200" y="2357438"/>
          <p14:tracePt t="129061" x="10109200" y="2339975"/>
          <p14:tracePt t="129202" x="10117138" y="2339975"/>
          <p14:tracePt t="129218" x="10126663" y="2357438"/>
          <p14:tracePt t="129227" x="10134600" y="2366963"/>
          <p14:tracePt t="129234" x="10144125" y="2384425"/>
          <p14:tracePt t="129245" x="10144125" y="2393950"/>
          <p14:tracePt t="129262" x="10153650" y="2446338"/>
          <p14:tracePt t="129278" x="10161588" y="2473325"/>
          <p14:tracePt t="129295" x="10161588" y="2509838"/>
          <p14:tracePt t="129312" x="10171113" y="2562225"/>
          <p14:tracePt t="129328" x="10171113" y="2616200"/>
          <p14:tracePt t="129346" x="10171113" y="2697163"/>
          <p14:tracePt t="129362" x="10180638" y="2751138"/>
          <p14:tracePt t="129379" x="10180638" y="2786063"/>
          <p14:tracePt t="129395" x="10198100" y="2840038"/>
          <p14:tracePt t="129412" x="10206038" y="2874963"/>
          <p14:tracePt t="129429" x="10233025" y="2928938"/>
          <p14:tracePt t="129445" x="10252075" y="2965450"/>
          <p14:tracePt t="129462" x="10269538" y="3000375"/>
          <p14:tracePt t="129479" x="10277475" y="3027363"/>
          <p14:tracePt t="129495" x="10277475" y="3054350"/>
          <p14:tracePt t="129512" x="10287000" y="3089275"/>
          <p14:tracePt t="129529" x="10287000" y="3108325"/>
          <p14:tracePt t="129546" x="10296525" y="3143250"/>
          <p14:tracePt t="129562" x="10296525" y="3152775"/>
          <p14:tracePt t="129579" x="10296525" y="3187700"/>
          <p14:tracePt t="129596" x="10296525" y="3232150"/>
          <p14:tracePt t="129612" x="10296525" y="3276600"/>
          <p14:tracePt t="129629" x="10304463" y="3313113"/>
          <p14:tracePt t="129646" x="10304463" y="3340100"/>
          <p14:tracePt t="129662" x="10304463" y="3357563"/>
          <p14:tracePt t="129679" x="10304463" y="3375025"/>
          <p14:tracePt t="129696" x="10304463" y="3384550"/>
          <p14:tracePt t="129712" x="10304463" y="3411538"/>
          <p14:tracePt t="129729" x="10304463" y="3419475"/>
          <p14:tracePt t="129746" x="10304463" y="3429000"/>
          <p14:tracePt t="129762" x="10304463" y="3438525"/>
          <p14:tracePt t="129779" x="10304463" y="3455988"/>
          <p14:tracePt t="129796" x="10304463" y="3482975"/>
          <p14:tracePt t="129813" x="10296525" y="3490913"/>
          <p14:tracePt t="129950" x="10287000" y="3500438"/>
          <p14:tracePt t="129959" x="10287000" y="3509963"/>
          <p14:tracePt t="129982" x="10287000" y="3517900"/>
          <p14:tracePt t="130015" x="10269538" y="3536950"/>
          <p14:tracePt t="131367" x="10269538" y="3544888"/>
          <p14:tracePt t="131374" x="10269538" y="3554413"/>
          <p14:tracePt t="131527" x="10269538" y="3562350"/>
          <p14:tracePt t="131534" x="10269538" y="3571875"/>
          <p14:tracePt t="131591" x="10269538" y="3589338"/>
          <p14:tracePt t="131598" x="10277475" y="3589338"/>
          <p14:tracePt t="131607" x="10277475" y="3598863"/>
          <p14:tracePt t="131616" x="10277475" y="3608388"/>
          <p14:tracePt t="131633" x="10277475" y="3616325"/>
          <p14:tracePt t="131650" x="10277475" y="3633788"/>
          <p14:tracePt t="132071" x="10277475" y="3643313"/>
          <p14:tracePt t="132155" x="10277475" y="3625850"/>
          <p14:tracePt t="132186" x="10277475" y="3608388"/>
          <p14:tracePt t="132194" x="10277475" y="3598863"/>
          <p14:tracePt t="132234" x="10277475" y="3581400"/>
          <p14:tracePt t="132563" x="10269538" y="3571875"/>
          <p14:tracePt t="132595" x="10252075" y="3562350"/>
          <p14:tracePt t="132603" x="10242550" y="3554413"/>
          <p14:tracePt t="132643" x="10233025" y="3554413"/>
          <p14:tracePt t="132650" x="10225088" y="3554413"/>
          <p14:tracePt t="132771" x="10215563" y="3554413"/>
          <p14:tracePt t="132787" x="10206038" y="3554413"/>
          <p14:tracePt t="132794" x="10198100" y="3554413"/>
          <p14:tracePt t="132803" x="10198100" y="3589338"/>
          <p14:tracePt t="132818" x="10180638" y="3598863"/>
          <p14:tracePt t="132835" x="10171113" y="3616325"/>
          <p14:tracePt t="132851" x="10161588" y="3616325"/>
          <p14:tracePt t="133339" x="10161588" y="3625850"/>
          <p14:tracePt t="133355" x="10171113" y="3625850"/>
          <p14:tracePt t="133371" x="10180638" y="3625850"/>
          <p14:tracePt t="133378" x="10188575" y="3625850"/>
          <p14:tracePt t="133387" x="10206038" y="3625850"/>
          <p14:tracePt t="133434" x="10233025" y="3625850"/>
          <p14:tracePt t="133547" x="10252075" y="3643313"/>
          <p14:tracePt t="133563" x="10269538" y="3670300"/>
          <p14:tracePt t="133595" x="10269538" y="3679825"/>
          <p14:tracePt t="133603" x="10277475" y="3687763"/>
          <p14:tracePt t="133995" x="10277475" y="3679825"/>
          <p14:tracePt t="134003" x="10277475" y="3670300"/>
          <p14:tracePt t="134323" x="10269538" y="3670300"/>
          <p14:tracePt t="134330" x="10260013" y="3670300"/>
          <p14:tracePt t="134339" x="10252075" y="3670300"/>
          <p14:tracePt t="134354" x="10225088" y="3670300"/>
          <p14:tracePt t="135694" x="10242550" y="3633788"/>
          <p14:tracePt t="135703" x="10252075" y="3633788"/>
          <p14:tracePt t="135710" x="10296525" y="3562350"/>
          <p14:tracePt t="135723" x="10358438" y="3509963"/>
          <p14:tracePt t="135740" x="10375900" y="3490913"/>
          <p14:tracePt t="136087" x="10348913" y="3482975"/>
          <p14:tracePt t="136094" x="10331450" y="3482975"/>
          <p14:tracePt t="136107" x="10313988" y="3482975"/>
          <p14:tracePt t="136124" x="10269538" y="3482975"/>
          <p14:tracePt t="136141" x="10233025" y="3482975"/>
          <p14:tracePt t="136158" x="10206038" y="3482975"/>
          <p14:tracePt t="136198" x="10198100" y="3482975"/>
          <p14:tracePt t="136208" x="10180638" y="3482975"/>
          <p14:tracePt t="136224" x="10161588" y="3482975"/>
          <p14:tracePt t="136241" x="10144125" y="3482975"/>
          <p14:tracePt t="136274" x="10134600" y="3482975"/>
          <p14:tracePt t="136291" x="10117138" y="3482975"/>
          <p14:tracePt t="136308" x="10082213" y="3482975"/>
          <p14:tracePt t="136324" x="10018713" y="3482975"/>
          <p14:tracePt t="136342" x="9885363" y="3482975"/>
          <p14:tracePt t="136358" x="9572625" y="3527425"/>
          <p14:tracePt t="136375" x="9277350" y="3581400"/>
          <p14:tracePt t="136391" x="8939213" y="3616325"/>
          <p14:tracePt t="136408" x="8599488" y="3660775"/>
          <p14:tracePt t="136424" x="8197850" y="3732213"/>
          <p14:tracePt t="136441" x="7688263" y="3813175"/>
          <p14:tracePt t="136458" x="7143750" y="3919538"/>
          <p14:tracePt t="136475" x="6616700" y="4044950"/>
          <p14:tracePt t="136491" x="5929313" y="4259263"/>
          <p14:tracePt t="136508" x="5116513" y="4483100"/>
          <p14:tracePt t="136526" x="3894138" y="4732338"/>
          <p14:tracePt t="136542" x="3214688" y="4848225"/>
          <p14:tracePt t="136558" x="2687638" y="4894263"/>
          <p14:tracePt t="136575" x="2330450" y="4911725"/>
          <p14:tracePt t="136591" x="2108200" y="4911725"/>
          <p14:tracePt t="136608" x="1893888" y="4911725"/>
          <p14:tracePt t="136625" x="1697038" y="4929188"/>
          <p14:tracePt t="136642" x="1490663" y="4929188"/>
          <p14:tracePt t="136658" x="1312863" y="4929188"/>
          <p14:tracePt t="136675" x="1133475" y="4929188"/>
          <p14:tracePt t="136692" x="982663" y="4929188"/>
          <p14:tracePt t="136709" x="839788" y="4919663"/>
          <p14:tracePt t="136726" x="660400" y="4848225"/>
          <p14:tracePt t="136742" x="554038" y="4813300"/>
          <p14:tracePt t="136759" x="455613" y="4795838"/>
          <p14:tracePt t="136775" x="347663" y="4768850"/>
          <p14:tracePt t="136792" x="285750" y="4751388"/>
          <p14:tracePt t="136809" x="258763" y="4732338"/>
          <p14:tracePt t="136825" x="231775" y="4679950"/>
          <p14:tracePt t="136842" x="223838" y="4633913"/>
          <p14:tracePt t="136859" x="223838" y="4572000"/>
          <p14:tracePt t="136875" x="204788" y="4473575"/>
          <p14:tracePt t="136892" x="187325" y="4367213"/>
          <p14:tracePt t="136909" x="160338" y="4268788"/>
          <p14:tracePt t="136926" x="152400" y="4098925"/>
          <p14:tracePt t="136942" x="152400" y="3965575"/>
          <p14:tracePt t="136959" x="152400" y="3848100"/>
          <p14:tracePt t="136976" x="179388" y="3724275"/>
          <p14:tracePt t="136992" x="204788" y="3643313"/>
          <p14:tracePt t="137009" x="231775" y="3598863"/>
          <p14:tracePt t="137026" x="231775" y="3581400"/>
          <p14:tracePt t="137042" x="250825" y="3562350"/>
          <p14:tracePt t="137076" x="268288" y="3562350"/>
          <p14:tracePt t="137078" x="276225" y="3562350"/>
          <p14:tracePt t="137093" x="295275" y="3554413"/>
          <p14:tracePt t="137110" x="330200" y="3554413"/>
          <p14:tracePt t="137126" x="366713" y="3554413"/>
          <p14:tracePt t="137143" x="419100" y="3554413"/>
          <p14:tracePt t="137160" x="490538" y="3527425"/>
          <p14:tracePt t="137176" x="544513" y="3490913"/>
          <p14:tracePt t="137193" x="608013" y="3482975"/>
          <p14:tracePt t="137210" x="625475" y="3455988"/>
          <p14:tracePt t="137255" x="633413" y="3455988"/>
          <p14:tracePt t="137263" x="642938" y="3455988"/>
          <p14:tracePt t="137279" x="652463" y="3465513"/>
          <p14:tracePt t="137295" x="660400" y="3473450"/>
          <p14:tracePt t="137312" x="679450" y="3482975"/>
          <p14:tracePt t="137327" x="679450" y="3490913"/>
          <p14:tracePt t="137343" x="687388" y="3490913"/>
          <p14:tracePt t="137360" x="704850" y="3527425"/>
          <p14:tracePt t="137543" x="704850" y="3536950"/>
          <p14:tracePt t="137551" x="704850" y="3544888"/>
          <p14:tracePt t="137627" x="704850" y="3562350"/>
          <p14:tracePt t="137707" x="714375" y="3562350"/>
          <p14:tracePt t="137714" x="723900" y="3571875"/>
          <p14:tracePt t="137727" x="741363" y="3581400"/>
          <p14:tracePt t="137744" x="812800" y="3598863"/>
          <p14:tracePt t="137760" x="911225" y="3616325"/>
          <p14:tracePt t="137778" x="1196975" y="3652838"/>
          <p14:tracePt t="137794" x="1990725" y="3759200"/>
          <p14:tracePt t="137811" x="2598738" y="3857625"/>
          <p14:tracePt t="137827" x="3187700" y="3965575"/>
          <p14:tracePt t="137844" x="3571875" y="4054475"/>
          <p14:tracePt t="137861" x="3956050" y="4160838"/>
          <p14:tracePt t="137877" x="4500563" y="4286250"/>
          <p14:tracePt t="137894" x="5108575" y="4357688"/>
          <p14:tracePt t="137911" x="5813425" y="4375150"/>
          <p14:tracePt t="137928" x="6510338" y="4375150"/>
          <p14:tracePt t="137944" x="7188200" y="4375150"/>
          <p14:tracePt t="137961" x="7751763" y="4367213"/>
          <p14:tracePt t="137978" x="8296275" y="4313238"/>
          <p14:tracePt t="137994" x="8483600" y="4259263"/>
          <p14:tracePt t="138011" x="8634413" y="4214813"/>
          <p14:tracePt t="138028" x="8751888" y="4160838"/>
          <p14:tracePt t="138044" x="8875713" y="4116388"/>
          <p14:tracePt t="138061" x="8991600" y="4071938"/>
          <p14:tracePt t="138078" x="9099550" y="4044950"/>
          <p14:tracePt t="138095" x="9197975" y="4037013"/>
          <p14:tracePt t="138098" x="9242425" y="4027488"/>
          <p14:tracePt t="138112" x="9286875" y="4017963"/>
          <p14:tracePt t="138128" x="9385300" y="4017963"/>
          <p14:tracePt t="138144" x="9518650" y="4017963"/>
          <p14:tracePt t="138162" x="9653588" y="4017963"/>
          <p14:tracePt t="138178" x="9786938" y="4017963"/>
          <p14:tracePt t="138195" x="9831388" y="4017963"/>
          <p14:tracePt t="138212" x="9858375" y="4017963"/>
          <p14:tracePt t="138228" x="9885363" y="4017963"/>
          <p14:tracePt t="138245" x="9912350" y="4017963"/>
          <p14:tracePt t="138262" x="9983788" y="3990975"/>
          <p14:tracePt t="138278" x="10037763" y="3965575"/>
          <p14:tracePt t="138295" x="10099675" y="3929063"/>
          <p14:tracePt t="138312" x="10126663" y="3929063"/>
          <p14:tracePt t="138328" x="10144125" y="3919538"/>
          <p14:tracePt t="138362" x="10153650" y="3884613"/>
          <p14:tracePt t="138378" x="10180638" y="3848100"/>
          <p14:tracePt t="138395" x="10188575" y="3813175"/>
          <p14:tracePt t="138412" x="10198100" y="3776663"/>
          <p14:tracePt t="138428" x="10198100" y="3751263"/>
          <p14:tracePt t="138445" x="10198100" y="3732213"/>
          <p14:tracePt t="138462" x="10198100" y="3724275"/>
          <p14:tracePt t="138479" x="10198100" y="3705225"/>
          <p14:tracePt t="138495" x="10198100" y="3687763"/>
          <p14:tracePt t="138512" x="10198100" y="3660775"/>
          <p14:tracePt t="138529" x="10198100" y="3643313"/>
          <p14:tracePt t="138546" x="10198100" y="3625850"/>
          <p14:tracePt t="138634" x="10198100" y="3608388"/>
          <p14:tracePt t="138642" x="10206038" y="3589338"/>
          <p14:tracePt t="138651" x="10206038" y="3581400"/>
          <p14:tracePt t="138662" x="10206038" y="3571875"/>
          <p14:tracePt t="138875" x="10215563" y="3571875"/>
          <p14:tracePt t="138883" x="10215563" y="3562350"/>
          <p14:tracePt t="138891" x="10225088" y="3554413"/>
          <p14:tracePt t="138898" x="10225088" y="3544888"/>
          <p14:tracePt t="139115" x="10233025" y="3544888"/>
          <p14:tracePt t="139627" x="10242550" y="3554413"/>
          <p14:tracePt t="139635" x="10242550" y="3571875"/>
          <p14:tracePt t="139642" x="10242550" y="3598863"/>
          <p14:tracePt t="139651" x="10252075" y="3625850"/>
          <p14:tracePt t="139664" x="10260013" y="3652838"/>
          <p14:tracePt t="139681" x="10277475" y="3732213"/>
          <p14:tracePt t="139698" x="10287000" y="3884613"/>
          <p14:tracePt t="139714" x="10296525" y="3983038"/>
          <p14:tracePt t="139731" x="10304463" y="4071938"/>
          <p14:tracePt t="139747" x="10304463" y="4152900"/>
          <p14:tracePt t="139764" x="10304463" y="4214813"/>
          <p14:tracePt t="139781" x="10304463" y="4259263"/>
          <p14:tracePt t="139797" x="10304463" y="4276725"/>
          <p14:tracePt t="139814" x="10313988" y="4303713"/>
          <p14:tracePt t="139831" x="10313988" y="4322763"/>
          <p14:tracePt t="139848" x="10313988" y="4340225"/>
          <p14:tracePt t="139864" x="10313988" y="4367213"/>
          <p14:tracePt t="139881" x="10313988" y="4419600"/>
          <p14:tracePt t="139898" x="10313988" y="4500563"/>
          <p14:tracePt t="139914" x="10313988" y="4572000"/>
          <p14:tracePt t="139931" x="10313988" y="4643438"/>
          <p14:tracePt t="139948" x="10313988" y="4705350"/>
          <p14:tracePt t="139965" x="10313988" y="4768850"/>
          <p14:tracePt t="139981" x="10304463" y="4830763"/>
          <p14:tracePt t="139998" x="10304463" y="4867275"/>
          <p14:tracePt t="140014" x="10304463" y="4919663"/>
          <p14:tracePt t="140031" x="10296525" y="4983163"/>
          <p14:tracePt t="140048" x="10287000" y="5062538"/>
          <p14:tracePt t="140064" x="10287000" y="5133975"/>
          <p14:tracePt t="140082" x="10277475" y="5224463"/>
          <p14:tracePt t="140098" x="10277475" y="5268913"/>
          <p14:tracePt t="140115" x="10277475" y="5330825"/>
          <p14:tracePt t="140131" x="10277475" y="5384800"/>
          <p14:tracePt t="140148" x="10277475" y="5438775"/>
          <p14:tracePt t="140164" x="10277475" y="5491163"/>
          <p14:tracePt t="140181" x="10277475" y="5545138"/>
          <p14:tracePt t="140198" x="10277475" y="5599113"/>
          <p14:tracePt t="140215" x="10277475" y="5643563"/>
          <p14:tracePt t="140231" x="10287000" y="5705475"/>
          <p14:tracePt t="140248" x="10304463" y="5751513"/>
          <p14:tracePt t="140266" x="10313988" y="5803900"/>
          <p14:tracePt t="140282" x="10323513" y="5875338"/>
          <p14:tracePt t="140298" x="10331450" y="5919788"/>
          <p14:tracePt t="140315" x="10340975" y="5956300"/>
          <p14:tracePt t="140332" x="10358438" y="6018213"/>
          <p14:tracePt t="140348" x="10367963" y="6072188"/>
          <p14:tracePt t="140365" x="10375900" y="6143625"/>
          <p14:tracePt t="140382" x="10385425" y="6205538"/>
          <p14:tracePt t="140398" x="10402888" y="6269038"/>
          <p14:tracePt t="140415" x="10412413" y="6313488"/>
          <p14:tracePt t="140432" x="10420350" y="6330950"/>
          <p14:tracePt t="140448" x="10429875" y="6375400"/>
          <p14:tracePt t="140466" x="10429875" y="6394450"/>
          <p14:tracePt t="140482" x="10429875" y="6411913"/>
          <p14:tracePt t="140498" x="10429875" y="6429375"/>
          <p14:tracePt t="140515" x="10429875" y="6456363"/>
          <p14:tracePt t="140574" x="10429875" y="6465888"/>
          <p14:tracePt t="140583" x="10429875" y="6473825"/>
          <p14:tracePt t="140606" x="10429875" y="6491288"/>
          <p14:tracePt t="140614" x="10429875" y="6500813"/>
          <p14:tracePt t="140783" x="10429875" y="6510338"/>
          <p14:tracePt t="140830" x="10420350" y="6510338"/>
          <p14:tracePt t="140894" x="10402888" y="6510338"/>
          <p14:tracePt t="140903" x="10394950" y="6510338"/>
          <p14:tracePt t="141231" x="10394950" y="6518275"/>
          <p14:tracePt t="141246" x="10385425" y="6518275"/>
          <p14:tracePt t="141342" x="10367963" y="6527800"/>
          <p14:tracePt t="141439" x="10358438" y="6527800"/>
          <p14:tracePt t="141470" x="10348913" y="6527800"/>
          <p14:tracePt t="142055" x="10348913" y="6518275"/>
          <p14:tracePt t="142231" x="10348913" y="6510338"/>
          <p14:tracePt t="142238" x="10340975" y="6500813"/>
          <p14:tracePt t="142246" x="10331450" y="6491288"/>
          <p14:tracePt t="142262" x="10331450" y="6483350"/>
          <p14:tracePt t="142271" x="10323513" y="6465888"/>
          <p14:tracePt t="142285" x="10323513" y="6456363"/>
          <p14:tracePt t="142302" x="10296525" y="6419850"/>
          <p14:tracePt t="142335" x="10287000" y="6411913"/>
          <p14:tracePt t="142439" x="10277475" y="6402388"/>
          <p14:tracePt t="142446" x="10277475" y="6394450"/>
          <p14:tracePt t="142455" x="10269538" y="6394450"/>
          <p14:tracePt t="142471" x="10260013" y="6411913"/>
          <p14:tracePt t="142662" x="10260013" y="6419850"/>
          <p14:tracePt t="142687" x="10269538" y="6429375"/>
          <p14:tracePt t="142694" x="10269538" y="6438900"/>
          <p14:tracePt t="142703" x="10277475" y="6446838"/>
          <p14:tracePt t="142720" x="10287000" y="6446838"/>
          <p14:tracePt t="142736" x="10296525" y="6465888"/>
          <p14:tracePt t="142753" x="10296525" y="6473825"/>
          <p14:tracePt t="143255" x="10296525" y="6491288"/>
          <p14:tracePt t="143287" x="10304463" y="6491288"/>
          <p14:tracePt t="143294" x="10313988" y="6491288"/>
          <p14:tracePt t="143770" x="10304463" y="6491288"/>
          <p14:tracePt t="143778" x="10296525" y="6491288"/>
          <p14:tracePt t="144587" x="10287000" y="6465888"/>
          <p14:tracePt t="144594" x="10287000" y="6456363"/>
          <p14:tracePt t="144606" x="10287000" y="6411913"/>
          <p14:tracePt t="144623" x="10287000" y="6276975"/>
          <p14:tracePt t="144640" x="10277475" y="6062663"/>
          <p14:tracePt t="144656" x="10277475" y="5803900"/>
          <p14:tracePt t="144674" x="10277475" y="5303838"/>
          <p14:tracePt t="144690" x="10277475" y="4983163"/>
          <p14:tracePt t="144706" x="10277475" y="4732338"/>
          <p14:tracePt t="144723" x="10277475" y="4491038"/>
          <p14:tracePt t="144740" x="10277475" y="4286250"/>
          <p14:tracePt t="144756" x="10277475" y="4133850"/>
          <p14:tracePt t="144773" x="10277475" y="4044950"/>
          <p14:tracePt t="144790" x="10277475" y="3973513"/>
          <p14:tracePt t="144806" x="10277475" y="3911600"/>
          <p14:tracePt t="144823" x="10277475" y="3840163"/>
          <p14:tracePt t="144840" x="10277475" y="3786188"/>
          <p14:tracePt t="144856" x="10277475" y="3741738"/>
          <p14:tracePt t="144874" x="10260013" y="3670300"/>
          <p14:tracePt t="144890" x="10260013" y="3652838"/>
          <p14:tracePt t="144907" x="10242550" y="3598863"/>
          <p14:tracePt t="144923" x="10215563" y="3544888"/>
          <p14:tracePt t="144940" x="10215563" y="3500438"/>
          <p14:tracePt t="144957" x="10215563" y="3455988"/>
          <p14:tracePt t="144973" x="10206038" y="3429000"/>
          <p14:tracePt t="144990" x="10206038" y="3394075"/>
          <p14:tracePt t="145007" x="10198100" y="3367088"/>
          <p14:tracePt t="145024" x="10188575" y="3357563"/>
          <p14:tracePt t="145083" x="10188575" y="3340100"/>
          <p14:tracePt t="145090" x="10188575" y="3330575"/>
          <p14:tracePt t="145098" x="10188575" y="3322638"/>
          <p14:tracePt t="145107" x="10188575" y="3313113"/>
          <p14:tracePt t="145124" x="10188575" y="3295650"/>
          <p14:tracePt t="145140" x="10188575" y="3276600"/>
          <p14:tracePt t="145157" x="10188575" y="3251200"/>
          <p14:tracePt t="145174" x="10188575" y="3214688"/>
          <p14:tracePt t="145191" x="10188575" y="3197225"/>
          <p14:tracePt t="145207" x="10188575" y="3179763"/>
          <p14:tracePt t="145224" x="10188575" y="3143250"/>
          <p14:tracePt t="145240" x="10188575" y="3125788"/>
          <p14:tracePt t="145258" x="10188575" y="3098800"/>
          <p14:tracePt t="145274" x="10188575" y="3089275"/>
          <p14:tracePt t="146238" x="10188575" y="3081338"/>
          <p14:tracePt t="146446" x="10188575" y="3062288"/>
          <p14:tracePt t="146766" x="10188575" y="3071813"/>
          <p14:tracePt t="146782" x="10188575" y="3081338"/>
          <p14:tracePt t="146790" x="10188575" y="3098800"/>
          <p14:tracePt t="146798" x="10188575" y="3108325"/>
          <p14:tracePt t="146810" x="10188575" y="3125788"/>
          <p14:tracePt t="146826" x="10198100" y="3187700"/>
          <p14:tracePt t="146843" x="10198100" y="3241675"/>
          <p14:tracePt t="146860" x="10206038" y="3303588"/>
          <p14:tracePt t="146877" x="10225088" y="3411538"/>
          <p14:tracePt t="146894" x="10252075" y="3616325"/>
          <p14:tracePt t="146910" x="10277475" y="3741738"/>
          <p14:tracePt t="146927" x="10304463" y="3875088"/>
          <p14:tracePt t="146943" x="10323513" y="4000500"/>
          <p14:tracePt t="146960" x="10340975" y="4125913"/>
          <p14:tracePt t="146977" x="10340975" y="4232275"/>
          <p14:tracePt t="146993" x="10340975" y="4340225"/>
          <p14:tracePt t="147010" x="10340975" y="4465638"/>
          <p14:tracePt t="147027" x="10340975" y="4554538"/>
          <p14:tracePt t="147043" x="10340975" y="4670425"/>
          <p14:tracePt t="147060" x="10340975" y="4751388"/>
          <p14:tracePt t="147077" x="10340975" y="4840288"/>
          <p14:tracePt t="147094" x="10340975" y="4946650"/>
          <p14:tracePt t="147110" x="10340975" y="5010150"/>
          <p14:tracePt t="147127" x="10340975" y="5081588"/>
          <p14:tracePt t="147144" x="10340975" y="5143500"/>
          <p14:tracePt t="147160" x="10340975" y="5224463"/>
          <p14:tracePt t="147177" x="10340975" y="5286375"/>
          <p14:tracePt t="147194" x="10340975" y="5348288"/>
          <p14:tracePt t="147210" x="10340975" y="5419725"/>
          <p14:tracePt t="147227" x="10340975" y="5473700"/>
          <p14:tracePt t="147230" x="10340975" y="5500688"/>
          <p14:tracePt t="147244" x="10340975" y="5518150"/>
          <p14:tracePt t="147261" x="10340975" y="5562600"/>
          <p14:tracePt t="147278" x="10340975" y="5616575"/>
          <p14:tracePt t="147294" x="10340975" y="5653088"/>
          <p14:tracePt t="147311" x="10340975" y="5697538"/>
          <p14:tracePt t="147327" x="10340975" y="5741988"/>
          <p14:tracePt t="147344" x="10340975" y="5776913"/>
          <p14:tracePt t="147361" x="10340975" y="5813425"/>
          <p14:tracePt t="147378" x="10340975" y="5830888"/>
          <p14:tracePt t="147394" x="10340975" y="5848350"/>
          <p14:tracePt t="147411" x="10340975" y="5875338"/>
          <p14:tracePt t="147428" x="10340975" y="5902325"/>
          <p14:tracePt t="147444" x="10340975" y="5929313"/>
          <p14:tracePt t="147461" x="10340975" y="5973763"/>
          <p14:tracePt t="147478" x="10340975" y="6027738"/>
          <p14:tracePt t="147494" x="10340975" y="6045200"/>
          <p14:tracePt t="147511" x="10340975" y="6054725"/>
          <p14:tracePt t="147528" x="10323513" y="6072188"/>
          <p14:tracePt t="147544" x="10313988" y="6081713"/>
          <p14:tracePt t="147561" x="10313988" y="6099175"/>
          <p14:tracePt t="147578" x="10313988" y="6116638"/>
          <p14:tracePt t="147595" x="10304463" y="6126163"/>
          <p14:tracePt t="147611" x="10304463" y="6153150"/>
          <p14:tracePt t="147628" x="10296525" y="6180138"/>
          <p14:tracePt t="147645" x="10287000" y="6205538"/>
          <p14:tracePt t="147662" x="10287000" y="6224588"/>
          <p14:tracePt t="147718" x="10287000" y="6242050"/>
          <p14:tracePt t="147727" x="10287000" y="6251575"/>
          <p14:tracePt t="147734" x="10277475" y="6259513"/>
          <p14:tracePt t="147746" x="10277475" y="6269038"/>
          <p14:tracePt t="147762" x="10277475" y="6286500"/>
          <p14:tracePt t="147782" x="10269538" y="6303963"/>
          <p14:tracePt t="147795" x="10269538" y="6330950"/>
          <p14:tracePt t="147812" x="10269538" y="6340475"/>
          <p14:tracePt t="147828" x="10269538" y="6357938"/>
          <p14:tracePt t="147862" x="10269538" y="6375400"/>
          <p14:tracePt t="147895" x="10269538" y="6394450"/>
          <p14:tracePt t="148006" x="10260013" y="6411913"/>
          <p14:tracePt t="148447" x="10252075" y="6419850"/>
          <p14:tracePt t="148479" x="10252075" y="6429375"/>
          <p14:tracePt t="148486" x="10252075" y="6438900"/>
          <p14:tracePt t="149022" x="10225088" y="6438900"/>
          <p14:tracePt t="149042" x="10188575" y="6438900"/>
          <p14:tracePt t="149050" x="10144125" y="6438900"/>
          <p14:tracePt t="149058" x="10055225" y="6419850"/>
          <p14:tracePt t="149067" x="9947275" y="6394450"/>
          <p14:tracePt t="149080" x="9831388" y="6367463"/>
          <p14:tracePt t="149098" x="9340850" y="6224588"/>
          <p14:tracePt t="149114" x="8939213" y="6134100"/>
          <p14:tracePt t="149131" x="8491538" y="6054725"/>
          <p14:tracePt t="149147" x="7912100" y="5983288"/>
          <p14:tracePt t="149164" x="7126288" y="5946775"/>
          <p14:tracePt t="149181" x="6303963" y="5946775"/>
          <p14:tracePt t="149198" x="5554663" y="5946775"/>
          <p14:tracePt t="149214" x="4902200" y="5946775"/>
          <p14:tracePt t="149231" x="4340225" y="5946775"/>
          <p14:tracePt t="149248" x="3902075" y="5946775"/>
          <p14:tracePt t="149264" x="3608388" y="5946775"/>
          <p14:tracePt t="149267" x="3482975" y="5946775"/>
          <p14:tracePt t="149281" x="3375025" y="5946775"/>
          <p14:tracePt t="149298" x="3108325" y="5946775"/>
          <p14:tracePt t="149314" x="2938463" y="5946775"/>
          <p14:tracePt t="149331" x="2786063" y="5946775"/>
          <p14:tracePt t="149348" x="2608263" y="5946775"/>
          <p14:tracePt t="149364" x="2419350" y="5946775"/>
          <p14:tracePt t="149381" x="2251075" y="5946775"/>
          <p14:tracePt t="149398" x="2098675" y="5946775"/>
          <p14:tracePt t="149414" x="1965325" y="5946775"/>
          <p14:tracePt t="149431" x="1857375" y="5946775"/>
          <p14:tracePt t="149448" x="1768475" y="5946775"/>
          <p14:tracePt t="149465" x="1697038" y="5946775"/>
          <p14:tracePt t="149482" x="1643063" y="5956300"/>
          <p14:tracePt t="149498" x="1616075" y="5983288"/>
          <p14:tracePt t="149515" x="1562100" y="6000750"/>
          <p14:tracePt t="149531" x="1509713" y="6018213"/>
          <p14:tracePt t="149548" x="1455738" y="6037263"/>
          <p14:tracePt t="149565" x="1374775" y="6062663"/>
          <p14:tracePt t="149581" x="1276350" y="6099175"/>
          <p14:tracePt t="149598" x="1214438" y="6116638"/>
          <p14:tracePt t="149615" x="1125538" y="6170613"/>
          <p14:tracePt t="149632" x="1054100" y="6205538"/>
          <p14:tracePt t="149648" x="1017588" y="6242050"/>
          <p14:tracePt t="149666" x="965200" y="6296025"/>
          <p14:tracePt t="149682" x="965200" y="6303963"/>
          <p14:tracePt t="149699" x="946150" y="6340475"/>
          <p14:tracePt t="149715" x="946150" y="6348413"/>
          <p14:tracePt t="149732" x="928688" y="6367463"/>
          <p14:tracePt t="149748" x="911225" y="6394450"/>
          <p14:tracePt t="149765" x="911225" y="6402388"/>
          <p14:tracePt t="149782" x="893763" y="6419850"/>
          <p14:tracePt t="149799" x="893763" y="6429375"/>
          <p14:tracePt t="149815" x="874713" y="6446838"/>
          <p14:tracePt t="149832" x="866775" y="6456363"/>
          <p14:tracePt t="149954" x="847725" y="6473825"/>
          <p14:tracePt t="150699" x="857250" y="6473825"/>
          <p14:tracePt t="150706" x="866775" y="6473825"/>
          <p14:tracePt t="150717" x="893763" y="6473825"/>
          <p14:tracePt t="150734" x="965200" y="6473825"/>
          <p14:tracePt t="150750" x="1116013" y="6473825"/>
          <p14:tracePt t="150767" x="1374775" y="6473825"/>
          <p14:tracePt t="150784" x="1697038" y="6473825"/>
          <p14:tracePt t="150801" x="2062163" y="6473825"/>
          <p14:tracePt t="150803" x="2259013" y="6473825"/>
          <p14:tracePt t="150818" x="2697163" y="6473825"/>
          <p14:tracePt t="150834" x="3276600" y="6473825"/>
          <p14:tracePt t="150851" x="3956050" y="6473825"/>
          <p14:tracePt t="150867" x="4714875" y="6473825"/>
          <p14:tracePt t="150884" x="5537200" y="6473825"/>
          <p14:tracePt t="150901" x="6357938" y="6473825"/>
          <p14:tracePt t="150918" x="7108825" y="6473825"/>
          <p14:tracePt t="150934" x="7732713" y="6473825"/>
          <p14:tracePt t="150951" x="8251825" y="6473825"/>
          <p14:tracePt t="150967" x="8688388" y="6473825"/>
          <p14:tracePt t="150984" x="9055100" y="6473825"/>
          <p14:tracePt t="151002" x="9348788" y="6473825"/>
          <p14:tracePt t="151018" x="9759950" y="6473825"/>
          <p14:tracePt t="151035" x="10001250" y="6473825"/>
          <p14:tracePt t="151051" x="10252075" y="6473825"/>
          <p14:tracePt t="151068" x="10474325" y="6473825"/>
          <p14:tracePt t="151084" x="10671175" y="6473825"/>
          <p14:tracePt t="151102" x="10831513" y="6473825"/>
          <p14:tracePt t="151118" x="10929938" y="6473825"/>
          <p14:tracePt t="151134" x="11010900" y="6456363"/>
          <p14:tracePt t="151151" x="11072813" y="6456363"/>
          <p14:tracePt t="151168" x="11134725" y="6456363"/>
          <p14:tracePt t="151185" x="11180763" y="6456363"/>
          <p14:tracePt t="151202" x="11242675" y="6456363"/>
          <p14:tracePt t="151218" x="11260138" y="6456363"/>
          <p14:tracePt t="151235" x="11277600" y="6456363"/>
          <p14:tracePt t="151251" x="11296650" y="6456363"/>
          <p14:tracePt t="151268" x="11323638" y="6456363"/>
          <p14:tracePt t="151285" x="11358563" y="6456363"/>
          <p14:tracePt t="151301" x="11395075" y="6429375"/>
          <p14:tracePt t="151318" x="11403013" y="6429375"/>
          <p14:tracePt t="151386" x="11412538" y="6429375"/>
          <p14:tracePt t="151395" x="11412538" y="6419850"/>
          <p14:tracePt t="151410" x="11385550" y="6394450"/>
          <p14:tracePt t="151419" x="11358563" y="6394450"/>
          <p14:tracePt t="151435" x="11304588" y="6384925"/>
          <p14:tracePt t="151452" x="11260138" y="6384925"/>
          <p14:tracePt t="151468" x="11188700" y="6384925"/>
          <p14:tracePt t="151485" x="11126788" y="6384925"/>
          <p14:tracePt t="151502" x="11063288" y="6384925"/>
          <p14:tracePt t="151519" x="11001375" y="6384925"/>
          <p14:tracePt t="151535" x="10947400" y="6384925"/>
          <p14:tracePt t="151552" x="10895013" y="6384925"/>
          <p14:tracePt t="151569" x="10858500" y="6384925"/>
          <p14:tracePt t="151586" x="10831513" y="6384925"/>
          <p14:tracePt t="151602" x="10814050" y="6384925"/>
          <p14:tracePt t="151619" x="10769600" y="6384925"/>
          <p14:tracePt t="151635" x="10760075" y="6384925"/>
          <p14:tracePt t="151652" x="10725150" y="6384925"/>
          <p14:tracePt t="151669" x="10706100" y="6384925"/>
          <p14:tracePt t="151685" x="10661650" y="6384925"/>
          <p14:tracePt t="151702" x="10626725" y="6384925"/>
          <p14:tracePt t="151719" x="10572750" y="6384925"/>
          <p14:tracePt t="151736" x="10518775" y="6384925"/>
          <p14:tracePt t="151752" x="10466388" y="6384925"/>
          <p14:tracePt t="151770" x="10375900" y="6384925"/>
          <p14:tracePt t="151786" x="10331450" y="6384925"/>
          <p14:tracePt t="151803" x="10277475" y="6384925"/>
          <p14:tracePt t="151819" x="10233025" y="6384925"/>
          <p14:tracePt t="151999" x="10215563" y="6402388"/>
          <p14:tracePt t="152014" x="10206038" y="6411913"/>
          <p14:tracePt t="152030" x="10198100" y="6429375"/>
          <p14:tracePt t="152038" x="10188575" y="6429375"/>
          <p14:tracePt t="152046" x="10188575" y="6438900"/>
          <p14:tracePt t="152055" x="10188575" y="6446838"/>
          <p14:tracePt t="169126" x="10188575" y="6438900"/>
          <p14:tracePt t="169134" x="10180638" y="6438900"/>
          <p14:tracePt t="169198" x="10198100" y="6394450"/>
          <p14:tracePt t="169206" x="10225088" y="6357938"/>
          <p14:tracePt t="169217" x="10269538" y="6313488"/>
          <p14:tracePt t="169233" x="10277475" y="6313488"/>
          <p14:tracePt t="169895" x="10296525" y="6313488"/>
          <p14:tracePt t="169903" x="10296525" y="6323013"/>
          <p14:tracePt t="169910" x="10331450" y="6348413"/>
          <p14:tracePt t="169919" x="10340975" y="6348413"/>
          <p14:tracePt t="170458" x="10331450" y="6357938"/>
          <p14:tracePt t="170474" x="10323513" y="6367463"/>
          <p14:tracePt t="170482" x="10313988" y="6375400"/>
          <p14:tracePt t="170490" x="10304463" y="6375400"/>
          <p14:tracePt t="170502" x="10296525" y="6375400"/>
          <p14:tracePt t="170519" x="10287000" y="6375400"/>
        </p14:tracePtLst>
      </p14:laserTraceLst>
    </p:ext>
  </p:extLs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1941444" y="148093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pt-BR" sz="6000" b="1" dirty="0" smtClean="0">
              <a:solidFill>
                <a:srgbClr val="0000FF"/>
              </a:solidFill>
            </a:endParaRPr>
          </a:p>
          <a:p>
            <a:pPr marL="0" indent="0" algn="ctr">
              <a:buNone/>
            </a:pPr>
            <a:r>
              <a:rPr lang="pt-BR" sz="7600" b="1" dirty="0" smtClean="0">
                <a:solidFill>
                  <a:srgbClr val="0000FF"/>
                </a:solidFill>
              </a:rPr>
              <a:t>OBRIGADO!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sz="2600" dirty="0" smtClean="0"/>
              <a:t>Prof. Fernando Campos Mendonça</a:t>
            </a:r>
          </a:p>
          <a:p>
            <a:pPr marL="0" indent="0" algn="ctr">
              <a:buNone/>
            </a:pPr>
            <a:r>
              <a:rPr lang="pt-BR" sz="2200" dirty="0" smtClean="0"/>
              <a:t>Depto. de Engenharia de Biossistemas - ESALQ/USP</a:t>
            </a:r>
          </a:p>
          <a:p>
            <a:pPr marL="0" indent="0" algn="ctr">
              <a:buNone/>
            </a:pPr>
            <a:r>
              <a:rPr lang="pt-BR" sz="2200" dirty="0" smtClean="0">
                <a:hlinkClick r:id="rId2"/>
              </a:rPr>
              <a:t>fernando.mendonca@usp.br</a:t>
            </a:r>
            <a:r>
              <a:rPr lang="pt-BR" sz="2200" dirty="0" smtClean="0"/>
              <a:t> 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717968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196">
        <p14:window dir="vert"/>
      </p:transition>
    </mc:Choice>
    <mc:Fallback xmlns="">
      <p:transition spd="slow" advTm="519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5343" y="0"/>
            <a:ext cx="10235822" cy="914400"/>
          </a:xfrm>
        </p:spPr>
        <p:txBody>
          <a:bodyPr/>
          <a:lstStyle/>
          <a:p>
            <a:pPr algn="ctr"/>
            <a:r>
              <a:rPr lang="pt-BR" b="1" dirty="0" smtClean="0"/>
              <a:t>Tópicos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61442" y="1021798"/>
            <a:ext cx="8023623" cy="536367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pt-BR" dirty="0" smtClean="0"/>
              <a:t>Conceitos</a:t>
            </a:r>
            <a:endParaRPr lang="pt-BR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dirty="0" smtClean="0"/>
              <a:t>Perda de carga localizada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pt-BR" dirty="0" smtClean="0"/>
              <a:t>Desenvolvimento teórico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pt-BR" dirty="0" smtClean="0"/>
              <a:t>Métodos dos Coeficientes (K)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pt-BR" dirty="0" smtClean="0"/>
              <a:t>Método dos Comprimentos Equivalentes (Le)</a:t>
            </a:r>
            <a:endParaRPr lang="pt-BR" dirty="0"/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pt-BR" dirty="0" smtClean="0"/>
              <a:t>Exemplos</a:t>
            </a:r>
            <a:endParaRPr lang="pt-BR" dirty="0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4294967295"/>
          </p:nvPr>
        </p:nvSpPr>
        <p:spPr>
          <a:xfrm>
            <a:off x="0" y="6492875"/>
            <a:ext cx="4727848" cy="365125"/>
          </a:xfrm>
          <a:prstGeom prst="rect">
            <a:avLst/>
          </a:prstGeom>
        </p:spPr>
        <p:txBody>
          <a:bodyPr/>
          <a:lstStyle>
            <a:lvl1pPr>
              <a:defRPr i="1" baseline="0">
                <a:solidFill>
                  <a:srgbClr val="C00000"/>
                </a:solidFill>
              </a:defRPr>
            </a:lvl1pPr>
          </a:lstStyle>
          <a:p>
            <a:r>
              <a:rPr lang="pt-BR" sz="1600" dirty="0"/>
              <a:t>Prof. Fernando Campos Mendonça – ESALQ/USP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7513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610"/>
    </mc:Choice>
    <mc:Fallback xmlns="">
      <p:transition spd="slow" advTm="2261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9171" y="2743200"/>
            <a:ext cx="10515600" cy="1351722"/>
          </a:xfrm>
        </p:spPr>
        <p:txBody>
          <a:bodyPr/>
          <a:lstStyle/>
          <a:p>
            <a:pPr algn="ctr"/>
            <a:r>
              <a:rPr lang="pt-BR" b="1" dirty="0" smtClean="0"/>
              <a:t>CONCEITO</a:t>
            </a:r>
            <a:endParaRPr lang="pt-BR" b="1" dirty="0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4294967295"/>
          </p:nvPr>
        </p:nvSpPr>
        <p:spPr>
          <a:xfrm>
            <a:off x="0" y="6492875"/>
            <a:ext cx="4727848" cy="365125"/>
          </a:xfrm>
          <a:prstGeom prst="rect">
            <a:avLst/>
          </a:prstGeom>
        </p:spPr>
        <p:txBody>
          <a:bodyPr/>
          <a:lstStyle>
            <a:lvl1pPr>
              <a:defRPr i="1" baseline="0">
                <a:solidFill>
                  <a:srgbClr val="C00000"/>
                </a:solidFill>
              </a:defRPr>
            </a:lvl1pPr>
          </a:lstStyle>
          <a:p>
            <a:r>
              <a:rPr lang="pt-BR" sz="1600" dirty="0"/>
              <a:t>Prof. Fernando Campos Mendonça – ESALQ/USP</a:t>
            </a:r>
          </a:p>
        </p:txBody>
      </p:sp>
    </p:spTree>
    <p:extLst>
      <p:ext uri="{BB962C8B-B14F-4D97-AF65-F5344CB8AC3E}">
        <p14:creationId xmlns:p14="http://schemas.microsoft.com/office/powerpoint/2010/main" val="2135378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532">
        <p14:prism/>
      </p:transition>
    </mc:Choice>
    <mc:Fallback xmlns="">
      <p:transition spd="slow" advTm="53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3582" y="0"/>
            <a:ext cx="10235821" cy="1351722"/>
          </a:xfrm>
        </p:spPr>
        <p:txBody>
          <a:bodyPr/>
          <a:lstStyle/>
          <a:p>
            <a:pPr algn="ctr"/>
            <a:r>
              <a:rPr lang="pt-BR" dirty="0" smtClean="0"/>
              <a:t>Perdas de carga localizadas</a:t>
            </a:r>
            <a:endParaRPr lang="pt-BR" baseline="-25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70983" y="1232452"/>
            <a:ext cx="10154825" cy="526042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pt-BR" sz="3300" dirty="0"/>
              <a:t>Denominação: hf</a:t>
            </a:r>
            <a:r>
              <a:rPr lang="pt-BR" sz="3300" baseline="-25000" dirty="0"/>
              <a:t>L</a:t>
            </a:r>
            <a:r>
              <a:rPr lang="pt-BR" sz="3300" dirty="0"/>
              <a:t> </a:t>
            </a:r>
            <a:endParaRPr lang="pt-BR" sz="3300" dirty="0" smtClean="0"/>
          </a:p>
          <a:p>
            <a:pPr>
              <a:lnSpc>
                <a:spcPct val="150000"/>
              </a:lnSpc>
            </a:pPr>
            <a:r>
              <a:rPr lang="pt-BR" sz="3000" dirty="0" smtClean="0"/>
              <a:t>Causas:</a:t>
            </a:r>
          </a:p>
          <a:p>
            <a:pPr lvl="1">
              <a:lnSpc>
                <a:spcPct val="150000"/>
              </a:lnSpc>
            </a:pPr>
            <a:r>
              <a:rPr lang="pt-BR" sz="2800" dirty="0" smtClean="0"/>
              <a:t>Peças </a:t>
            </a:r>
            <a:r>
              <a:rPr lang="pt-BR" sz="2800" dirty="0"/>
              <a:t>instalada na tubulação causa perda de </a:t>
            </a:r>
            <a:r>
              <a:rPr lang="pt-BR" sz="2800" dirty="0" smtClean="0"/>
              <a:t>carga</a:t>
            </a:r>
          </a:p>
          <a:p>
            <a:pPr lvl="1">
              <a:lnSpc>
                <a:spcPct val="150000"/>
              </a:lnSpc>
            </a:pPr>
            <a:r>
              <a:rPr lang="pt-BR" sz="2800" dirty="0" smtClean="0"/>
              <a:t>Mudanças de direção do fluxo (curvas, topos de morro, baixadas etc.)</a:t>
            </a:r>
            <a:endParaRPr lang="pt-BR" sz="2800" dirty="0"/>
          </a:p>
          <a:p>
            <a:pPr>
              <a:lnSpc>
                <a:spcPct val="150000"/>
              </a:lnSpc>
            </a:pPr>
            <a:r>
              <a:rPr lang="pt-BR" sz="3300" dirty="0" smtClean="0"/>
              <a:t>Importância</a:t>
            </a:r>
            <a:r>
              <a:rPr lang="pt-BR" sz="3300" dirty="0"/>
              <a:t>:</a:t>
            </a:r>
          </a:p>
          <a:p>
            <a:pPr lvl="1">
              <a:lnSpc>
                <a:spcPct val="150000"/>
              </a:lnSpc>
            </a:pPr>
            <a:r>
              <a:rPr lang="pt-BR" sz="2800" dirty="0" smtClean="0"/>
              <a:t>Sistemas </a:t>
            </a:r>
            <a:r>
              <a:rPr lang="pt-BR" sz="2800" dirty="0"/>
              <a:t>de </a:t>
            </a:r>
            <a:r>
              <a:rPr lang="pt-BR" sz="2800" dirty="0" smtClean="0"/>
              <a:t>bombeamento</a:t>
            </a:r>
          </a:p>
          <a:p>
            <a:pPr lvl="1">
              <a:lnSpc>
                <a:spcPct val="150000"/>
              </a:lnSpc>
            </a:pPr>
            <a:r>
              <a:rPr lang="pt-BR" sz="2800" dirty="0" smtClean="0"/>
              <a:t>Curvaturas de tubulações devido ao relevo</a:t>
            </a:r>
            <a:endParaRPr lang="pt-BR" sz="2800" dirty="0"/>
          </a:p>
          <a:p>
            <a:pPr lvl="1">
              <a:lnSpc>
                <a:spcPct val="150000"/>
              </a:lnSpc>
            </a:pPr>
            <a:r>
              <a:rPr lang="pt-BR" sz="2800" dirty="0" smtClean="0"/>
              <a:t>Canalizações </a:t>
            </a:r>
            <a:r>
              <a:rPr lang="pt-BR" sz="2800" dirty="0"/>
              <a:t>curtas com muitas conexões (instalações prediais)</a:t>
            </a:r>
          </a:p>
          <a:p>
            <a:pPr lvl="1">
              <a:lnSpc>
                <a:spcPct val="150000"/>
              </a:lnSpc>
            </a:pPr>
            <a:r>
              <a:rPr lang="pt-BR" sz="2800" dirty="0" smtClean="0"/>
              <a:t>Cabeçal </a:t>
            </a:r>
            <a:r>
              <a:rPr lang="pt-BR" sz="2800" dirty="0"/>
              <a:t>de controle (irrigação localizada)</a:t>
            </a:r>
            <a:endParaRPr lang="pt-BR" sz="2800" dirty="0" smtClean="0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4294967295"/>
          </p:nvPr>
        </p:nvSpPr>
        <p:spPr>
          <a:xfrm>
            <a:off x="0" y="6492875"/>
            <a:ext cx="4727848" cy="365125"/>
          </a:xfrm>
          <a:prstGeom prst="rect">
            <a:avLst/>
          </a:prstGeom>
        </p:spPr>
        <p:txBody>
          <a:bodyPr/>
          <a:lstStyle>
            <a:lvl1pPr>
              <a:defRPr i="1" baseline="0">
                <a:solidFill>
                  <a:srgbClr val="C00000"/>
                </a:solidFill>
              </a:defRPr>
            </a:lvl1pPr>
          </a:lstStyle>
          <a:p>
            <a:r>
              <a:rPr lang="pt-BR" sz="1600" dirty="0"/>
              <a:t>Prof. Fernando Campos Mendonça – ESALQ/USP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501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141"/>
    </mc:Choice>
    <mc:Fallback xmlns="">
      <p:transition spd="slow" advTm="1231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  <p:extLst mod="1">
    <p:ext uri="{3A86A75C-4F4B-4683-9AE1-C65F6400EC91}">
      <p14:laserTraceLst xmlns:p14="http://schemas.microsoft.com/office/powerpoint/2010/main">
        <p14:tracePtLst>
          <p14:tracePt t="13164" x="608013" y="4991100"/>
          <p14:tracePt t="13404" x="625475" y="4965700"/>
          <p14:tracePt t="13413" x="625475" y="4956175"/>
          <p14:tracePt t="13420" x="660400" y="4902200"/>
          <p14:tracePt t="13428" x="731838" y="4786313"/>
          <p14:tracePt t="13442" x="822325" y="4598988"/>
          <p14:tracePt t="13458" x="1071563" y="4152900"/>
          <p14:tracePt t="13476" x="1339850" y="3697288"/>
          <p14:tracePt t="13492" x="1455738" y="3536950"/>
          <p14:tracePt t="13509" x="1517650" y="3438525"/>
          <p14:tracePt t="13525" x="1527175" y="3429000"/>
          <p14:tracePt t="13542" x="1536700" y="3429000"/>
          <p14:tracePt t="13724" x="1527175" y="3429000"/>
          <p14:tracePt t="13740" x="1509713" y="3402013"/>
          <p14:tracePt t="13748" x="1509713" y="3367088"/>
          <p14:tracePt t="13759" x="1509713" y="3313113"/>
          <p14:tracePt t="13776" x="1509713" y="3133725"/>
          <p14:tracePt t="13792" x="1490663" y="2938463"/>
          <p14:tracePt t="13809" x="1482725" y="2795588"/>
          <p14:tracePt t="13826" x="1465263" y="2652713"/>
          <p14:tracePt t="13843" x="1455738" y="2589213"/>
          <p14:tracePt t="13859" x="1428750" y="2571750"/>
          <p14:tracePt t="14060" x="1419225" y="2571750"/>
          <p14:tracePt t="14068" x="1393825" y="2571750"/>
          <p14:tracePt t="14077" x="1366838" y="2571750"/>
          <p14:tracePt t="14093" x="1322388" y="2571750"/>
          <p14:tracePt t="14110" x="1312863" y="2571750"/>
          <p14:tracePt t="14126" x="1295400" y="2571750"/>
          <p14:tracePt t="14143" x="1276350" y="2571750"/>
          <p14:tracePt t="14160" x="1268413" y="2571750"/>
          <p14:tracePt t="14764" x="1241425" y="2571750"/>
          <p14:tracePt t="14772" x="1231900" y="2571750"/>
          <p14:tracePt t="14781" x="1204913" y="2571750"/>
          <p14:tracePt t="14794" x="1187450" y="2571750"/>
          <p14:tracePt t="14836" x="1179513" y="2581275"/>
          <p14:tracePt t="14844" x="1169988" y="2589213"/>
          <p14:tracePt t="14852" x="1160463" y="2598738"/>
          <p14:tracePt t="14884" x="1160463" y="2608263"/>
          <p14:tracePt t="14892" x="1160463" y="2616200"/>
          <p14:tracePt t="14908" x="1160463" y="2633663"/>
          <p14:tracePt t="14916" x="1179513" y="2660650"/>
          <p14:tracePt t="14928" x="1187450" y="2679700"/>
          <p14:tracePt t="14945" x="1204913" y="2705100"/>
          <p14:tracePt t="14961" x="1214438" y="2724150"/>
          <p14:tracePt t="14978" x="1250950" y="2786063"/>
          <p14:tracePt t="14996" x="1339850" y="2847975"/>
          <p14:tracePt t="15012" x="1374775" y="2874963"/>
          <p14:tracePt t="15028" x="1401763" y="2894013"/>
          <p14:tracePt t="15045" x="1419225" y="2911475"/>
          <p14:tracePt t="15078" x="1419225" y="2919413"/>
          <p14:tracePt t="15152" x="1419225" y="2938463"/>
          <p14:tracePt t="15168" x="1419225" y="2955925"/>
          <p14:tracePt t="15184" x="1419225" y="2973388"/>
          <p14:tracePt t="15192" x="1419225" y="2982913"/>
          <p14:tracePt t="15216" x="1419225" y="2990850"/>
          <p14:tracePt t="15224" x="1419225" y="3000375"/>
          <p14:tracePt t="15297" x="1419225" y="3009900"/>
          <p14:tracePt t="15304" x="1419225" y="3017838"/>
          <p14:tracePt t="15313" x="1419225" y="3036888"/>
          <p14:tracePt t="15329" x="1419225" y="3054350"/>
          <p14:tracePt t="15345" x="1419225" y="3062288"/>
          <p14:tracePt t="15362" x="1419225" y="3098800"/>
          <p14:tracePt t="15379" x="1411288" y="3098800"/>
          <p14:tracePt t="15395" x="1411288" y="3108325"/>
          <p14:tracePt t="15412" x="1401763" y="3133725"/>
          <p14:tracePt t="15429" x="1393825" y="3143250"/>
          <p14:tracePt t="15536" x="1384300" y="3143250"/>
          <p14:tracePt t="15552" x="1374775" y="3143250"/>
          <p14:tracePt t="15568" x="1366838" y="3143250"/>
          <p14:tracePt t="15584" x="1357313" y="3143250"/>
          <p14:tracePt t="15632" x="1347788" y="3143250"/>
          <p14:tracePt t="15648" x="1330325" y="3143250"/>
          <p14:tracePt t="15656" x="1322388" y="3143250"/>
          <p14:tracePt t="15665" x="1312863" y="3143250"/>
          <p14:tracePt t="15680" x="1285875" y="3143250"/>
          <p14:tracePt t="15696" x="1276350" y="3116263"/>
          <p14:tracePt t="15713" x="1276350" y="3027363"/>
          <p14:tracePt t="15729" x="1276350" y="2982913"/>
          <p14:tracePt t="15746" x="1268413" y="2946400"/>
          <p14:tracePt t="15763" x="1258888" y="2938463"/>
          <p14:tracePt t="15780" x="1250950" y="2938463"/>
          <p14:tracePt t="15840" x="1241425" y="2938463"/>
          <p14:tracePt t="16161" x="1241425" y="2919413"/>
          <p14:tracePt t="16176" x="1241425" y="2911475"/>
          <p14:tracePt t="16184" x="1241425" y="2894013"/>
          <p14:tracePt t="16208" x="1241425" y="2874963"/>
          <p14:tracePt t="16217" x="1241425" y="2857500"/>
          <p14:tracePt t="16230" x="1241425" y="2840038"/>
          <p14:tracePt t="16248" x="1241425" y="2803525"/>
          <p14:tracePt t="16264" x="1241425" y="2759075"/>
          <p14:tracePt t="16281" x="1223963" y="2724150"/>
          <p14:tracePt t="16297" x="1214438" y="2687638"/>
          <p14:tracePt t="16314" x="1214438" y="2652713"/>
          <p14:tracePt t="16331" x="1196975" y="2625725"/>
          <p14:tracePt t="16348" x="1196975" y="2589213"/>
          <p14:tracePt t="16364" x="1179513" y="2571750"/>
          <p14:tracePt t="16448" x="1169988" y="2554288"/>
          <p14:tracePt t="16456" x="1169988" y="2544763"/>
          <p14:tracePt t="16672" x="1152525" y="2536825"/>
          <p14:tracePt t="16688" x="1143000" y="2527300"/>
          <p14:tracePt t="16720" x="1143000" y="2517775"/>
          <p14:tracePt t="16736" x="1143000" y="2509838"/>
          <p14:tracePt t="16752" x="1143000" y="2482850"/>
          <p14:tracePt t="16760" x="1143000" y="2473325"/>
          <p14:tracePt t="16768" x="1143000" y="2438400"/>
          <p14:tracePt t="16781" x="1143000" y="2428875"/>
          <p14:tracePt t="16798" x="1143000" y="2401888"/>
          <p14:tracePt t="16815" x="1143000" y="2384425"/>
          <p14:tracePt t="16880" x="1133475" y="2374900"/>
          <p14:tracePt t="16920" x="1125538" y="2374900"/>
          <p14:tracePt t="16928" x="1116013" y="2374900"/>
          <p14:tracePt t="16992" x="1098550" y="2374900"/>
          <p14:tracePt t="17000" x="1081088" y="2384425"/>
          <p14:tracePt t="17008" x="1081088" y="2393950"/>
          <p14:tracePt t="17017" x="1062038" y="2401888"/>
          <p14:tracePt t="17032" x="1054100" y="2411413"/>
          <p14:tracePt t="17049" x="1017588" y="2419350"/>
          <p14:tracePt t="17065" x="982663" y="2438400"/>
          <p14:tracePt t="17082" x="973138" y="2455863"/>
          <p14:tracePt t="17216" x="965200" y="2455863"/>
          <p14:tracePt t="17393" x="973138" y="2455863"/>
          <p14:tracePt t="17400" x="973138" y="2446338"/>
          <p14:tracePt t="17408" x="982663" y="2438400"/>
          <p14:tracePt t="17417" x="1000125" y="2428875"/>
          <p14:tracePt t="17433" x="1009650" y="2419350"/>
          <p14:tracePt t="17449" x="1044575" y="2393950"/>
          <p14:tracePt t="17466" x="1054100" y="2374900"/>
          <p14:tracePt t="17552" x="1054100" y="2393950"/>
          <p14:tracePt t="17568" x="1054100" y="2401888"/>
          <p14:tracePt t="17585" x="1054100" y="2411413"/>
          <p14:tracePt t="17616" x="1054100" y="2428875"/>
          <p14:tracePt t="17633" x="1062038" y="2438400"/>
          <p14:tracePt t="17776" x="1062038" y="2455863"/>
          <p14:tracePt t="17784" x="1062038" y="2465388"/>
          <p14:tracePt t="18056" x="1062038" y="2473325"/>
          <p14:tracePt t="18548" x="1054100" y="2482850"/>
          <p14:tracePt t="18557" x="1054100" y="2490788"/>
          <p14:tracePt t="18568" x="1044575" y="2490788"/>
          <p14:tracePt t="18584" x="1027113" y="2500313"/>
          <p14:tracePt t="18660" x="1009650" y="2509838"/>
          <p14:tracePt t="18709" x="1000125" y="2509838"/>
          <p14:tracePt t="18716" x="990600" y="2509838"/>
          <p14:tracePt t="18836" x="982663" y="2509838"/>
          <p14:tracePt t="18884" x="973138" y="2509838"/>
          <p14:tracePt t="18900" x="965200" y="2509838"/>
          <p14:tracePt t="19140" x="965200" y="2500313"/>
          <p14:tracePt t="32164" x="965200" y="2490788"/>
          <p14:tracePt t="32197" x="965200" y="2500313"/>
          <p14:tracePt t="32244" x="965200" y="2517775"/>
          <p14:tracePt t="32252" x="965200" y="2527300"/>
          <p14:tracePt t="36260" x="965200" y="2536825"/>
          <p14:tracePt t="36276" x="946150" y="2536825"/>
          <p14:tracePt t="36340" x="946150" y="2544763"/>
          <p14:tracePt t="36348" x="928688" y="2562225"/>
          <p14:tracePt t="36356" x="928688" y="2571750"/>
          <p14:tracePt t="36367" x="919163" y="2571750"/>
          <p14:tracePt t="36388" x="919163" y="2581275"/>
          <p14:tracePt t="36452" x="919163" y="2589213"/>
          <p14:tracePt t="36460" x="919163" y="2598738"/>
          <p14:tracePt t="36548" x="911225" y="2598738"/>
          <p14:tracePt t="36556" x="901700" y="2608263"/>
          <p14:tracePt t="36597" x="893763" y="2608263"/>
          <p14:tracePt t="36612" x="884238" y="2608263"/>
          <p14:tracePt t="37584" x="874713" y="2608263"/>
          <p14:tracePt t="40732" x="874713" y="2625725"/>
          <p14:tracePt t="40741" x="866775" y="2625725"/>
          <p14:tracePt t="40764" x="857250" y="2633663"/>
          <p14:tracePt t="40772" x="847725" y="2652713"/>
          <p14:tracePt t="40780" x="830263" y="2670175"/>
          <p14:tracePt t="40791" x="830263" y="2679700"/>
          <p14:tracePt t="40808" x="822325" y="2697163"/>
          <p14:tracePt t="40824" x="822325" y="2724150"/>
          <p14:tracePt t="40841" x="822325" y="2732088"/>
          <p14:tracePt t="40858" x="812800" y="2732088"/>
          <p14:tracePt t="40875" x="785813" y="2776538"/>
          <p14:tracePt t="40892" x="758825" y="2803525"/>
          <p14:tracePt t="40908" x="741363" y="2840038"/>
          <p14:tracePt t="40925" x="731838" y="2847975"/>
          <p14:tracePt t="40941" x="723900" y="2874963"/>
          <p14:tracePt t="40958" x="714375" y="2884488"/>
          <p14:tracePt t="40975" x="696913" y="2911475"/>
          <p14:tracePt t="40992" x="687388" y="2919413"/>
          <p14:tracePt t="41009" x="669925" y="2928938"/>
          <p14:tracePt t="41025" x="669925" y="2938463"/>
          <p14:tracePt t="41041" x="660400" y="2938463"/>
          <p14:tracePt t="41680" x="660400" y="2955925"/>
          <p14:tracePt t="41696" x="679450" y="2955925"/>
          <p14:tracePt t="41704" x="704850" y="2955925"/>
          <p14:tracePt t="41712" x="803275" y="2928938"/>
          <p14:tracePt t="41726" x="901700" y="2894013"/>
          <p14:tracePt t="41743" x="1179513" y="2803525"/>
          <p14:tracePt t="41759" x="1758950" y="2643188"/>
          <p14:tracePt t="41776" x="2133600" y="2571750"/>
          <p14:tracePt t="41793" x="2401888" y="2509838"/>
          <p14:tracePt t="41809" x="2768600" y="2411413"/>
          <p14:tracePt t="41826" x="3259138" y="2286000"/>
          <p14:tracePt t="41843" x="3616325" y="2232025"/>
          <p14:tracePt t="41860" x="3867150" y="2214563"/>
          <p14:tracePt t="41876" x="4044950" y="2214563"/>
          <p14:tracePt t="41893" x="4098925" y="2214563"/>
          <p14:tracePt t="41952" x="4116388" y="2214563"/>
          <p14:tracePt t="41960" x="4133850" y="2197100"/>
          <p14:tracePt t="41968" x="4160838" y="2197100"/>
          <p14:tracePt t="41984" x="4170363" y="2197100"/>
          <p14:tracePt t="41993" x="4187825" y="2197100"/>
          <p14:tracePt t="42010" x="4232275" y="2197100"/>
          <p14:tracePt t="42026" x="4276725" y="2224088"/>
          <p14:tracePt t="42043" x="4357688" y="2251075"/>
          <p14:tracePt t="42060" x="4438650" y="2295525"/>
          <p14:tracePt t="42077" x="4518025" y="2357438"/>
          <p14:tracePt t="42093" x="4589463" y="2411413"/>
          <p14:tracePt t="42110" x="4679950" y="2482850"/>
          <p14:tracePt t="42128" x="4732338" y="2562225"/>
          <p14:tracePt t="42144" x="4786313" y="2625725"/>
          <p14:tracePt t="42161" x="4822825" y="2660650"/>
          <p14:tracePt t="42177" x="4857750" y="2687638"/>
          <p14:tracePt t="42194" x="4884738" y="2714625"/>
          <p14:tracePt t="42210" x="4911725" y="2741613"/>
          <p14:tracePt t="42227" x="4946650" y="2768600"/>
          <p14:tracePt t="42244" x="4973638" y="2795588"/>
          <p14:tracePt t="42260" x="5018088" y="2813050"/>
          <p14:tracePt t="42277" x="5062538" y="2830513"/>
          <p14:tracePt t="42294" x="5116513" y="2847975"/>
          <p14:tracePt t="42311" x="5197475" y="2847975"/>
          <p14:tracePt t="42328" x="5295900" y="2847975"/>
          <p14:tracePt t="42344" x="5375275" y="2847975"/>
          <p14:tracePt t="42361" x="5446713" y="2847975"/>
          <p14:tracePt t="42377" x="5537200" y="2847975"/>
          <p14:tracePt t="42394" x="5581650" y="2847975"/>
          <p14:tracePt t="42411" x="5599113" y="2847975"/>
          <p14:tracePt t="42464" x="5608638" y="2857500"/>
          <p14:tracePt t="42472" x="5616575" y="2857500"/>
          <p14:tracePt t="42480" x="5626100" y="2857500"/>
          <p14:tracePt t="42494" x="5634038" y="2867025"/>
          <p14:tracePt t="42736" x="5643563" y="2874963"/>
          <p14:tracePt t="42784" x="5634038" y="2874963"/>
          <p14:tracePt t="42800" x="5599113" y="2884488"/>
          <p14:tracePt t="42880" x="5589588" y="2894013"/>
          <p14:tracePt t="43048" x="5599113" y="2894013"/>
          <p14:tracePt t="43056" x="5608638" y="2894013"/>
          <p14:tracePt t="43064" x="5634038" y="2911475"/>
          <p14:tracePt t="43079" x="5661025" y="2911475"/>
          <p14:tracePt t="43095" x="5680075" y="2919413"/>
          <p14:tracePt t="43112" x="5705475" y="2938463"/>
          <p14:tracePt t="43248" x="5715000" y="2938463"/>
          <p14:tracePt t="43344" x="5732463" y="2938463"/>
          <p14:tracePt t="43856" x="5732463" y="2928938"/>
          <p14:tracePt t="43896" x="5724525" y="2928938"/>
          <p14:tracePt t="43928" x="5715000" y="2928938"/>
          <p14:tracePt t="44444" x="5688013" y="2928938"/>
          <p14:tracePt t="44452" x="5680075" y="2928938"/>
          <p14:tracePt t="44464" x="5670550" y="2928938"/>
          <p14:tracePt t="44481" x="5562600" y="2973388"/>
          <p14:tracePt t="44498" x="5367338" y="3054350"/>
          <p14:tracePt t="44515" x="5126038" y="3125788"/>
          <p14:tracePt t="44517" x="4991100" y="3143250"/>
          <p14:tracePt t="44531" x="4714875" y="3187700"/>
          <p14:tracePt t="44548" x="4456113" y="3197225"/>
          <p14:tracePt t="44565" x="4205288" y="3197225"/>
          <p14:tracePt t="44581" x="3965575" y="3197225"/>
          <p14:tracePt t="44598" x="3732213" y="3152775"/>
          <p14:tracePt t="44614" x="3446463" y="3133725"/>
          <p14:tracePt t="44631" x="3116263" y="3108325"/>
          <p14:tracePt t="44648" x="2751138" y="3108325"/>
          <p14:tracePt t="44665" x="2339975" y="3108325"/>
          <p14:tracePt t="44681" x="1973263" y="3108325"/>
          <p14:tracePt t="44698" x="1670050" y="3108325"/>
          <p14:tracePt t="44715" x="1411288" y="3108325"/>
          <p14:tracePt t="44732" x="1089025" y="3108325"/>
          <p14:tracePt t="44748" x="955675" y="3108325"/>
          <p14:tracePt t="44765" x="901700" y="3108325"/>
          <p14:tracePt t="44781" x="866775" y="3108325"/>
          <p14:tracePt t="44798" x="857250" y="3108325"/>
          <p14:tracePt t="44876" x="857250" y="3098800"/>
          <p14:tracePt t="44884" x="857250" y="3081338"/>
          <p14:tracePt t="44892" x="847725" y="3071813"/>
          <p14:tracePt t="44916" x="830263" y="3054350"/>
          <p14:tracePt t="44924" x="803275" y="3036888"/>
          <p14:tracePt t="44932" x="795338" y="3027363"/>
          <p14:tracePt t="44949" x="741363" y="3000375"/>
          <p14:tracePt t="44965" x="714375" y="2982913"/>
          <p14:tracePt t="44982" x="696913" y="2965450"/>
          <p14:tracePt t="44999" x="679450" y="2955925"/>
          <p14:tracePt t="45015" x="652463" y="2938463"/>
          <p14:tracePt t="45172" x="669925" y="2938463"/>
          <p14:tracePt t="45180" x="687388" y="2938463"/>
          <p14:tracePt t="45188" x="704850" y="2938463"/>
          <p14:tracePt t="45204" x="714375" y="2938463"/>
          <p14:tracePt t="45216" x="741363" y="2938463"/>
          <p14:tracePt t="45232" x="758825" y="2938463"/>
          <p14:tracePt t="45249" x="776288" y="2919413"/>
          <p14:tracePt t="45266" x="785813" y="2919413"/>
          <p14:tracePt t="45283" x="785813" y="2901950"/>
          <p14:tracePt t="45600" x="785813" y="2894013"/>
          <p14:tracePt t="45750" x="776288" y="2894013"/>
          <p14:tracePt t="45767" x="768350" y="2894013"/>
          <p14:tracePt t="45796" x="758825" y="2894013"/>
          <p14:tracePt t="45804" x="750888" y="2894013"/>
          <p14:tracePt t="45817" x="741363" y="2901950"/>
          <p14:tracePt t="45833" x="741363" y="2928938"/>
          <p14:tracePt t="45850" x="741363" y="2965450"/>
          <p14:tracePt t="45867" x="741363" y="3054350"/>
          <p14:tracePt t="45884" x="741363" y="3108325"/>
          <p14:tracePt t="45900" x="741363" y="3170238"/>
          <p14:tracePt t="45917" x="741363" y="3214688"/>
          <p14:tracePt t="45933" x="750888" y="3251200"/>
          <p14:tracePt t="45950" x="750888" y="3286125"/>
          <p14:tracePt t="45967" x="758825" y="3303588"/>
          <p14:tracePt t="46004" x="758825" y="3322638"/>
          <p14:tracePt t="46020" x="758825" y="3330575"/>
          <p14:tracePt t="46212" x="758825" y="3340100"/>
          <p14:tracePt t="46220" x="758825" y="3348038"/>
          <p14:tracePt t="46244" x="758825" y="3357563"/>
          <p14:tracePt t="46260" x="768350" y="3375025"/>
          <p14:tracePt t="46268" x="768350" y="3384550"/>
          <p14:tracePt t="46276" x="768350" y="3394075"/>
          <p14:tracePt t="46284" x="776288" y="3402013"/>
          <p14:tracePt t="46301" x="785813" y="3438525"/>
          <p14:tracePt t="46318" x="803275" y="3465513"/>
          <p14:tracePt t="46334" x="812800" y="3490913"/>
          <p14:tracePt t="46351" x="830263" y="3509963"/>
          <p14:tracePt t="47336" x="822325" y="3517900"/>
          <p14:tracePt t="47352" x="822325" y="3527425"/>
          <p14:tracePt t="47360" x="822325" y="3536950"/>
          <p14:tracePt t="47369" x="812800" y="3554413"/>
          <p14:tracePt t="47386" x="803275" y="3589338"/>
          <p14:tracePt t="47403" x="803275" y="3616325"/>
          <p14:tracePt t="47419" x="803275" y="3660775"/>
          <p14:tracePt t="47436" x="803275" y="3687763"/>
          <p14:tracePt t="47453" x="803275" y="3724275"/>
          <p14:tracePt t="47470" x="803275" y="3768725"/>
          <p14:tracePt t="47486" x="803275" y="3786188"/>
          <p14:tracePt t="47503" x="803275" y="3830638"/>
          <p14:tracePt t="47520" x="803275" y="3875088"/>
          <p14:tracePt t="47537" x="803275" y="3902075"/>
          <p14:tracePt t="47553" x="812800" y="3938588"/>
          <p14:tracePt t="47570" x="822325" y="3983038"/>
          <p14:tracePt t="47586" x="847725" y="4017963"/>
          <p14:tracePt t="47603" x="847725" y="4044950"/>
          <p14:tracePt t="47620" x="866775" y="4062413"/>
          <p14:tracePt t="47637" x="866775" y="4081463"/>
          <p14:tracePt t="47653" x="884238" y="4116388"/>
          <p14:tracePt t="47670" x="901700" y="4152900"/>
          <p14:tracePt t="47687" x="901700" y="4170363"/>
          <p14:tracePt t="47703" x="901700" y="4179888"/>
          <p14:tracePt t="47832" x="911225" y="4187825"/>
          <p14:tracePt t="47840" x="919163" y="4205288"/>
          <p14:tracePt t="47912" x="928688" y="4205288"/>
          <p14:tracePt t="47928" x="955675" y="4214813"/>
          <p14:tracePt t="47944" x="965200" y="4214813"/>
          <p14:tracePt t="47952" x="982663" y="4214813"/>
          <p14:tracePt t="47960" x="990600" y="4214813"/>
          <p14:tracePt t="47970" x="1000125" y="4214813"/>
          <p14:tracePt t="47987" x="1009650" y="4214813"/>
          <p14:tracePt t="48008" x="1017588" y="4214813"/>
          <p14:tracePt t="48020" x="1036638" y="4214813"/>
          <p14:tracePt t="48037" x="1062038" y="4214813"/>
          <p14:tracePt t="48054" x="1081088" y="4205288"/>
          <p14:tracePt t="48057" x="1089025" y="4205288"/>
          <p14:tracePt t="48071" x="1098550" y="4205288"/>
          <p14:tracePt t="48232" x="1098550" y="4197350"/>
          <p14:tracePt t="48264" x="1081088" y="4187825"/>
          <p14:tracePt t="48273" x="1081088" y="4179888"/>
          <p14:tracePt t="48280" x="1071563" y="4179888"/>
          <p14:tracePt t="48288" x="1062038" y="4179888"/>
          <p14:tracePt t="48305" x="1054100" y="4179888"/>
          <p14:tracePt t="48328" x="1027113" y="4160838"/>
          <p14:tracePt t="48338" x="1017588" y="4160838"/>
          <p14:tracePt t="49024" x="1027113" y="4160838"/>
          <p14:tracePt t="49032" x="1036638" y="4160838"/>
          <p14:tracePt t="49048" x="1044575" y="4160838"/>
          <p14:tracePt t="49056" x="1054100" y="4160838"/>
          <p14:tracePt t="49080" x="1062038" y="4160838"/>
          <p14:tracePt t="49304" x="1081088" y="4160838"/>
          <p14:tracePt t="49312" x="1089025" y="4160838"/>
          <p14:tracePt t="49323" x="1108075" y="4160838"/>
          <p14:tracePt t="49340" x="1160463" y="4160838"/>
          <p14:tracePt t="49356" x="1223963" y="4160838"/>
          <p14:tracePt t="49373" x="1258888" y="4160838"/>
          <p14:tracePt t="49390" x="1268413" y="4143375"/>
          <p14:tracePt t="49406" x="1268413" y="4133850"/>
          <p14:tracePt t="49423" x="1231900" y="4116388"/>
          <p14:tracePt t="49440" x="1196975" y="4116388"/>
          <p14:tracePt t="49457" x="1179513" y="4116388"/>
          <p14:tracePt t="50084" x="1214438" y="4116388"/>
          <p14:tracePt t="50092" x="1250950" y="4116388"/>
          <p14:tracePt t="50100" x="1295400" y="4098925"/>
          <p14:tracePt t="50108" x="1339850" y="4071938"/>
          <p14:tracePt t="50124" x="1339850" y="4062413"/>
          <p14:tracePt t="50148" x="1339850" y="4054475"/>
          <p14:tracePt t="50164" x="1330325" y="4037013"/>
          <p14:tracePt t="50174" x="1330325" y="4027488"/>
          <p14:tracePt t="50191" x="1322388" y="4027488"/>
          <p14:tracePt t="50460" x="1312863" y="4027488"/>
          <p14:tracePt t="50468" x="1303338" y="4027488"/>
          <p14:tracePt t="50636" x="1285875" y="4027488"/>
          <p14:tracePt t="50652" x="1276350" y="4027488"/>
          <p14:tracePt t="50660" x="1268413" y="4027488"/>
          <p14:tracePt t="50668" x="1250950" y="4027488"/>
          <p14:tracePt t="50676" x="1241425" y="4027488"/>
          <p14:tracePt t="50692" x="1231900" y="4037013"/>
          <p14:tracePt t="50709" x="1214438" y="4044950"/>
          <p14:tracePt t="50726" x="1204913" y="4054475"/>
          <p14:tracePt t="51884" x="1204913" y="4044950"/>
          <p14:tracePt t="51924" x="1214438" y="4044950"/>
          <p14:tracePt t="52164" x="1231900" y="4044950"/>
          <p14:tracePt t="52340" x="1241425" y="4037013"/>
          <p14:tracePt t="52548" x="1258888" y="4037013"/>
          <p14:tracePt t="52564" x="1268413" y="4027488"/>
          <p14:tracePt t="53169" x="1268413" y="4017963"/>
          <p14:tracePt t="53192" x="1268413" y="4027488"/>
          <p14:tracePt t="53200" x="1268413" y="4044950"/>
          <p14:tracePt t="53208" x="1268413" y="4054475"/>
          <p14:tracePt t="53216" x="1276350" y="4062413"/>
          <p14:tracePt t="53230" x="1285875" y="4081463"/>
          <p14:tracePt t="53247" x="1330325" y="4133850"/>
          <p14:tracePt t="53263" x="1384300" y="4214813"/>
          <p14:tracePt t="53280" x="1428750" y="4268788"/>
          <p14:tracePt t="53297" x="1509713" y="4322763"/>
          <p14:tracePt t="53313" x="1554163" y="4357688"/>
          <p14:tracePt t="53330" x="1633538" y="4402138"/>
          <p14:tracePt t="53347" x="1697038" y="4438650"/>
          <p14:tracePt t="53363" x="1751013" y="4446588"/>
          <p14:tracePt t="53380" x="1866900" y="4483100"/>
          <p14:tracePt t="53397" x="2036763" y="4518025"/>
          <p14:tracePt t="53414" x="2251075" y="4554538"/>
          <p14:tracePt t="53430" x="2455863" y="4572000"/>
          <p14:tracePt t="53447" x="2598738" y="4598988"/>
          <p14:tracePt t="53464" x="2625725" y="4598988"/>
          <p14:tracePt t="53480" x="2652713" y="4616450"/>
          <p14:tracePt t="53497" x="2687638" y="4633913"/>
          <p14:tracePt t="53514" x="2705100" y="4633913"/>
          <p14:tracePt t="53530" x="2751138" y="4652963"/>
          <p14:tracePt t="53547" x="2759075" y="4670425"/>
          <p14:tracePt t="53564" x="2776538" y="4670425"/>
          <p14:tracePt t="53600" x="2786063" y="4670425"/>
          <p14:tracePt t="53624" x="2786063" y="4652963"/>
          <p14:tracePt t="53632" x="2786063" y="4643438"/>
          <p14:tracePt t="53648" x="2776538" y="4608513"/>
          <p14:tracePt t="53664" x="2776538" y="4598988"/>
          <p14:tracePt t="53681" x="2768600" y="4581525"/>
          <p14:tracePt t="53712" x="2751138" y="4572000"/>
          <p14:tracePt t="53720" x="2724150" y="4572000"/>
          <p14:tracePt t="53731" x="2714625" y="4572000"/>
          <p14:tracePt t="53747" x="2679700" y="4554538"/>
          <p14:tracePt t="53764" x="2625725" y="4545013"/>
          <p14:tracePt t="53781" x="2608263" y="4545013"/>
          <p14:tracePt t="53798" x="2581275" y="4545013"/>
          <p14:tracePt t="53815" x="2562225" y="4537075"/>
          <p14:tracePt t="53831" x="2536825" y="4537075"/>
          <p14:tracePt t="53848" x="2500313" y="4537075"/>
          <p14:tracePt t="53865" x="2482850" y="4537075"/>
          <p14:tracePt t="53881" x="2473325" y="4537075"/>
          <p14:tracePt t="53898" x="2465388" y="4537075"/>
          <p14:tracePt t="53984" x="2465388" y="4518025"/>
          <p14:tracePt t="53992" x="2473325" y="4500563"/>
          <p14:tracePt t="54000" x="2490788" y="4491038"/>
          <p14:tracePt t="54015" x="2517775" y="4491038"/>
          <p14:tracePt t="54031" x="2697163" y="4367213"/>
          <p14:tracePt t="54048" x="2867025" y="4286250"/>
          <p14:tracePt t="54065" x="3071813" y="4179888"/>
          <p14:tracePt t="54081" x="3375025" y="4054475"/>
          <p14:tracePt t="54098" x="3633788" y="3990975"/>
          <p14:tracePt t="54115" x="3822700" y="3956050"/>
          <p14:tracePt t="54132" x="3867150" y="3956050"/>
          <p14:tracePt t="54148" x="3884613" y="3956050"/>
          <p14:tracePt t="54165" x="3919538" y="3956050"/>
          <p14:tracePt t="54182" x="3929063" y="3956050"/>
          <p14:tracePt t="54198" x="3956050" y="3973513"/>
          <p14:tracePt t="54215" x="4027488" y="3983038"/>
          <p14:tracePt t="54232" x="4044950" y="3990975"/>
          <p14:tracePt t="54248" x="4081463" y="3990975"/>
          <p14:tracePt t="54265" x="4116388" y="3990975"/>
          <p14:tracePt t="54282" x="4179888" y="3990975"/>
          <p14:tracePt t="54299" x="4232275" y="4000500"/>
          <p14:tracePt t="54315" x="4322763" y="4000500"/>
          <p14:tracePt t="54332" x="4394200" y="4000500"/>
          <p14:tracePt t="54349" x="4483100" y="4000500"/>
          <p14:tracePt t="54365" x="4562475" y="4000500"/>
          <p14:tracePt t="54382" x="4679950" y="4000500"/>
          <p14:tracePt t="54399" x="4894263" y="4000500"/>
          <p14:tracePt t="54416" x="5000625" y="4000500"/>
          <p14:tracePt t="54432" x="5116513" y="4010025"/>
          <p14:tracePt t="54449" x="5214938" y="4037013"/>
          <p14:tracePt t="54465" x="5295900" y="4054475"/>
          <p14:tracePt t="54482" x="5357813" y="4062413"/>
          <p14:tracePt t="54499" x="5402263" y="4089400"/>
          <p14:tracePt t="54516" x="5429250" y="4089400"/>
          <p14:tracePt t="54532" x="5446713" y="4089400"/>
          <p14:tracePt t="54549" x="5456238" y="4089400"/>
          <p14:tracePt t="54566" x="5456238" y="4098925"/>
          <p14:tracePt t="54608" x="5473700" y="4108450"/>
          <p14:tracePt t="54616" x="5473700" y="4116388"/>
          <p14:tracePt t="54632" x="5483225" y="4116388"/>
          <p14:tracePt t="54752" x="5483225" y="4125913"/>
          <p14:tracePt t="54816" x="5465763" y="4125913"/>
          <p14:tracePt t="54824" x="5456238" y="4125913"/>
          <p14:tracePt t="54833" x="5446713" y="4125913"/>
          <p14:tracePt t="54849" x="5429250" y="4125913"/>
          <p14:tracePt t="54866" x="5419725" y="4125913"/>
          <p14:tracePt t="55072" x="5411788" y="4125913"/>
          <p14:tracePt t="55312" x="5402263" y="4108450"/>
          <p14:tracePt t="55320" x="5394325" y="4108450"/>
          <p14:tracePt t="55328" x="5394325" y="4089400"/>
          <p14:tracePt t="55336" x="5394325" y="4081463"/>
          <p14:tracePt t="55351" x="5384800" y="4081463"/>
          <p14:tracePt t="56852" x="5384800" y="4071938"/>
          <p14:tracePt t="56997" x="5375275" y="4071938"/>
          <p14:tracePt t="57004" x="5348288" y="4081463"/>
          <p14:tracePt t="57012" x="5322888" y="4089400"/>
          <p14:tracePt t="57020" x="5295900" y="4098925"/>
          <p14:tracePt t="57037" x="5214938" y="4125913"/>
          <p14:tracePt t="57053" x="5072063" y="4160838"/>
          <p14:tracePt t="57070" x="4902200" y="4179888"/>
          <p14:tracePt t="57087" x="4759325" y="4179888"/>
          <p14:tracePt t="57104" x="4633913" y="4179888"/>
          <p14:tracePt t="57120" x="4545013" y="4179888"/>
          <p14:tracePt t="57137" x="4465638" y="4179888"/>
          <p14:tracePt t="57154" x="4348163" y="4179888"/>
          <p14:tracePt t="57171" x="4160838" y="4179888"/>
          <p14:tracePt t="57187" x="3768725" y="4179888"/>
          <p14:tracePt t="57204" x="3419475" y="4179888"/>
          <p14:tracePt t="57220" x="3081338" y="4179888"/>
          <p14:tracePt t="57237" x="2803525" y="4179888"/>
          <p14:tracePt t="57254" x="2554288" y="4179888"/>
          <p14:tracePt t="57271" x="2339975" y="4179888"/>
          <p14:tracePt t="57287" x="2143125" y="4179888"/>
          <p14:tracePt t="57304" x="1982788" y="4179888"/>
          <p14:tracePt t="57321" x="1866900" y="4179888"/>
          <p14:tracePt t="57337" x="1758950" y="4179888"/>
          <p14:tracePt t="57354" x="1670050" y="4179888"/>
          <p14:tracePt t="57371" x="1571625" y="4179888"/>
          <p14:tracePt t="57388" x="1536700" y="4170363"/>
          <p14:tracePt t="57405" x="1490663" y="4170363"/>
          <p14:tracePt t="57421" x="1455738" y="4160838"/>
          <p14:tracePt t="57438" x="1428750" y="4143375"/>
          <p14:tracePt t="57454" x="1393825" y="4143375"/>
          <p14:tracePt t="57471" x="1357313" y="4143375"/>
          <p14:tracePt t="57488" x="1347788" y="4143375"/>
          <p14:tracePt t="57504" x="1330325" y="4143375"/>
          <p14:tracePt t="57521" x="1322388" y="4143375"/>
          <p14:tracePt t="57716" x="1312863" y="4143375"/>
          <p14:tracePt t="57732" x="1303338" y="4133850"/>
          <p14:tracePt t="57756" x="1295400" y="4133850"/>
          <p14:tracePt t="57764" x="1285875" y="4125913"/>
          <p14:tracePt t="57772" x="1276350" y="4108450"/>
          <p14:tracePt t="57788" x="1276350" y="4089400"/>
          <p14:tracePt t="57805" x="1276350" y="4081463"/>
          <p14:tracePt t="57821" x="1268413" y="4062413"/>
          <p14:tracePt t="57838" x="1258888" y="4054475"/>
          <p14:tracePt t="58036" x="1250950" y="4044950"/>
          <p14:tracePt t="58084" x="1241425" y="4037013"/>
          <p14:tracePt t="58092" x="1231900" y="4027488"/>
          <p14:tracePt t="64364" x="1231900" y="4010025"/>
          <p14:tracePt t="64756" x="1223963" y="4010025"/>
          <p14:tracePt t="64788" x="1223963" y="4017963"/>
          <p14:tracePt t="64796" x="1241425" y="4017963"/>
          <p14:tracePt t="64804" x="1285875" y="4010025"/>
          <p14:tracePt t="64817" x="1312863" y="4000500"/>
          <p14:tracePt t="64834" x="1339850" y="3990975"/>
          <p14:tracePt t="64852" x="1347788" y="3990975"/>
          <p14:tracePt t="64868" x="1384300" y="4010025"/>
          <p14:tracePt t="64884" x="1419225" y="4054475"/>
          <p14:tracePt t="64901" x="1446213" y="4108450"/>
          <p14:tracePt t="64918" x="1500188" y="4143375"/>
          <p14:tracePt t="64934" x="1536700" y="4170363"/>
          <p14:tracePt t="64951" x="1598613" y="4170363"/>
          <p14:tracePt t="64968" x="1714500" y="4170363"/>
          <p14:tracePt t="64984" x="1830388" y="4133850"/>
          <p14:tracePt t="65001" x="1938338" y="4054475"/>
          <p14:tracePt t="65018" x="2027238" y="3867150"/>
          <p14:tracePt t="65035" x="2027238" y="3751263"/>
          <p14:tracePt t="65051" x="2027238" y="3741738"/>
          <p14:tracePt t="65468" x="2027238" y="3732213"/>
          <p14:tracePt t="65500" x="2036763" y="3732213"/>
          <p14:tracePt t="65516" x="2027238" y="3751263"/>
          <p14:tracePt t="65532" x="2017713" y="3759200"/>
          <p14:tracePt t="65540" x="1982788" y="3786188"/>
          <p14:tracePt t="65552" x="1973263" y="3813175"/>
          <p14:tracePt t="65569" x="1946275" y="3857625"/>
          <p14:tracePt t="65585" x="1919288" y="3894138"/>
          <p14:tracePt t="65602" x="1911350" y="3902075"/>
          <p14:tracePt t="65619" x="1911350" y="3919538"/>
          <p14:tracePt t="65652" x="1911350" y="3946525"/>
          <p14:tracePt t="65669" x="1911350" y="3965575"/>
          <p14:tracePt t="65702" x="1911350" y="4010025"/>
          <p14:tracePt t="65719" x="1911350" y="4027488"/>
          <p14:tracePt t="65736" x="1911350" y="4044950"/>
          <p14:tracePt t="65752" x="1911350" y="4071938"/>
          <p14:tracePt t="65786" x="1911350" y="4089400"/>
          <p14:tracePt t="66068" x="1911350" y="4071938"/>
          <p14:tracePt t="66076" x="1911350" y="4062413"/>
          <p14:tracePt t="66086" x="1911350" y="4054475"/>
          <p14:tracePt t="66260" x="1911350" y="4044950"/>
          <p14:tracePt t="66268" x="1919288" y="4044950"/>
          <p14:tracePt t="66276" x="1938338" y="4044950"/>
          <p14:tracePt t="66287" x="1946275" y="4044950"/>
          <p14:tracePt t="66303" x="2000250" y="4071938"/>
          <p14:tracePt t="66320" x="2062163" y="4116388"/>
          <p14:tracePt t="66337" x="2160588" y="4187825"/>
          <p14:tracePt t="66353" x="2232025" y="4197350"/>
          <p14:tracePt t="66356" x="2303463" y="4224338"/>
          <p14:tracePt t="66370" x="2374900" y="4241800"/>
          <p14:tracePt t="66387" x="2643188" y="4276725"/>
          <p14:tracePt t="66404" x="2813050" y="4295775"/>
          <p14:tracePt t="66420" x="3054350" y="4295775"/>
          <p14:tracePt t="66437" x="3295650" y="4295775"/>
          <p14:tracePt t="66454" x="3544888" y="4295775"/>
          <p14:tracePt t="66470" x="3795713" y="4295775"/>
          <p14:tracePt t="66487" x="4000500" y="4322763"/>
          <p14:tracePt t="66504" x="4116388" y="4340225"/>
          <p14:tracePt t="66520" x="4187825" y="4340225"/>
          <p14:tracePt t="66537" x="4232275" y="4367213"/>
          <p14:tracePt t="66554" x="4276725" y="4375150"/>
          <p14:tracePt t="66571" x="4394200" y="4394200"/>
          <p14:tracePt t="66587" x="4456113" y="4394200"/>
          <p14:tracePt t="66604" x="4616450" y="4394200"/>
          <p14:tracePt t="66621" x="4848225" y="4394200"/>
          <p14:tracePt t="66637" x="5037138" y="4394200"/>
          <p14:tracePt t="66654" x="5170488" y="4357688"/>
          <p14:tracePt t="66671" x="5259388" y="4322763"/>
          <p14:tracePt t="66687" x="5268913" y="4303713"/>
          <p14:tracePt t="66772" x="5276850" y="4303713"/>
          <p14:tracePt t="66788" x="5286375" y="4295775"/>
          <p14:tracePt t="66796" x="5295900" y="4295775"/>
          <p14:tracePt t="66804" x="5295900" y="4286250"/>
          <p14:tracePt t="66821" x="5330825" y="4251325"/>
          <p14:tracePt t="66838" x="5411788" y="4197350"/>
          <p14:tracePt t="66854" x="5465763" y="4152900"/>
          <p14:tracePt t="66871" x="5510213" y="4125913"/>
          <p14:tracePt t="66888" x="5518150" y="4125913"/>
          <p14:tracePt t="67280" x="5518150" y="4116388"/>
          <p14:tracePt t="67624" x="5510213" y="4116388"/>
          <p14:tracePt t="67640" x="5500688" y="4116388"/>
          <p14:tracePt t="67648" x="5483225" y="4116388"/>
          <p14:tracePt t="67656" x="5446713" y="4116388"/>
          <p14:tracePt t="67673" x="5438775" y="4116388"/>
          <p14:tracePt t="67689" x="5357813" y="4116388"/>
          <p14:tracePt t="67706" x="5303838" y="4116388"/>
          <p14:tracePt t="67722" x="5187950" y="4116388"/>
          <p14:tracePt t="67739" x="5000625" y="4125913"/>
          <p14:tracePt t="67756" x="4705350" y="4152900"/>
          <p14:tracePt t="67773" x="4205288" y="4179888"/>
          <p14:tracePt t="67789" x="3598863" y="4187825"/>
          <p14:tracePt t="67806" x="2965450" y="4187825"/>
          <p14:tracePt t="67823" x="2116138" y="4187825"/>
          <p14:tracePt t="67840" x="1625600" y="4187825"/>
          <p14:tracePt t="67856" x="1187450" y="4187825"/>
          <p14:tracePt t="67873" x="776288" y="4187825"/>
          <p14:tracePt t="67889" x="428625" y="4187825"/>
          <p14:tracePt t="67906" x="223838" y="4187825"/>
          <p14:tracePt t="67923" x="71438" y="4187825"/>
          <p14:tracePt t="67940" x="61913" y="4187825"/>
          <p14:tracePt t="67956" x="53975" y="4187825"/>
          <p14:tracePt t="68009" x="44450" y="4187825"/>
          <p14:tracePt t="68096" x="53975" y="4179888"/>
          <p14:tracePt t="68104" x="61913" y="4179888"/>
          <p14:tracePt t="68112" x="80963" y="4179888"/>
          <p14:tracePt t="68123" x="88900" y="4179888"/>
          <p14:tracePt t="68140" x="152400" y="4179888"/>
          <p14:tracePt t="68157" x="231775" y="4143375"/>
          <p14:tracePt t="68173" x="303213" y="4133850"/>
          <p14:tracePt t="68190" x="384175" y="4116388"/>
          <p14:tracePt t="68207" x="509588" y="4116388"/>
          <p14:tracePt t="68224" x="561975" y="4116388"/>
          <p14:tracePt t="68241" x="588963" y="4116388"/>
          <p14:tracePt t="68257" x="598488" y="4116388"/>
          <p14:tracePt t="68424" x="608013" y="4116388"/>
          <p14:tracePt t="68552" x="615950" y="4116388"/>
          <p14:tracePt t="68560" x="625475" y="4116388"/>
          <p14:tracePt t="68568" x="633413" y="4116388"/>
          <p14:tracePt t="68576" x="660400" y="4116388"/>
          <p14:tracePt t="68591" x="679450" y="4116388"/>
          <p14:tracePt t="68608" x="696913" y="4116388"/>
          <p14:tracePt t="68624" x="723900" y="4116388"/>
          <p14:tracePt t="68641" x="768350" y="4116388"/>
          <p14:tracePt t="68658" x="795338" y="4116388"/>
          <p14:tracePt t="68675" x="822325" y="4116388"/>
          <p14:tracePt t="68691" x="839788" y="4125913"/>
          <p14:tracePt t="68708" x="866775" y="4125913"/>
          <p14:tracePt t="68724" x="893763" y="4125913"/>
          <p14:tracePt t="68741" x="911225" y="4125913"/>
          <p14:tracePt t="68758" x="919163" y="4125913"/>
          <p14:tracePt t="69112" x="928688" y="4125913"/>
          <p14:tracePt t="69128" x="928688" y="4116388"/>
          <p14:tracePt t="69144" x="928688" y="4108450"/>
          <p14:tracePt t="69152" x="928688" y="4098925"/>
          <p14:tracePt t="69161" x="938213" y="4089400"/>
          <p14:tracePt t="69175" x="938213" y="4081463"/>
          <p14:tracePt t="73024" x="938213" y="4071938"/>
          <p14:tracePt t="73584" x="928688" y="4071938"/>
          <p14:tracePt t="73680" x="911225" y="4071938"/>
          <p14:tracePt t="73688" x="901700" y="4071938"/>
          <p14:tracePt t="73700" x="893763" y="4071938"/>
          <p14:tracePt t="73717" x="884238" y="4071938"/>
          <p14:tracePt t="73824" x="874713" y="4071938"/>
          <p14:tracePt t="78600" x="884238" y="4071938"/>
          <p14:tracePt t="78608" x="893763" y="4071938"/>
          <p14:tracePt t="78620" x="901700" y="4071938"/>
          <p14:tracePt t="78628" x="911225" y="4071938"/>
          <p14:tracePt t="78684" x="919163" y="4071938"/>
          <p14:tracePt t="78708" x="938213" y="4071938"/>
          <p14:tracePt t="78716" x="946150" y="4071938"/>
          <p14:tracePt t="78725" x="955675" y="4071938"/>
          <p14:tracePt t="78828" x="965200" y="4071938"/>
          <p14:tracePt t="78836" x="973138" y="4071938"/>
          <p14:tracePt t="79084" x="982663" y="4071938"/>
          <p14:tracePt t="79092" x="1000125" y="4071938"/>
          <p14:tracePt t="79100" x="1009650" y="4071938"/>
          <p14:tracePt t="79110" x="1036638" y="4071938"/>
          <p14:tracePt t="79126" x="1098550" y="4071938"/>
          <p14:tracePt t="79144" x="1187450" y="4071938"/>
          <p14:tracePt t="79161" x="1250950" y="4071938"/>
          <p14:tracePt t="79177" x="1322388" y="4071938"/>
          <p14:tracePt t="79193" x="1366838" y="4071938"/>
          <p14:tracePt t="79588" x="1393825" y="4071938"/>
          <p14:tracePt t="79596" x="1401763" y="4071938"/>
          <p14:tracePt t="79620" x="1419225" y="4071938"/>
          <p14:tracePt t="79628" x="1438275" y="4071938"/>
          <p14:tracePt t="79636" x="1446213" y="4071938"/>
          <p14:tracePt t="79644" x="1465263" y="4071938"/>
          <p14:tracePt t="79661" x="1517650" y="4071938"/>
          <p14:tracePt t="79678" x="1554163" y="4071938"/>
          <p14:tracePt t="79694" x="1608138" y="4071938"/>
          <p14:tracePt t="79711" x="1660525" y="4071938"/>
          <p14:tracePt t="79727" x="1687513" y="4071938"/>
          <p14:tracePt t="79744" x="1731963" y="4071938"/>
          <p14:tracePt t="79761" x="1758950" y="4071938"/>
          <p14:tracePt t="79778" x="1812925" y="4071938"/>
          <p14:tracePt t="79794" x="1839913" y="4071938"/>
          <p14:tracePt t="79811" x="1874838" y="4071938"/>
          <p14:tracePt t="79828" x="1901825" y="4089400"/>
          <p14:tracePt t="79844" x="1938338" y="4089400"/>
          <p14:tracePt t="79861" x="1973263" y="4089400"/>
          <p14:tracePt t="79878" x="2044700" y="4089400"/>
          <p14:tracePt t="79894" x="2143125" y="4089400"/>
          <p14:tracePt t="79911" x="2232025" y="4089400"/>
          <p14:tracePt t="79928" x="2303463" y="4089400"/>
          <p14:tracePt t="79945" x="2366963" y="4089400"/>
          <p14:tracePt t="79961" x="2465388" y="4089400"/>
          <p14:tracePt t="79978" x="2571750" y="4089400"/>
          <p14:tracePt t="79995" x="2751138" y="4089400"/>
          <p14:tracePt t="80011" x="2847975" y="4089400"/>
          <p14:tracePt t="80028" x="2938463" y="4089400"/>
          <p14:tracePt t="80045" x="3044825" y="4089400"/>
          <p14:tracePt t="80061" x="3187700" y="4089400"/>
          <p14:tracePt t="80078" x="3357563" y="4089400"/>
          <p14:tracePt t="80095" x="3544888" y="4089400"/>
          <p14:tracePt t="80111" x="3724275" y="4089400"/>
          <p14:tracePt t="80128" x="3902075" y="4089400"/>
          <p14:tracePt t="80145" x="4081463" y="4089400"/>
          <p14:tracePt t="80162" x="4224338" y="4089400"/>
          <p14:tracePt t="80179" x="4473575" y="4089400"/>
          <p14:tracePt t="80195" x="4633913" y="4089400"/>
          <p14:tracePt t="80212" x="4813300" y="4089400"/>
          <p14:tracePt t="80228" x="4983163" y="4081463"/>
          <p14:tracePt t="80245" x="5153025" y="4054475"/>
          <p14:tracePt t="80262" x="5251450" y="4037013"/>
          <p14:tracePt t="80278" x="5303838" y="4027488"/>
          <p14:tracePt t="80295" x="5340350" y="4027488"/>
          <p14:tracePt t="80312" x="5348288" y="4027488"/>
          <p14:tracePt t="80329" x="5367338" y="4027488"/>
          <p14:tracePt t="80345" x="5384800" y="4027488"/>
          <p14:tracePt t="80362" x="5411788" y="4027488"/>
          <p14:tracePt t="80379" x="5465763" y="4027488"/>
          <p14:tracePt t="80396" x="5537200" y="4027488"/>
          <p14:tracePt t="80412" x="5626100" y="4027488"/>
          <p14:tracePt t="80429" x="5724525" y="4027488"/>
          <p14:tracePt t="80446" x="5822950" y="4027488"/>
          <p14:tracePt t="80462" x="5867400" y="4027488"/>
          <p14:tracePt t="80596" x="5857875" y="4027488"/>
          <p14:tracePt t="80604" x="5848350" y="4027488"/>
          <p14:tracePt t="80613" x="5830888" y="4027488"/>
          <p14:tracePt t="80629" x="5822950" y="4027488"/>
          <p14:tracePt t="80646" x="5803900" y="4027488"/>
          <p14:tracePt t="80662" x="5795963" y="4027488"/>
          <p14:tracePt t="80679" x="5776913" y="4027488"/>
          <p14:tracePt t="80696" x="5759450" y="4027488"/>
          <p14:tracePt t="80713" x="5751513" y="4017963"/>
          <p14:tracePt t="80729" x="5741988" y="4017963"/>
          <p14:tracePt t="80746" x="5732463" y="4017963"/>
          <p14:tracePt t="80932" x="5715000" y="4017963"/>
          <p14:tracePt t="80940" x="5705475" y="4010025"/>
          <p14:tracePt t="80956" x="5688013" y="4010025"/>
          <p14:tracePt t="80964" x="5680075" y="4010025"/>
          <p14:tracePt t="80980" x="5653088" y="4010025"/>
          <p14:tracePt t="81012" x="5634038" y="4010025"/>
          <p14:tracePt t="81028" x="5626100" y="4010025"/>
          <p14:tracePt t="81108" x="5608638" y="4010025"/>
          <p14:tracePt t="81204" x="5599113" y="4010025"/>
          <p14:tracePt t="81212" x="5589588" y="4010025"/>
          <p14:tracePt t="81220" x="5572125" y="4010025"/>
          <p14:tracePt t="81230" x="5562600" y="4010025"/>
          <p14:tracePt t="81252" x="5554663" y="4010025"/>
          <p14:tracePt t="81316" x="5537200" y="4010025"/>
          <p14:tracePt t="81324" x="5527675" y="4010025"/>
          <p14:tracePt t="81460" x="5518150" y="4010025"/>
          <p14:tracePt t="81540" x="5500688" y="4010025"/>
          <p14:tracePt t="82344" x="5491163" y="4010025"/>
          <p14:tracePt t="82424" x="5491163" y="4017963"/>
          <p14:tracePt t="82536" x="5491163" y="4027488"/>
          <p14:tracePt t="82544" x="5491163" y="4037013"/>
          <p14:tracePt t="82568" x="5491163" y="4044950"/>
          <p14:tracePt t="82584" x="5491163" y="4054475"/>
          <p14:tracePt t="82600" x="5491163" y="4062413"/>
          <p14:tracePt t="82616" x="5500688" y="4062413"/>
          <p14:tracePt t="82696" x="5500688" y="4071938"/>
          <p14:tracePt t="82792" x="5500688" y="4081463"/>
          <p14:tracePt t="83296" x="5491163" y="4098925"/>
          <p14:tracePt t="83304" x="5483225" y="4098925"/>
          <p14:tracePt t="83312" x="5473700" y="4116388"/>
          <p14:tracePt t="83320" x="5456238" y="4116388"/>
          <p14:tracePt t="83335" x="5438775" y="4125913"/>
          <p14:tracePt t="83351" x="5367338" y="4170363"/>
          <p14:tracePt t="83368" x="5286375" y="4205288"/>
          <p14:tracePt t="83384" x="5224463" y="4259263"/>
          <p14:tracePt t="83401" x="5143500" y="4303713"/>
          <p14:tracePt t="83417" x="5054600" y="4357688"/>
          <p14:tracePt t="83434" x="4991100" y="4394200"/>
          <p14:tracePt t="83451" x="4946650" y="4419600"/>
          <p14:tracePt t="83468" x="4902200" y="4446588"/>
          <p14:tracePt t="83485" x="4884738" y="4446588"/>
          <p14:tracePt t="83501" x="4840288" y="4465638"/>
          <p14:tracePt t="83518" x="4786313" y="4500563"/>
          <p14:tracePt t="83535" x="4732338" y="4537075"/>
          <p14:tracePt t="83551" x="4687888" y="4572000"/>
          <p14:tracePt t="83568" x="4652963" y="4608513"/>
          <p14:tracePt t="83585" x="4581525" y="4643438"/>
          <p14:tracePt t="83602" x="4500563" y="4687888"/>
          <p14:tracePt t="83618" x="4429125" y="4714875"/>
          <p14:tracePt t="83635" x="4322763" y="4741863"/>
          <p14:tracePt t="83651" x="4224338" y="4776788"/>
          <p14:tracePt t="83668" x="4098925" y="4813300"/>
          <p14:tracePt t="83685" x="3990975" y="4848225"/>
          <p14:tracePt t="83701" x="3875088" y="4894263"/>
          <p14:tracePt t="83719" x="3732213" y="4946650"/>
          <p14:tracePt t="83735" x="3679825" y="4956175"/>
          <p14:tracePt t="83751" x="3633788" y="4965700"/>
          <p14:tracePt t="83768" x="3608388" y="4973638"/>
          <p14:tracePt t="83802" x="3598863" y="4983163"/>
          <p14:tracePt t="83835" x="3562350" y="4983163"/>
          <p14:tracePt t="83852" x="3509963" y="4973638"/>
          <p14:tracePt t="83869" x="3482975" y="4973638"/>
          <p14:tracePt t="84376" x="3465513" y="4965700"/>
          <p14:tracePt t="84396" x="3438525" y="4929188"/>
          <p14:tracePt t="84404" x="3429000" y="4911725"/>
          <p14:tracePt t="84420" x="3429000" y="4902200"/>
          <p14:tracePt t="84444" x="3419475" y="4894263"/>
          <p14:tracePt t="84452" x="3402013" y="4894263"/>
          <p14:tracePt t="84459" x="3375025" y="4894263"/>
          <p14:tracePt t="84470" x="3357563" y="4894263"/>
          <p14:tracePt t="84508" x="3357563" y="4867275"/>
          <p14:tracePt t="84524" x="3348038" y="4848225"/>
          <p14:tracePt t="84652" x="3348038" y="4840288"/>
          <p14:tracePt t="84667" x="3357563" y="4840288"/>
          <p14:tracePt t="84676" x="3367088" y="4840288"/>
          <p14:tracePt t="84691" x="3384550" y="4840288"/>
          <p14:tracePt t="84716" x="3402013" y="4840288"/>
          <p14:tracePt t="84724" x="3429000" y="4840288"/>
          <p14:tracePt t="84736" x="3465513" y="4840288"/>
          <p14:tracePt t="84753" x="3509963" y="4840288"/>
          <p14:tracePt t="84770" x="3571875" y="4840288"/>
          <p14:tracePt t="84787" x="3751263" y="4840288"/>
          <p14:tracePt t="84803" x="3938588" y="4840288"/>
          <p14:tracePt t="84821" x="4125913" y="4840288"/>
          <p14:tracePt t="84837" x="4357688" y="4840288"/>
          <p14:tracePt t="84854" x="4598988" y="4840288"/>
          <p14:tracePt t="84870" x="4875213" y="4840288"/>
          <p14:tracePt t="84887" x="5153025" y="4840288"/>
          <p14:tracePt t="84903" x="5411788" y="4840288"/>
          <p14:tracePt t="84920" x="5634038" y="4848225"/>
          <p14:tracePt t="84937" x="5803900" y="4848225"/>
          <p14:tracePt t="84954" x="5884863" y="4848225"/>
          <p14:tracePt t="84970" x="5938838" y="4848225"/>
          <p14:tracePt t="84987" x="6027738" y="4848225"/>
          <p14:tracePt t="85004" x="6116638" y="4848225"/>
          <p14:tracePt t="85020" x="6232525" y="4848225"/>
          <p14:tracePt t="85037" x="6394450" y="4848225"/>
          <p14:tracePt t="85054" x="6572250" y="4848225"/>
          <p14:tracePt t="85070" x="6724650" y="4848225"/>
          <p14:tracePt t="85087" x="6858000" y="4848225"/>
          <p14:tracePt t="85104" x="6902450" y="4848225"/>
          <p14:tracePt t="85121" x="6911975" y="4848225"/>
          <p14:tracePt t="85212" x="6919913" y="4867275"/>
          <p14:tracePt t="85228" x="6938963" y="4884738"/>
          <p14:tracePt t="85236" x="6946900" y="4884738"/>
          <p14:tracePt t="85244" x="6956425" y="4884738"/>
          <p14:tracePt t="85254" x="6965950" y="4894263"/>
          <p14:tracePt t="85271" x="7027863" y="4902200"/>
          <p14:tracePt t="85287" x="7072313" y="4902200"/>
          <p14:tracePt t="85304" x="7143750" y="4919663"/>
          <p14:tracePt t="85321" x="7180263" y="4929188"/>
          <p14:tracePt t="85337" x="7205663" y="4929188"/>
          <p14:tracePt t="85355" x="7242175" y="4929188"/>
          <p14:tracePt t="85371" x="7277100" y="4929188"/>
          <p14:tracePt t="85388" x="7323138" y="4929188"/>
          <p14:tracePt t="85404" x="7394575" y="4911725"/>
          <p14:tracePt t="85421" x="7456488" y="4875213"/>
          <p14:tracePt t="85438" x="7510463" y="4840288"/>
          <p14:tracePt t="85454" x="7518400" y="4840288"/>
          <p14:tracePt t="85612" x="7537450" y="4840288"/>
          <p14:tracePt t="85620" x="7545388" y="4840288"/>
          <p14:tracePt t="85636" x="7554913" y="4840288"/>
          <p14:tracePt t="85644" x="7562850" y="4840288"/>
          <p14:tracePt t="85655" x="7581900" y="4840288"/>
          <p14:tracePt t="85671" x="7643813" y="4840288"/>
          <p14:tracePt t="85688" x="7715250" y="4840288"/>
          <p14:tracePt t="85705" x="7840663" y="4840288"/>
          <p14:tracePt t="85721" x="8027988" y="4840288"/>
          <p14:tracePt t="85739" x="8269288" y="4830763"/>
          <p14:tracePt t="85755" x="8589963" y="4813300"/>
          <p14:tracePt t="85772" x="8715375" y="4795838"/>
          <p14:tracePt t="85788" x="8751888" y="4795838"/>
          <p14:tracePt t="85805" x="8769350" y="4795838"/>
          <p14:tracePt t="85822" x="8796338" y="4795838"/>
          <p14:tracePt t="85838" x="8813800" y="4795838"/>
          <p14:tracePt t="85855" x="8867775" y="4803775"/>
          <p14:tracePt t="85872" x="8920163" y="4830763"/>
          <p14:tracePt t="85888" x="8939213" y="4840288"/>
          <p14:tracePt t="85905" x="8939213" y="4848225"/>
          <p14:tracePt t="85922" x="8947150" y="4848225"/>
          <p14:tracePt t="85939" x="8947150" y="4857750"/>
          <p14:tracePt t="85955" x="8966200" y="4857750"/>
          <p14:tracePt t="85972" x="8974138" y="4867275"/>
          <p14:tracePt t="86011" x="8983663" y="4884738"/>
          <p14:tracePt t="86022" x="9010650" y="4894263"/>
          <p14:tracePt t="86039" x="9037638" y="4894263"/>
          <p14:tracePt t="86055" x="9090025" y="4894263"/>
          <p14:tracePt t="86072" x="9153525" y="4894263"/>
          <p14:tracePt t="86075" x="9197975" y="4894263"/>
          <p14:tracePt t="86089" x="9242425" y="4894263"/>
          <p14:tracePt t="86106" x="9358313" y="4894263"/>
          <p14:tracePt t="86122" x="9412288" y="4894263"/>
          <p14:tracePt t="86196" x="9420225" y="4894263"/>
          <p14:tracePt t="86212" x="9439275" y="4902200"/>
          <p14:tracePt t="86220" x="9447213" y="4902200"/>
          <p14:tracePt t="86228" x="9456738" y="4902200"/>
          <p14:tracePt t="86239" x="9474200" y="4911725"/>
          <p14:tracePt t="86256" x="9510713" y="4929188"/>
          <p14:tracePt t="86273" x="9545638" y="4938713"/>
          <p14:tracePt t="86289" x="9599613" y="4946650"/>
          <p14:tracePt t="86306" x="9644063" y="4956175"/>
          <p14:tracePt t="86323" x="9698038" y="4983163"/>
          <p14:tracePt t="86339" x="9725025" y="4991100"/>
          <p14:tracePt t="86356" x="9732963" y="4991100"/>
          <p14:tracePt t="86373" x="9742488" y="5000625"/>
          <p14:tracePt t="86573" x="9759950" y="5000625"/>
          <p14:tracePt t="89828" x="9769475" y="5000625"/>
          <p14:tracePt t="89836" x="9777413" y="5000625"/>
          <p14:tracePt t="89846" x="9786938" y="5000625"/>
          <p14:tracePt t="89862" x="9831388" y="5000625"/>
          <p14:tracePt t="89879" x="9885363" y="5000625"/>
          <p14:tracePt t="89896" x="9939338" y="4973638"/>
          <p14:tracePt t="89912" x="9974263" y="4956175"/>
          <p14:tracePt t="89929" x="9983788" y="4956175"/>
          <p14:tracePt t="90012" x="10001250" y="4956175"/>
          <p14:tracePt t="90020" x="10010775" y="4956175"/>
          <p14:tracePt t="90092" x="10028238" y="4956175"/>
          <p14:tracePt t="90140" x="10037763" y="4956175"/>
          <p14:tracePt t="90148" x="10045700" y="4956175"/>
          <p14:tracePt t="90156" x="10055225" y="4956175"/>
          <p14:tracePt t="90732" x="10063163" y="4956175"/>
          <p14:tracePt t="90876" x="10072688" y="4956175"/>
          <p14:tracePt t="90884" x="10082213" y="4956175"/>
          <p14:tracePt t="91036" x="10090150" y="4956175"/>
          <p14:tracePt t="91044" x="10099675" y="4956175"/>
          <p14:tracePt t="91052" x="10109200" y="4956175"/>
          <p14:tracePt t="91065" x="10117138" y="4956175"/>
          <p14:tracePt t="91100" x="10126663" y="4956175"/>
          <p14:tracePt t="91772" x="10134600" y="4956175"/>
          <p14:tracePt t="91788" x="10134600" y="4946650"/>
          <p14:tracePt t="91804" x="10144125" y="4938713"/>
          <p14:tracePt t="91812" x="10153650" y="4929188"/>
          <p14:tracePt t="91836" x="10161588" y="4929188"/>
          <p14:tracePt t="91852" x="10161588" y="4919663"/>
          <p14:tracePt t="91860" x="10161588" y="4911725"/>
          <p14:tracePt t="91868" x="10171113" y="4902200"/>
          <p14:tracePt t="91883" x="10188575" y="4894263"/>
          <p14:tracePt t="91899" x="10188575" y="4884738"/>
          <p14:tracePt t="91933" x="10198100" y="4875213"/>
          <p14:tracePt t="91949" x="10198100" y="4867275"/>
          <p14:tracePt t="93248" x="10188575" y="4848225"/>
          <p14:tracePt t="93264" x="10180638" y="4840288"/>
          <p14:tracePt t="93296" x="10171113" y="4830763"/>
          <p14:tracePt t="93328" x="10171113" y="4822825"/>
          <p14:tracePt t="93336" x="10161588" y="4822825"/>
          <p14:tracePt t="93375" x="10153650" y="4822825"/>
          <p14:tracePt t="93384" x="10144125" y="4822825"/>
          <p14:tracePt t="93408" x="10134600" y="4822825"/>
          <p14:tracePt t="93456" x="10126663" y="4822825"/>
          <p14:tracePt t="93464" x="10117138" y="4822825"/>
          <p14:tracePt t="93488" x="10117138" y="4813300"/>
          <p14:tracePt t="93504" x="10099675" y="4813300"/>
          <p14:tracePt t="93511" x="10090150" y="4813300"/>
          <p14:tracePt t="93599" x="10109200" y="4822825"/>
          <p14:tracePt t="93608" x="10117138" y="4822825"/>
          <p14:tracePt t="93619" x="10144125" y="4830763"/>
          <p14:tracePt t="93636" x="10180638" y="4857750"/>
          <p14:tracePt t="93653" x="10198100" y="4857750"/>
          <p14:tracePt t="93824" x="10198100" y="4848225"/>
          <p14:tracePt t="94208" x="10206038" y="4848225"/>
          <p14:tracePt t="94216" x="10215563" y="4848225"/>
          <p14:tracePt t="94259" x="10225088" y="4848225"/>
          <p14:tracePt t="94892" x="10215563" y="4857750"/>
          <p14:tracePt t="94924" x="10206038" y="4857750"/>
          <p14:tracePt t="94932" x="10198100" y="4857750"/>
          <p14:tracePt t="94940" x="10188575" y="4857750"/>
          <p14:tracePt t="94955" x="10134600" y="4857750"/>
          <p14:tracePt t="94972" x="10072688" y="4857750"/>
          <p14:tracePt t="94989" x="10010775" y="4857750"/>
          <p14:tracePt t="95005" x="9966325" y="4857750"/>
          <p14:tracePt t="95022" x="9902825" y="4857750"/>
          <p14:tracePt t="95039" x="9840913" y="4857750"/>
          <p14:tracePt t="95055" x="9777413" y="4857750"/>
          <p14:tracePt t="95072" x="9715500" y="4857750"/>
          <p14:tracePt t="95089" x="9617075" y="4857750"/>
          <p14:tracePt t="95105" x="9375775" y="4857750"/>
          <p14:tracePt t="95123" x="8705850" y="4884738"/>
          <p14:tracePt t="95139" x="8180388" y="4929188"/>
          <p14:tracePt t="95156" x="7751763" y="4965700"/>
          <p14:tracePt t="95172" x="7483475" y="4991100"/>
          <p14:tracePt t="95189" x="7394575" y="5000625"/>
          <p14:tracePt t="95206" x="7385050" y="5000625"/>
          <p14:tracePt t="95222" x="7331075" y="5010150"/>
          <p14:tracePt t="95239" x="7259638" y="5045075"/>
          <p14:tracePt t="95256" x="7224713" y="5054600"/>
          <p14:tracePt t="95272" x="7143750" y="5062538"/>
          <p14:tracePt t="95289" x="7045325" y="5089525"/>
          <p14:tracePt t="95305" x="6956425" y="5108575"/>
          <p14:tracePt t="95323" x="6840538" y="5143500"/>
          <p14:tracePt t="95339" x="6680200" y="5197475"/>
          <p14:tracePt t="95356" x="6562725" y="5224463"/>
          <p14:tracePt t="95373" x="6438900" y="5251450"/>
          <p14:tracePt t="95389" x="6296025" y="5268913"/>
          <p14:tracePt t="95406" x="6143625" y="5295900"/>
          <p14:tracePt t="95423" x="5973763" y="5322888"/>
          <p14:tracePt t="95439" x="5795963" y="5340350"/>
          <p14:tracePt t="95456" x="5581650" y="5367338"/>
          <p14:tracePt t="95473" x="5330825" y="5402263"/>
          <p14:tracePt t="95489" x="5062538" y="5419725"/>
          <p14:tracePt t="95506" x="4803775" y="5438775"/>
          <p14:tracePt t="95523" x="4491038" y="5465763"/>
          <p14:tracePt t="95540" x="4340225" y="5491163"/>
          <p14:tracePt t="95557" x="4313238" y="5500688"/>
          <p14:tracePt t="95573" x="4286250" y="5510213"/>
          <p14:tracePt t="95590" x="4251325" y="5510213"/>
          <p14:tracePt t="95606" x="4205288" y="5518150"/>
          <p14:tracePt t="95623" x="4116388" y="5537200"/>
          <p14:tracePt t="95640" x="4037013" y="5545138"/>
          <p14:tracePt t="95656" x="3965575" y="5545138"/>
          <p14:tracePt t="95673" x="3938588" y="5562600"/>
          <p14:tracePt t="95676" x="3919538" y="5562600"/>
          <p14:tracePt t="95690" x="3894138" y="5562600"/>
          <p14:tracePt t="95707" x="3803650" y="5572125"/>
          <p14:tracePt t="95723" x="3751263" y="5572125"/>
          <p14:tracePt t="95740" x="3697288" y="5589588"/>
          <p14:tracePt t="95756" x="3660775" y="5599113"/>
          <p14:tracePt t="95773" x="3625850" y="5599113"/>
          <p14:tracePt t="95790" x="3598863" y="5599113"/>
          <p14:tracePt t="95807" x="3581400" y="5599113"/>
          <p14:tracePt t="95823" x="3562350" y="5599113"/>
          <p14:tracePt t="95840" x="3536950" y="5599113"/>
          <p14:tracePt t="95856" x="3500438" y="5599113"/>
          <p14:tracePt t="95873" x="3465513" y="5599113"/>
          <p14:tracePt t="95890" x="3438525" y="5599113"/>
          <p14:tracePt t="95907" x="3419475" y="5599113"/>
          <p14:tracePt t="96068" x="3429000" y="5589588"/>
          <p14:tracePt t="96076" x="3438525" y="5589588"/>
          <p14:tracePt t="96084" x="3446463" y="5589588"/>
          <p14:tracePt t="96092" x="3455988" y="5589588"/>
          <p14:tracePt t="96108" x="3473450" y="5589588"/>
          <p14:tracePt t="96124" x="3482975" y="5589588"/>
          <p14:tracePt t="96141" x="3500438" y="5589588"/>
          <p14:tracePt t="96220" x="3509963" y="5589588"/>
          <p14:tracePt t="96300" x="3527425" y="5589588"/>
          <p14:tracePt t="96316" x="3536950" y="5589588"/>
          <p14:tracePt t="96332" x="3544888" y="5589588"/>
          <p14:tracePt t="96380" x="3554413" y="5589588"/>
          <p14:tracePt t="96396" x="3571875" y="5581650"/>
          <p14:tracePt t="96411" x="3581400" y="5581650"/>
          <p14:tracePt t="96420" x="3589338" y="5581650"/>
          <p14:tracePt t="96428" x="3608388" y="5581650"/>
          <p14:tracePt t="96444" x="3616325" y="5581650"/>
          <p14:tracePt t="96458" x="3633788" y="5581650"/>
          <p14:tracePt t="96475" x="3660775" y="5581650"/>
          <p14:tracePt t="96491" x="3670300" y="5581650"/>
          <p14:tracePt t="96508" x="3687763" y="5581650"/>
          <p14:tracePt t="96524" x="3705225" y="5581650"/>
          <p14:tracePt t="96541" x="3741738" y="5562600"/>
          <p14:tracePt t="96558" x="3759200" y="5554663"/>
          <p14:tracePt t="96574" x="3776663" y="5554663"/>
          <p14:tracePt t="96591" x="3795713" y="5554663"/>
          <p14:tracePt t="96636" x="3803650" y="5554663"/>
          <p14:tracePt t="96644" x="3813175" y="5554663"/>
          <p14:tracePt t="96658" x="3822700" y="5554663"/>
          <p14:tracePt t="96675" x="3884613" y="5581650"/>
          <p14:tracePt t="96691" x="3902075" y="5599113"/>
          <p14:tracePt t="96708" x="3929063" y="5626100"/>
          <p14:tracePt t="96725" x="3946525" y="5626100"/>
          <p14:tracePt t="96742" x="3956050" y="5626100"/>
          <p14:tracePt t="96788" x="3965575" y="5626100"/>
          <p14:tracePt t="96804" x="3973513" y="5626100"/>
          <p14:tracePt t="96812" x="3983038" y="5626100"/>
          <p14:tracePt t="96825" x="4000500" y="5626100"/>
          <p14:tracePt t="96842" x="4017963" y="5616575"/>
          <p14:tracePt t="96859" x="4054475" y="5616575"/>
          <p14:tracePt t="96875" x="4081463" y="5616575"/>
          <p14:tracePt t="96892" x="4098925" y="5599113"/>
          <p14:tracePt t="96908" x="4125913" y="5599113"/>
          <p14:tracePt t="96925" x="4133850" y="5599113"/>
          <p14:tracePt t="96942" x="4160838" y="5599113"/>
          <p14:tracePt t="96958" x="4179888" y="5599113"/>
          <p14:tracePt t="96975" x="4205288" y="5599113"/>
          <p14:tracePt t="96992" x="4214813" y="5599113"/>
          <p14:tracePt t="97009" x="4224338" y="5599113"/>
          <p14:tracePt t="97025" x="4241800" y="5599113"/>
          <p14:tracePt t="97042" x="4268788" y="5599113"/>
          <p14:tracePt t="97059" x="4286250" y="5599113"/>
          <p14:tracePt t="97076" x="4313238" y="5599113"/>
          <p14:tracePt t="97092" x="4357688" y="5599113"/>
          <p14:tracePt t="97109" x="4411663" y="5599113"/>
          <p14:tracePt t="97126" x="4483100" y="5599113"/>
          <p14:tracePt t="97142" x="4572000" y="5599113"/>
          <p14:tracePt t="97159" x="4616450" y="5599113"/>
          <p14:tracePt t="97175" x="4687888" y="5599113"/>
          <p14:tracePt t="97192" x="4732338" y="5599113"/>
          <p14:tracePt t="97226" x="4741863" y="5589588"/>
          <p14:tracePt t="97260" x="4751388" y="5581650"/>
          <p14:tracePt t="97267" x="4751388" y="5572125"/>
          <p14:tracePt t="97276" x="4759325" y="5562600"/>
          <p14:tracePt t="97300" x="4776788" y="5562600"/>
          <p14:tracePt t="97309" x="4795838" y="5562600"/>
          <p14:tracePt t="97326" x="4813300" y="5562600"/>
          <p14:tracePt t="97343" x="4848225" y="5572125"/>
          <p14:tracePt t="97360" x="4867275" y="5572125"/>
          <p14:tracePt t="97392" x="4884738" y="5572125"/>
          <p14:tracePt t="97426" x="4894263" y="5572125"/>
          <p14:tracePt t="97443" x="4919663" y="5572125"/>
          <p14:tracePt t="97459" x="4929188" y="5572125"/>
          <p14:tracePt t="97476" x="4938713" y="5572125"/>
          <p14:tracePt t="97580" x="4956175" y="5572125"/>
          <p14:tracePt t="97599" x="4956175" y="5562600"/>
          <p14:tracePt t="97616" x="4965700" y="5545138"/>
          <p14:tracePt t="97623" x="4973638" y="5537200"/>
          <p14:tracePt t="97632" x="4973638" y="5518150"/>
          <p14:tracePt t="97647" x="4983163" y="5510213"/>
          <p14:tracePt t="97664" x="4991100" y="5491163"/>
          <p14:tracePt t="97677" x="5000625" y="5491163"/>
          <p14:tracePt t="106783" x="5037138" y="5491163"/>
          <p14:tracePt t="106792" x="5045075" y="5491163"/>
          <p14:tracePt t="106799" x="5108575" y="5491163"/>
          <p14:tracePt t="106809" x="5170488" y="5491163"/>
          <p14:tracePt t="106826" x="5241925" y="5491163"/>
          <p14:tracePt t="106843" x="5259388" y="5518150"/>
          <p14:tracePt t="106859" x="5313363" y="5581650"/>
          <p14:tracePt t="106876" x="5394325" y="5608638"/>
          <p14:tracePt t="106893" x="5554663" y="5653088"/>
          <p14:tracePt t="106910" x="5741988" y="5670550"/>
          <p14:tracePt t="106927" x="6045200" y="5670550"/>
          <p14:tracePt t="106943" x="6170613" y="5670550"/>
          <p14:tracePt t="106960" x="6215063" y="5680075"/>
          <p14:tracePt t="106976" x="6232525" y="5680075"/>
          <p14:tracePt t="106993" x="6259513" y="5680075"/>
          <p14:tracePt t="107010" x="6313488" y="5680075"/>
          <p14:tracePt t="107026" x="6384925" y="5680075"/>
          <p14:tracePt t="107043" x="6465888" y="5670550"/>
          <p14:tracePt t="107060" x="6581775" y="5634038"/>
          <p14:tracePt t="107077" x="6680200" y="5581650"/>
          <p14:tracePt t="107093" x="6742113" y="5554663"/>
          <p14:tracePt t="107110" x="6769100" y="5545138"/>
          <p14:tracePt t="107127" x="6894513" y="5510213"/>
          <p14:tracePt t="107144" x="7143750" y="5456238"/>
          <p14:tracePt t="107160" x="7394575" y="5419725"/>
          <p14:tracePt t="107177" x="7616825" y="5384800"/>
          <p14:tracePt t="107194" x="7751763" y="5375275"/>
          <p14:tracePt t="107210" x="7759700" y="5375275"/>
          <p14:tracePt t="107227" x="7777163" y="5375275"/>
          <p14:tracePt t="107244" x="7796213" y="5367338"/>
          <p14:tracePt t="107260" x="7848600" y="5348288"/>
          <p14:tracePt t="107277" x="7902575" y="5330825"/>
          <p14:tracePt t="107294" x="7956550" y="5322888"/>
          <p14:tracePt t="107310" x="7991475" y="5303838"/>
          <p14:tracePt t="107448" x="7983538" y="5303838"/>
          <p14:tracePt t="107456" x="7956550" y="5303838"/>
          <p14:tracePt t="107464" x="7947025" y="5303838"/>
          <p14:tracePt t="107478" x="7920038" y="5313363"/>
          <p14:tracePt t="107495" x="7848600" y="5340350"/>
          <p14:tracePt t="107511" x="7751763" y="5375275"/>
          <p14:tracePt t="107528" x="7688263" y="5394325"/>
          <p14:tracePt t="107544" x="7626350" y="5411788"/>
          <p14:tracePt t="107561" x="7599363" y="5419725"/>
          <p14:tracePt t="107578" x="7572375" y="5429250"/>
          <p14:tracePt t="107594" x="7554913" y="5438775"/>
          <p14:tracePt t="107628" x="7545388" y="5438775"/>
          <p14:tracePt t="107664" x="7537450" y="5446713"/>
          <p14:tracePt t="107672" x="7527925" y="5446713"/>
          <p14:tracePt t="107680" x="7527925" y="5456238"/>
          <p14:tracePt t="107695" x="7518400" y="5456238"/>
          <p14:tracePt t="107711" x="7510463" y="5465763"/>
          <p14:tracePt t="107728" x="7483475" y="5473700"/>
          <p14:tracePt t="107745" x="7456488" y="5473700"/>
          <p14:tracePt t="107762" x="7446963" y="5473700"/>
          <p14:tracePt t="107778" x="7429500" y="5473700"/>
          <p14:tracePt t="107795" x="7419975" y="5473700"/>
          <p14:tracePt t="107857" x="7412038" y="5473700"/>
          <p14:tracePt t="107888" x="7402513" y="5473700"/>
          <p14:tracePt t="107999" x="7394575" y="5456238"/>
          <p14:tracePt t="108047" x="7394575" y="5438775"/>
          <p14:tracePt t="108056" x="7394575" y="5429250"/>
          <p14:tracePt t="108080" x="7394575" y="5419725"/>
          <p14:tracePt t="108088" x="7394575" y="5411788"/>
          <p14:tracePt t="108096" x="7394575" y="5402263"/>
          <p14:tracePt t="108112" x="7394575" y="5384800"/>
          <p14:tracePt t="108129" x="7394575" y="5367338"/>
          <p14:tracePt t="108145" x="7394575" y="5330825"/>
          <p14:tracePt t="108179" x="7394575" y="5322888"/>
          <p14:tracePt t="119095" x="7385050" y="5313363"/>
          <p14:tracePt t="119111" x="7367588" y="5330825"/>
          <p14:tracePt t="119119" x="7348538" y="5357813"/>
          <p14:tracePt t="119132" x="7340600" y="5375275"/>
          <p14:tracePt t="120352" x="7331075" y="5394325"/>
          <p14:tracePt t="120371" x="7323138" y="5394325"/>
          <p14:tracePt t="120380" x="7313613" y="5394325"/>
          <p14:tracePt t="120387" x="7313613" y="5384800"/>
          <p14:tracePt t="120401" x="7313613" y="5375275"/>
          <p14:tracePt t="120420" x="7313613" y="5367338"/>
          <p14:tracePt t="120435" x="7304088" y="5357813"/>
          <p14:tracePt t="120451" x="7304088" y="5340350"/>
          <p14:tracePt t="121099" x="7323138" y="5357813"/>
          <p14:tracePt t="121107" x="7340600" y="5367338"/>
          <p14:tracePt t="121119" x="7385050" y="5367338"/>
          <p14:tracePt t="121135" x="7554913" y="5367338"/>
          <p14:tracePt t="121152" x="7759700" y="5348288"/>
          <p14:tracePt t="121169" x="7894638" y="5322888"/>
          <p14:tracePt t="121185" x="7991475" y="5295900"/>
          <p14:tracePt t="121202" x="8001000" y="5286375"/>
          <p14:tracePt t="121260" x="8010525" y="5286375"/>
          <p14:tracePt t="121267" x="8018463" y="5286375"/>
          <p14:tracePt t="121275" x="8037513" y="5276850"/>
          <p14:tracePt t="121286" x="8045450" y="5276850"/>
          <p14:tracePt t="121302" x="8108950" y="5276850"/>
          <p14:tracePt t="121319" x="8143875" y="5276850"/>
          <p14:tracePt t="121336" x="8161338" y="5276850"/>
          <p14:tracePt t="121352" x="8180388" y="5276850"/>
          <p14:tracePt t="121369" x="8205788" y="5276850"/>
          <p14:tracePt t="121386" x="8224838" y="5276850"/>
          <p14:tracePt t="121403" x="8313738" y="5268913"/>
          <p14:tracePt t="121419" x="8385175" y="5259388"/>
          <p14:tracePt t="121436" x="8394700" y="5259388"/>
          <p14:tracePt t="121469" x="8402638" y="5251450"/>
          <p14:tracePt t="121486" x="8429625" y="5214938"/>
          <p14:tracePt t="121503" x="8429625" y="5205413"/>
        </p14:tracePtLst>
      </p14:laserTraceLst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9171" y="2743200"/>
            <a:ext cx="10515600" cy="1351722"/>
          </a:xfrm>
        </p:spPr>
        <p:txBody>
          <a:bodyPr/>
          <a:lstStyle/>
          <a:p>
            <a:pPr algn="ctr"/>
            <a:r>
              <a:rPr lang="pt-BR" b="1" dirty="0" smtClean="0"/>
              <a:t>DESENVOLVIMENTO TEÓRICO</a:t>
            </a:r>
            <a:endParaRPr lang="pt-BR" b="1" dirty="0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4294967295"/>
          </p:nvPr>
        </p:nvSpPr>
        <p:spPr>
          <a:xfrm>
            <a:off x="0" y="6492875"/>
            <a:ext cx="4727848" cy="365125"/>
          </a:xfrm>
          <a:prstGeom prst="rect">
            <a:avLst/>
          </a:prstGeom>
        </p:spPr>
        <p:txBody>
          <a:bodyPr/>
          <a:lstStyle>
            <a:lvl1pPr>
              <a:defRPr i="1" baseline="0">
                <a:solidFill>
                  <a:srgbClr val="C00000"/>
                </a:solidFill>
              </a:defRPr>
            </a:lvl1pPr>
          </a:lstStyle>
          <a:p>
            <a:r>
              <a:rPr lang="pt-BR" sz="1600" dirty="0"/>
              <a:t>Prof. Fernando Campos Mendonça – ESALQ/USP</a:t>
            </a:r>
          </a:p>
        </p:txBody>
      </p:sp>
    </p:spTree>
    <p:extLst>
      <p:ext uri="{BB962C8B-B14F-4D97-AF65-F5344CB8AC3E}">
        <p14:creationId xmlns:p14="http://schemas.microsoft.com/office/powerpoint/2010/main" val="54014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532">
        <p14:prism/>
      </p:transition>
    </mc:Choice>
    <mc:Fallback xmlns="">
      <p:transition spd="slow" advTm="53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3582" y="0"/>
            <a:ext cx="10235821" cy="771488"/>
          </a:xfrm>
        </p:spPr>
        <p:txBody>
          <a:bodyPr/>
          <a:lstStyle/>
          <a:p>
            <a:pPr algn="ctr"/>
            <a:r>
              <a:rPr lang="pt-BR" dirty="0" smtClean="0"/>
              <a:t>Perdas de carga localizadas</a:t>
            </a:r>
            <a:endParaRPr lang="pt-BR" baseline="-25000" dirty="0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4294967295"/>
          </p:nvPr>
        </p:nvSpPr>
        <p:spPr>
          <a:xfrm>
            <a:off x="0" y="6492875"/>
            <a:ext cx="4727848" cy="365125"/>
          </a:xfrm>
          <a:prstGeom prst="rect">
            <a:avLst/>
          </a:prstGeom>
        </p:spPr>
        <p:txBody>
          <a:bodyPr/>
          <a:lstStyle>
            <a:lvl1pPr>
              <a:defRPr i="1" baseline="0">
                <a:solidFill>
                  <a:srgbClr val="C00000"/>
                </a:solidFill>
              </a:defRPr>
            </a:lvl1pPr>
          </a:lstStyle>
          <a:p>
            <a:r>
              <a:rPr lang="pt-BR" sz="1600" dirty="0"/>
              <a:t>Prof. Fernando Campos Mendonça – ESALQ/USP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Espaço Reservado para Conteúdo 7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3764341"/>
                <a:ext cx="10515600" cy="2412621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spcBef>
                    <a:spcPts val="0"/>
                  </a:spcBef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pt-B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pt-B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h𝑓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1−2</m:t>
                          </m:r>
                        </m:sub>
                      </m:sSub>
                    </m:oMath>
                  </m:oMathPara>
                </a14:m>
                <a:endParaRPr lang="pt-BR" dirty="0" smtClean="0"/>
              </a:p>
              <a:p>
                <a:pPr marL="0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h𝑓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1−2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8" name="Espaço Reservado para Conteúdo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764341"/>
                <a:ext cx="10515600" cy="2412621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Espaço Reservado para Conteúdo 6"/>
          <p:cNvPicPr>
            <a:picLocks noChangeAspect="1"/>
          </p:cNvPicPr>
          <p:nvPr/>
        </p:nvPicPr>
        <p:blipFill rotWithShape="1">
          <a:blip r:embed="rId4"/>
          <a:srcRect t="13333" r="30534" b="17090"/>
          <a:stretch/>
        </p:blipFill>
        <p:spPr>
          <a:xfrm>
            <a:off x="2569369" y="929445"/>
            <a:ext cx="7053262" cy="2676939"/>
          </a:xfrm>
          <a:prstGeom prst="rect">
            <a:avLst/>
          </a:prstGeom>
        </p:spPr>
      </p:pic>
      <p:cxnSp>
        <p:nvCxnSpPr>
          <p:cNvPr id="11" name="Conector reto 10"/>
          <p:cNvCxnSpPr/>
          <p:nvPr/>
        </p:nvCxnSpPr>
        <p:spPr>
          <a:xfrm>
            <a:off x="4823791" y="4055165"/>
            <a:ext cx="477079" cy="5300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7242309" y="4028660"/>
            <a:ext cx="477079" cy="5300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650768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141"/>
    </mc:Choice>
    <mc:Fallback xmlns="">
      <p:transition spd="slow" advTm="123141"/>
    </mc:Fallback>
  </mc:AlternateContent>
  <p:timing>
    <p:tnLst>
      <p:par>
        <p:cTn id="1" dur="indefinite" restart="never" nodeType="tmRoot"/>
      </p:par>
    </p:tnLst>
  </p:timing>
  <p:extLst mod="1">
    <p:ext uri="{3A86A75C-4F4B-4683-9AE1-C65F6400EC91}">
      <p14:laserTraceLst xmlns:p14="http://schemas.microsoft.com/office/powerpoint/2010/main">
        <p14:tracePtLst>
          <p14:tracePt t="13164" x="608013" y="4991100"/>
          <p14:tracePt t="13404" x="625475" y="4965700"/>
          <p14:tracePt t="13413" x="625475" y="4956175"/>
          <p14:tracePt t="13420" x="660400" y="4902200"/>
          <p14:tracePt t="13428" x="731838" y="4786313"/>
          <p14:tracePt t="13442" x="822325" y="4598988"/>
          <p14:tracePt t="13458" x="1071563" y="4152900"/>
          <p14:tracePt t="13476" x="1339850" y="3697288"/>
          <p14:tracePt t="13492" x="1455738" y="3536950"/>
          <p14:tracePt t="13509" x="1517650" y="3438525"/>
          <p14:tracePt t="13525" x="1527175" y="3429000"/>
          <p14:tracePt t="13542" x="1536700" y="3429000"/>
          <p14:tracePt t="13724" x="1527175" y="3429000"/>
          <p14:tracePt t="13740" x="1509713" y="3402013"/>
          <p14:tracePt t="13748" x="1509713" y="3367088"/>
          <p14:tracePt t="13759" x="1509713" y="3313113"/>
          <p14:tracePt t="13776" x="1509713" y="3133725"/>
          <p14:tracePt t="13792" x="1490663" y="2938463"/>
          <p14:tracePt t="13809" x="1482725" y="2795588"/>
          <p14:tracePt t="13826" x="1465263" y="2652713"/>
          <p14:tracePt t="13843" x="1455738" y="2589213"/>
          <p14:tracePt t="13859" x="1428750" y="2571750"/>
          <p14:tracePt t="14060" x="1419225" y="2571750"/>
          <p14:tracePt t="14068" x="1393825" y="2571750"/>
          <p14:tracePt t="14077" x="1366838" y="2571750"/>
          <p14:tracePt t="14093" x="1322388" y="2571750"/>
          <p14:tracePt t="14110" x="1312863" y="2571750"/>
          <p14:tracePt t="14126" x="1295400" y="2571750"/>
          <p14:tracePt t="14143" x="1276350" y="2571750"/>
          <p14:tracePt t="14160" x="1268413" y="2571750"/>
          <p14:tracePt t="14764" x="1241425" y="2571750"/>
          <p14:tracePt t="14772" x="1231900" y="2571750"/>
          <p14:tracePt t="14781" x="1204913" y="2571750"/>
          <p14:tracePt t="14794" x="1187450" y="2571750"/>
          <p14:tracePt t="14836" x="1179513" y="2581275"/>
          <p14:tracePt t="14844" x="1169988" y="2589213"/>
          <p14:tracePt t="14852" x="1160463" y="2598738"/>
          <p14:tracePt t="14884" x="1160463" y="2608263"/>
          <p14:tracePt t="14892" x="1160463" y="2616200"/>
          <p14:tracePt t="14908" x="1160463" y="2633663"/>
          <p14:tracePt t="14916" x="1179513" y="2660650"/>
          <p14:tracePt t="14928" x="1187450" y="2679700"/>
          <p14:tracePt t="14945" x="1204913" y="2705100"/>
          <p14:tracePt t="14961" x="1214438" y="2724150"/>
          <p14:tracePt t="14978" x="1250950" y="2786063"/>
          <p14:tracePt t="14996" x="1339850" y="2847975"/>
          <p14:tracePt t="15012" x="1374775" y="2874963"/>
          <p14:tracePt t="15028" x="1401763" y="2894013"/>
          <p14:tracePt t="15045" x="1419225" y="2911475"/>
          <p14:tracePt t="15078" x="1419225" y="2919413"/>
          <p14:tracePt t="15152" x="1419225" y="2938463"/>
          <p14:tracePt t="15168" x="1419225" y="2955925"/>
          <p14:tracePt t="15184" x="1419225" y="2973388"/>
          <p14:tracePt t="15192" x="1419225" y="2982913"/>
          <p14:tracePt t="15216" x="1419225" y="2990850"/>
          <p14:tracePt t="15224" x="1419225" y="3000375"/>
          <p14:tracePt t="15297" x="1419225" y="3009900"/>
          <p14:tracePt t="15304" x="1419225" y="3017838"/>
          <p14:tracePt t="15313" x="1419225" y="3036888"/>
          <p14:tracePt t="15329" x="1419225" y="3054350"/>
          <p14:tracePt t="15345" x="1419225" y="3062288"/>
          <p14:tracePt t="15362" x="1419225" y="3098800"/>
          <p14:tracePt t="15379" x="1411288" y="3098800"/>
          <p14:tracePt t="15395" x="1411288" y="3108325"/>
          <p14:tracePt t="15412" x="1401763" y="3133725"/>
          <p14:tracePt t="15429" x="1393825" y="3143250"/>
          <p14:tracePt t="15536" x="1384300" y="3143250"/>
          <p14:tracePt t="15552" x="1374775" y="3143250"/>
          <p14:tracePt t="15568" x="1366838" y="3143250"/>
          <p14:tracePt t="15584" x="1357313" y="3143250"/>
          <p14:tracePt t="15632" x="1347788" y="3143250"/>
          <p14:tracePt t="15648" x="1330325" y="3143250"/>
          <p14:tracePt t="15656" x="1322388" y="3143250"/>
          <p14:tracePt t="15665" x="1312863" y="3143250"/>
          <p14:tracePt t="15680" x="1285875" y="3143250"/>
          <p14:tracePt t="15696" x="1276350" y="3116263"/>
          <p14:tracePt t="15713" x="1276350" y="3027363"/>
          <p14:tracePt t="15729" x="1276350" y="2982913"/>
          <p14:tracePt t="15746" x="1268413" y="2946400"/>
          <p14:tracePt t="15763" x="1258888" y="2938463"/>
          <p14:tracePt t="15780" x="1250950" y="2938463"/>
          <p14:tracePt t="15840" x="1241425" y="2938463"/>
          <p14:tracePt t="16161" x="1241425" y="2919413"/>
          <p14:tracePt t="16176" x="1241425" y="2911475"/>
          <p14:tracePt t="16184" x="1241425" y="2894013"/>
          <p14:tracePt t="16208" x="1241425" y="2874963"/>
          <p14:tracePt t="16217" x="1241425" y="2857500"/>
          <p14:tracePt t="16230" x="1241425" y="2840038"/>
          <p14:tracePt t="16248" x="1241425" y="2803525"/>
          <p14:tracePt t="16264" x="1241425" y="2759075"/>
          <p14:tracePt t="16281" x="1223963" y="2724150"/>
          <p14:tracePt t="16297" x="1214438" y="2687638"/>
          <p14:tracePt t="16314" x="1214438" y="2652713"/>
          <p14:tracePt t="16331" x="1196975" y="2625725"/>
          <p14:tracePt t="16348" x="1196975" y="2589213"/>
          <p14:tracePt t="16364" x="1179513" y="2571750"/>
          <p14:tracePt t="16448" x="1169988" y="2554288"/>
          <p14:tracePt t="16456" x="1169988" y="2544763"/>
          <p14:tracePt t="16672" x="1152525" y="2536825"/>
          <p14:tracePt t="16688" x="1143000" y="2527300"/>
          <p14:tracePt t="16720" x="1143000" y="2517775"/>
          <p14:tracePt t="16736" x="1143000" y="2509838"/>
          <p14:tracePt t="16752" x="1143000" y="2482850"/>
          <p14:tracePt t="16760" x="1143000" y="2473325"/>
          <p14:tracePt t="16768" x="1143000" y="2438400"/>
          <p14:tracePt t="16781" x="1143000" y="2428875"/>
          <p14:tracePt t="16798" x="1143000" y="2401888"/>
          <p14:tracePt t="16815" x="1143000" y="2384425"/>
          <p14:tracePt t="16880" x="1133475" y="2374900"/>
          <p14:tracePt t="16920" x="1125538" y="2374900"/>
          <p14:tracePt t="16928" x="1116013" y="2374900"/>
          <p14:tracePt t="16992" x="1098550" y="2374900"/>
          <p14:tracePt t="17000" x="1081088" y="2384425"/>
          <p14:tracePt t="17008" x="1081088" y="2393950"/>
          <p14:tracePt t="17017" x="1062038" y="2401888"/>
          <p14:tracePt t="17032" x="1054100" y="2411413"/>
          <p14:tracePt t="17049" x="1017588" y="2419350"/>
          <p14:tracePt t="17065" x="982663" y="2438400"/>
          <p14:tracePt t="17082" x="973138" y="2455863"/>
          <p14:tracePt t="17216" x="965200" y="2455863"/>
          <p14:tracePt t="17393" x="973138" y="2455863"/>
          <p14:tracePt t="17400" x="973138" y="2446338"/>
          <p14:tracePt t="17408" x="982663" y="2438400"/>
          <p14:tracePt t="17417" x="1000125" y="2428875"/>
          <p14:tracePt t="17433" x="1009650" y="2419350"/>
          <p14:tracePt t="17449" x="1044575" y="2393950"/>
          <p14:tracePt t="17466" x="1054100" y="2374900"/>
          <p14:tracePt t="17552" x="1054100" y="2393950"/>
          <p14:tracePt t="17568" x="1054100" y="2401888"/>
          <p14:tracePt t="17585" x="1054100" y="2411413"/>
          <p14:tracePt t="17616" x="1054100" y="2428875"/>
          <p14:tracePt t="17633" x="1062038" y="2438400"/>
          <p14:tracePt t="17776" x="1062038" y="2455863"/>
          <p14:tracePt t="17784" x="1062038" y="2465388"/>
          <p14:tracePt t="18056" x="1062038" y="2473325"/>
          <p14:tracePt t="18548" x="1054100" y="2482850"/>
          <p14:tracePt t="18557" x="1054100" y="2490788"/>
          <p14:tracePt t="18568" x="1044575" y="2490788"/>
          <p14:tracePt t="18584" x="1027113" y="2500313"/>
          <p14:tracePt t="18660" x="1009650" y="2509838"/>
          <p14:tracePt t="18709" x="1000125" y="2509838"/>
          <p14:tracePt t="18716" x="990600" y="2509838"/>
          <p14:tracePt t="18836" x="982663" y="2509838"/>
          <p14:tracePt t="18884" x="973138" y="2509838"/>
          <p14:tracePt t="18900" x="965200" y="2509838"/>
          <p14:tracePt t="19140" x="965200" y="2500313"/>
          <p14:tracePt t="32164" x="965200" y="2490788"/>
          <p14:tracePt t="32197" x="965200" y="2500313"/>
          <p14:tracePt t="32244" x="965200" y="2517775"/>
          <p14:tracePt t="32252" x="965200" y="2527300"/>
          <p14:tracePt t="36260" x="965200" y="2536825"/>
          <p14:tracePt t="36276" x="946150" y="2536825"/>
          <p14:tracePt t="36340" x="946150" y="2544763"/>
          <p14:tracePt t="36348" x="928688" y="2562225"/>
          <p14:tracePt t="36356" x="928688" y="2571750"/>
          <p14:tracePt t="36367" x="919163" y="2571750"/>
          <p14:tracePt t="36388" x="919163" y="2581275"/>
          <p14:tracePt t="36452" x="919163" y="2589213"/>
          <p14:tracePt t="36460" x="919163" y="2598738"/>
          <p14:tracePt t="36548" x="911225" y="2598738"/>
          <p14:tracePt t="36556" x="901700" y="2608263"/>
          <p14:tracePt t="36597" x="893763" y="2608263"/>
          <p14:tracePt t="36612" x="884238" y="2608263"/>
          <p14:tracePt t="37584" x="874713" y="2608263"/>
          <p14:tracePt t="40732" x="874713" y="2625725"/>
          <p14:tracePt t="40741" x="866775" y="2625725"/>
          <p14:tracePt t="40764" x="857250" y="2633663"/>
          <p14:tracePt t="40772" x="847725" y="2652713"/>
          <p14:tracePt t="40780" x="830263" y="2670175"/>
          <p14:tracePt t="40791" x="830263" y="2679700"/>
          <p14:tracePt t="40808" x="822325" y="2697163"/>
          <p14:tracePt t="40824" x="822325" y="2724150"/>
          <p14:tracePt t="40841" x="822325" y="2732088"/>
          <p14:tracePt t="40858" x="812800" y="2732088"/>
          <p14:tracePt t="40875" x="785813" y="2776538"/>
          <p14:tracePt t="40892" x="758825" y="2803525"/>
          <p14:tracePt t="40908" x="741363" y="2840038"/>
          <p14:tracePt t="40925" x="731838" y="2847975"/>
          <p14:tracePt t="40941" x="723900" y="2874963"/>
          <p14:tracePt t="40958" x="714375" y="2884488"/>
          <p14:tracePt t="40975" x="696913" y="2911475"/>
          <p14:tracePt t="40992" x="687388" y="2919413"/>
          <p14:tracePt t="41009" x="669925" y="2928938"/>
          <p14:tracePt t="41025" x="669925" y="2938463"/>
          <p14:tracePt t="41041" x="660400" y="2938463"/>
          <p14:tracePt t="41680" x="660400" y="2955925"/>
          <p14:tracePt t="41696" x="679450" y="2955925"/>
          <p14:tracePt t="41704" x="704850" y="2955925"/>
          <p14:tracePt t="41712" x="803275" y="2928938"/>
          <p14:tracePt t="41726" x="901700" y="2894013"/>
          <p14:tracePt t="41743" x="1179513" y="2803525"/>
          <p14:tracePt t="41759" x="1758950" y="2643188"/>
          <p14:tracePt t="41776" x="2133600" y="2571750"/>
          <p14:tracePt t="41793" x="2401888" y="2509838"/>
          <p14:tracePt t="41809" x="2768600" y="2411413"/>
          <p14:tracePt t="41826" x="3259138" y="2286000"/>
          <p14:tracePt t="41843" x="3616325" y="2232025"/>
          <p14:tracePt t="41860" x="3867150" y="2214563"/>
          <p14:tracePt t="41876" x="4044950" y="2214563"/>
          <p14:tracePt t="41893" x="4098925" y="2214563"/>
          <p14:tracePt t="41952" x="4116388" y="2214563"/>
          <p14:tracePt t="41960" x="4133850" y="2197100"/>
          <p14:tracePt t="41968" x="4160838" y="2197100"/>
          <p14:tracePt t="41984" x="4170363" y="2197100"/>
          <p14:tracePt t="41993" x="4187825" y="2197100"/>
          <p14:tracePt t="42010" x="4232275" y="2197100"/>
          <p14:tracePt t="42026" x="4276725" y="2224088"/>
          <p14:tracePt t="42043" x="4357688" y="2251075"/>
          <p14:tracePt t="42060" x="4438650" y="2295525"/>
          <p14:tracePt t="42077" x="4518025" y="2357438"/>
          <p14:tracePt t="42093" x="4589463" y="2411413"/>
          <p14:tracePt t="42110" x="4679950" y="2482850"/>
          <p14:tracePt t="42128" x="4732338" y="2562225"/>
          <p14:tracePt t="42144" x="4786313" y="2625725"/>
          <p14:tracePt t="42161" x="4822825" y="2660650"/>
          <p14:tracePt t="42177" x="4857750" y="2687638"/>
          <p14:tracePt t="42194" x="4884738" y="2714625"/>
          <p14:tracePt t="42210" x="4911725" y="2741613"/>
          <p14:tracePt t="42227" x="4946650" y="2768600"/>
          <p14:tracePt t="42244" x="4973638" y="2795588"/>
          <p14:tracePt t="42260" x="5018088" y="2813050"/>
          <p14:tracePt t="42277" x="5062538" y="2830513"/>
          <p14:tracePt t="42294" x="5116513" y="2847975"/>
          <p14:tracePt t="42311" x="5197475" y="2847975"/>
          <p14:tracePt t="42328" x="5295900" y="2847975"/>
          <p14:tracePt t="42344" x="5375275" y="2847975"/>
          <p14:tracePt t="42361" x="5446713" y="2847975"/>
          <p14:tracePt t="42377" x="5537200" y="2847975"/>
          <p14:tracePt t="42394" x="5581650" y="2847975"/>
          <p14:tracePt t="42411" x="5599113" y="2847975"/>
          <p14:tracePt t="42464" x="5608638" y="2857500"/>
          <p14:tracePt t="42472" x="5616575" y="2857500"/>
          <p14:tracePt t="42480" x="5626100" y="2857500"/>
          <p14:tracePt t="42494" x="5634038" y="2867025"/>
          <p14:tracePt t="42736" x="5643563" y="2874963"/>
          <p14:tracePt t="42784" x="5634038" y="2874963"/>
          <p14:tracePt t="42800" x="5599113" y="2884488"/>
          <p14:tracePt t="42880" x="5589588" y="2894013"/>
          <p14:tracePt t="43048" x="5599113" y="2894013"/>
          <p14:tracePt t="43056" x="5608638" y="2894013"/>
          <p14:tracePt t="43064" x="5634038" y="2911475"/>
          <p14:tracePt t="43079" x="5661025" y="2911475"/>
          <p14:tracePt t="43095" x="5680075" y="2919413"/>
          <p14:tracePt t="43112" x="5705475" y="2938463"/>
          <p14:tracePt t="43248" x="5715000" y="2938463"/>
          <p14:tracePt t="43344" x="5732463" y="2938463"/>
          <p14:tracePt t="43856" x="5732463" y="2928938"/>
          <p14:tracePt t="43896" x="5724525" y="2928938"/>
          <p14:tracePt t="43928" x="5715000" y="2928938"/>
          <p14:tracePt t="44444" x="5688013" y="2928938"/>
          <p14:tracePt t="44452" x="5680075" y="2928938"/>
          <p14:tracePt t="44464" x="5670550" y="2928938"/>
          <p14:tracePt t="44481" x="5562600" y="2973388"/>
          <p14:tracePt t="44498" x="5367338" y="3054350"/>
          <p14:tracePt t="44515" x="5126038" y="3125788"/>
          <p14:tracePt t="44517" x="4991100" y="3143250"/>
          <p14:tracePt t="44531" x="4714875" y="3187700"/>
          <p14:tracePt t="44548" x="4456113" y="3197225"/>
          <p14:tracePt t="44565" x="4205288" y="3197225"/>
          <p14:tracePt t="44581" x="3965575" y="3197225"/>
          <p14:tracePt t="44598" x="3732213" y="3152775"/>
          <p14:tracePt t="44614" x="3446463" y="3133725"/>
          <p14:tracePt t="44631" x="3116263" y="3108325"/>
          <p14:tracePt t="44648" x="2751138" y="3108325"/>
          <p14:tracePt t="44665" x="2339975" y="3108325"/>
          <p14:tracePt t="44681" x="1973263" y="3108325"/>
          <p14:tracePt t="44698" x="1670050" y="3108325"/>
          <p14:tracePt t="44715" x="1411288" y="3108325"/>
          <p14:tracePt t="44732" x="1089025" y="3108325"/>
          <p14:tracePt t="44748" x="955675" y="3108325"/>
          <p14:tracePt t="44765" x="901700" y="3108325"/>
          <p14:tracePt t="44781" x="866775" y="3108325"/>
          <p14:tracePt t="44798" x="857250" y="3108325"/>
          <p14:tracePt t="44876" x="857250" y="3098800"/>
          <p14:tracePt t="44884" x="857250" y="3081338"/>
          <p14:tracePt t="44892" x="847725" y="3071813"/>
          <p14:tracePt t="44916" x="830263" y="3054350"/>
          <p14:tracePt t="44924" x="803275" y="3036888"/>
          <p14:tracePt t="44932" x="795338" y="3027363"/>
          <p14:tracePt t="44949" x="741363" y="3000375"/>
          <p14:tracePt t="44965" x="714375" y="2982913"/>
          <p14:tracePt t="44982" x="696913" y="2965450"/>
          <p14:tracePt t="44999" x="679450" y="2955925"/>
          <p14:tracePt t="45015" x="652463" y="2938463"/>
          <p14:tracePt t="45172" x="669925" y="2938463"/>
          <p14:tracePt t="45180" x="687388" y="2938463"/>
          <p14:tracePt t="45188" x="704850" y="2938463"/>
          <p14:tracePt t="45204" x="714375" y="2938463"/>
          <p14:tracePt t="45216" x="741363" y="2938463"/>
          <p14:tracePt t="45232" x="758825" y="2938463"/>
          <p14:tracePt t="45249" x="776288" y="2919413"/>
          <p14:tracePt t="45266" x="785813" y="2919413"/>
          <p14:tracePt t="45283" x="785813" y="2901950"/>
          <p14:tracePt t="45600" x="785813" y="2894013"/>
          <p14:tracePt t="45750" x="776288" y="2894013"/>
          <p14:tracePt t="45767" x="768350" y="2894013"/>
          <p14:tracePt t="45796" x="758825" y="2894013"/>
          <p14:tracePt t="45804" x="750888" y="2894013"/>
          <p14:tracePt t="45817" x="741363" y="2901950"/>
          <p14:tracePt t="45833" x="741363" y="2928938"/>
          <p14:tracePt t="45850" x="741363" y="2965450"/>
          <p14:tracePt t="45867" x="741363" y="3054350"/>
          <p14:tracePt t="45884" x="741363" y="3108325"/>
          <p14:tracePt t="45900" x="741363" y="3170238"/>
          <p14:tracePt t="45917" x="741363" y="3214688"/>
          <p14:tracePt t="45933" x="750888" y="3251200"/>
          <p14:tracePt t="45950" x="750888" y="3286125"/>
          <p14:tracePt t="45967" x="758825" y="3303588"/>
          <p14:tracePt t="46004" x="758825" y="3322638"/>
          <p14:tracePt t="46020" x="758825" y="3330575"/>
          <p14:tracePt t="46212" x="758825" y="3340100"/>
          <p14:tracePt t="46220" x="758825" y="3348038"/>
          <p14:tracePt t="46244" x="758825" y="3357563"/>
          <p14:tracePt t="46260" x="768350" y="3375025"/>
          <p14:tracePt t="46268" x="768350" y="3384550"/>
          <p14:tracePt t="46276" x="768350" y="3394075"/>
          <p14:tracePt t="46284" x="776288" y="3402013"/>
          <p14:tracePt t="46301" x="785813" y="3438525"/>
          <p14:tracePt t="46318" x="803275" y="3465513"/>
          <p14:tracePt t="46334" x="812800" y="3490913"/>
          <p14:tracePt t="46351" x="830263" y="3509963"/>
          <p14:tracePt t="47336" x="822325" y="3517900"/>
          <p14:tracePt t="47352" x="822325" y="3527425"/>
          <p14:tracePt t="47360" x="822325" y="3536950"/>
          <p14:tracePt t="47369" x="812800" y="3554413"/>
          <p14:tracePt t="47386" x="803275" y="3589338"/>
          <p14:tracePt t="47403" x="803275" y="3616325"/>
          <p14:tracePt t="47419" x="803275" y="3660775"/>
          <p14:tracePt t="47436" x="803275" y="3687763"/>
          <p14:tracePt t="47453" x="803275" y="3724275"/>
          <p14:tracePt t="47470" x="803275" y="3768725"/>
          <p14:tracePt t="47486" x="803275" y="3786188"/>
          <p14:tracePt t="47503" x="803275" y="3830638"/>
          <p14:tracePt t="47520" x="803275" y="3875088"/>
          <p14:tracePt t="47537" x="803275" y="3902075"/>
          <p14:tracePt t="47553" x="812800" y="3938588"/>
          <p14:tracePt t="47570" x="822325" y="3983038"/>
          <p14:tracePt t="47586" x="847725" y="4017963"/>
          <p14:tracePt t="47603" x="847725" y="4044950"/>
          <p14:tracePt t="47620" x="866775" y="4062413"/>
          <p14:tracePt t="47637" x="866775" y="4081463"/>
          <p14:tracePt t="47653" x="884238" y="4116388"/>
          <p14:tracePt t="47670" x="901700" y="4152900"/>
          <p14:tracePt t="47687" x="901700" y="4170363"/>
          <p14:tracePt t="47703" x="901700" y="4179888"/>
          <p14:tracePt t="47832" x="911225" y="4187825"/>
          <p14:tracePt t="47840" x="919163" y="4205288"/>
          <p14:tracePt t="47912" x="928688" y="4205288"/>
          <p14:tracePt t="47928" x="955675" y="4214813"/>
          <p14:tracePt t="47944" x="965200" y="4214813"/>
          <p14:tracePt t="47952" x="982663" y="4214813"/>
          <p14:tracePt t="47960" x="990600" y="4214813"/>
          <p14:tracePt t="47970" x="1000125" y="4214813"/>
          <p14:tracePt t="47987" x="1009650" y="4214813"/>
          <p14:tracePt t="48008" x="1017588" y="4214813"/>
          <p14:tracePt t="48020" x="1036638" y="4214813"/>
          <p14:tracePt t="48037" x="1062038" y="4214813"/>
          <p14:tracePt t="48054" x="1081088" y="4205288"/>
          <p14:tracePt t="48057" x="1089025" y="4205288"/>
          <p14:tracePt t="48071" x="1098550" y="4205288"/>
          <p14:tracePt t="48232" x="1098550" y="4197350"/>
          <p14:tracePt t="48264" x="1081088" y="4187825"/>
          <p14:tracePt t="48273" x="1081088" y="4179888"/>
          <p14:tracePt t="48280" x="1071563" y="4179888"/>
          <p14:tracePt t="48288" x="1062038" y="4179888"/>
          <p14:tracePt t="48305" x="1054100" y="4179888"/>
          <p14:tracePt t="48328" x="1027113" y="4160838"/>
          <p14:tracePt t="48338" x="1017588" y="4160838"/>
          <p14:tracePt t="49024" x="1027113" y="4160838"/>
          <p14:tracePt t="49032" x="1036638" y="4160838"/>
          <p14:tracePt t="49048" x="1044575" y="4160838"/>
          <p14:tracePt t="49056" x="1054100" y="4160838"/>
          <p14:tracePt t="49080" x="1062038" y="4160838"/>
          <p14:tracePt t="49304" x="1081088" y="4160838"/>
          <p14:tracePt t="49312" x="1089025" y="4160838"/>
          <p14:tracePt t="49323" x="1108075" y="4160838"/>
          <p14:tracePt t="49340" x="1160463" y="4160838"/>
          <p14:tracePt t="49356" x="1223963" y="4160838"/>
          <p14:tracePt t="49373" x="1258888" y="4160838"/>
          <p14:tracePt t="49390" x="1268413" y="4143375"/>
          <p14:tracePt t="49406" x="1268413" y="4133850"/>
          <p14:tracePt t="49423" x="1231900" y="4116388"/>
          <p14:tracePt t="49440" x="1196975" y="4116388"/>
          <p14:tracePt t="49457" x="1179513" y="4116388"/>
          <p14:tracePt t="50084" x="1214438" y="4116388"/>
          <p14:tracePt t="50092" x="1250950" y="4116388"/>
          <p14:tracePt t="50100" x="1295400" y="4098925"/>
          <p14:tracePt t="50108" x="1339850" y="4071938"/>
          <p14:tracePt t="50124" x="1339850" y="4062413"/>
          <p14:tracePt t="50148" x="1339850" y="4054475"/>
          <p14:tracePt t="50164" x="1330325" y="4037013"/>
          <p14:tracePt t="50174" x="1330325" y="4027488"/>
          <p14:tracePt t="50191" x="1322388" y="4027488"/>
          <p14:tracePt t="50460" x="1312863" y="4027488"/>
          <p14:tracePt t="50468" x="1303338" y="4027488"/>
          <p14:tracePt t="50636" x="1285875" y="4027488"/>
          <p14:tracePt t="50652" x="1276350" y="4027488"/>
          <p14:tracePt t="50660" x="1268413" y="4027488"/>
          <p14:tracePt t="50668" x="1250950" y="4027488"/>
          <p14:tracePt t="50676" x="1241425" y="4027488"/>
          <p14:tracePt t="50692" x="1231900" y="4037013"/>
          <p14:tracePt t="50709" x="1214438" y="4044950"/>
          <p14:tracePt t="50726" x="1204913" y="4054475"/>
          <p14:tracePt t="51884" x="1204913" y="4044950"/>
          <p14:tracePt t="51924" x="1214438" y="4044950"/>
          <p14:tracePt t="52164" x="1231900" y="4044950"/>
          <p14:tracePt t="52340" x="1241425" y="4037013"/>
          <p14:tracePt t="52548" x="1258888" y="4037013"/>
          <p14:tracePt t="52564" x="1268413" y="4027488"/>
          <p14:tracePt t="53169" x="1268413" y="4017963"/>
          <p14:tracePt t="53192" x="1268413" y="4027488"/>
          <p14:tracePt t="53200" x="1268413" y="4044950"/>
          <p14:tracePt t="53208" x="1268413" y="4054475"/>
          <p14:tracePt t="53216" x="1276350" y="4062413"/>
          <p14:tracePt t="53230" x="1285875" y="4081463"/>
          <p14:tracePt t="53247" x="1330325" y="4133850"/>
          <p14:tracePt t="53263" x="1384300" y="4214813"/>
          <p14:tracePt t="53280" x="1428750" y="4268788"/>
          <p14:tracePt t="53297" x="1509713" y="4322763"/>
          <p14:tracePt t="53313" x="1554163" y="4357688"/>
          <p14:tracePt t="53330" x="1633538" y="4402138"/>
          <p14:tracePt t="53347" x="1697038" y="4438650"/>
          <p14:tracePt t="53363" x="1751013" y="4446588"/>
          <p14:tracePt t="53380" x="1866900" y="4483100"/>
          <p14:tracePt t="53397" x="2036763" y="4518025"/>
          <p14:tracePt t="53414" x="2251075" y="4554538"/>
          <p14:tracePt t="53430" x="2455863" y="4572000"/>
          <p14:tracePt t="53447" x="2598738" y="4598988"/>
          <p14:tracePt t="53464" x="2625725" y="4598988"/>
          <p14:tracePt t="53480" x="2652713" y="4616450"/>
          <p14:tracePt t="53497" x="2687638" y="4633913"/>
          <p14:tracePt t="53514" x="2705100" y="4633913"/>
          <p14:tracePt t="53530" x="2751138" y="4652963"/>
          <p14:tracePt t="53547" x="2759075" y="4670425"/>
          <p14:tracePt t="53564" x="2776538" y="4670425"/>
          <p14:tracePt t="53600" x="2786063" y="4670425"/>
          <p14:tracePt t="53624" x="2786063" y="4652963"/>
          <p14:tracePt t="53632" x="2786063" y="4643438"/>
          <p14:tracePt t="53648" x="2776538" y="4608513"/>
          <p14:tracePt t="53664" x="2776538" y="4598988"/>
          <p14:tracePt t="53681" x="2768600" y="4581525"/>
          <p14:tracePt t="53712" x="2751138" y="4572000"/>
          <p14:tracePt t="53720" x="2724150" y="4572000"/>
          <p14:tracePt t="53731" x="2714625" y="4572000"/>
          <p14:tracePt t="53747" x="2679700" y="4554538"/>
          <p14:tracePt t="53764" x="2625725" y="4545013"/>
          <p14:tracePt t="53781" x="2608263" y="4545013"/>
          <p14:tracePt t="53798" x="2581275" y="4545013"/>
          <p14:tracePt t="53815" x="2562225" y="4537075"/>
          <p14:tracePt t="53831" x="2536825" y="4537075"/>
          <p14:tracePt t="53848" x="2500313" y="4537075"/>
          <p14:tracePt t="53865" x="2482850" y="4537075"/>
          <p14:tracePt t="53881" x="2473325" y="4537075"/>
          <p14:tracePt t="53898" x="2465388" y="4537075"/>
          <p14:tracePt t="53984" x="2465388" y="4518025"/>
          <p14:tracePt t="53992" x="2473325" y="4500563"/>
          <p14:tracePt t="54000" x="2490788" y="4491038"/>
          <p14:tracePt t="54015" x="2517775" y="4491038"/>
          <p14:tracePt t="54031" x="2697163" y="4367213"/>
          <p14:tracePt t="54048" x="2867025" y="4286250"/>
          <p14:tracePt t="54065" x="3071813" y="4179888"/>
          <p14:tracePt t="54081" x="3375025" y="4054475"/>
          <p14:tracePt t="54098" x="3633788" y="3990975"/>
          <p14:tracePt t="54115" x="3822700" y="3956050"/>
          <p14:tracePt t="54132" x="3867150" y="3956050"/>
          <p14:tracePt t="54148" x="3884613" y="3956050"/>
          <p14:tracePt t="54165" x="3919538" y="3956050"/>
          <p14:tracePt t="54182" x="3929063" y="3956050"/>
          <p14:tracePt t="54198" x="3956050" y="3973513"/>
          <p14:tracePt t="54215" x="4027488" y="3983038"/>
          <p14:tracePt t="54232" x="4044950" y="3990975"/>
          <p14:tracePt t="54248" x="4081463" y="3990975"/>
          <p14:tracePt t="54265" x="4116388" y="3990975"/>
          <p14:tracePt t="54282" x="4179888" y="3990975"/>
          <p14:tracePt t="54299" x="4232275" y="4000500"/>
          <p14:tracePt t="54315" x="4322763" y="4000500"/>
          <p14:tracePt t="54332" x="4394200" y="4000500"/>
          <p14:tracePt t="54349" x="4483100" y="4000500"/>
          <p14:tracePt t="54365" x="4562475" y="4000500"/>
          <p14:tracePt t="54382" x="4679950" y="4000500"/>
          <p14:tracePt t="54399" x="4894263" y="4000500"/>
          <p14:tracePt t="54416" x="5000625" y="4000500"/>
          <p14:tracePt t="54432" x="5116513" y="4010025"/>
          <p14:tracePt t="54449" x="5214938" y="4037013"/>
          <p14:tracePt t="54465" x="5295900" y="4054475"/>
          <p14:tracePt t="54482" x="5357813" y="4062413"/>
          <p14:tracePt t="54499" x="5402263" y="4089400"/>
          <p14:tracePt t="54516" x="5429250" y="4089400"/>
          <p14:tracePt t="54532" x="5446713" y="4089400"/>
          <p14:tracePt t="54549" x="5456238" y="4089400"/>
          <p14:tracePt t="54566" x="5456238" y="4098925"/>
          <p14:tracePt t="54608" x="5473700" y="4108450"/>
          <p14:tracePt t="54616" x="5473700" y="4116388"/>
          <p14:tracePt t="54632" x="5483225" y="4116388"/>
          <p14:tracePt t="54752" x="5483225" y="4125913"/>
          <p14:tracePt t="54816" x="5465763" y="4125913"/>
          <p14:tracePt t="54824" x="5456238" y="4125913"/>
          <p14:tracePt t="54833" x="5446713" y="4125913"/>
          <p14:tracePt t="54849" x="5429250" y="4125913"/>
          <p14:tracePt t="54866" x="5419725" y="4125913"/>
          <p14:tracePt t="55072" x="5411788" y="4125913"/>
          <p14:tracePt t="55312" x="5402263" y="4108450"/>
          <p14:tracePt t="55320" x="5394325" y="4108450"/>
          <p14:tracePt t="55328" x="5394325" y="4089400"/>
          <p14:tracePt t="55336" x="5394325" y="4081463"/>
          <p14:tracePt t="55351" x="5384800" y="4081463"/>
          <p14:tracePt t="56852" x="5384800" y="4071938"/>
          <p14:tracePt t="56997" x="5375275" y="4071938"/>
          <p14:tracePt t="57004" x="5348288" y="4081463"/>
          <p14:tracePt t="57012" x="5322888" y="4089400"/>
          <p14:tracePt t="57020" x="5295900" y="4098925"/>
          <p14:tracePt t="57037" x="5214938" y="4125913"/>
          <p14:tracePt t="57053" x="5072063" y="4160838"/>
          <p14:tracePt t="57070" x="4902200" y="4179888"/>
          <p14:tracePt t="57087" x="4759325" y="4179888"/>
          <p14:tracePt t="57104" x="4633913" y="4179888"/>
          <p14:tracePt t="57120" x="4545013" y="4179888"/>
          <p14:tracePt t="57137" x="4465638" y="4179888"/>
          <p14:tracePt t="57154" x="4348163" y="4179888"/>
          <p14:tracePt t="57171" x="4160838" y="4179888"/>
          <p14:tracePt t="57187" x="3768725" y="4179888"/>
          <p14:tracePt t="57204" x="3419475" y="4179888"/>
          <p14:tracePt t="57220" x="3081338" y="4179888"/>
          <p14:tracePt t="57237" x="2803525" y="4179888"/>
          <p14:tracePt t="57254" x="2554288" y="4179888"/>
          <p14:tracePt t="57271" x="2339975" y="4179888"/>
          <p14:tracePt t="57287" x="2143125" y="4179888"/>
          <p14:tracePt t="57304" x="1982788" y="4179888"/>
          <p14:tracePt t="57321" x="1866900" y="4179888"/>
          <p14:tracePt t="57337" x="1758950" y="4179888"/>
          <p14:tracePt t="57354" x="1670050" y="4179888"/>
          <p14:tracePt t="57371" x="1571625" y="4179888"/>
          <p14:tracePt t="57388" x="1536700" y="4170363"/>
          <p14:tracePt t="57405" x="1490663" y="4170363"/>
          <p14:tracePt t="57421" x="1455738" y="4160838"/>
          <p14:tracePt t="57438" x="1428750" y="4143375"/>
          <p14:tracePt t="57454" x="1393825" y="4143375"/>
          <p14:tracePt t="57471" x="1357313" y="4143375"/>
          <p14:tracePt t="57488" x="1347788" y="4143375"/>
          <p14:tracePt t="57504" x="1330325" y="4143375"/>
          <p14:tracePt t="57521" x="1322388" y="4143375"/>
          <p14:tracePt t="57716" x="1312863" y="4143375"/>
          <p14:tracePt t="57732" x="1303338" y="4133850"/>
          <p14:tracePt t="57756" x="1295400" y="4133850"/>
          <p14:tracePt t="57764" x="1285875" y="4125913"/>
          <p14:tracePt t="57772" x="1276350" y="4108450"/>
          <p14:tracePt t="57788" x="1276350" y="4089400"/>
          <p14:tracePt t="57805" x="1276350" y="4081463"/>
          <p14:tracePt t="57821" x="1268413" y="4062413"/>
          <p14:tracePt t="57838" x="1258888" y="4054475"/>
          <p14:tracePt t="58036" x="1250950" y="4044950"/>
          <p14:tracePt t="58084" x="1241425" y="4037013"/>
          <p14:tracePt t="58092" x="1231900" y="4027488"/>
          <p14:tracePt t="64364" x="1231900" y="4010025"/>
          <p14:tracePt t="64756" x="1223963" y="4010025"/>
          <p14:tracePt t="64788" x="1223963" y="4017963"/>
          <p14:tracePt t="64796" x="1241425" y="4017963"/>
          <p14:tracePt t="64804" x="1285875" y="4010025"/>
          <p14:tracePt t="64817" x="1312863" y="4000500"/>
          <p14:tracePt t="64834" x="1339850" y="3990975"/>
          <p14:tracePt t="64852" x="1347788" y="3990975"/>
          <p14:tracePt t="64868" x="1384300" y="4010025"/>
          <p14:tracePt t="64884" x="1419225" y="4054475"/>
          <p14:tracePt t="64901" x="1446213" y="4108450"/>
          <p14:tracePt t="64918" x="1500188" y="4143375"/>
          <p14:tracePt t="64934" x="1536700" y="4170363"/>
          <p14:tracePt t="64951" x="1598613" y="4170363"/>
          <p14:tracePt t="64968" x="1714500" y="4170363"/>
          <p14:tracePt t="64984" x="1830388" y="4133850"/>
          <p14:tracePt t="65001" x="1938338" y="4054475"/>
          <p14:tracePt t="65018" x="2027238" y="3867150"/>
          <p14:tracePt t="65035" x="2027238" y="3751263"/>
          <p14:tracePt t="65051" x="2027238" y="3741738"/>
          <p14:tracePt t="65468" x="2027238" y="3732213"/>
          <p14:tracePt t="65500" x="2036763" y="3732213"/>
          <p14:tracePt t="65516" x="2027238" y="3751263"/>
          <p14:tracePt t="65532" x="2017713" y="3759200"/>
          <p14:tracePt t="65540" x="1982788" y="3786188"/>
          <p14:tracePt t="65552" x="1973263" y="3813175"/>
          <p14:tracePt t="65569" x="1946275" y="3857625"/>
          <p14:tracePt t="65585" x="1919288" y="3894138"/>
          <p14:tracePt t="65602" x="1911350" y="3902075"/>
          <p14:tracePt t="65619" x="1911350" y="3919538"/>
          <p14:tracePt t="65652" x="1911350" y="3946525"/>
          <p14:tracePt t="65669" x="1911350" y="3965575"/>
          <p14:tracePt t="65702" x="1911350" y="4010025"/>
          <p14:tracePt t="65719" x="1911350" y="4027488"/>
          <p14:tracePt t="65736" x="1911350" y="4044950"/>
          <p14:tracePt t="65752" x="1911350" y="4071938"/>
          <p14:tracePt t="65786" x="1911350" y="4089400"/>
          <p14:tracePt t="66068" x="1911350" y="4071938"/>
          <p14:tracePt t="66076" x="1911350" y="4062413"/>
          <p14:tracePt t="66086" x="1911350" y="4054475"/>
          <p14:tracePt t="66260" x="1911350" y="4044950"/>
          <p14:tracePt t="66268" x="1919288" y="4044950"/>
          <p14:tracePt t="66276" x="1938338" y="4044950"/>
          <p14:tracePt t="66287" x="1946275" y="4044950"/>
          <p14:tracePt t="66303" x="2000250" y="4071938"/>
          <p14:tracePt t="66320" x="2062163" y="4116388"/>
          <p14:tracePt t="66337" x="2160588" y="4187825"/>
          <p14:tracePt t="66353" x="2232025" y="4197350"/>
          <p14:tracePt t="66356" x="2303463" y="4224338"/>
          <p14:tracePt t="66370" x="2374900" y="4241800"/>
          <p14:tracePt t="66387" x="2643188" y="4276725"/>
          <p14:tracePt t="66404" x="2813050" y="4295775"/>
          <p14:tracePt t="66420" x="3054350" y="4295775"/>
          <p14:tracePt t="66437" x="3295650" y="4295775"/>
          <p14:tracePt t="66454" x="3544888" y="4295775"/>
          <p14:tracePt t="66470" x="3795713" y="4295775"/>
          <p14:tracePt t="66487" x="4000500" y="4322763"/>
          <p14:tracePt t="66504" x="4116388" y="4340225"/>
          <p14:tracePt t="66520" x="4187825" y="4340225"/>
          <p14:tracePt t="66537" x="4232275" y="4367213"/>
          <p14:tracePt t="66554" x="4276725" y="4375150"/>
          <p14:tracePt t="66571" x="4394200" y="4394200"/>
          <p14:tracePt t="66587" x="4456113" y="4394200"/>
          <p14:tracePt t="66604" x="4616450" y="4394200"/>
          <p14:tracePt t="66621" x="4848225" y="4394200"/>
          <p14:tracePt t="66637" x="5037138" y="4394200"/>
          <p14:tracePt t="66654" x="5170488" y="4357688"/>
          <p14:tracePt t="66671" x="5259388" y="4322763"/>
          <p14:tracePt t="66687" x="5268913" y="4303713"/>
          <p14:tracePt t="66772" x="5276850" y="4303713"/>
          <p14:tracePt t="66788" x="5286375" y="4295775"/>
          <p14:tracePt t="66796" x="5295900" y="4295775"/>
          <p14:tracePt t="66804" x="5295900" y="4286250"/>
          <p14:tracePt t="66821" x="5330825" y="4251325"/>
          <p14:tracePt t="66838" x="5411788" y="4197350"/>
          <p14:tracePt t="66854" x="5465763" y="4152900"/>
          <p14:tracePt t="66871" x="5510213" y="4125913"/>
          <p14:tracePt t="66888" x="5518150" y="4125913"/>
          <p14:tracePt t="67280" x="5518150" y="4116388"/>
          <p14:tracePt t="67624" x="5510213" y="4116388"/>
          <p14:tracePt t="67640" x="5500688" y="4116388"/>
          <p14:tracePt t="67648" x="5483225" y="4116388"/>
          <p14:tracePt t="67656" x="5446713" y="4116388"/>
          <p14:tracePt t="67673" x="5438775" y="4116388"/>
          <p14:tracePt t="67689" x="5357813" y="4116388"/>
          <p14:tracePt t="67706" x="5303838" y="4116388"/>
          <p14:tracePt t="67722" x="5187950" y="4116388"/>
          <p14:tracePt t="67739" x="5000625" y="4125913"/>
          <p14:tracePt t="67756" x="4705350" y="4152900"/>
          <p14:tracePt t="67773" x="4205288" y="4179888"/>
          <p14:tracePt t="67789" x="3598863" y="4187825"/>
          <p14:tracePt t="67806" x="2965450" y="4187825"/>
          <p14:tracePt t="67823" x="2116138" y="4187825"/>
          <p14:tracePt t="67840" x="1625600" y="4187825"/>
          <p14:tracePt t="67856" x="1187450" y="4187825"/>
          <p14:tracePt t="67873" x="776288" y="4187825"/>
          <p14:tracePt t="67889" x="428625" y="4187825"/>
          <p14:tracePt t="67906" x="223838" y="4187825"/>
          <p14:tracePt t="67923" x="71438" y="4187825"/>
          <p14:tracePt t="67940" x="61913" y="4187825"/>
          <p14:tracePt t="67956" x="53975" y="4187825"/>
          <p14:tracePt t="68009" x="44450" y="4187825"/>
          <p14:tracePt t="68096" x="53975" y="4179888"/>
          <p14:tracePt t="68104" x="61913" y="4179888"/>
          <p14:tracePt t="68112" x="80963" y="4179888"/>
          <p14:tracePt t="68123" x="88900" y="4179888"/>
          <p14:tracePt t="68140" x="152400" y="4179888"/>
          <p14:tracePt t="68157" x="231775" y="4143375"/>
          <p14:tracePt t="68173" x="303213" y="4133850"/>
          <p14:tracePt t="68190" x="384175" y="4116388"/>
          <p14:tracePt t="68207" x="509588" y="4116388"/>
          <p14:tracePt t="68224" x="561975" y="4116388"/>
          <p14:tracePt t="68241" x="588963" y="4116388"/>
          <p14:tracePt t="68257" x="598488" y="4116388"/>
          <p14:tracePt t="68424" x="608013" y="4116388"/>
          <p14:tracePt t="68552" x="615950" y="4116388"/>
          <p14:tracePt t="68560" x="625475" y="4116388"/>
          <p14:tracePt t="68568" x="633413" y="4116388"/>
          <p14:tracePt t="68576" x="660400" y="4116388"/>
          <p14:tracePt t="68591" x="679450" y="4116388"/>
          <p14:tracePt t="68608" x="696913" y="4116388"/>
          <p14:tracePt t="68624" x="723900" y="4116388"/>
          <p14:tracePt t="68641" x="768350" y="4116388"/>
          <p14:tracePt t="68658" x="795338" y="4116388"/>
          <p14:tracePt t="68675" x="822325" y="4116388"/>
          <p14:tracePt t="68691" x="839788" y="4125913"/>
          <p14:tracePt t="68708" x="866775" y="4125913"/>
          <p14:tracePt t="68724" x="893763" y="4125913"/>
          <p14:tracePt t="68741" x="911225" y="4125913"/>
          <p14:tracePt t="68758" x="919163" y="4125913"/>
          <p14:tracePt t="69112" x="928688" y="4125913"/>
          <p14:tracePt t="69128" x="928688" y="4116388"/>
          <p14:tracePt t="69144" x="928688" y="4108450"/>
          <p14:tracePt t="69152" x="928688" y="4098925"/>
          <p14:tracePt t="69161" x="938213" y="4089400"/>
          <p14:tracePt t="69175" x="938213" y="4081463"/>
          <p14:tracePt t="73024" x="938213" y="4071938"/>
          <p14:tracePt t="73584" x="928688" y="4071938"/>
          <p14:tracePt t="73680" x="911225" y="4071938"/>
          <p14:tracePt t="73688" x="901700" y="4071938"/>
          <p14:tracePt t="73700" x="893763" y="4071938"/>
          <p14:tracePt t="73717" x="884238" y="4071938"/>
          <p14:tracePt t="73824" x="874713" y="4071938"/>
          <p14:tracePt t="78600" x="884238" y="4071938"/>
          <p14:tracePt t="78608" x="893763" y="4071938"/>
          <p14:tracePt t="78620" x="901700" y="4071938"/>
          <p14:tracePt t="78628" x="911225" y="4071938"/>
          <p14:tracePt t="78684" x="919163" y="4071938"/>
          <p14:tracePt t="78708" x="938213" y="4071938"/>
          <p14:tracePt t="78716" x="946150" y="4071938"/>
          <p14:tracePt t="78725" x="955675" y="4071938"/>
          <p14:tracePt t="78828" x="965200" y="4071938"/>
          <p14:tracePt t="78836" x="973138" y="4071938"/>
          <p14:tracePt t="79084" x="982663" y="4071938"/>
          <p14:tracePt t="79092" x="1000125" y="4071938"/>
          <p14:tracePt t="79100" x="1009650" y="4071938"/>
          <p14:tracePt t="79110" x="1036638" y="4071938"/>
          <p14:tracePt t="79126" x="1098550" y="4071938"/>
          <p14:tracePt t="79144" x="1187450" y="4071938"/>
          <p14:tracePt t="79161" x="1250950" y="4071938"/>
          <p14:tracePt t="79177" x="1322388" y="4071938"/>
          <p14:tracePt t="79193" x="1366838" y="4071938"/>
          <p14:tracePt t="79588" x="1393825" y="4071938"/>
          <p14:tracePt t="79596" x="1401763" y="4071938"/>
          <p14:tracePt t="79620" x="1419225" y="4071938"/>
          <p14:tracePt t="79628" x="1438275" y="4071938"/>
          <p14:tracePt t="79636" x="1446213" y="4071938"/>
          <p14:tracePt t="79644" x="1465263" y="4071938"/>
          <p14:tracePt t="79661" x="1517650" y="4071938"/>
          <p14:tracePt t="79678" x="1554163" y="4071938"/>
          <p14:tracePt t="79694" x="1608138" y="4071938"/>
          <p14:tracePt t="79711" x="1660525" y="4071938"/>
          <p14:tracePt t="79727" x="1687513" y="4071938"/>
          <p14:tracePt t="79744" x="1731963" y="4071938"/>
          <p14:tracePt t="79761" x="1758950" y="4071938"/>
          <p14:tracePt t="79778" x="1812925" y="4071938"/>
          <p14:tracePt t="79794" x="1839913" y="4071938"/>
          <p14:tracePt t="79811" x="1874838" y="4071938"/>
          <p14:tracePt t="79828" x="1901825" y="4089400"/>
          <p14:tracePt t="79844" x="1938338" y="4089400"/>
          <p14:tracePt t="79861" x="1973263" y="4089400"/>
          <p14:tracePt t="79878" x="2044700" y="4089400"/>
          <p14:tracePt t="79894" x="2143125" y="4089400"/>
          <p14:tracePt t="79911" x="2232025" y="4089400"/>
          <p14:tracePt t="79928" x="2303463" y="4089400"/>
          <p14:tracePt t="79945" x="2366963" y="4089400"/>
          <p14:tracePt t="79961" x="2465388" y="4089400"/>
          <p14:tracePt t="79978" x="2571750" y="4089400"/>
          <p14:tracePt t="79995" x="2751138" y="4089400"/>
          <p14:tracePt t="80011" x="2847975" y="4089400"/>
          <p14:tracePt t="80028" x="2938463" y="4089400"/>
          <p14:tracePt t="80045" x="3044825" y="4089400"/>
          <p14:tracePt t="80061" x="3187700" y="4089400"/>
          <p14:tracePt t="80078" x="3357563" y="4089400"/>
          <p14:tracePt t="80095" x="3544888" y="4089400"/>
          <p14:tracePt t="80111" x="3724275" y="4089400"/>
          <p14:tracePt t="80128" x="3902075" y="4089400"/>
          <p14:tracePt t="80145" x="4081463" y="4089400"/>
          <p14:tracePt t="80162" x="4224338" y="4089400"/>
          <p14:tracePt t="80179" x="4473575" y="4089400"/>
          <p14:tracePt t="80195" x="4633913" y="4089400"/>
          <p14:tracePt t="80212" x="4813300" y="4089400"/>
          <p14:tracePt t="80228" x="4983163" y="4081463"/>
          <p14:tracePt t="80245" x="5153025" y="4054475"/>
          <p14:tracePt t="80262" x="5251450" y="4037013"/>
          <p14:tracePt t="80278" x="5303838" y="4027488"/>
          <p14:tracePt t="80295" x="5340350" y="4027488"/>
          <p14:tracePt t="80312" x="5348288" y="4027488"/>
          <p14:tracePt t="80329" x="5367338" y="4027488"/>
          <p14:tracePt t="80345" x="5384800" y="4027488"/>
          <p14:tracePt t="80362" x="5411788" y="4027488"/>
          <p14:tracePt t="80379" x="5465763" y="4027488"/>
          <p14:tracePt t="80396" x="5537200" y="4027488"/>
          <p14:tracePt t="80412" x="5626100" y="4027488"/>
          <p14:tracePt t="80429" x="5724525" y="4027488"/>
          <p14:tracePt t="80446" x="5822950" y="4027488"/>
          <p14:tracePt t="80462" x="5867400" y="4027488"/>
          <p14:tracePt t="80596" x="5857875" y="4027488"/>
          <p14:tracePt t="80604" x="5848350" y="4027488"/>
          <p14:tracePt t="80613" x="5830888" y="4027488"/>
          <p14:tracePt t="80629" x="5822950" y="4027488"/>
          <p14:tracePt t="80646" x="5803900" y="4027488"/>
          <p14:tracePt t="80662" x="5795963" y="4027488"/>
          <p14:tracePt t="80679" x="5776913" y="4027488"/>
          <p14:tracePt t="80696" x="5759450" y="4027488"/>
          <p14:tracePt t="80713" x="5751513" y="4017963"/>
          <p14:tracePt t="80729" x="5741988" y="4017963"/>
          <p14:tracePt t="80746" x="5732463" y="4017963"/>
          <p14:tracePt t="80932" x="5715000" y="4017963"/>
          <p14:tracePt t="80940" x="5705475" y="4010025"/>
          <p14:tracePt t="80956" x="5688013" y="4010025"/>
          <p14:tracePt t="80964" x="5680075" y="4010025"/>
          <p14:tracePt t="80980" x="5653088" y="4010025"/>
          <p14:tracePt t="81012" x="5634038" y="4010025"/>
          <p14:tracePt t="81028" x="5626100" y="4010025"/>
          <p14:tracePt t="81108" x="5608638" y="4010025"/>
          <p14:tracePt t="81204" x="5599113" y="4010025"/>
          <p14:tracePt t="81212" x="5589588" y="4010025"/>
          <p14:tracePt t="81220" x="5572125" y="4010025"/>
          <p14:tracePt t="81230" x="5562600" y="4010025"/>
          <p14:tracePt t="81252" x="5554663" y="4010025"/>
          <p14:tracePt t="81316" x="5537200" y="4010025"/>
          <p14:tracePt t="81324" x="5527675" y="4010025"/>
          <p14:tracePt t="81460" x="5518150" y="4010025"/>
          <p14:tracePt t="81540" x="5500688" y="4010025"/>
          <p14:tracePt t="82344" x="5491163" y="4010025"/>
          <p14:tracePt t="82424" x="5491163" y="4017963"/>
          <p14:tracePt t="82536" x="5491163" y="4027488"/>
          <p14:tracePt t="82544" x="5491163" y="4037013"/>
          <p14:tracePt t="82568" x="5491163" y="4044950"/>
          <p14:tracePt t="82584" x="5491163" y="4054475"/>
          <p14:tracePt t="82600" x="5491163" y="4062413"/>
          <p14:tracePt t="82616" x="5500688" y="4062413"/>
          <p14:tracePt t="82696" x="5500688" y="4071938"/>
          <p14:tracePt t="82792" x="5500688" y="4081463"/>
          <p14:tracePt t="83296" x="5491163" y="4098925"/>
          <p14:tracePt t="83304" x="5483225" y="4098925"/>
          <p14:tracePt t="83312" x="5473700" y="4116388"/>
          <p14:tracePt t="83320" x="5456238" y="4116388"/>
          <p14:tracePt t="83335" x="5438775" y="4125913"/>
          <p14:tracePt t="83351" x="5367338" y="4170363"/>
          <p14:tracePt t="83368" x="5286375" y="4205288"/>
          <p14:tracePt t="83384" x="5224463" y="4259263"/>
          <p14:tracePt t="83401" x="5143500" y="4303713"/>
          <p14:tracePt t="83417" x="5054600" y="4357688"/>
          <p14:tracePt t="83434" x="4991100" y="4394200"/>
          <p14:tracePt t="83451" x="4946650" y="4419600"/>
          <p14:tracePt t="83468" x="4902200" y="4446588"/>
          <p14:tracePt t="83485" x="4884738" y="4446588"/>
          <p14:tracePt t="83501" x="4840288" y="4465638"/>
          <p14:tracePt t="83518" x="4786313" y="4500563"/>
          <p14:tracePt t="83535" x="4732338" y="4537075"/>
          <p14:tracePt t="83551" x="4687888" y="4572000"/>
          <p14:tracePt t="83568" x="4652963" y="4608513"/>
          <p14:tracePt t="83585" x="4581525" y="4643438"/>
          <p14:tracePt t="83602" x="4500563" y="4687888"/>
          <p14:tracePt t="83618" x="4429125" y="4714875"/>
          <p14:tracePt t="83635" x="4322763" y="4741863"/>
          <p14:tracePt t="83651" x="4224338" y="4776788"/>
          <p14:tracePt t="83668" x="4098925" y="4813300"/>
          <p14:tracePt t="83685" x="3990975" y="4848225"/>
          <p14:tracePt t="83701" x="3875088" y="4894263"/>
          <p14:tracePt t="83719" x="3732213" y="4946650"/>
          <p14:tracePt t="83735" x="3679825" y="4956175"/>
          <p14:tracePt t="83751" x="3633788" y="4965700"/>
          <p14:tracePt t="83768" x="3608388" y="4973638"/>
          <p14:tracePt t="83802" x="3598863" y="4983163"/>
          <p14:tracePt t="83835" x="3562350" y="4983163"/>
          <p14:tracePt t="83852" x="3509963" y="4973638"/>
          <p14:tracePt t="83869" x="3482975" y="4973638"/>
          <p14:tracePt t="84376" x="3465513" y="4965700"/>
          <p14:tracePt t="84396" x="3438525" y="4929188"/>
          <p14:tracePt t="84404" x="3429000" y="4911725"/>
          <p14:tracePt t="84420" x="3429000" y="4902200"/>
          <p14:tracePt t="84444" x="3419475" y="4894263"/>
          <p14:tracePt t="84452" x="3402013" y="4894263"/>
          <p14:tracePt t="84459" x="3375025" y="4894263"/>
          <p14:tracePt t="84470" x="3357563" y="4894263"/>
          <p14:tracePt t="84508" x="3357563" y="4867275"/>
          <p14:tracePt t="84524" x="3348038" y="4848225"/>
          <p14:tracePt t="84652" x="3348038" y="4840288"/>
          <p14:tracePt t="84667" x="3357563" y="4840288"/>
          <p14:tracePt t="84676" x="3367088" y="4840288"/>
          <p14:tracePt t="84691" x="3384550" y="4840288"/>
          <p14:tracePt t="84716" x="3402013" y="4840288"/>
          <p14:tracePt t="84724" x="3429000" y="4840288"/>
          <p14:tracePt t="84736" x="3465513" y="4840288"/>
          <p14:tracePt t="84753" x="3509963" y="4840288"/>
          <p14:tracePt t="84770" x="3571875" y="4840288"/>
          <p14:tracePt t="84787" x="3751263" y="4840288"/>
          <p14:tracePt t="84803" x="3938588" y="4840288"/>
          <p14:tracePt t="84821" x="4125913" y="4840288"/>
          <p14:tracePt t="84837" x="4357688" y="4840288"/>
          <p14:tracePt t="84854" x="4598988" y="4840288"/>
          <p14:tracePt t="84870" x="4875213" y="4840288"/>
          <p14:tracePt t="84887" x="5153025" y="4840288"/>
          <p14:tracePt t="84903" x="5411788" y="4840288"/>
          <p14:tracePt t="84920" x="5634038" y="4848225"/>
          <p14:tracePt t="84937" x="5803900" y="4848225"/>
          <p14:tracePt t="84954" x="5884863" y="4848225"/>
          <p14:tracePt t="84970" x="5938838" y="4848225"/>
          <p14:tracePt t="84987" x="6027738" y="4848225"/>
          <p14:tracePt t="85004" x="6116638" y="4848225"/>
          <p14:tracePt t="85020" x="6232525" y="4848225"/>
          <p14:tracePt t="85037" x="6394450" y="4848225"/>
          <p14:tracePt t="85054" x="6572250" y="4848225"/>
          <p14:tracePt t="85070" x="6724650" y="4848225"/>
          <p14:tracePt t="85087" x="6858000" y="4848225"/>
          <p14:tracePt t="85104" x="6902450" y="4848225"/>
          <p14:tracePt t="85121" x="6911975" y="4848225"/>
          <p14:tracePt t="85212" x="6919913" y="4867275"/>
          <p14:tracePt t="85228" x="6938963" y="4884738"/>
          <p14:tracePt t="85236" x="6946900" y="4884738"/>
          <p14:tracePt t="85244" x="6956425" y="4884738"/>
          <p14:tracePt t="85254" x="6965950" y="4894263"/>
          <p14:tracePt t="85271" x="7027863" y="4902200"/>
          <p14:tracePt t="85287" x="7072313" y="4902200"/>
          <p14:tracePt t="85304" x="7143750" y="4919663"/>
          <p14:tracePt t="85321" x="7180263" y="4929188"/>
          <p14:tracePt t="85337" x="7205663" y="4929188"/>
          <p14:tracePt t="85355" x="7242175" y="4929188"/>
          <p14:tracePt t="85371" x="7277100" y="4929188"/>
          <p14:tracePt t="85388" x="7323138" y="4929188"/>
          <p14:tracePt t="85404" x="7394575" y="4911725"/>
          <p14:tracePt t="85421" x="7456488" y="4875213"/>
          <p14:tracePt t="85438" x="7510463" y="4840288"/>
          <p14:tracePt t="85454" x="7518400" y="4840288"/>
          <p14:tracePt t="85612" x="7537450" y="4840288"/>
          <p14:tracePt t="85620" x="7545388" y="4840288"/>
          <p14:tracePt t="85636" x="7554913" y="4840288"/>
          <p14:tracePt t="85644" x="7562850" y="4840288"/>
          <p14:tracePt t="85655" x="7581900" y="4840288"/>
          <p14:tracePt t="85671" x="7643813" y="4840288"/>
          <p14:tracePt t="85688" x="7715250" y="4840288"/>
          <p14:tracePt t="85705" x="7840663" y="4840288"/>
          <p14:tracePt t="85721" x="8027988" y="4840288"/>
          <p14:tracePt t="85739" x="8269288" y="4830763"/>
          <p14:tracePt t="85755" x="8589963" y="4813300"/>
          <p14:tracePt t="85772" x="8715375" y="4795838"/>
          <p14:tracePt t="85788" x="8751888" y="4795838"/>
          <p14:tracePt t="85805" x="8769350" y="4795838"/>
          <p14:tracePt t="85822" x="8796338" y="4795838"/>
          <p14:tracePt t="85838" x="8813800" y="4795838"/>
          <p14:tracePt t="85855" x="8867775" y="4803775"/>
          <p14:tracePt t="85872" x="8920163" y="4830763"/>
          <p14:tracePt t="85888" x="8939213" y="4840288"/>
          <p14:tracePt t="85905" x="8939213" y="4848225"/>
          <p14:tracePt t="85922" x="8947150" y="4848225"/>
          <p14:tracePt t="85939" x="8947150" y="4857750"/>
          <p14:tracePt t="85955" x="8966200" y="4857750"/>
          <p14:tracePt t="85972" x="8974138" y="4867275"/>
          <p14:tracePt t="86011" x="8983663" y="4884738"/>
          <p14:tracePt t="86022" x="9010650" y="4894263"/>
          <p14:tracePt t="86039" x="9037638" y="4894263"/>
          <p14:tracePt t="86055" x="9090025" y="4894263"/>
          <p14:tracePt t="86072" x="9153525" y="4894263"/>
          <p14:tracePt t="86075" x="9197975" y="4894263"/>
          <p14:tracePt t="86089" x="9242425" y="4894263"/>
          <p14:tracePt t="86106" x="9358313" y="4894263"/>
          <p14:tracePt t="86122" x="9412288" y="4894263"/>
          <p14:tracePt t="86196" x="9420225" y="4894263"/>
          <p14:tracePt t="86212" x="9439275" y="4902200"/>
          <p14:tracePt t="86220" x="9447213" y="4902200"/>
          <p14:tracePt t="86228" x="9456738" y="4902200"/>
          <p14:tracePt t="86239" x="9474200" y="4911725"/>
          <p14:tracePt t="86256" x="9510713" y="4929188"/>
          <p14:tracePt t="86273" x="9545638" y="4938713"/>
          <p14:tracePt t="86289" x="9599613" y="4946650"/>
          <p14:tracePt t="86306" x="9644063" y="4956175"/>
          <p14:tracePt t="86323" x="9698038" y="4983163"/>
          <p14:tracePt t="86339" x="9725025" y="4991100"/>
          <p14:tracePt t="86356" x="9732963" y="4991100"/>
          <p14:tracePt t="86373" x="9742488" y="5000625"/>
          <p14:tracePt t="86573" x="9759950" y="5000625"/>
          <p14:tracePt t="89828" x="9769475" y="5000625"/>
          <p14:tracePt t="89836" x="9777413" y="5000625"/>
          <p14:tracePt t="89846" x="9786938" y="5000625"/>
          <p14:tracePt t="89862" x="9831388" y="5000625"/>
          <p14:tracePt t="89879" x="9885363" y="5000625"/>
          <p14:tracePt t="89896" x="9939338" y="4973638"/>
          <p14:tracePt t="89912" x="9974263" y="4956175"/>
          <p14:tracePt t="89929" x="9983788" y="4956175"/>
          <p14:tracePt t="90012" x="10001250" y="4956175"/>
          <p14:tracePt t="90020" x="10010775" y="4956175"/>
          <p14:tracePt t="90092" x="10028238" y="4956175"/>
          <p14:tracePt t="90140" x="10037763" y="4956175"/>
          <p14:tracePt t="90148" x="10045700" y="4956175"/>
          <p14:tracePt t="90156" x="10055225" y="4956175"/>
          <p14:tracePt t="90732" x="10063163" y="4956175"/>
          <p14:tracePt t="90876" x="10072688" y="4956175"/>
          <p14:tracePt t="90884" x="10082213" y="4956175"/>
          <p14:tracePt t="91036" x="10090150" y="4956175"/>
          <p14:tracePt t="91044" x="10099675" y="4956175"/>
          <p14:tracePt t="91052" x="10109200" y="4956175"/>
          <p14:tracePt t="91065" x="10117138" y="4956175"/>
          <p14:tracePt t="91100" x="10126663" y="4956175"/>
          <p14:tracePt t="91772" x="10134600" y="4956175"/>
          <p14:tracePt t="91788" x="10134600" y="4946650"/>
          <p14:tracePt t="91804" x="10144125" y="4938713"/>
          <p14:tracePt t="91812" x="10153650" y="4929188"/>
          <p14:tracePt t="91836" x="10161588" y="4929188"/>
          <p14:tracePt t="91852" x="10161588" y="4919663"/>
          <p14:tracePt t="91860" x="10161588" y="4911725"/>
          <p14:tracePt t="91868" x="10171113" y="4902200"/>
          <p14:tracePt t="91883" x="10188575" y="4894263"/>
          <p14:tracePt t="91899" x="10188575" y="4884738"/>
          <p14:tracePt t="91933" x="10198100" y="4875213"/>
          <p14:tracePt t="91949" x="10198100" y="4867275"/>
          <p14:tracePt t="93248" x="10188575" y="4848225"/>
          <p14:tracePt t="93264" x="10180638" y="4840288"/>
          <p14:tracePt t="93296" x="10171113" y="4830763"/>
          <p14:tracePt t="93328" x="10171113" y="4822825"/>
          <p14:tracePt t="93336" x="10161588" y="4822825"/>
          <p14:tracePt t="93375" x="10153650" y="4822825"/>
          <p14:tracePt t="93384" x="10144125" y="4822825"/>
          <p14:tracePt t="93408" x="10134600" y="4822825"/>
          <p14:tracePt t="93456" x="10126663" y="4822825"/>
          <p14:tracePt t="93464" x="10117138" y="4822825"/>
          <p14:tracePt t="93488" x="10117138" y="4813300"/>
          <p14:tracePt t="93504" x="10099675" y="4813300"/>
          <p14:tracePt t="93511" x="10090150" y="4813300"/>
          <p14:tracePt t="93599" x="10109200" y="4822825"/>
          <p14:tracePt t="93608" x="10117138" y="4822825"/>
          <p14:tracePt t="93619" x="10144125" y="4830763"/>
          <p14:tracePt t="93636" x="10180638" y="4857750"/>
          <p14:tracePt t="93653" x="10198100" y="4857750"/>
          <p14:tracePt t="93824" x="10198100" y="4848225"/>
          <p14:tracePt t="94208" x="10206038" y="4848225"/>
          <p14:tracePt t="94216" x="10215563" y="4848225"/>
          <p14:tracePt t="94259" x="10225088" y="4848225"/>
          <p14:tracePt t="94892" x="10215563" y="4857750"/>
          <p14:tracePt t="94924" x="10206038" y="4857750"/>
          <p14:tracePt t="94932" x="10198100" y="4857750"/>
          <p14:tracePt t="94940" x="10188575" y="4857750"/>
          <p14:tracePt t="94955" x="10134600" y="4857750"/>
          <p14:tracePt t="94972" x="10072688" y="4857750"/>
          <p14:tracePt t="94989" x="10010775" y="4857750"/>
          <p14:tracePt t="95005" x="9966325" y="4857750"/>
          <p14:tracePt t="95022" x="9902825" y="4857750"/>
          <p14:tracePt t="95039" x="9840913" y="4857750"/>
          <p14:tracePt t="95055" x="9777413" y="4857750"/>
          <p14:tracePt t="95072" x="9715500" y="4857750"/>
          <p14:tracePt t="95089" x="9617075" y="4857750"/>
          <p14:tracePt t="95105" x="9375775" y="4857750"/>
          <p14:tracePt t="95123" x="8705850" y="4884738"/>
          <p14:tracePt t="95139" x="8180388" y="4929188"/>
          <p14:tracePt t="95156" x="7751763" y="4965700"/>
          <p14:tracePt t="95172" x="7483475" y="4991100"/>
          <p14:tracePt t="95189" x="7394575" y="5000625"/>
          <p14:tracePt t="95206" x="7385050" y="5000625"/>
          <p14:tracePt t="95222" x="7331075" y="5010150"/>
          <p14:tracePt t="95239" x="7259638" y="5045075"/>
          <p14:tracePt t="95256" x="7224713" y="5054600"/>
          <p14:tracePt t="95272" x="7143750" y="5062538"/>
          <p14:tracePt t="95289" x="7045325" y="5089525"/>
          <p14:tracePt t="95305" x="6956425" y="5108575"/>
          <p14:tracePt t="95323" x="6840538" y="5143500"/>
          <p14:tracePt t="95339" x="6680200" y="5197475"/>
          <p14:tracePt t="95356" x="6562725" y="5224463"/>
          <p14:tracePt t="95373" x="6438900" y="5251450"/>
          <p14:tracePt t="95389" x="6296025" y="5268913"/>
          <p14:tracePt t="95406" x="6143625" y="5295900"/>
          <p14:tracePt t="95423" x="5973763" y="5322888"/>
          <p14:tracePt t="95439" x="5795963" y="5340350"/>
          <p14:tracePt t="95456" x="5581650" y="5367338"/>
          <p14:tracePt t="95473" x="5330825" y="5402263"/>
          <p14:tracePt t="95489" x="5062538" y="5419725"/>
          <p14:tracePt t="95506" x="4803775" y="5438775"/>
          <p14:tracePt t="95523" x="4491038" y="5465763"/>
          <p14:tracePt t="95540" x="4340225" y="5491163"/>
          <p14:tracePt t="95557" x="4313238" y="5500688"/>
          <p14:tracePt t="95573" x="4286250" y="5510213"/>
          <p14:tracePt t="95590" x="4251325" y="5510213"/>
          <p14:tracePt t="95606" x="4205288" y="5518150"/>
          <p14:tracePt t="95623" x="4116388" y="5537200"/>
          <p14:tracePt t="95640" x="4037013" y="5545138"/>
          <p14:tracePt t="95656" x="3965575" y="5545138"/>
          <p14:tracePt t="95673" x="3938588" y="5562600"/>
          <p14:tracePt t="95676" x="3919538" y="5562600"/>
          <p14:tracePt t="95690" x="3894138" y="5562600"/>
          <p14:tracePt t="95707" x="3803650" y="5572125"/>
          <p14:tracePt t="95723" x="3751263" y="5572125"/>
          <p14:tracePt t="95740" x="3697288" y="5589588"/>
          <p14:tracePt t="95756" x="3660775" y="5599113"/>
          <p14:tracePt t="95773" x="3625850" y="5599113"/>
          <p14:tracePt t="95790" x="3598863" y="5599113"/>
          <p14:tracePt t="95807" x="3581400" y="5599113"/>
          <p14:tracePt t="95823" x="3562350" y="5599113"/>
          <p14:tracePt t="95840" x="3536950" y="5599113"/>
          <p14:tracePt t="95856" x="3500438" y="5599113"/>
          <p14:tracePt t="95873" x="3465513" y="5599113"/>
          <p14:tracePt t="95890" x="3438525" y="5599113"/>
          <p14:tracePt t="95907" x="3419475" y="5599113"/>
          <p14:tracePt t="96068" x="3429000" y="5589588"/>
          <p14:tracePt t="96076" x="3438525" y="5589588"/>
          <p14:tracePt t="96084" x="3446463" y="5589588"/>
          <p14:tracePt t="96092" x="3455988" y="5589588"/>
          <p14:tracePt t="96108" x="3473450" y="5589588"/>
          <p14:tracePt t="96124" x="3482975" y="5589588"/>
          <p14:tracePt t="96141" x="3500438" y="5589588"/>
          <p14:tracePt t="96220" x="3509963" y="5589588"/>
          <p14:tracePt t="96300" x="3527425" y="5589588"/>
          <p14:tracePt t="96316" x="3536950" y="5589588"/>
          <p14:tracePt t="96332" x="3544888" y="5589588"/>
          <p14:tracePt t="96380" x="3554413" y="5589588"/>
          <p14:tracePt t="96396" x="3571875" y="5581650"/>
          <p14:tracePt t="96411" x="3581400" y="5581650"/>
          <p14:tracePt t="96420" x="3589338" y="5581650"/>
          <p14:tracePt t="96428" x="3608388" y="5581650"/>
          <p14:tracePt t="96444" x="3616325" y="5581650"/>
          <p14:tracePt t="96458" x="3633788" y="5581650"/>
          <p14:tracePt t="96475" x="3660775" y="5581650"/>
          <p14:tracePt t="96491" x="3670300" y="5581650"/>
          <p14:tracePt t="96508" x="3687763" y="5581650"/>
          <p14:tracePt t="96524" x="3705225" y="5581650"/>
          <p14:tracePt t="96541" x="3741738" y="5562600"/>
          <p14:tracePt t="96558" x="3759200" y="5554663"/>
          <p14:tracePt t="96574" x="3776663" y="5554663"/>
          <p14:tracePt t="96591" x="3795713" y="5554663"/>
          <p14:tracePt t="96636" x="3803650" y="5554663"/>
          <p14:tracePt t="96644" x="3813175" y="5554663"/>
          <p14:tracePt t="96658" x="3822700" y="5554663"/>
          <p14:tracePt t="96675" x="3884613" y="5581650"/>
          <p14:tracePt t="96691" x="3902075" y="5599113"/>
          <p14:tracePt t="96708" x="3929063" y="5626100"/>
          <p14:tracePt t="96725" x="3946525" y="5626100"/>
          <p14:tracePt t="96742" x="3956050" y="5626100"/>
          <p14:tracePt t="96788" x="3965575" y="5626100"/>
          <p14:tracePt t="96804" x="3973513" y="5626100"/>
          <p14:tracePt t="96812" x="3983038" y="5626100"/>
          <p14:tracePt t="96825" x="4000500" y="5626100"/>
          <p14:tracePt t="96842" x="4017963" y="5616575"/>
          <p14:tracePt t="96859" x="4054475" y="5616575"/>
          <p14:tracePt t="96875" x="4081463" y="5616575"/>
          <p14:tracePt t="96892" x="4098925" y="5599113"/>
          <p14:tracePt t="96908" x="4125913" y="5599113"/>
          <p14:tracePt t="96925" x="4133850" y="5599113"/>
          <p14:tracePt t="96942" x="4160838" y="5599113"/>
          <p14:tracePt t="96958" x="4179888" y="5599113"/>
          <p14:tracePt t="96975" x="4205288" y="5599113"/>
          <p14:tracePt t="96992" x="4214813" y="5599113"/>
          <p14:tracePt t="97009" x="4224338" y="5599113"/>
          <p14:tracePt t="97025" x="4241800" y="5599113"/>
          <p14:tracePt t="97042" x="4268788" y="5599113"/>
          <p14:tracePt t="97059" x="4286250" y="5599113"/>
          <p14:tracePt t="97076" x="4313238" y="5599113"/>
          <p14:tracePt t="97092" x="4357688" y="5599113"/>
          <p14:tracePt t="97109" x="4411663" y="5599113"/>
          <p14:tracePt t="97126" x="4483100" y="5599113"/>
          <p14:tracePt t="97142" x="4572000" y="5599113"/>
          <p14:tracePt t="97159" x="4616450" y="5599113"/>
          <p14:tracePt t="97175" x="4687888" y="5599113"/>
          <p14:tracePt t="97192" x="4732338" y="5599113"/>
          <p14:tracePt t="97226" x="4741863" y="5589588"/>
          <p14:tracePt t="97260" x="4751388" y="5581650"/>
          <p14:tracePt t="97267" x="4751388" y="5572125"/>
          <p14:tracePt t="97276" x="4759325" y="5562600"/>
          <p14:tracePt t="97300" x="4776788" y="5562600"/>
          <p14:tracePt t="97309" x="4795838" y="5562600"/>
          <p14:tracePt t="97326" x="4813300" y="5562600"/>
          <p14:tracePt t="97343" x="4848225" y="5572125"/>
          <p14:tracePt t="97360" x="4867275" y="5572125"/>
          <p14:tracePt t="97392" x="4884738" y="5572125"/>
          <p14:tracePt t="97426" x="4894263" y="5572125"/>
          <p14:tracePt t="97443" x="4919663" y="5572125"/>
          <p14:tracePt t="97459" x="4929188" y="5572125"/>
          <p14:tracePt t="97476" x="4938713" y="5572125"/>
          <p14:tracePt t="97580" x="4956175" y="5572125"/>
          <p14:tracePt t="97599" x="4956175" y="5562600"/>
          <p14:tracePt t="97616" x="4965700" y="5545138"/>
          <p14:tracePt t="97623" x="4973638" y="5537200"/>
          <p14:tracePt t="97632" x="4973638" y="5518150"/>
          <p14:tracePt t="97647" x="4983163" y="5510213"/>
          <p14:tracePt t="97664" x="4991100" y="5491163"/>
          <p14:tracePt t="97677" x="5000625" y="5491163"/>
          <p14:tracePt t="106783" x="5037138" y="5491163"/>
          <p14:tracePt t="106792" x="5045075" y="5491163"/>
          <p14:tracePt t="106799" x="5108575" y="5491163"/>
          <p14:tracePt t="106809" x="5170488" y="5491163"/>
          <p14:tracePt t="106826" x="5241925" y="5491163"/>
          <p14:tracePt t="106843" x="5259388" y="5518150"/>
          <p14:tracePt t="106859" x="5313363" y="5581650"/>
          <p14:tracePt t="106876" x="5394325" y="5608638"/>
          <p14:tracePt t="106893" x="5554663" y="5653088"/>
          <p14:tracePt t="106910" x="5741988" y="5670550"/>
          <p14:tracePt t="106927" x="6045200" y="5670550"/>
          <p14:tracePt t="106943" x="6170613" y="5670550"/>
          <p14:tracePt t="106960" x="6215063" y="5680075"/>
          <p14:tracePt t="106976" x="6232525" y="5680075"/>
          <p14:tracePt t="106993" x="6259513" y="5680075"/>
          <p14:tracePt t="107010" x="6313488" y="5680075"/>
          <p14:tracePt t="107026" x="6384925" y="5680075"/>
          <p14:tracePt t="107043" x="6465888" y="5670550"/>
          <p14:tracePt t="107060" x="6581775" y="5634038"/>
          <p14:tracePt t="107077" x="6680200" y="5581650"/>
          <p14:tracePt t="107093" x="6742113" y="5554663"/>
          <p14:tracePt t="107110" x="6769100" y="5545138"/>
          <p14:tracePt t="107127" x="6894513" y="5510213"/>
          <p14:tracePt t="107144" x="7143750" y="5456238"/>
          <p14:tracePt t="107160" x="7394575" y="5419725"/>
          <p14:tracePt t="107177" x="7616825" y="5384800"/>
          <p14:tracePt t="107194" x="7751763" y="5375275"/>
          <p14:tracePt t="107210" x="7759700" y="5375275"/>
          <p14:tracePt t="107227" x="7777163" y="5375275"/>
          <p14:tracePt t="107244" x="7796213" y="5367338"/>
          <p14:tracePt t="107260" x="7848600" y="5348288"/>
          <p14:tracePt t="107277" x="7902575" y="5330825"/>
          <p14:tracePt t="107294" x="7956550" y="5322888"/>
          <p14:tracePt t="107310" x="7991475" y="5303838"/>
          <p14:tracePt t="107448" x="7983538" y="5303838"/>
          <p14:tracePt t="107456" x="7956550" y="5303838"/>
          <p14:tracePt t="107464" x="7947025" y="5303838"/>
          <p14:tracePt t="107478" x="7920038" y="5313363"/>
          <p14:tracePt t="107495" x="7848600" y="5340350"/>
          <p14:tracePt t="107511" x="7751763" y="5375275"/>
          <p14:tracePt t="107528" x="7688263" y="5394325"/>
          <p14:tracePt t="107544" x="7626350" y="5411788"/>
          <p14:tracePt t="107561" x="7599363" y="5419725"/>
          <p14:tracePt t="107578" x="7572375" y="5429250"/>
          <p14:tracePt t="107594" x="7554913" y="5438775"/>
          <p14:tracePt t="107628" x="7545388" y="5438775"/>
          <p14:tracePt t="107664" x="7537450" y="5446713"/>
          <p14:tracePt t="107672" x="7527925" y="5446713"/>
          <p14:tracePt t="107680" x="7527925" y="5456238"/>
          <p14:tracePt t="107695" x="7518400" y="5456238"/>
          <p14:tracePt t="107711" x="7510463" y="5465763"/>
          <p14:tracePt t="107728" x="7483475" y="5473700"/>
          <p14:tracePt t="107745" x="7456488" y="5473700"/>
          <p14:tracePt t="107762" x="7446963" y="5473700"/>
          <p14:tracePt t="107778" x="7429500" y="5473700"/>
          <p14:tracePt t="107795" x="7419975" y="5473700"/>
          <p14:tracePt t="107857" x="7412038" y="5473700"/>
          <p14:tracePt t="107888" x="7402513" y="5473700"/>
          <p14:tracePt t="107999" x="7394575" y="5456238"/>
          <p14:tracePt t="108047" x="7394575" y="5438775"/>
          <p14:tracePt t="108056" x="7394575" y="5429250"/>
          <p14:tracePt t="108080" x="7394575" y="5419725"/>
          <p14:tracePt t="108088" x="7394575" y="5411788"/>
          <p14:tracePt t="108096" x="7394575" y="5402263"/>
          <p14:tracePt t="108112" x="7394575" y="5384800"/>
          <p14:tracePt t="108129" x="7394575" y="5367338"/>
          <p14:tracePt t="108145" x="7394575" y="5330825"/>
          <p14:tracePt t="108179" x="7394575" y="5322888"/>
          <p14:tracePt t="119095" x="7385050" y="5313363"/>
          <p14:tracePt t="119111" x="7367588" y="5330825"/>
          <p14:tracePt t="119119" x="7348538" y="5357813"/>
          <p14:tracePt t="119132" x="7340600" y="5375275"/>
          <p14:tracePt t="120352" x="7331075" y="5394325"/>
          <p14:tracePt t="120371" x="7323138" y="5394325"/>
          <p14:tracePt t="120380" x="7313613" y="5394325"/>
          <p14:tracePt t="120387" x="7313613" y="5384800"/>
          <p14:tracePt t="120401" x="7313613" y="5375275"/>
          <p14:tracePt t="120420" x="7313613" y="5367338"/>
          <p14:tracePt t="120435" x="7304088" y="5357813"/>
          <p14:tracePt t="120451" x="7304088" y="5340350"/>
          <p14:tracePt t="121099" x="7323138" y="5357813"/>
          <p14:tracePt t="121107" x="7340600" y="5367338"/>
          <p14:tracePt t="121119" x="7385050" y="5367338"/>
          <p14:tracePt t="121135" x="7554913" y="5367338"/>
          <p14:tracePt t="121152" x="7759700" y="5348288"/>
          <p14:tracePt t="121169" x="7894638" y="5322888"/>
          <p14:tracePt t="121185" x="7991475" y="5295900"/>
          <p14:tracePt t="121202" x="8001000" y="5286375"/>
          <p14:tracePt t="121260" x="8010525" y="5286375"/>
          <p14:tracePt t="121267" x="8018463" y="5286375"/>
          <p14:tracePt t="121275" x="8037513" y="5276850"/>
          <p14:tracePt t="121286" x="8045450" y="5276850"/>
          <p14:tracePt t="121302" x="8108950" y="5276850"/>
          <p14:tracePt t="121319" x="8143875" y="5276850"/>
          <p14:tracePt t="121336" x="8161338" y="5276850"/>
          <p14:tracePt t="121352" x="8180388" y="5276850"/>
          <p14:tracePt t="121369" x="8205788" y="5276850"/>
          <p14:tracePt t="121386" x="8224838" y="5276850"/>
          <p14:tracePt t="121403" x="8313738" y="5268913"/>
          <p14:tracePt t="121419" x="8385175" y="5259388"/>
          <p14:tracePt t="121436" x="8394700" y="5259388"/>
          <p14:tracePt t="121469" x="8402638" y="5251450"/>
          <p14:tracePt t="121486" x="8429625" y="5214938"/>
          <p14:tracePt t="121503" x="8429625" y="5205413"/>
        </p14:tracePtLst>
      </p14:laserTraceLst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3582" y="0"/>
            <a:ext cx="10235821" cy="771488"/>
          </a:xfrm>
        </p:spPr>
        <p:txBody>
          <a:bodyPr/>
          <a:lstStyle/>
          <a:p>
            <a:pPr algn="ctr"/>
            <a:r>
              <a:rPr lang="pt-BR" dirty="0" smtClean="0"/>
              <a:t>Perdas de carga localizadas</a:t>
            </a:r>
            <a:endParaRPr lang="pt-BR" baseline="-25000" dirty="0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4294967295"/>
          </p:nvPr>
        </p:nvSpPr>
        <p:spPr>
          <a:xfrm>
            <a:off x="0" y="6492875"/>
            <a:ext cx="4727848" cy="365125"/>
          </a:xfrm>
          <a:prstGeom prst="rect">
            <a:avLst/>
          </a:prstGeom>
        </p:spPr>
        <p:txBody>
          <a:bodyPr/>
          <a:lstStyle>
            <a:lvl1pPr>
              <a:defRPr i="1" baseline="0">
                <a:solidFill>
                  <a:srgbClr val="C00000"/>
                </a:solidFill>
              </a:defRPr>
            </a:lvl1pPr>
          </a:lstStyle>
          <a:p>
            <a:r>
              <a:rPr lang="pt-BR" sz="1600" dirty="0"/>
              <a:t>Prof. Fernando Campos Mendonça – ESALQ/USP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Espaço Reservado para Conteúdo 7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51722"/>
                <a:ext cx="10515600" cy="4825241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2400"/>
                  </a:spcAft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h𝑓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1−2</m:t>
                        </m:r>
                      </m:sub>
                    </m:sSub>
                    <m:r>
                      <a:rPr lang="pt-B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pt-BR" i="1">
                            <a:latin typeface="Cambria Math" panose="02040503050406030204" pitchFamily="18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pt-BR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𝑔</m:t>
                        </m:r>
                      </m:den>
                    </m:f>
                    <m:r>
                      <a:rPr lang="pt-BR" i="1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𝛾</m:t>
                            </m:r>
                          </m:den>
                        </m:f>
                      </m:e>
                    </m:d>
                  </m:oMath>
                </a14:m>
                <a:r>
                  <a:rPr lang="pt-BR" dirty="0" smtClean="0"/>
                  <a:t>			(1)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2400"/>
                  </a:spcAft>
                  <a:buNone/>
                </a:pPr>
                <a:r>
                  <a:rPr lang="pt-BR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B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𝑉𝑜𝑙</m:t>
                        </m:r>
                      </m:den>
                    </m:f>
                  </m:oMath>
                </a14:m>
                <a:r>
                  <a:rPr lang="pt-BR" dirty="0" smtClean="0"/>
                  <a:t>	</a:t>
                </a:r>
                <a:r>
                  <a:rPr lang="pt-BR" dirty="0" smtClean="0">
                    <a:sym typeface="Symbol" panose="05050102010706020507" pitchFamily="18" charset="2"/>
                  </a:rPr>
                  <a:t>	</a:t>
                </a:r>
                <a:r>
                  <a:rPr lang="pt-BR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pt-B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𝑉𝑜𝑙</m:t>
                    </m:r>
                  </m:oMath>
                </a14:m>
                <a:endParaRPr lang="pt-BR" dirty="0" smtClean="0"/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2400"/>
                  </a:spcAft>
                  <a:buNone/>
                </a:pPr>
                <a14:m>
                  <m:oMath xmlns:m="http://schemas.openxmlformats.org/officeDocument/2006/math">
                    <m:r>
                      <a:rPr lang="pt-BR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pt-BR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F</m:t>
                    </m:r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pt-BR" dirty="0" smtClean="0"/>
                  <a:t>		</a:t>
                </a:r>
                <a:r>
                  <a:rPr lang="pt-BR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pt-BR" dirty="0" smtClean="0"/>
                  <a:t>		</a:t>
                </a:r>
                <a:r>
                  <a:rPr lang="pt-BR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pt-BR" dirty="0" smtClean="0"/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2400"/>
                  </a:spcAft>
                  <a:buNone/>
                </a:pPr>
                <a:r>
                  <a:rPr lang="pt-BR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F</m:t>
                    </m:r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𝑉𝑜𝑙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pt-BR" dirty="0" smtClean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𝑉𝑜𝑙</m:t>
                        </m:r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</m:oMath>
                </a14:m>
                <a:endParaRPr lang="pt-BR" dirty="0" smtClean="0"/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2400"/>
                  </a:spcAft>
                  <a:buNone/>
                </a:pPr>
                <a:r>
                  <a:rPr lang="pt-BR" dirty="0" smtClean="0">
                    <a:sym typeface="Symbol" panose="05050102010706020507" pitchFamily="18" charset="2"/>
                  </a:rPr>
                  <a:t> 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F</m:t>
                    </m:r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pt-BR" dirty="0">
                    <a:ea typeface="Cambria Math" panose="02040503050406030204" pitchFamily="18" charset="0"/>
                  </a:rPr>
                  <a:t> </a:t>
                </a:r>
                <a:r>
                  <a:rPr lang="pt-BR" dirty="0" smtClean="0"/>
                  <a:t>			(2)</a:t>
                </a:r>
              </a:p>
            </p:txBody>
          </p:sp>
        </mc:Choice>
        <mc:Fallback>
          <p:sp>
            <p:nvSpPr>
              <p:cNvPr id="8" name="Espaço Reservado para Conteúdo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51722"/>
                <a:ext cx="10515600" cy="4825241"/>
              </a:xfrm>
              <a:blipFill rotWithShape="0">
                <a:blip r:embed="rId3"/>
                <a:stretch>
                  <a:fillRect l="-46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Espaço Reservado para Conteúdo 6"/>
          <p:cNvPicPr>
            <a:picLocks noChangeAspect="1"/>
          </p:cNvPicPr>
          <p:nvPr/>
        </p:nvPicPr>
        <p:blipFill rotWithShape="1">
          <a:blip r:embed="rId4"/>
          <a:srcRect t="13333" r="30534" b="17090"/>
          <a:stretch/>
        </p:blipFill>
        <p:spPr>
          <a:xfrm>
            <a:off x="7885907" y="1499288"/>
            <a:ext cx="3696493" cy="140293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21105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141"/>
    </mc:Choice>
    <mc:Fallback xmlns="">
      <p:transition spd="slow" advTm="123141"/>
    </mc:Fallback>
  </mc:AlternateContent>
  <p:timing>
    <p:tnLst>
      <p:par>
        <p:cTn id="1" dur="indefinite" restart="never" nodeType="tmRoot"/>
      </p:par>
    </p:tnLst>
  </p:timing>
  <p:extLst mod="1">
    <p:ext uri="{3A86A75C-4F4B-4683-9AE1-C65F6400EC91}">
      <p14:laserTraceLst xmlns:p14="http://schemas.microsoft.com/office/powerpoint/2010/main">
        <p14:tracePtLst>
          <p14:tracePt t="13164" x="608013" y="4991100"/>
          <p14:tracePt t="13404" x="625475" y="4965700"/>
          <p14:tracePt t="13413" x="625475" y="4956175"/>
          <p14:tracePt t="13420" x="660400" y="4902200"/>
          <p14:tracePt t="13428" x="731838" y="4786313"/>
          <p14:tracePt t="13442" x="822325" y="4598988"/>
          <p14:tracePt t="13458" x="1071563" y="4152900"/>
          <p14:tracePt t="13476" x="1339850" y="3697288"/>
          <p14:tracePt t="13492" x="1455738" y="3536950"/>
          <p14:tracePt t="13509" x="1517650" y="3438525"/>
          <p14:tracePt t="13525" x="1527175" y="3429000"/>
          <p14:tracePt t="13542" x="1536700" y="3429000"/>
          <p14:tracePt t="13724" x="1527175" y="3429000"/>
          <p14:tracePt t="13740" x="1509713" y="3402013"/>
          <p14:tracePt t="13748" x="1509713" y="3367088"/>
          <p14:tracePt t="13759" x="1509713" y="3313113"/>
          <p14:tracePt t="13776" x="1509713" y="3133725"/>
          <p14:tracePt t="13792" x="1490663" y="2938463"/>
          <p14:tracePt t="13809" x="1482725" y="2795588"/>
          <p14:tracePt t="13826" x="1465263" y="2652713"/>
          <p14:tracePt t="13843" x="1455738" y="2589213"/>
          <p14:tracePt t="13859" x="1428750" y="2571750"/>
          <p14:tracePt t="14060" x="1419225" y="2571750"/>
          <p14:tracePt t="14068" x="1393825" y="2571750"/>
          <p14:tracePt t="14077" x="1366838" y="2571750"/>
          <p14:tracePt t="14093" x="1322388" y="2571750"/>
          <p14:tracePt t="14110" x="1312863" y="2571750"/>
          <p14:tracePt t="14126" x="1295400" y="2571750"/>
          <p14:tracePt t="14143" x="1276350" y="2571750"/>
          <p14:tracePt t="14160" x="1268413" y="2571750"/>
          <p14:tracePt t="14764" x="1241425" y="2571750"/>
          <p14:tracePt t="14772" x="1231900" y="2571750"/>
          <p14:tracePt t="14781" x="1204913" y="2571750"/>
          <p14:tracePt t="14794" x="1187450" y="2571750"/>
          <p14:tracePt t="14836" x="1179513" y="2581275"/>
          <p14:tracePt t="14844" x="1169988" y="2589213"/>
          <p14:tracePt t="14852" x="1160463" y="2598738"/>
          <p14:tracePt t="14884" x="1160463" y="2608263"/>
          <p14:tracePt t="14892" x="1160463" y="2616200"/>
          <p14:tracePt t="14908" x="1160463" y="2633663"/>
          <p14:tracePt t="14916" x="1179513" y="2660650"/>
          <p14:tracePt t="14928" x="1187450" y="2679700"/>
          <p14:tracePt t="14945" x="1204913" y="2705100"/>
          <p14:tracePt t="14961" x="1214438" y="2724150"/>
          <p14:tracePt t="14978" x="1250950" y="2786063"/>
          <p14:tracePt t="14996" x="1339850" y="2847975"/>
          <p14:tracePt t="15012" x="1374775" y="2874963"/>
          <p14:tracePt t="15028" x="1401763" y="2894013"/>
          <p14:tracePt t="15045" x="1419225" y="2911475"/>
          <p14:tracePt t="15078" x="1419225" y="2919413"/>
          <p14:tracePt t="15152" x="1419225" y="2938463"/>
          <p14:tracePt t="15168" x="1419225" y="2955925"/>
          <p14:tracePt t="15184" x="1419225" y="2973388"/>
          <p14:tracePt t="15192" x="1419225" y="2982913"/>
          <p14:tracePt t="15216" x="1419225" y="2990850"/>
          <p14:tracePt t="15224" x="1419225" y="3000375"/>
          <p14:tracePt t="15297" x="1419225" y="3009900"/>
          <p14:tracePt t="15304" x="1419225" y="3017838"/>
          <p14:tracePt t="15313" x="1419225" y="3036888"/>
          <p14:tracePt t="15329" x="1419225" y="3054350"/>
          <p14:tracePt t="15345" x="1419225" y="3062288"/>
          <p14:tracePt t="15362" x="1419225" y="3098800"/>
          <p14:tracePt t="15379" x="1411288" y="3098800"/>
          <p14:tracePt t="15395" x="1411288" y="3108325"/>
          <p14:tracePt t="15412" x="1401763" y="3133725"/>
          <p14:tracePt t="15429" x="1393825" y="3143250"/>
          <p14:tracePt t="15536" x="1384300" y="3143250"/>
          <p14:tracePt t="15552" x="1374775" y="3143250"/>
          <p14:tracePt t="15568" x="1366838" y="3143250"/>
          <p14:tracePt t="15584" x="1357313" y="3143250"/>
          <p14:tracePt t="15632" x="1347788" y="3143250"/>
          <p14:tracePt t="15648" x="1330325" y="3143250"/>
          <p14:tracePt t="15656" x="1322388" y="3143250"/>
          <p14:tracePt t="15665" x="1312863" y="3143250"/>
          <p14:tracePt t="15680" x="1285875" y="3143250"/>
          <p14:tracePt t="15696" x="1276350" y="3116263"/>
          <p14:tracePt t="15713" x="1276350" y="3027363"/>
          <p14:tracePt t="15729" x="1276350" y="2982913"/>
          <p14:tracePt t="15746" x="1268413" y="2946400"/>
          <p14:tracePt t="15763" x="1258888" y="2938463"/>
          <p14:tracePt t="15780" x="1250950" y="2938463"/>
          <p14:tracePt t="15840" x="1241425" y="2938463"/>
          <p14:tracePt t="16161" x="1241425" y="2919413"/>
          <p14:tracePt t="16176" x="1241425" y="2911475"/>
          <p14:tracePt t="16184" x="1241425" y="2894013"/>
          <p14:tracePt t="16208" x="1241425" y="2874963"/>
          <p14:tracePt t="16217" x="1241425" y="2857500"/>
          <p14:tracePt t="16230" x="1241425" y="2840038"/>
          <p14:tracePt t="16248" x="1241425" y="2803525"/>
          <p14:tracePt t="16264" x="1241425" y="2759075"/>
          <p14:tracePt t="16281" x="1223963" y="2724150"/>
          <p14:tracePt t="16297" x="1214438" y="2687638"/>
          <p14:tracePt t="16314" x="1214438" y="2652713"/>
          <p14:tracePt t="16331" x="1196975" y="2625725"/>
          <p14:tracePt t="16348" x="1196975" y="2589213"/>
          <p14:tracePt t="16364" x="1179513" y="2571750"/>
          <p14:tracePt t="16448" x="1169988" y="2554288"/>
          <p14:tracePt t="16456" x="1169988" y="2544763"/>
          <p14:tracePt t="16672" x="1152525" y="2536825"/>
          <p14:tracePt t="16688" x="1143000" y="2527300"/>
          <p14:tracePt t="16720" x="1143000" y="2517775"/>
          <p14:tracePt t="16736" x="1143000" y="2509838"/>
          <p14:tracePt t="16752" x="1143000" y="2482850"/>
          <p14:tracePt t="16760" x="1143000" y="2473325"/>
          <p14:tracePt t="16768" x="1143000" y="2438400"/>
          <p14:tracePt t="16781" x="1143000" y="2428875"/>
          <p14:tracePt t="16798" x="1143000" y="2401888"/>
          <p14:tracePt t="16815" x="1143000" y="2384425"/>
          <p14:tracePt t="16880" x="1133475" y="2374900"/>
          <p14:tracePt t="16920" x="1125538" y="2374900"/>
          <p14:tracePt t="16928" x="1116013" y="2374900"/>
          <p14:tracePt t="16992" x="1098550" y="2374900"/>
          <p14:tracePt t="17000" x="1081088" y="2384425"/>
          <p14:tracePt t="17008" x="1081088" y="2393950"/>
          <p14:tracePt t="17017" x="1062038" y="2401888"/>
          <p14:tracePt t="17032" x="1054100" y="2411413"/>
          <p14:tracePt t="17049" x="1017588" y="2419350"/>
          <p14:tracePt t="17065" x="982663" y="2438400"/>
          <p14:tracePt t="17082" x="973138" y="2455863"/>
          <p14:tracePt t="17216" x="965200" y="2455863"/>
          <p14:tracePt t="17393" x="973138" y="2455863"/>
          <p14:tracePt t="17400" x="973138" y="2446338"/>
          <p14:tracePt t="17408" x="982663" y="2438400"/>
          <p14:tracePt t="17417" x="1000125" y="2428875"/>
          <p14:tracePt t="17433" x="1009650" y="2419350"/>
          <p14:tracePt t="17449" x="1044575" y="2393950"/>
          <p14:tracePt t="17466" x="1054100" y="2374900"/>
          <p14:tracePt t="17552" x="1054100" y="2393950"/>
          <p14:tracePt t="17568" x="1054100" y="2401888"/>
          <p14:tracePt t="17585" x="1054100" y="2411413"/>
          <p14:tracePt t="17616" x="1054100" y="2428875"/>
          <p14:tracePt t="17633" x="1062038" y="2438400"/>
          <p14:tracePt t="17776" x="1062038" y="2455863"/>
          <p14:tracePt t="17784" x="1062038" y="2465388"/>
          <p14:tracePt t="18056" x="1062038" y="2473325"/>
          <p14:tracePt t="18548" x="1054100" y="2482850"/>
          <p14:tracePt t="18557" x="1054100" y="2490788"/>
          <p14:tracePt t="18568" x="1044575" y="2490788"/>
          <p14:tracePt t="18584" x="1027113" y="2500313"/>
          <p14:tracePt t="18660" x="1009650" y="2509838"/>
          <p14:tracePt t="18709" x="1000125" y="2509838"/>
          <p14:tracePt t="18716" x="990600" y="2509838"/>
          <p14:tracePt t="18836" x="982663" y="2509838"/>
          <p14:tracePt t="18884" x="973138" y="2509838"/>
          <p14:tracePt t="18900" x="965200" y="2509838"/>
          <p14:tracePt t="19140" x="965200" y="2500313"/>
          <p14:tracePt t="32164" x="965200" y="2490788"/>
          <p14:tracePt t="32197" x="965200" y="2500313"/>
          <p14:tracePt t="32244" x="965200" y="2517775"/>
          <p14:tracePt t="32252" x="965200" y="2527300"/>
          <p14:tracePt t="36260" x="965200" y="2536825"/>
          <p14:tracePt t="36276" x="946150" y="2536825"/>
          <p14:tracePt t="36340" x="946150" y="2544763"/>
          <p14:tracePt t="36348" x="928688" y="2562225"/>
          <p14:tracePt t="36356" x="928688" y="2571750"/>
          <p14:tracePt t="36367" x="919163" y="2571750"/>
          <p14:tracePt t="36388" x="919163" y="2581275"/>
          <p14:tracePt t="36452" x="919163" y="2589213"/>
          <p14:tracePt t="36460" x="919163" y="2598738"/>
          <p14:tracePt t="36548" x="911225" y="2598738"/>
          <p14:tracePt t="36556" x="901700" y="2608263"/>
          <p14:tracePt t="36597" x="893763" y="2608263"/>
          <p14:tracePt t="36612" x="884238" y="2608263"/>
          <p14:tracePt t="37584" x="874713" y="2608263"/>
          <p14:tracePt t="40732" x="874713" y="2625725"/>
          <p14:tracePt t="40741" x="866775" y="2625725"/>
          <p14:tracePt t="40764" x="857250" y="2633663"/>
          <p14:tracePt t="40772" x="847725" y="2652713"/>
          <p14:tracePt t="40780" x="830263" y="2670175"/>
          <p14:tracePt t="40791" x="830263" y="2679700"/>
          <p14:tracePt t="40808" x="822325" y="2697163"/>
          <p14:tracePt t="40824" x="822325" y="2724150"/>
          <p14:tracePt t="40841" x="822325" y="2732088"/>
          <p14:tracePt t="40858" x="812800" y="2732088"/>
          <p14:tracePt t="40875" x="785813" y="2776538"/>
          <p14:tracePt t="40892" x="758825" y="2803525"/>
          <p14:tracePt t="40908" x="741363" y="2840038"/>
          <p14:tracePt t="40925" x="731838" y="2847975"/>
          <p14:tracePt t="40941" x="723900" y="2874963"/>
          <p14:tracePt t="40958" x="714375" y="2884488"/>
          <p14:tracePt t="40975" x="696913" y="2911475"/>
          <p14:tracePt t="40992" x="687388" y="2919413"/>
          <p14:tracePt t="41009" x="669925" y="2928938"/>
          <p14:tracePt t="41025" x="669925" y="2938463"/>
          <p14:tracePt t="41041" x="660400" y="2938463"/>
          <p14:tracePt t="41680" x="660400" y="2955925"/>
          <p14:tracePt t="41696" x="679450" y="2955925"/>
          <p14:tracePt t="41704" x="704850" y="2955925"/>
          <p14:tracePt t="41712" x="803275" y="2928938"/>
          <p14:tracePt t="41726" x="901700" y="2894013"/>
          <p14:tracePt t="41743" x="1179513" y="2803525"/>
          <p14:tracePt t="41759" x="1758950" y="2643188"/>
          <p14:tracePt t="41776" x="2133600" y="2571750"/>
          <p14:tracePt t="41793" x="2401888" y="2509838"/>
          <p14:tracePt t="41809" x="2768600" y="2411413"/>
          <p14:tracePt t="41826" x="3259138" y="2286000"/>
          <p14:tracePt t="41843" x="3616325" y="2232025"/>
          <p14:tracePt t="41860" x="3867150" y="2214563"/>
          <p14:tracePt t="41876" x="4044950" y="2214563"/>
          <p14:tracePt t="41893" x="4098925" y="2214563"/>
          <p14:tracePt t="41952" x="4116388" y="2214563"/>
          <p14:tracePt t="41960" x="4133850" y="2197100"/>
          <p14:tracePt t="41968" x="4160838" y="2197100"/>
          <p14:tracePt t="41984" x="4170363" y="2197100"/>
          <p14:tracePt t="41993" x="4187825" y="2197100"/>
          <p14:tracePt t="42010" x="4232275" y="2197100"/>
          <p14:tracePt t="42026" x="4276725" y="2224088"/>
          <p14:tracePt t="42043" x="4357688" y="2251075"/>
          <p14:tracePt t="42060" x="4438650" y="2295525"/>
          <p14:tracePt t="42077" x="4518025" y="2357438"/>
          <p14:tracePt t="42093" x="4589463" y="2411413"/>
          <p14:tracePt t="42110" x="4679950" y="2482850"/>
          <p14:tracePt t="42128" x="4732338" y="2562225"/>
          <p14:tracePt t="42144" x="4786313" y="2625725"/>
          <p14:tracePt t="42161" x="4822825" y="2660650"/>
          <p14:tracePt t="42177" x="4857750" y="2687638"/>
          <p14:tracePt t="42194" x="4884738" y="2714625"/>
          <p14:tracePt t="42210" x="4911725" y="2741613"/>
          <p14:tracePt t="42227" x="4946650" y="2768600"/>
          <p14:tracePt t="42244" x="4973638" y="2795588"/>
          <p14:tracePt t="42260" x="5018088" y="2813050"/>
          <p14:tracePt t="42277" x="5062538" y="2830513"/>
          <p14:tracePt t="42294" x="5116513" y="2847975"/>
          <p14:tracePt t="42311" x="5197475" y="2847975"/>
          <p14:tracePt t="42328" x="5295900" y="2847975"/>
          <p14:tracePt t="42344" x="5375275" y="2847975"/>
          <p14:tracePt t="42361" x="5446713" y="2847975"/>
          <p14:tracePt t="42377" x="5537200" y="2847975"/>
          <p14:tracePt t="42394" x="5581650" y="2847975"/>
          <p14:tracePt t="42411" x="5599113" y="2847975"/>
          <p14:tracePt t="42464" x="5608638" y="2857500"/>
          <p14:tracePt t="42472" x="5616575" y="2857500"/>
          <p14:tracePt t="42480" x="5626100" y="2857500"/>
          <p14:tracePt t="42494" x="5634038" y="2867025"/>
          <p14:tracePt t="42736" x="5643563" y="2874963"/>
          <p14:tracePt t="42784" x="5634038" y="2874963"/>
          <p14:tracePt t="42800" x="5599113" y="2884488"/>
          <p14:tracePt t="42880" x="5589588" y="2894013"/>
          <p14:tracePt t="43048" x="5599113" y="2894013"/>
          <p14:tracePt t="43056" x="5608638" y="2894013"/>
          <p14:tracePt t="43064" x="5634038" y="2911475"/>
          <p14:tracePt t="43079" x="5661025" y="2911475"/>
          <p14:tracePt t="43095" x="5680075" y="2919413"/>
          <p14:tracePt t="43112" x="5705475" y="2938463"/>
          <p14:tracePt t="43248" x="5715000" y="2938463"/>
          <p14:tracePt t="43344" x="5732463" y="2938463"/>
          <p14:tracePt t="43856" x="5732463" y="2928938"/>
          <p14:tracePt t="43896" x="5724525" y="2928938"/>
          <p14:tracePt t="43928" x="5715000" y="2928938"/>
          <p14:tracePt t="44444" x="5688013" y="2928938"/>
          <p14:tracePt t="44452" x="5680075" y="2928938"/>
          <p14:tracePt t="44464" x="5670550" y="2928938"/>
          <p14:tracePt t="44481" x="5562600" y="2973388"/>
          <p14:tracePt t="44498" x="5367338" y="3054350"/>
          <p14:tracePt t="44515" x="5126038" y="3125788"/>
          <p14:tracePt t="44517" x="4991100" y="3143250"/>
          <p14:tracePt t="44531" x="4714875" y="3187700"/>
          <p14:tracePt t="44548" x="4456113" y="3197225"/>
          <p14:tracePt t="44565" x="4205288" y="3197225"/>
          <p14:tracePt t="44581" x="3965575" y="3197225"/>
          <p14:tracePt t="44598" x="3732213" y="3152775"/>
          <p14:tracePt t="44614" x="3446463" y="3133725"/>
          <p14:tracePt t="44631" x="3116263" y="3108325"/>
          <p14:tracePt t="44648" x="2751138" y="3108325"/>
          <p14:tracePt t="44665" x="2339975" y="3108325"/>
          <p14:tracePt t="44681" x="1973263" y="3108325"/>
          <p14:tracePt t="44698" x="1670050" y="3108325"/>
          <p14:tracePt t="44715" x="1411288" y="3108325"/>
          <p14:tracePt t="44732" x="1089025" y="3108325"/>
          <p14:tracePt t="44748" x="955675" y="3108325"/>
          <p14:tracePt t="44765" x="901700" y="3108325"/>
          <p14:tracePt t="44781" x="866775" y="3108325"/>
          <p14:tracePt t="44798" x="857250" y="3108325"/>
          <p14:tracePt t="44876" x="857250" y="3098800"/>
          <p14:tracePt t="44884" x="857250" y="3081338"/>
          <p14:tracePt t="44892" x="847725" y="3071813"/>
          <p14:tracePt t="44916" x="830263" y="3054350"/>
          <p14:tracePt t="44924" x="803275" y="3036888"/>
          <p14:tracePt t="44932" x="795338" y="3027363"/>
          <p14:tracePt t="44949" x="741363" y="3000375"/>
          <p14:tracePt t="44965" x="714375" y="2982913"/>
          <p14:tracePt t="44982" x="696913" y="2965450"/>
          <p14:tracePt t="44999" x="679450" y="2955925"/>
          <p14:tracePt t="45015" x="652463" y="2938463"/>
          <p14:tracePt t="45172" x="669925" y="2938463"/>
          <p14:tracePt t="45180" x="687388" y="2938463"/>
          <p14:tracePt t="45188" x="704850" y="2938463"/>
          <p14:tracePt t="45204" x="714375" y="2938463"/>
          <p14:tracePt t="45216" x="741363" y="2938463"/>
          <p14:tracePt t="45232" x="758825" y="2938463"/>
          <p14:tracePt t="45249" x="776288" y="2919413"/>
          <p14:tracePt t="45266" x="785813" y="2919413"/>
          <p14:tracePt t="45283" x="785813" y="2901950"/>
          <p14:tracePt t="45600" x="785813" y="2894013"/>
          <p14:tracePt t="45750" x="776288" y="2894013"/>
          <p14:tracePt t="45767" x="768350" y="2894013"/>
          <p14:tracePt t="45796" x="758825" y="2894013"/>
          <p14:tracePt t="45804" x="750888" y="2894013"/>
          <p14:tracePt t="45817" x="741363" y="2901950"/>
          <p14:tracePt t="45833" x="741363" y="2928938"/>
          <p14:tracePt t="45850" x="741363" y="2965450"/>
          <p14:tracePt t="45867" x="741363" y="3054350"/>
          <p14:tracePt t="45884" x="741363" y="3108325"/>
          <p14:tracePt t="45900" x="741363" y="3170238"/>
          <p14:tracePt t="45917" x="741363" y="3214688"/>
          <p14:tracePt t="45933" x="750888" y="3251200"/>
          <p14:tracePt t="45950" x="750888" y="3286125"/>
          <p14:tracePt t="45967" x="758825" y="3303588"/>
          <p14:tracePt t="46004" x="758825" y="3322638"/>
          <p14:tracePt t="46020" x="758825" y="3330575"/>
          <p14:tracePt t="46212" x="758825" y="3340100"/>
          <p14:tracePt t="46220" x="758825" y="3348038"/>
          <p14:tracePt t="46244" x="758825" y="3357563"/>
          <p14:tracePt t="46260" x="768350" y="3375025"/>
          <p14:tracePt t="46268" x="768350" y="3384550"/>
          <p14:tracePt t="46276" x="768350" y="3394075"/>
          <p14:tracePt t="46284" x="776288" y="3402013"/>
          <p14:tracePt t="46301" x="785813" y="3438525"/>
          <p14:tracePt t="46318" x="803275" y="3465513"/>
          <p14:tracePt t="46334" x="812800" y="3490913"/>
          <p14:tracePt t="46351" x="830263" y="3509963"/>
          <p14:tracePt t="47336" x="822325" y="3517900"/>
          <p14:tracePt t="47352" x="822325" y="3527425"/>
          <p14:tracePt t="47360" x="822325" y="3536950"/>
          <p14:tracePt t="47369" x="812800" y="3554413"/>
          <p14:tracePt t="47386" x="803275" y="3589338"/>
          <p14:tracePt t="47403" x="803275" y="3616325"/>
          <p14:tracePt t="47419" x="803275" y="3660775"/>
          <p14:tracePt t="47436" x="803275" y="3687763"/>
          <p14:tracePt t="47453" x="803275" y="3724275"/>
          <p14:tracePt t="47470" x="803275" y="3768725"/>
          <p14:tracePt t="47486" x="803275" y="3786188"/>
          <p14:tracePt t="47503" x="803275" y="3830638"/>
          <p14:tracePt t="47520" x="803275" y="3875088"/>
          <p14:tracePt t="47537" x="803275" y="3902075"/>
          <p14:tracePt t="47553" x="812800" y="3938588"/>
          <p14:tracePt t="47570" x="822325" y="3983038"/>
          <p14:tracePt t="47586" x="847725" y="4017963"/>
          <p14:tracePt t="47603" x="847725" y="4044950"/>
          <p14:tracePt t="47620" x="866775" y="4062413"/>
          <p14:tracePt t="47637" x="866775" y="4081463"/>
          <p14:tracePt t="47653" x="884238" y="4116388"/>
          <p14:tracePt t="47670" x="901700" y="4152900"/>
          <p14:tracePt t="47687" x="901700" y="4170363"/>
          <p14:tracePt t="47703" x="901700" y="4179888"/>
          <p14:tracePt t="47832" x="911225" y="4187825"/>
          <p14:tracePt t="47840" x="919163" y="4205288"/>
          <p14:tracePt t="47912" x="928688" y="4205288"/>
          <p14:tracePt t="47928" x="955675" y="4214813"/>
          <p14:tracePt t="47944" x="965200" y="4214813"/>
          <p14:tracePt t="47952" x="982663" y="4214813"/>
          <p14:tracePt t="47960" x="990600" y="4214813"/>
          <p14:tracePt t="47970" x="1000125" y="4214813"/>
          <p14:tracePt t="47987" x="1009650" y="4214813"/>
          <p14:tracePt t="48008" x="1017588" y="4214813"/>
          <p14:tracePt t="48020" x="1036638" y="4214813"/>
          <p14:tracePt t="48037" x="1062038" y="4214813"/>
          <p14:tracePt t="48054" x="1081088" y="4205288"/>
          <p14:tracePt t="48057" x="1089025" y="4205288"/>
          <p14:tracePt t="48071" x="1098550" y="4205288"/>
          <p14:tracePt t="48232" x="1098550" y="4197350"/>
          <p14:tracePt t="48264" x="1081088" y="4187825"/>
          <p14:tracePt t="48273" x="1081088" y="4179888"/>
          <p14:tracePt t="48280" x="1071563" y="4179888"/>
          <p14:tracePt t="48288" x="1062038" y="4179888"/>
          <p14:tracePt t="48305" x="1054100" y="4179888"/>
          <p14:tracePt t="48328" x="1027113" y="4160838"/>
          <p14:tracePt t="48338" x="1017588" y="4160838"/>
          <p14:tracePt t="49024" x="1027113" y="4160838"/>
          <p14:tracePt t="49032" x="1036638" y="4160838"/>
          <p14:tracePt t="49048" x="1044575" y="4160838"/>
          <p14:tracePt t="49056" x="1054100" y="4160838"/>
          <p14:tracePt t="49080" x="1062038" y="4160838"/>
          <p14:tracePt t="49304" x="1081088" y="4160838"/>
          <p14:tracePt t="49312" x="1089025" y="4160838"/>
          <p14:tracePt t="49323" x="1108075" y="4160838"/>
          <p14:tracePt t="49340" x="1160463" y="4160838"/>
          <p14:tracePt t="49356" x="1223963" y="4160838"/>
          <p14:tracePt t="49373" x="1258888" y="4160838"/>
          <p14:tracePt t="49390" x="1268413" y="4143375"/>
          <p14:tracePt t="49406" x="1268413" y="4133850"/>
          <p14:tracePt t="49423" x="1231900" y="4116388"/>
          <p14:tracePt t="49440" x="1196975" y="4116388"/>
          <p14:tracePt t="49457" x="1179513" y="4116388"/>
          <p14:tracePt t="50084" x="1214438" y="4116388"/>
          <p14:tracePt t="50092" x="1250950" y="4116388"/>
          <p14:tracePt t="50100" x="1295400" y="4098925"/>
          <p14:tracePt t="50108" x="1339850" y="4071938"/>
          <p14:tracePt t="50124" x="1339850" y="4062413"/>
          <p14:tracePt t="50148" x="1339850" y="4054475"/>
          <p14:tracePt t="50164" x="1330325" y="4037013"/>
          <p14:tracePt t="50174" x="1330325" y="4027488"/>
          <p14:tracePt t="50191" x="1322388" y="4027488"/>
          <p14:tracePt t="50460" x="1312863" y="4027488"/>
          <p14:tracePt t="50468" x="1303338" y="4027488"/>
          <p14:tracePt t="50636" x="1285875" y="4027488"/>
          <p14:tracePt t="50652" x="1276350" y="4027488"/>
          <p14:tracePt t="50660" x="1268413" y="4027488"/>
          <p14:tracePt t="50668" x="1250950" y="4027488"/>
          <p14:tracePt t="50676" x="1241425" y="4027488"/>
          <p14:tracePt t="50692" x="1231900" y="4037013"/>
          <p14:tracePt t="50709" x="1214438" y="4044950"/>
          <p14:tracePt t="50726" x="1204913" y="4054475"/>
          <p14:tracePt t="51884" x="1204913" y="4044950"/>
          <p14:tracePt t="51924" x="1214438" y="4044950"/>
          <p14:tracePt t="52164" x="1231900" y="4044950"/>
          <p14:tracePt t="52340" x="1241425" y="4037013"/>
          <p14:tracePt t="52548" x="1258888" y="4037013"/>
          <p14:tracePt t="52564" x="1268413" y="4027488"/>
          <p14:tracePt t="53169" x="1268413" y="4017963"/>
          <p14:tracePt t="53192" x="1268413" y="4027488"/>
          <p14:tracePt t="53200" x="1268413" y="4044950"/>
          <p14:tracePt t="53208" x="1268413" y="4054475"/>
          <p14:tracePt t="53216" x="1276350" y="4062413"/>
          <p14:tracePt t="53230" x="1285875" y="4081463"/>
          <p14:tracePt t="53247" x="1330325" y="4133850"/>
          <p14:tracePt t="53263" x="1384300" y="4214813"/>
          <p14:tracePt t="53280" x="1428750" y="4268788"/>
          <p14:tracePt t="53297" x="1509713" y="4322763"/>
          <p14:tracePt t="53313" x="1554163" y="4357688"/>
          <p14:tracePt t="53330" x="1633538" y="4402138"/>
          <p14:tracePt t="53347" x="1697038" y="4438650"/>
          <p14:tracePt t="53363" x="1751013" y="4446588"/>
          <p14:tracePt t="53380" x="1866900" y="4483100"/>
          <p14:tracePt t="53397" x="2036763" y="4518025"/>
          <p14:tracePt t="53414" x="2251075" y="4554538"/>
          <p14:tracePt t="53430" x="2455863" y="4572000"/>
          <p14:tracePt t="53447" x="2598738" y="4598988"/>
          <p14:tracePt t="53464" x="2625725" y="4598988"/>
          <p14:tracePt t="53480" x="2652713" y="4616450"/>
          <p14:tracePt t="53497" x="2687638" y="4633913"/>
          <p14:tracePt t="53514" x="2705100" y="4633913"/>
          <p14:tracePt t="53530" x="2751138" y="4652963"/>
          <p14:tracePt t="53547" x="2759075" y="4670425"/>
          <p14:tracePt t="53564" x="2776538" y="4670425"/>
          <p14:tracePt t="53600" x="2786063" y="4670425"/>
          <p14:tracePt t="53624" x="2786063" y="4652963"/>
          <p14:tracePt t="53632" x="2786063" y="4643438"/>
          <p14:tracePt t="53648" x="2776538" y="4608513"/>
          <p14:tracePt t="53664" x="2776538" y="4598988"/>
          <p14:tracePt t="53681" x="2768600" y="4581525"/>
          <p14:tracePt t="53712" x="2751138" y="4572000"/>
          <p14:tracePt t="53720" x="2724150" y="4572000"/>
          <p14:tracePt t="53731" x="2714625" y="4572000"/>
          <p14:tracePt t="53747" x="2679700" y="4554538"/>
          <p14:tracePt t="53764" x="2625725" y="4545013"/>
          <p14:tracePt t="53781" x="2608263" y="4545013"/>
          <p14:tracePt t="53798" x="2581275" y="4545013"/>
          <p14:tracePt t="53815" x="2562225" y="4537075"/>
          <p14:tracePt t="53831" x="2536825" y="4537075"/>
          <p14:tracePt t="53848" x="2500313" y="4537075"/>
          <p14:tracePt t="53865" x="2482850" y="4537075"/>
          <p14:tracePt t="53881" x="2473325" y="4537075"/>
          <p14:tracePt t="53898" x="2465388" y="4537075"/>
          <p14:tracePt t="53984" x="2465388" y="4518025"/>
          <p14:tracePt t="53992" x="2473325" y="4500563"/>
          <p14:tracePt t="54000" x="2490788" y="4491038"/>
          <p14:tracePt t="54015" x="2517775" y="4491038"/>
          <p14:tracePt t="54031" x="2697163" y="4367213"/>
          <p14:tracePt t="54048" x="2867025" y="4286250"/>
          <p14:tracePt t="54065" x="3071813" y="4179888"/>
          <p14:tracePt t="54081" x="3375025" y="4054475"/>
          <p14:tracePt t="54098" x="3633788" y="3990975"/>
          <p14:tracePt t="54115" x="3822700" y="3956050"/>
          <p14:tracePt t="54132" x="3867150" y="3956050"/>
          <p14:tracePt t="54148" x="3884613" y="3956050"/>
          <p14:tracePt t="54165" x="3919538" y="3956050"/>
          <p14:tracePt t="54182" x="3929063" y="3956050"/>
          <p14:tracePt t="54198" x="3956050" y="3973513"/>
          <p14:tracePt t="54215" x="4027488" y="3983038"/>
          <p14:tracePt t="54232" x="4044950" y="3990975"/>
          <p14:tracePt t="54248" x="4081463" y="3990975"/>
          <p14:tracePt t="54265" x="4116388" y="3990975"/>
          <p14:tracePt t="54282" x="4179888" y="3990975"/>
          <p14:tracePt t="54299" x="4232275" y="4000500"/>
          <p14:tracePt t="54315" x="4322763" y="4000500"/>
          <p14:tracePt t="54332" x="4394200" y="4000500"/>
          <p14:tracePt t="54349" x="4483100" y="4000500"/>
          <p14:tracePt t="54365" x="4562475" y="4000500"/>
          <p14:tracePt t="54382" x="4679950" y="4000500"/>
          <p14:tracePt t="54399" x="4894263" y="4000500"/>
          <p14:tracePt t="54416" x="5000625" y="4000500"/>
          <p14:tracePt t="54432" x="5116513" y="4010025"/>
          <p14:tracePt t="54449" x="5214938" y="4037013"/>
          <p14:tracePt t="54465" x="5295900" y="4054475"/>
          <p14:tracePt t="54482" x="5357813" y="4062413"/>
          <p14:tracePt t="54499" x="5402263" y="4089400"/>
          <p14:tracePt t="54516" x="5429250" y="4089400"/>
          <p14:tracePt t="54532" x="5446713" y="4089400"/>
          <p14:tracePt t="54549" x="5456238" y="4089400"/>
          <p14:tracePt t="54566" x="5456238" y="4098925"/>
          <p14:tracePt t="54608" x="5473700" y="4108450"/>
          <p14:tracePt t="54616" x="5473700" y="4116388"/>
          <p14:tracePt t="54632" x="5483225" y="4116388"/>
          <p14:tracePt t="54752" x="5483225" y="4125913"/>
          <p14:tracePt t="54816" x="5465763" y="4125913"/>
          <p14:tracePt t="54824" x="5456238" y="4125913"/>
          <p14:tracePt t="54833" x="5446713" y="4125913"/>
          <p14:tracePt t="54849" x="5429250" y="4125913"/>
          <p14:tracePt t="54866" x="5419725" y="4125913"/>
          <p14:tracePt t="55072" x="5411788" y="4125913"/>
          <p14:tracePt t="55312" x="5402263" y="4108450"/>
          <p14:tracePt t="55320" x="5394325" y="4108450"/>
          <p14:tracePt t="55328" x="5394325" y="4089400"/>
          <p14:tracePt t="55336" x="5394325" y="4081463"/>
          <p14:tracePt t="55351" x="5384800" y="4081463"/>
          <p14:tracePt t="56852" x="5384800" y="4071938"/>
          <p14:tracePt t="56997" x="5375275" y="4071938"/>
          <p14:tracePt t="57004" x="5348288" y="4081463"/>
          <p14:tracePt t="57012" x="5322888" y="4089400"/>
          <p14:tracePt t="57020" x="5295900" y="4098925"/>
          <p14:tracePt t="57037" x="5214938" y="4125913"/>
          <p14:tracePt t="57053" x="5072063" y="4160838"/>
          <p14:tracePt t="57070" x="4902200" y="4179888"/>
          <p14:tracePt t="57087" x="4759325" y="4179888"/>
          <p14:tracePt t="57104" x="4633913" y="4179888"/>
          <p14:tracePt t="57120" x="4545013" y="4179888"/>
          <p14:tracePt t="57137" x="4465638" y="4179888"/>
          <p14:tracePt t="57154" x="4348163" y="4179888"/>
          <p14:tracePt t="57171" x="4160838" y="4179888"/>
          <p14:tracePt t="57187" x="3768725" y="4179888"/>
          <p14:tracePt t="57204" x="3419475" y="4179888"/>
          <p14:tracePt t="57220" x="3081338" y="4179888"/>
          <p14:tracePt t="57237" x="2803525" y="4179888"/>
          <p14:tracePt t="57254" x="2554288" y="4179888"/>
          <p14:tracePt t="57271" x="2339975" y="4179888"/>
          <p14:tracePt t="57287" x="2143125" y="4179888"/>
          <p14:tracePt t="57304" x="1982788" y="4179888"/>
          <p14:tracePt t="57321" x="1866900" y="4179888"/>
          <p14:tracePt t="57337" x="1758950" y="4179888"/>
          <p14:tracePt t="57354" x="1670050" y="4179888"/>
          <p14:tracePt t="57371" x="1571625" y="4179888"/>
          <p14:tracePt t="57388" x="1536700" y="4170363"/>
          <p14:tracePt t="57405" x="1490663" y="4170363"/>
          <p14:tracePt t="57421" x="1455738" y="4160838"/>
          <p14:tracePt t="57438" x="1428750" y="4143375"/>
          <p14:tracePt t="57454" x="1393825" y="4143375"/>
          <p14:tracePt t="57471" x="1357313" y="4143375"/>
          <p14:tracePt t="57488" x="1347788" y="4143375"/>
          <p14:tracePt t="57504" x="1330325" y="4143375"/>
          <p14:tracePt t="57521" x="1322388" y="4143375"/>
          <p14:tracePt t="57716" x="1312863" y="4143375"/>
          <p14:tracePt t="57732" x="1303338" y="4133850"/>
          <p14:tracePt t="57756" x="1295400" y="4133850"/>
          <p14:tracePt t="57764" x="1285875" y="4125913"/>
          <p14:tracePt t="57772" x="1276350" y="4108450"/>
          <p14:tracePt t="57788" x="1276350" y="4089400"/>
          <p14:tracePt t="57805" x="1276350" y="4081463"/>
          <p14:tracePt t="57821" x="1268413" y="4062413"/>
          <p14:tracePt t="57838" x="1258888" y="4054475"/>
          <p14:tracePt t="58036" x="1250950" y="4044950"/>
          <p14:tracePt t="58084" x="1241425" y="4037013"/>
          <p14:tracePt t="58092" x="1231900" y="4027488"/>
          <p14:tracePt t="64364" x="1231900" y="4010025"/>
          <p14:tracePt t="64756" x="1223963" y="4010025"/>
          <p14:tracePt t="64788" x="1223963" y="4017963"/>
          <p14:tracePt t="64796" x="1241425" y="4017963"/>
          <p14:tracePt t="64804" x="1285875" y="4010025"/>
          <p14:tracePt t="64817" x="1312863" y="4000500"/>
          <p14:tracePt t="64834" x="1339850" y="3990975"/>
          <p14:tracePt t="64852" x="1347788" y="3990975"/>
          <p14:tracePt t="64868" x="1384300" y="4010025"/>
          <p14:tracePt t="64884" x="1419225" y="4054475"/>
          <p14:tracePt t="64901" x="1446213" y="4108450"/>
          <p14:tracePt t="64918" x="1500188" y="4143375"/>
          <p14:tracePt t="64934" x="1536700" y="4170363"/>
          <p14:tracePt t="64951" x="1598613" y="4170363"/>
          <p14:tracePt t="64968" x="1714500" y="4170363"/>
          <p14:tracePt t="64984" x="1830388" y="4133850"/>
          <p14:tracePt t="65001" x="1938338" y="4054475"/>
          <p14:tracePt t="65018" x="2027238" y="3867150"/>
          <p14:tracePt t="65035" x="2027238" y="3751263"/>
          <p14:tracePt t="65051" x="2027238" y="3741738"/>
          <p14:tracePt t="65468" x="2027238" y="3732213"/>
          <p14:tracePt t="65500" x="2036763" y="3732213"/>
          <p14:tracePt t="65516" x="2027238" y="3751263"/>
          <p14:tracePt t="65532" x="2017713" y="3759200"/>
          <p14:tracePt t="65540" x="1982788" y="3786188"/>
          <p14:tracePt t="65552" x="1973263" y="3813175"/>
          <p14:tracePt t="65569" x="1946275" y="3857625"/>
          <p14:tracePt t="65585" x="1919288" y="3894138"/>
          <p14:tracePt t="65602" x="1911350" y="3902075"/>
          <p14:tracePt t="65619" x="1911350" y="3919538"/>
          <p14:tracePt t="65652" x="1911350" y="3946525"/>
          <p14:tracePt t="65669" x="1911350" y="3965575"/>
          <p14:tracePt t="65702" x="1911350" y="4010025"/>
          <p14:tracePt t="65719" x="1911350" y="4027488"/>
          <p14:tracePt t="65736" x="1911350" y="4044950"/>
          <p14:tracePt t="65752" x="1911350" y="4071938"/>
          <p14:tracePt t="65786" x="1911350" y="4089400"/>
          <p14:tracePt t="66068" x="1911350" y="4071938"/>
          <p14:tracePt t="66076" x="1911350" y="4062413"/>
          <p14:tracePt t="66086" x="1911350" y="4054475"/>
          <p14:tracePt t="66260" x="1911350" y="4044950"/>
          <p14:tracePt t="66268" x="1919288" y="4044950"/>
          <p14:tracePt t="66276" x="1938338" y="4044950"/>
          <p14:tracePt t="66287" x="1946275" y="4044950"/>
          <p14:tracePt t="66303" x="2000250" y="4071938"/>
          <p14:tracePt t="66320" x="2062163" y="4116388"/>
          <p14:tracePt t="66337" x="2160588" y="4187825"/>
          <p14:tracePt t="66353" x="2232025" y="4197350"/>
          <p14:tracePt t="66356" x="2303463" y="4224338"/>
          <p14:tracePt t="66370" x="2374900" y="4241800"/>
          <p14:tracePt t="66387" x="2643188" y="4276725"/>
          <p14:tracePt t="66404" x="2813050" y="4295775"/>
          <p14:tracePt t="66420" x="3054350" y="4295775"/>
          <p14:tracePt t="66437" x="3295650" y="4295775"/>
          <p14:tracePt t="66454" x="3544888" y="4295775"/>
          <p14:tracePt t="66470" x="3795713" y="4295775"/>
          <p14:tracePt t="66487" x="4000500" y="4322763"/>
          <p14:tracePt t="66504" x="4116388" y="4340225"/>
          <p14:tracePt t="66520" x="4187825" y="4340225"/>
          <p14:tracePt t="66537" x="4232275" y="4367213"/>
          <p14:tracePt t="66554" x="4276725" y="4375150"/>
          <p14:tracePt t="66571" x="4394200" y="4394200"/>
          <p14:tracePt t="66587" x="4456113" y="4394200"/>
          <p14:tracePt t="66604" x="4616450" y="4394200"/>
          <p14:tracePt t="66621" x="4848225" y="4394200"/>
          <p14:tracePt t="66637" x="5037138" y="4394200"/>
          <p14:tracePt t="66654" x="5170488" y="4357688"/>
          <p14:tracePt t="66671" x="5259388" y="4322763"/>
          <p14:tracePt t="66687" x="5268913" y="4303713"/>
          <p14:tracePt t="66772" x="5276850" y="4303713"/>
          <p14:tracePt t="66788" x="5286375" y="4295775"/>
          <p14:tracePt t="66796" x="5295900" y="4295775"/>
          <p14:tracePt t="66804" x="5295900" y="4286250"/>
          <p14:tracePt t="66821" x="5330825" y="4251325"/>
          <p14:tracePt t="66838" x="5411788" y="4197350"/>
          <p14:tracePt t="66854" x="5465763" y="4152900"/>
          <p14:tracePt t="66871" x="5510213" y="4125913"/>
          <p14:tracePt t="66888" x="5518150" y="4125913"/>
          <p14:tracePt t="67280" x="5518150" y="4116388"/>
          <p14:tracePt t="67624" x="5510213" y="4116388"/>
          <p14:tracePt t="67640" x="5500688" y="4116388"/>
          <p14:tracePt t="67648" x="5483225" y="4116388"/>
          <p14:tracePt t="67656" x="5446713" y="4116388"/>
          <p14:tracePt t="67673" x="5438775" y="4116388"/>
          <p14:tracePt t="67689" x="5357813" y="4116388"/>
          <p14:tracePt t="67706" x="5303838" y="4116388"/>
          <p14:tracePt t="67722" x="5187950" y="4116388"/>
          <p14:tracePt t="67739" x="5000625" y="4125913"/>
          <p14:tracePt t="67756" x="4705350" y="4152900"/>
          <p14:tracePt t="67773" x="4205288" y="4179888"/>
          <p14:tracePt t="67789" x="3598863" y="4187825"/>
          <p14:tracePt t="67806" x="2965450" y="4187825"/>
          <p14:tracePt t="67823" x="2116138" y="4187825"/>
          <p14:tracePt t="67840" x="1625600" y="4187825"/>
          <p14:tracePt t="67856" x="1187450" y="4187825"/>
          <p14:tracePt t="67873" x="776288" y="4187825"/>
          <p14:tracePt t="67889" x="428625" y="4187825"/>
          <p14:tracePt t="67906" x="223838" y="4187825"/>
          <p14:tracePt t="67923" x="71438" y="4187825"/>
          <p14:tracePt t="67940" x="61913" y="4187825"/>
          <p14:tracePt t="67956" x="53975" y="4187825"/>
          <p14:tracePt t="68009" x="44450" y="4187825"/>
          <p14:tracePt t="68096" x="53975" y="4179888"/>
          <p14:tracePt t="68104" x="61913" y="4179888"/>
          <p14:tracePt t="68112" x="80963" y="4179888"/>
          <p14:tracePt t="68123" x="88900" y="4179888"/>
          <p14:tracePt t="68140" x="152400" y="4179888"/>
          <p14:tracePt t="68157" x="231775" y="4143375"/>
          <p14:tracePt t="68173" x="303213" y="4133850"/>
          <p14:tracePt t="68190" x="384175" y="4116388"/>
          <p14:tracePt t="68207" x="509588" y="4116388"/>
          <p14:tracePt t="68224" x="561975" y="4116388"/>
          <p14:tracePt t="68241" x="588963" y="4116388"/>
          <p14:tracePt t="68257" x="598488" y="4116388"/>
          <p14:tracePt t="68424" x="608013" y="4116388"/>
          <p14:tracePt t="68552" x="615950" y="4116388"/>
          <p14:tracePt t="68560" x="625475" y="4116388"/>
          <p14:tracePt t="68568" x="633413" y="4116388"/>
          <p14:tracePt t="68576" x="660400" y="4116388"/>
          <p14:tracePt t="68591" x="679450" y="4116388"/>
          <p14:tracePt t="68608" x="696913" y="4116388"/>
          <p14:tracePt t="68624" x="723900" y="4116388"/>
          <p14:tracePt t="68641" x="768350" y="4116388"/>
          <p14:tracePt t="68658" x="795338" y="4116388"/>
          <p14:tracePt t="68675" x="822325" y="4116388"/>
          <p14:tracePt t="68691" x="839788" y="4125913"/>
          <p14:tracePt t="68708" x="866775" y="4125913"/>
          <p14:tracePt t="68724" x="893763" y="4125913"/>
          <p14:tracePt t="68741" x="911225" y="4125913"/>
          <p14:tracePt t="68758" x="919163" y="4125913"/>
          <p14:tracePt t="69112" x="928688" y="4125913"/>
          <p14:tracePt t="69128" x="928688" y="4116388"/>
          <p14:tracePt t="69144" x="928688" y="4108450"/>
          <p14:tracePt t="69152" x="928688" y="4098925"/>
          <p14:tracePt t="69161" x="938213" y="4089400"/>
          <p14:tracePt t="69175" x="938213" y="4081463"/>
          <p14:tracePt t="73024" x="938213" y="4071938"/>
          <p14:tracePt t="73584" x="928688" y="4071938"/>
          <p14:tracePt t="73680" x="911225" y="4071938"/>
          <p14:tracePt t="73688" x="901700" y="4071938"/>
          <p14:tracePt t="73700" x="893763" y="4071938"/>
          <p14:tracePt t="73717" x="884238" y="4071938"/>
          <p14:tracePt t="73824" x="874713" y="4071938"/>
          <p14:tracePt t="78600" x="884238" y="4071938"/>
          <p14:tracePt t="78608" x="893763" y="4071938"/>
          <p14:tracePt t="78620" x="901700" y="4071938"/>
          <p14:tracePt t="78628" x="911225" y="4071938"/>
          <p14:tracePt t="78684" x="919163" y="4071938"/>
          <p14:tracePt t="78708" x="938213" y="4071938"/>
          <p14:tracePt t="78716" x="946150" y="4071938"/>
          <p14:tracePt t="78725" x="955675" y="4071938"/>
          <p14:tracePt t="78828" x="965200" y="4071938"/>
          <p14:tracePt t="78836" x="973138" y="4071938"/>
          <p14:tracePt t="79084" x="982663" y="4071938"/>
          <p14:tracePt t="79092" x="1000125" y="4071938"/>
          <p14:tracePt t="79100" x="1009650" y="4071938"/>
          <p14:tracePt t="79110" x="1036638" y="4071938"/>
          <p14:tracePt t="79126" x="1098550" y="4071938"/>
          <p14:tracePt t="79144" x="1187450" y="4071938"/>
          <p14:tracePt t="79161" x="1250950" y="4071938"/>
          <p14:tracePt t="79177" x="1322388" y="4071938"/>
          <p14:tracePt t="79193" x="1366838" y="4071938"/>
          <p14:tracePt t="79588" x="1393825" y="4071938"/>
          <p14:tracePt t="79596" x="1401763" y="4071938"/>
          <p14:tracePt t="79620" x="1419225" y="4071938"/>
          <p14:tracePt t="79628" x="1438275" y="4071938"/>
          <p14:tracePt t="79636" x="1446213" y="4071938"/>
          <p14:tracePt t="79644" x="1465263" y="4071938"/>
          <p14:tracePt t="79661" x="1517650" y="4071938"/>
          <p14:tracePt t="79678" x="1554163" y="4071938"/>
          <p14:tracePt t="79694" x="1608138" y="4071938"/>
          <p14:tracePt t="79711" x="1660525" y="4071938"/>
          <p14:tracePt t="79727" x="1687513" y="4071938"/>
          <p14:tracePt t="79744" x="1731963" y="4071938"/>
          <p14:tracePt t="79761" x="1758950" y="4071938"/>
          <p14:tracePt t="79778" x="1812925" y="4071938"/>
          <p14:tracePt t="79794" x="1839913" y="4071938"/>
          <p14:tracePt t="79811" x="1874838" y="4071938"/>
          <p14:tracePt t="79828" x="1901825" y="4089400"/>
          <p14:tracePt t="79844" x="1938338" y="4089400"/>
          <p14:tracePt t="79861" x="1973263" y="4089400"/>
          <p14:tracePt t="79878" x="2044700" y="4089400"/>
          <p14:tracePt t="79894" x="2143125" y="4089400"/>
          <p14:tracePt t="79911" x="2232025" y="4089400"/>
          <p14:tracePt t="79928" x="2303463" y="4089400"/>
          <p14:tracePt t="79945" x="2366963" y="4089400"/>
          <p14:tracePt t="79961" x="2465388" y="4089400"/>
          <p14:tracePt t="79978" x="2571750" y="4089400"/>
          <p14:tracePt t="79995" x="2751138" y="4089400"/>
          <p14:tracePt t="80011" x="2847975" y="4089400"/>
          <p14:tracePt t="80028" x="2938463" y="4089400"/>
          <p14:tracePt t="80045" x="3044825" y="4089400"/>
          <p14:tracePt t="80061" x="3187700" y="4089400"/>
          <p14:tracePt t="80078" x="3357563" y="4089400"/>
          <p14:tracePt t="80095" x="3544888" y="4089400"/>
          <p14:tracePt t="80111" x="3724275" y="4089400"/>
          <p14:tracePt t="80128" x="3902075" y="4089400"/>
          <p14:tracePt t="80145" x="4081463" y="4089400"/>
          <p14:tracePt t="80162" x="4224338" y="4089400"/>
          <p14:tracePt t="80179" x="4473575" y="4089400"/>
          <p14:tracePt t="80195" x="4633913" y="4089400"/>
          <p14:tracePt t="80212" x="4813300" y="4089400"/>
          <p14:tracePt t="80228" x="4983163" y="4081463"/>
          <p14:tracePt t="80245" x="5153025" y="4054475"/>
          <p14:tracePt t="80262" x="5251450" y="4037013"/>
          <p14:tracePt t="80278" x="5303838" y="4027488"/>
          <p14:tracePt t="80295" x="5340350" y="4027488"/>
          <p14:tracePt t="80312" x="5348288" y="4027488"/>
          <p14:tracePt t="80329" x="5367338" y="4027488"/>
          <p14:tracePt t="80345" x="5384800" y="4027488"/>
          <p14:tracePt t="80362" x="5411788" y="4027488"/>
          <p14:tracePt t="80379" x="5465763" y="4027488"/>
          <p14:tracePt t="80396" x="5537200" y="4027488"/>
          <p14:tracePt t="80412" x="5626100" y="4027488"/>
          <p14:tracePt t="80429" x="5724525" y="4027488"/>
          <p14:tracePt t="80446" x="5822950" y="4027488"/>
          <p14:tracePt t="80462" x="5867400" y="4027488"/>
          <p14:tracePt t="80596" x="5857875" y="4027488"/>
          <p14:tracePt t="80604" x="5848350" y="4027488"/>
          <p14:tracePt t="80613" x="5830888" y="4027488"/>
          <p14:tracePt t="80629" x="5822950" y="4027488"/>
          <p14:tracePt t="80646" x="5803900" y="4027488"/>
          <p14:tracePt t="80662" x="5795963" y="4027488"/>
          <p14:tracePt t="80679" x="5776913" y="4027488"/>
          <p14:tracePt t="80696" x="5759450" y="4027488"/>
          <p14:tracePt t="80713" x="5751513" y="4017963"/>
          <p14:tracePt t="80729" x="5741988" y="4017963"/>
          <p14:tracePt t="80746" x="5732463" y="4017963"/>
          <p14:tracePt t="80932" x="5715000" y="4017963"/>
          <p14:tracePt t="80940" x="5705475" y="4010025"/>
          <p14:tracePt t="80956" x="5688013" y="4010025"/>
          <p14:tracePt t="80964" x="5680075" y="4010025"/>
          <p14:tracePt t="80980" x="5653088" y="4010025"/>
          <p14:tracePt t="81012" x="5634038" y="4010025"/>
          <p14:tracePt t="81028" x="5626100" y="4010025"/>
          <p14:tracePt t="81108" x="5608638" y="4010025"/>
          <p14:tracePt t="81204" x="5599113" y="4010025"/>
          <p14:tracePt t="81212" x="5589588" y="4010025"/>
          <p14:tracePt t="81220" x="5572125" y="4010025"/>
          <p14:tracePt t="81230" x="5562600" y="4010025"/>
          <p14:tracePt t="81252" x="5554663" y="4010025"/>
          <p14:tracePt t="81316" x="5537200" y="4010025"/>
          <p14:tracePt t="81324" x="5527675" y="4010025"/>
          <p14:tracePt t="81460" x="5518150" y="4010025"/>
          <p14:tracePt t="81540" x="5500688" y="4010025"/>
          <p14:tracePt t="82344" x="5491163" y="4010025"/>
          <p14:tracePt t="82424" x="5491163" y="4017963"/>
          <p14:tracePt t="82536" x="5491163" y="4027488"/>
          <p14:tracePt t="82544" x="5491163" y="4037013"/>
          <p14:tracePt t="82568" x="5491163" y="4044950"/>
          <p14:tracePt t="82584" x="5491163" y="4054475"/>
          <p14:tracePt t="82600" x="5491163" y="4062413"/>
          <p14:tracePt t="82616" x="5500688" y="4062413"/>
          <p14:tracePt t="82696" x="5500688" y="4071938"/>
          <p14:tracePt t="82792" x="5500688" y="4081463"/>
          <p14:tracePt t="83296" x="5491163" y="4098925"/>
          <p14:tracePt t="83304" x="5483225" y="4098925"/>
          <p14:tracePt t="83312" x="5473700" y="4116388"/>
          <p14:tracePt t="83320" x="5456238" y="4116388"/>
          <p14:tracePt t="83335" x="5438775" y="4125913"/>
          <p14:tracePt t="83351" x="5367338" y="4170363"/>
          <p14:tracePt t="83368" x="5286375" y="4205288"/>
          <p14:tracePt t="83384" x="5224463" y="4259263"/>
          <p14:tracePt t="83401" x="5143500" y="4303713"/>
          <p14:tracePt t="83417" x="5054600" y="4357688"/>
          <p14:tracePt t="83434" x="4991100" y="4394200"/>
          <p14:tracePt t="83451" x="4946650" y="4419600"/>
          <p14:tracePt t="83468" x="4902200" y="4446588"/>
          <p14:tracePt t="83485" x="4884738" y="4446588"/>
          <p14:tracePt t="83501" x="4840288" y="4465638"/>
          <p14:tracePt t="83518" x="4786313" y="4500563"/>
          <p14:tracePt t="83535" x="4732338" y="4537075"/>
          <p14:tracePt t="83551" x="4687888" y="4572000"/>
          <p14:tracePt t="83568" x="4652963" y="4608513"/>
          <p14:tracePt t="83585" x="4581525" y="4643438"/>
          <p14:tracePt t="83602" x="4500563" y="4687888"/>
          <p14:tracePt t="83618" x="4429125" y="4714875"/>
          <p14:tracePt t="83635" x="4322763" y="4741863"/>
          <p14:tracePt t="83651" x="4224338" y="4776788"/>
          <p14:tracePt t="83668" x="4098925" y="4813300"/>
          <p14:tracePt t="83685" x="3990975" y="4848225"/>
          <p14:tracePt t="83701" x="3875088" y="4894263"/>
          <p14:tracePt t="83719" x="3732213" y="4946650"/>
          <p14:tracePt t="83735" x="3679825" y="4956175"/>
          <p14:tracePt t="83751" x="3633788" y="4965700"/>
          <p14:tracePt t="83768" x="3608388" y="4973638"/>
          <p14:tracePt t="83802" x="3598863" y="4983163"/>
          <p14:tracePt t="83835" x="3562350" y="4983163"/>
          <p14:tracePt t="83852" x="3509963" y="4973638"/>
          <p14:tracePt t="83869" x="3482975" y="4973638"/>
          <p14:tracePt t="84376" x="3465513" y="4965700"/>
          <p14:tracePt t="84396" x="3438525" y="4929188"/>
          <p14:tracePt t="84404" x="3429000" y="4911725"/>
          <p14:tracePt t="84420" x="3429000" y="4902200"/>
          <p14:tracePt t="84444" x="3419475" y="4894263"/>
          <p14:tracePt t="84452" x="3402013" y="4894263"/>
          <p14:tracePt t="84459" x="3375025" y="4894263"/>
          <p14:tracePt t="84470" x="3357563" y="4894263"/>
          <p14:tracePt t="84508" x="3357563" y="4867275"/>
          <p14:tracePt t="84524" x="3348038" y="4848225"/>
          <p14:tracePt t="84652" x="3348038" y="4840288"/>
          <p14:tracePt t="84667" x="3357563" y="4840288"/>
          <p14:tracePt t="84676" x="3367088" y="4840288"/>
          <p14:tracePt t="84691" x="3384550" y="4840288"/>
          <p14:tracePt t="84716" x="3402013" y="4840288"/>
          <p14:tracePt t="84724" x="3429000" y="4840288"/>
          <p14:tracePt t="84736" x="3465513" y="4840288"/>
          <p14:tracePt t="84753" x="3509963" y="4840288"/>
          <p14:tracePt t="84770" x="3571875" y="4840288"/>
          <p14:tracePt t="84787" x="3751263" y="4840288"/>
          <p14:tracePt t="84803" x="3938588" y="4840288"/>
          <p14:tracePt t="84821" x="4125913" y="4840288"/>
          <p14:tracePt t="84837" x="4357688" y="4840288"/>
          <p14:tracePt t="84854" x="4598988" y="4840288"/>
          <p14:tracePt t="84870" x="4875213" y="4840288"/>
          <p14:tracePt t="84887" x="5153025" y="4840288"/>
          <p14:tracePt t="84903" x="5411788" y="4840288"/>
          <p14:tracePt t="84920" x="5634038" y="4848225"/>
          <p14:tracePt t="84937" x="5803900" y="4848225"/>
          <p14:tracePt t="84954" x="5884863" y="4848225"/>
          <p14:tracePt t="84970" x="5938838" y="4848225"/>
          <p14:tracePt t="84987" x="6027738" y="4848225"/>
          <p14:tracePt t="85004" x="6116638" y="4848225"/>
          <p14:tracePt t="85020" x="6232525" y="4848225"/>
          <p14:tracePt t="85037" x="6394450" y="4848225"/>
          <p14:tracePt t="85054" x="6572250" y="4848225"/>
          <p14:tracePt t="85070" x="6724650" y="4848225"/>
          <p14:tracePt t="85087" x="6858000" y="4848225"/>
          <p14:tracePt t="85104" x="6902450" y="4848225"/>
          <p14:tracePt t="85121" x="6911975" y="4848225"/>
          <p14:tracePt t="85212" x="6919913" y="4867275"/>
          <p14:tracePt t="85228" x="6938963" y="4884738"/>
          <p14:tracePt t="85236" x="6946900" y="4884738"/>
          <p14:tracePt t="85244" x="6956425" y="4884738"/>
          <p14:tracePt t="85254" x="6965950" y="4894263"/>
          <p14:tracePt t="85271" x="7027863" y="4902200"/>
          <p14:tracePt t="85287" x="7072313" y="4902200"/>
          <p14:tracePt t="85304" x="7143750" y="4919663"/>
          <p14:tracePt t="85321" x="7180263" y="4929188"/>
          <p14:tracePt t="85337" x="7205663" y="4929188"/>
          <p14:tracePt t="85355" x="7242175" y="4929188"/>
          <p14:tracePt t="85371" x="7277100" y="4929188"/>
          <p14:tracePt t="85388" x="7323138" y="4929188"/>
          <p14:tracePt t="85404" x="7394575" y="4911725"/>
          <p14:tracePt t="85421" x="7456488" y="4875213"/>
          <p14:tracePt t="85438" x="7510463" y="4840288"/>
          <p14:tracePt t="85454" x="7518400" y="4840288"/>
          <p14:tracePt t="85612" x="7537450" y="4840288"/>
          <p14:tracePt t="85620" x="7545388" y="4840288"/>
          <p14:tracePt t="85636" x="7554913" y="4840288"/>
          <p14:tracePt t="85644" x="7562850" y="4840288"/>
          <p14:tracePt t="85655" x="7581900" y="4840288"/>
          <p14:tracePt t="85671" x="7643813" y="4840288"/>
          <p14:tracePt t="85688" x="7715250" y="4840288"/>
          <p14:tracePt t="85705" x="7840663" y="4840288"/>
          <p14:tracePt t="85721" x="8027988" y="4840288"/>
          <p14:tracePt t="85739" x="8269288" y="4830763"/>
          <p14:tracePt t="85755" x="8589963" y="4813300"/>
          <p14:tracePt t="85772" x="8715375" y="4795838"/>
          <p14:tracePt t="85788" x="8751888" y="4795838"/>
          <p14:tracePt t="85805" x="8769350" y="4795838"/>
          <p14:tracePt t="85822" x="8796338" y="4795838"/>
          <p14:tracePt t="85838" x="8813800" y="4795838"/>
          <p14:tracePt t="85855" x="8867775" y="4803775"/>
          <p14:tracePt t="85872" x="8920163" y="4830763"/>
          <p14:tracePt t="85888" x="8939213" y="4840288"/>
          <p14:tracePt t="85905" x="8939213" y="4848225"/>
          <p14:tracePt t="85922" x="8947150" y="4848225"/>
          <p14:tracePt t="85939" x="8947150" y="4857750"/>
          <p14:tracePt t="85955" x="8966200" y="4857750"/>
          <p14:tracePt t="85972" x="8974138" y="4867275"/>
          <p14:tracePt t="86011" x="8983663" y="4884738"/>
          <p14:tracePt t="86022" x="9010650" y="4894263"/>
          <p14:tracePt t="86039" x="9037638" y="4894263"/>
          <p14:tracePt t="86055" x="9090025" y="4894263"/>
          <p14:tracePt t="86072" x="9153525" y="4894263"/>
          <p14:tracePt t="86075" x="9197975" y="4894263"/>
          <p14:tracePt t="86089" x="9242425" y="4894263"/>
          <p14:tracePt t="86106" x="9358313" y="4894263"/>
          <p14:tracePt t="86122" x="9412288" y="4894263"/>
          <p14:tracePt t="86196" x="9420225" y="4894263"/>
          <p14:tracePt t="86212" x="9439275" y="4902200"/>
          <p14:tracePt t="86220" x="9447213" y="4902200"/>
          <p14:tracePt t="86228" x="9456738" y="4902200"/>
          <p14:tracePt t="86239" x="9474200" y="4911725"/>
          <p14:tracePt t="86256" x="9510713" y="4929188"/>
          <p14:tracePt t="86273" x="9545638" y="4938713"/>
          <p14:tracePt t="86289" x="9599613" y="4946650"/>
          <p14:tracePt t="86306" x="9644063" y="4956175"/>
          <p14:tracePt t="86323" x="9698038" y="4983163"/>
          <p14:tracePt t="86339" x="9725025" y="4991100"/>
          <p14:tracePt t="86356" x="9732963" y="4991100"/>
          <p14:tracePt t="86373" x="9742488" y="5000625"/>
          <p14:tracePt t="86573" x="9759950" y="5000625"/>
          <p14:tracePt t="89828" x="9769475" y="5000625"/>
          <p14:tracePt t="89836" x="9777413" y="5000625"/>
          <p14:tracePt t="89846" x="9786938" y="5000625"/>
          <p14:tracePt t="89862" x="9831388" y="5000625"/>
          <p14:tracePt t="89879" x="9885363" y="5000625"/>
          <p14:tracePt t="89896" x="9939338" y="4973638"/>
          <p14:tracePt t="89912" x="9974263" y="4956175"/>
          <p14:tracePt t="89929" x="9983788" y="4956175"/>
          <p14:tracePt t="90012" x="10001250" y="4956175"/>
          <p14:tracePt t="90020" x="10010775" y="4956175"/>
          <p14:tracePt t="90092" x="10028238" y="4956175"/>
          <p14:tracePt t="90140" x="10037763" y="4956175"/>
          <p14:tracePt t="90148" x="10045700" y="4956175"/>
          <p14:tracePt t="90156" x="10055225" y="4956175"/>
          <p14:tracePt t="90732" x="10063163" y="4956175"/>
          <p14:tracePt t="90876" x="10072688" y="4956175"/>
          <p14:tracePt t="90884" x="10082213" y="4956175"/>
          <p14:tracePt t="91036" x="10090150" y="4956175"/>
          <p14:tracePt t="91044" x="10099675" y="4956175"/>
          <p14:tracePt t="91052" x="10109200" y="4956175"/>
          <p14:tracePt t="91065" x="10117138" y="4956175"/>
          <p14:tracePt t="91100" x="10126663" y="4956175"/>
          <p14:tracePt t="91772" x="10134600" y="4956175"/>
          <p14:tracePt t="91788" x="10134600" y="4946650"/>
          <p14:tracePt t="91804" x="10144125" y="4938713"/>
          <p14:tracePt t="91812" x="10153650" y="4929188"/>
          <p14:tracePt t="91836" x="10161588" y="4929188"/>
          <p14:tracePt t="91852" x="10161588" y="4919663"/>
          <p14:tracePt t="91860" x="10161588" y="4911725"/>
          <p14:tracePt t="91868" x="10171113" y="4902200"/>
          <p14:tracePt t="91883" x="10188575" y="4894263"/>
          <p14:tracePt t="91899" x="10188575" y="4884738"/>
          <p14:tracePt t="91933" x="10198100" y="4875213"/>
          <p14:tracePt t="91949" x="10198100" y="4867275"/>
          <p14:tracePt t="93248" x="10188575" y="4848225"/>
          <p14:tracePt t="93264" x="10180638" y="4840288"/>
          <p14:tracePt t="93296" x="10171113" y="4830763"/>
          <p14:tracePt t="93328" x="10171113" y="4822825"/>
          <p14:tracePt t="93336" x="10161588" y="4822825"/>
          <p14:tracePt t="93375" x="10153650" y="4822825"/>
          <p14:tracePt t="93384" x="10144125" y="4822825"/>
          <p14:tracePt t="93408" x="10134600" y="4822825"/>
          <p14:tracePt t="93456" x="10126663" y="4822825"/>
          <p14:tracePt t="93464" x="10117138" y="4822825"/>
          <p14:tracePt t="93488" x="10117138" y="4813300"/>
          <p14:tracePt t="93504" x="10099675" y="4813300"/>
          <p14:tracePt t="93511" x="10090150" y="4813300"/>
          <p14:tracePt t="93599" x="10109200" y="4822825"/>
          <p14:tracePt t="93608" x="10117138" y="4822825"/>
          <p14:tracePt t="93619" x="10144125" y="4830763"/>
          <p14:tracePt t="93636" x="10180638" y="4857750"/>
          <p14:tracePt t="93653" x="10198100" y="4857750"/>
          <p14:tracePt t="93824" x="10198100" y="4848225"/>
          <p14:tracePt t="94208" x="10206038" y="4848225"/>
          <p14:tracePt t="94216" x="10215563" y="4848225"/>
          <p14:tracePt t="94259" x="10225088" y="4848225"/>
          <p14:tracePt t="94892" x="10215563" y="4857750"/>
          <p14:tracePt t="94924" x="10206038" y="4857750"/>
          <p14:tracePt t="94932" x="10198100" y="4857750"/>
          <p14:tracePt t="94940" x="10188575" y="4857750"/>
          <p14:tracePt t="94955" x="10134600" y="4857750"/>
          <p14:tracePt t="94972" x="10072688" y="4857750"/>
          <p14:tracePt t="94989" x="10010775" y="4857750"/>
          <p14:tracePt t="95005" x="9966325" y="4857750"/>
          <p14:tracePt t="95022" x="9902825" y="4857750"/>
          <p14:tracePt t="95039" x="9840913" y="4857750"/>
          <p14:tracePt t="95055" x="9777413" y="4857750"/>
          <p14:tracePt t="95072" x="9715500" y="4857750"/>
          <p14:tracePt t="95089" x="9617075" y="4857750"/>
          <p14:tracePt t="95105" x="9375775" y="4857750"/>
          <p14:tracePt t="95123" x="8705850" y="4884738"/>
          <p14:tracePt t="95139" x="8180388" y="4929188"/>
          <p14:tracePt t="95156" x="7751763" y="4965700"/>
          <p14:tracePt t="95172" x="7483475" y="4991100"/>
          <p14:tracePt t="95189" x="7394575" y="5000625"/>
          <p14:tracePt t="95206" x="7385050" y="5000625"/>
          <p14:tracePt t="95222" x="7331075" y="5010150"/>
          <p14:tracePt t="95239" x="7259638" y="5045075"/>
          <p14:tracePt t="95256" x="7224713" y="5054600"/>
          <p14:tracePt t="95272" x="7143750" y="5062538"/>
          <p14:tracePt t="95289" x="7045325" y="5089525"/>
          <p14:tracePt t="95305" x="6956425" y="5108575"/>
          <p14:tracePt t="95323" x="6840538" y="5143500"/>
          <p14:tracePt t="95339" x="6680200" y="5197475"/>
          <p14:tracePt t="95356" x="6562725" y="5224463"/>
          <p14:tracePt t="95373" x="6438900" y="5251450"/>
          <p14:tracePt t="95389" x="6296025" y="5268913"/>
          <p14:tracePt t="95406" x="6143625" y="5295900"/>
          <p14:tracePt t="95423" x="5973763" y="5322888"/>
          <p14:tracePt t="95439" x="5795963" y="5340350"/>
          <p14:tracePt t="95456" x="5581650" y="5367338"/>
          <p14:tracePt t="95473" x="5330825" y="5402263"/>
          <p14:tracePt t="95489" x="5062538" y="5419725"/>
          <p14:tracePt t="95506" x="4803775" y="5438775"/>
          <p14:tracePt t="95523" x="4491038" y="5465763"/>
          <p14:tracePt t="95540" x="4340225" y="5491163"/>
          <p14:tracePt t="95557" x="4313238" y="5500688"/>
          <p14:tracePt t="95573" x="4286250" y="5510213"/>
          <p14:tracePt t="95590" x="4251325" y="5510213"/>
          <p14:tracePt t="95606" x="4205288" y="5518150"/>
          <p14:tracePt t="95623" x="4116388" y="5537200"/>
          <p14:tracePt t="95640" x="4037013" y="5545138"/>
          <p14:tracePt t="95656" x="3965575" y="5545138"/>
          <p14:tracePt t="95673" x="3938588" y="5562600"/>
          <p14:tracePt t="95676" x="3919538" y="5562600"/>
          <p14:tracePt t="95690" x="3894138" y="5562600"/>
          <p14:tracePt t="95707" x="3803650" y="5572125"/>
          <p14:tracePt t="95723" x="3751263" y="5572125"/>
          <p14:tracePt t="95740" x="3697288" y="5589588"/>
          <p14:tracePt t="95756" x="3660775" y="5599113"/>
          <p14:tracePt t="95773" x="3625850" y="5599113"/>
          <p14:tracePt t="95790" x="3598863" y="5599113"/>
          <p14:tracePt t="95807" x="3581400" y="5599113"/>
          <p14:tracePt t="95823" x="3562350" y="5599113"/>
          <p14:tracePt t="95840" x="3536950" y="5599113"/>
          <p14:tracePt t="95856" x="3500438" y="5599113"/>
          <p14:tracePt t="95873" x="3465513" y="5599113"/>
          <p14:tracePt t="95890" x="3438525" y="5599113"/>
          <p14:tracePt t="95907" x="3419475" y="5599113"/>
          <p14:tracePt t="96068" x="3429000" y="5589588"/>
          <p14:tracePt t="96076" x="3438525" y="5589588"/>
          <p14:tracePt t="96084" x="3446463" y="5589588"/>
          <p14:tracePt t="96092" x="3455988" y="5589588"/>
          <p14:tracePt t="96108" x="3473450" y="5589588"/>
          <p14:tracePt t="96124" x="3482975" y="5589588"/>
          <p14:tracePt t="96141" x="3500438" y="5589588"/>
          <p14:tracePt t="96220" x="3509963" y="5589588"/>
          <p14:tracePt t="96300" x="3527425" y="5589588"/>
          <p14:tracePt t="96316" x="3536950" y="5589588"/>
          <p14:tracePt t="96332" x="3544888" y="5589588"/>
          <p14:tracePt t="96380" x="3554413" y="5589588"/>
          <p14:tracePt t="96396" x="3571875" y="5581650"/>
          <p14:tracePt t="96411" x="3581400" y="5581650"/>
          <p14:tracePt t="96420" x="3589338" y="5581650"/>
          <p14:tracePt t="96428" x="3608388" y="5581650"/>
          <p14:tracePt t="96444" x="3616325" y="5581650"/>
          <p14:tracePt t="96458" x="3633788" y="5581650"/>
          <p14:tracePt t="96475" x="3660775" y="5581650"/>
          <p14:tracePt t="96491" x="3670300" y="5581650"/>
          <p14:tracePt t="96508" x="3687763" y="5581650"/>
          <p14:tracePt t="96524" x="3705225" y="5581650"/>
          <p14:tracePt t="96541" x="3741738" y="5562600"/>
          <p14:tracePt t="96558" x="3759200" y="5554663"/>
          <p14:tracePt t="96574" x="3776663" y="5554663"/>
          <p14:tracePt t="96591" x="3795713" y="5554663"/>
          <p14:tracePt t="96636" x="3803650" y="5554663"/>
          <p14:tracePt t="96644" x="3813175" y="5554663"/>
          <p14:tracePt t="96658" x="3822700" y="5554663"/>
          <p14:tracePt t="96675" x="3884613" y="5581650"/>
          <p14:tracePt t="96691" x="3902075" y="5599113"/>
          <p14:tracePt t="96708" x="3929063" y="5626100"/>
          <p14:tracePt t="96725" x="3946525" y="5626100"/>
          <p14:tracePt t="96742" x="3956050" y="5626100"/>
          <p14:tracePt t="96788" x="3965575" y="5626100"/>
          <p14:tracePt t="96804" x="3973513" y="5626100"/>
          <p14:tracePt t="96812" x="3983038" y="5626100"/>
          <p14:tracePt t="96825" x="4000500" y="5626100"/>
          <p14:tracePt t="96842" x="4017963" y="5616575"/>
          <p14:tracePt t="96859" x="4054475" y="5616575"/>
          <p14:tracePt t="96875" x="4081463" y="5616575"/>
          <p14:tracePt t="96892" x="4098925" y="5599113"/>
          <p14:tracePt t="96908" x="4125913" y="5599113"/>
          <p14:tracePt t="96925" x="4133850" y="5599113"/>
          <p14:tracePt t="96942" x="4160838" y="5599113"/>
          <p14:tracePt t="96958" x="4179888" y="5599113"/>
          <p14:tracePt t="96975" x="4205288" y="5599113"/>
          <p14:tracePt t="96992" x="4214813" y="5599113"/>
          <p14:tracePt t="97009" x="4224338" y="5599113"/>
          <p14:tracePt t="97025" x="4241800" y="5599113"/>
          <p14:tracePt t="97042" x="4268788" y="5599113"/>
          <p14:tracePt t="97059" x="4286250" y="5599113"/>
          <p14:tracePt t="97076" x="4313238" y="5599113"/>
          <p14:tracePt t="97092" x="4357688" y="5599113"/>
          <p14:tracePt t="97109" x="4411663" y="5599113"/>
          <p14:tracePt t="97126" x="4483100" y="5599113"/>
          <p14:tracePt t="97142" x="4572000" y="5599113"/>
          <p14:tracePt t="97159" x="4616450" y="5599113"/>
          <p14:tracePt t="97175" x="4687888" y="5599113"/>
          <p14:tracePt t="97192" x="4732338" y="5599113"/>
          <p14:tracePt t="97226" x="4741863" y="5589588"/>
          <p14:tracePt t="97260" x="4751388" y="5581650"/>
          <p14:tracePt t="97267" x="4751388" y="5572125"/>
          <p14:tracePt t="97276" x="4759325" y="5562600"/>
          <p14:tracePt t="97300" x="4776788" y="5562600"/>
          <p14:tracePt t="97309" x="4795838" y="5562600"/>
          <p14:tracePt t="97326" x="4813300" y="5562600"/>
          <p14:tracePt t="97343" x="4848225" y="5572125"/>
          <p14:tracePt t="97360" x="4867275" y="5572125"/>
          <p14:tracePt t="97392" x="4884738" y="5572125"/>
          <p14:tracePt t="97426" x="4894263" y="5572125"/>
          <p14:tracePt t="97443" x="4919663" y="5572125"/>
          <p14:tracePt t="97459" x="4929188" y="5572125"/>
          <p14:tracePt t="97476" x="4938713" y="5572125"/>
          <p14:tracePt t="97580" x="4956175" y="5572125"/>
          <p14:tracePt t="97599" x="4956175" y="5562600"/>
          <p14:tracePt t="97616" x="4965700" y="5545138"/>
          <p14:tracePt t="97623" x="4973638" y="5537200"/>
          <p14:tracePt t="97632" x="4973638" y="5518150"/>
          <p14:tracePt t="97647" x="4983163" y="5510213"/>
          <p14:tracePt t="97664" x="4991100" y="5491163"/>
          <p14:tracePt t="97677" x="5000625" y="5491163"/>
          <p14:tracePt t="106783" x="5037138" y="5491163"/>
          <p14:tracePt t="106792" x="5045075" y="5491163"/>
          <p14:tracePt t="106799" x="5108575" y="5491163"/>
          <p14:tracePt t="106809" x="5170488" y="5491163"/>
          <p14:tracePt t="106826" x="5241925" y="5491163"/>
          <p14:tracePt t="106843" x="5259388" y="5518150"/>
          <p14:tracePt t="106859" x="5313363" y="5581650"/>
          <p14:tracePt t="106876" x="5394325" y="5608638"/>
          <p14:tracePt t="106893" x="5554663" y="5653088"/>
          <p14:tracePt t="106910" x="5741988" y="5670550"/>
          <p14:tracePt t="106927" x="6045200" y="5670550"/>
          <p14:tracePt t="106943" x="6170613" y="5670550"/>
          <p14:tracePt t="106960" x="6215063" y="5680075"/>
          <p14:tracePt t="106976" x="6232525" y="5680075"/>
          <p14:tracePt t="106993" x="6259513" y="5680075"/>
          <p14:tracePt t="107010" x="6313488" y="5680075"/>
          <p14:tracePt t="107026" x="6384925" y="5680075"/>
          <p14:tracePt t="107043" x="6465888" y="5670550"/>
          <p14:tracePt t="107060" x="6581775" y="5634038"/>
          <p14:tracePt t="107077" x="6680200" y="5581650"/>
          <p14:tracePt t="107093" x="6742113" y="5554663"/>
          <p14:tracePt t="107110" x="6769100" y="5545138"/>
          <p14:tracePt t="107127" x="6894513" y="5510213"/>
          <p14:tracePt t="107144" x="7143750" y="5456238"/>
          <p14:tracePt t="107160" x="7394575" y="5419725"/>
          <p14:tracePt t="107177" x="7616825" y="5384800"/>
          <p14:tracePt t="107194" x="7751763" y="5375275"/>
          <p14:tracePt t="107210" x="7759700" y="5375275"/>
          <p14:tracePt t="107227" x="7777163" y="5375275"/>
          <p14:tracePt t="107244" x="7796213" y="5367338"/>
          <p14:tracePt t="107260" x="7848600" y="5348288"/>
          <p14:tracePt t="107277" x="7902575" y="5330825"/>
          <p14:tracePt t="107294" x="7956550" y="5322888"/>
          <p14:tracePt t="107310" x="7991475" y="5303838"/>
          <p14:tracePt t="107448" x="7983538" y="5303838"/>
          <p14:tracePt t="107456" x="7956550" y="5303838"/>
          <p14:tracePt t="107464" x="7947025" y="5303838"/>
          <p14:tracePt t="107478" x="7920038" y="5313363"/>
          <p14:tracePt t="107495" x="7848600" y="5340350"/>
          <p14:tracePt t="107511" x="7751763" y="5375275"/>
          <p14:tracePt t="107528" x="7688263" y="5394325"/>
          <p14:tracePt t="107544" x="7626350" y="5411788"/>
          <p14:tracePt t="107561" x="7599363" y="5419725"/>
          <p14:tracePt t="107578" x="7572375" y="5429250"/>
          <p14:tracePt t="107594" x="7554913" y="5438775"/>
          <p14:tracePt t="107628" x="7545388" y="5438775"/>
          <p14:tracePt t="107664" x="7537450" y="5446713"/>
          <p14:tracePt t="107672" x="7527925" y="5446713"/>
          <p14:tracePt t="107680" x="7527925" y="5456238"/>
          <p14:tracePt t="107695" x="7518400" y="5456238"/>
          <p14:tracePt t="107711" x="7510463" y="5465763"/>
          <p14:tracePt t="107728" x="7483475" y="5473700"/>
          <p14:tracePt t="107745" x="7456488" y="5473700"/>
          <p14:tracePt t="107762" x="7446963" y="5473700"/>
          <p14:tracePt t="107778" x="7429500" y="5473700"/>
          <p14:tracePt t="107795" x="7419975" y="5473700"/>
          <p14:tracePt t="107857" x="7412038" y="5473700"/>
          <p14:tracePt t="107888" x="7402513" y="5473700"/>
          <p14:tracePt t="107999" x="7394575" y="5456238"/>
          <p14:tracePt t="108047" x="7394575" y="5438775"/>
          <p14:tracePt t="108056" x="7394575" y="5429250"/>
          <p14:tracePt t="108080" x="7394575" y="5419725"/>
          <p14:tracePt t="108088" x="7394575" y="5411788"/>
          <p14:tracePt t="108096" x="7394575" y="5402263"/>
          <p14:tracePt t="108112" x="7394575" y="5384800"/>
          <p14:tracePt t="108129" x="7394575" y="5367338"/>
          <p14:tracePt t="108145" x="7394575" y="5330825"/>
          <p14:tracePt t="108179" x="7394575" y="5322888"/>
          <p14:tracePt t="119095" x="7385050" y="5313363"/>
          <p14:tracePt t="119111" x="7367588" y="5330825"/>
          <p14:tracePt t="119119" x="7348538" y="5357813"/>
          <p14:tracePt t="119132" x="7340600" y="5375275"/>
          <p14:tracePt t="120352" x="7331075" y="5394325"/>
          <p14:tracePt t="120371" x="7323138" y="5394325"/>
          <p14:tracePt t="120380" x="7313613" y="5394325"/>
          <p14:tracePt t="120387" x="7313613" y="5384800"/>
          <p14:tracePt t="120401" x="7313613" y="5375275"/>
          <p14:tracePt t="120420" x="7313613" y="5367338"/>
          <p14:tracePt t="120435" x="7304088" y="5357813"/>
          <p14:tracePt t="120451" x="7304088" y="5340350"/>
          <p14:tracePt t="121099" x="7323138" y="5357813"/>
          <p14:tracePt t="121107" x="7340600" y="5367338"/>
          <p14:tracePt t="121119" x="7385050" y="5367338"/>
          <p14:tracePt t="121135" x="7554913" y="5367338"/>
          <p14:tracePt t="121152" x="7759700" y="5348288"/>
          <p14:tracePt t="121169" x="7894638" y="5322888"/>
          <p14:tracePt t="121185" x="7991475" y="5295900"/>
          <p14:tracePt t="121202" x="8001000" y="5286375"/>
          <p14:tracePt t="121260" x="8010525" y="5286375"/>
          <p14:tracePt t="121267" x="8018463" y="5286375"/>
          <p14:tracePt t="121275" x="8037513" y="5276850"/>
          <p14:tracePt t="121286" x="8045450" y="5276850"/>
          <p14:tracePt t="121302" x="8108950" y="5276850"/>
          <p14:tracePt t="121319" x="8143875" y="5276850"/>
          <p14:tracePt t="121336" x="8161338" y="5276850"/>
          <p14:tracePt t="121352" x="8180388" y="5276850"/>
          <p14:tracePt t="121369" x="8205788" y="5276850"/>
          <p14:tracePt t="121386" x="8224838" y="5276850"/>
          <p14:tracePt t="121403" x="8313738" y="5268913"/>
          <p14:tracePt t="121419" x="8385175" y="5259388"/>
          <p14:tracePt t="121436" x="8394700" y="5259388"/>
          <p14:tracePt t="121469" x="8402638" y="5251450"/>
          <p14:tracePt t="121486" x="8429625" y="5214938"/>
          <p14:tracePt t="121503" x="8429625" y="5205413"/>
        </p14:tracePtLst>
      </p14:laserTraceLst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3582" y="0"/>
            <a:ext cx="10235821" cy="771488"/>
          </a:xfrm>
        </p:spPr>
        <p:txBody>
          <a:bodyPr/>
          <a:lstStyle/>
          <a:p>
            <a:pPr algn="ctr"/>
            <a:r>
              <a:rPr lang="pt-BR" dirty="0" smtClean="0"/>
              <a:t>Perdas de carga localizadas</a:t>
            </a:r>
            <a:endParaRPr lang="pt-BR" baseline="-25000" dirty="0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4294967295"/>
          </p:nvPr>
        </p:nvSpPr>
        <p:spPr>
          <a:xfrm>
            <a:off x="0" y="6492875"/>
            <a:ext cx="4727848" cy="365125"/>
          </a:xfrm>
          <a:prstGeom prst="rect">
            <a:avLst/>
          </a:prstGeom>
        </p:spPr>
        <p:txBody>
          <a:bodyPr/>
          <a:lstStyle>
            <a:lvl1pPr>
              <a:defRPr i="1" baseline="0">
                <a:solidFill>
                  <a:srgbClr val="C00000"/>
                </a:solidFill>
              </a:defRPr>
            </a:lvl1pPr>
          </a:lstStyle>
          <a:p>
            <a:r>
              <a:rPr lang="pt-BR" sz="1600" dirty="0"/>
              <a:t>Prof. Fernando Campos Mendonça – ESALQ/USP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Espaço Reservado para Conteúdo 7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51722"/>
                <a:ext cx="10515600" cy="4825241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2400"/>
                  </a:spcAft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F</m:t>
                    </m:r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pt-BR" dirty="0">
                    <a:ea typeface="Cambria Math" panose="02040503050406030204" pitchFamily="18" charset="0"/>
                  </a:rPr>
                  <a:t> </a:t>
                </a:r>
                <a:r>
                  <a:rPr lang="pt-BR" dirty="0" smtClean="0"/>
                  <a:t>			(2)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2400"/>
                  </a:spcAft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</m:t>
                    </m:r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num>
                      <m:den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den>
                    </m:f>
                  </m:oMath>
                </a14:m>
                <a:r>
                  <a:rPr lang="pt-BR" dirty="0" smtClean="0"/>
                  <a:t>		</a:t>
                </a:r>
                <a:r>
                  <a:rPr lang="pt-BR" dirty="0" smtClean="0">
                    <a:sym typeface="Symbol" panose="05050102010706020507" pitchFamily="18" charset="2"/>
                  </a:rPr>
                  <a:t>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F</m:t>
                    </m:r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</m:oMath>
                </a14:m>
                <a:endParaRPr lang="pt-BR" dirty="0" smtClean="0"/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pt-BR" dirty="0" smtClean="0"/>
                  <a:t>No ponto 2: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2400"/>
                  </a:spcAft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F</m:t>
                    </m:r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pt-B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pt-BR" dirty="0" smtClean="0"/>
                  <a:t>				(3)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2400"/>
                  </a:spcAft>
                  <a:buNone/>
                </a:pPr>
                <a:r>
                  <a:rPr lang="pt-BR" dirty="0" smtClean="0"/>
                  <a:t>(3) em (2):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24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pt-B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pt-B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pt-B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𝑄</m:t>
                      </m:r>
                      <m:r>
                        <a:rPr lang="pt-B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pt-BR" dirty="0" smtClean="0"/>
              </a:p>
            </p:txBody>
          </p:sp>
        </mc:Choice>
        <mc:Fallback>
          <p:sp>
            <p:nvSpPr>
              <p:cNvPr id="8" name="Espaço Reservado para Conteúdo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51722"/>
                <a:ext cx="10515600" cy="4825241"/>
              </a:xfrm>
              <a:blipFill rotWithShape="0">
                <a:blip r:embed="rId3"/>
                <a:stretch>
                  <a:fillRect l="-1217" t="-126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Espaço Reservado para Conteúdo 6"/>
          <p:cNvPicPr>
            <a:picLocks noChangeAspect="1"/>
          </p:cNvPicPr>
          <p:nvPr/>
        </p:nvPicPr>
        <p:blipFill rotWithShape="1">
          <a:blip r:embed="rId4"/>
          <a:srcRect t="13333" r="30534" b="17090"/>
          <a:stretch/>
        </p:blipFill>
        <p:spPr>
          <a:xfrm>
            <a:off x="7641488" y="1499288"/>
            <a:ext cx="3940912" cy="149570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89696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141"/>
    </mc:Choice>
    <mc:Fallback xmlns="">
      <p:transition spd="slow" advTm="123141"/>
    </mc:Fallback>
  </mc:AlternateContent>
  <p:timing>
    <p:tnLst>
      <p:par>
        <p:cTn id="1" dur="indefinite" restart="never" nodeType="tmRoot"/>
      </p:par>
    </p:tnLst>
  </p:timing>
  <p:extLst mod="1">
    <p:ext uri="{3A86A75C-4F4B-4683-9AE1-C65F6400EC91}">
      <p14:laserTraceLst xmlns:p14="http://schemas.microsoft.com/office/powerpoint/2010/main">
        <p14:tracePtLst>
          <p14:tracePt t="13164" x="608013" y="4991100"/>
          <p14:tracePt t="13404" x="625475" y="4965700"/>
          <p14:tracePt t="13413" x="625475" y="4956175"/>
          <p14:tracePt t="13420" x="660400" y="4902200"/>
          <p14:tracePt t="13428" x="731838" y="4786313"/>
          <p14:tracePt t="13442" x="822325" y="4598988"/>
          <p14:tracePt t="13458" x="1071563" y="4152900"/>
          <p14:tracePt t="13476" x="1339850" y="3697288"/>
          <p14:tracePt t="13492" x="1455738" y="3536950"/>
          <p14:tracePt t="13509" x="1517650" y="3438525"/>
          <p14:tracePt t="13525" x="1527175" y="3429000"/>
          <p14:tracePt t="13542" x="1536700" y="3429000"/>
          <p14:tracePt t="13724" x="1527175" y="3429000"/>
          <p14:tracePt t="13740" x="1509713" y="3402013"/>
          <p14:tracePt t="13748" x="1509713" y="3367088"/>
          <p14:tracePt t="13759" x="1509713" y="3313113"/>
          <p14:tracePt t="13776" x="1509713" y="3133725"/>
          <p14:tracePt t="13792" x="1490663" y="2938463"/>
          <p14:tracePt t="13809" x="1482725" y="2795588"/>
          <p14:tracePt t="13826" x="1465263" y="2652713"/>
          <p14:tracePt t="13843" x="1455738" y="2589213"/>
          <p14:tracePt t="13859" x="1428750" y="2571750"/>
          <p14:tracePt t="14060" x="1419225" y="2571750"/>
          <p14:tracePt t="14068" x="1393825" y="2571750"/>
          <p14:tracePt t="14077" x="1366838" y="2571750"/>
          <p14:tracePt t="14093" x="1322388" y="2571750"/>
          <p14:tracePt t="14110" x="1312863" y="2571750"/>
          <p14:tracePt t="14126" x="1295400" y="2571750"/>
          <p14:tracePt t="14143" x="1276350" y="2571750"/>
          <p14:tracePt t="14160" x="1268413" y="2571750"/>
          <p14:tracePt t="14764" x="1241425" y="2571750"/>
          <p14:tracePt t="14772" x="1231900" y="2571750"/>
          <p14:tracePt t="14781" x="1204913" y="2571750"/>
          <p14:tracePt t="14794" x="1187450" y="2571750"/>
          <p14:tracePt t="14836" x="1179513" y="2581275"/>
          <p14:tracePt t="14844" x="1169988" y="2589213"/>
          <p14:tracePt t="14852" x="1160463" y="2598738"/>
          <p14:tracePt t="14884" x="1160463" y="2608263"/>
          <p14:tracePt t="14892" x="1160463" y="2616200"/>
          <p14:tracePt t="14908" x="1160463" y="2633663"/>
          <p14:tracePt t="14916" x="1179513" y="2660650"/>
          <p14:tracePt t="14928" x="1187450" y="2679700"/>
          <p14:tracePt t="14945" x="1204913" y="2705100"/>
          <p14:tracePt t="14961" x="1214438" y="2724150"/>
          <p14:tracePt t="14978" x="1250950" y="2786063"/>
          <p14:tracePt t="14996" x="1339850" y="2847975"/>
          <p14:tracePt t="15012" x="1374775" y="2874963"/>
          <p14:tracePt t="15028" x="1401763" y="2894013"/>
          <p14:tracePt t="15045" x="1419225" y="2911475"/>
          <p14:tracePt t="15078" x="1419225" y="2919413"/>
          <p14:tracePt t="15152" x="1419225" y="2938463"/>
          <p14:tracePt t="15168" x="1419225" y="2955925"/>
          <p14:tracePt t="15184" x="1419225" y="2973388"/>
          <p14:tracePt t="15192" x="1419225" y="2982913"/>
          <p14:tracePt t="15216" x="1419225" y="2990850"/>
          <p14:tracePt t="15224" x="1419225" y="3000375"/>
          <p14:tracePt t="15297" x="1419225" y="3009900"/>
          <p14:tracePt t="15304" x="1419225" y="3017838"/>
          <p14:tracePt t="15313" x="1419225" y="3036888"/>
          <p14:tracePt t="15329" x="1419225" y="3054350"/>
          <p14:tracePt t="15345" x="1419225" y="3062288"/>
          <p14:tracePt t="15362" x="1419225" y="3098800"/>
          <p14:tracePt t="15379" x="1411288" y="3098800"/>
          <p14:tracePt t="15395" x="1411288" y="3108325"/>
          <p14:tracePt t="15412" x="1401763" y="3133725"/>
          <p14:tracePt t="15429" x="1393825" y="3143250"/>
          <p14:tracePt t="15536" x="1384300" y="3143250"/>
          <p14:tracePt t="15552" x="1374775" y="3143250"/>
          <p14:tracePt t="15568" x="1366838" y="3143250"/>
          <p14:tracePt t="15584" x="1357313" y="3143250"/>
          <p14:tracePt t="15632" x="1347788" y="3143250"/>
          <p14:tracePt t="15648" x="1330325" y="3143250"/>
          <p14:tracePt t="15656" x="1322388" y="3143250"/>
          <p14:tracePt t="15665" x="1312863" y="3143250"/>
          <p14:tracePt t="15680" x="1285875" y="3143250"/>
          <p14:tracePt t="15696" x="1276350" y="3116263"/>
          <p14:tracePt t="15713" x="1276350" y="3027363"/>
          <p14:tracePt t="15729" x="1276350" y="2982913"/>
          <p14:tracePt t="15746" x="1268413" y="2946400"/>
          <p14:tracePt t="15763" x="1258888" y="2938463"/>
          <p14:tracePt t="15780" x="1250950" y="2938463"/>
          <p14:tracePt t="15840" x="1241425" y="2938463"/>
          <p14:tracePt t="16161" x="1241425" y="2919413"/>
          <p14:tracePt t="16176" x="1241425" y="2911475"/>
          <p14:tracePt t="16184" x="1241425" y="2894013"/>
          <p14:tracePt t="16208" x="1241425" y="2874963"/>
          <p14:tracePt t="16217" x="1241425" y="2857500"/>
          <p14:tracePt t="16230" x="1241425" y="2840038"/>
          <p14:tracePt t="16248" x="1241425" y="2803525"/>
          <p14:tracePt t="16264" x="1241425" y="2759075"/>
          <p14:tracePt t="16281" x="1223963" y="2724150"/>
          <p14:tracePt t="16297" x="1214438" y="2687638"/>
          <p14:tracePt t="16314" x="1214438" y="2652713"/>
          <p14:tracePt t="16331" x="1196975" y="2625725"/>
          <p14:tracePt t="16348" x="1196975" y="2589213"/>
          <p14:tracePt t="16364" x="1179513" y="2571750"/>
          <p14:tracePt t="16448" x="1169988" y="2554288"/>
          <p14:tracePt t="16456" x="1169988" y="2544763"/>
          <p14:tracePt t="16672" x="1152525" y="2536825"/>
          <p14:tracePt t="16688" x="1143000" y="2527300"/>
          <p14:tracePt t="16720" x="1143000" y="2517775"/>
          <p14:tracePt t="16736" x="1143000" y="2509838"/>
          <p14:tracePt t="16752" x="1143000" y="2482850"/>
          <p14:tracePt t="16760" x="1143000" y="2473325"/>
          <p14:tracePt t="16768" x="1143000" y="2438400"/>
          <p14:tracePt t="16781" x="1143000" y="2428875"/>
          <p14:tracePt t="16798" x="1143000" y="2401888"/>
          <p14:tracePt t="16815" x="1143000" y="2384425"/>
          <p14:tracePt t="16880" x="1133475" y="2374900"/>
          <p14:tracePt t="16920" x="1125538" y="2374900"/>
          <p14:tracePt t="16928" x="1116013" y="2374900"/>
          <p14:tracePt t="16992" x="1098550" y="2374900"/>
          <p14:tracePt t="17000" x="1081088" y="2384425"/>
          <p14:tracePt t="17008" x="1081088" y="2393950"/>
          <p14:tracePt t="17017" x="1062038" y="2401888"/>
          <p14:tracePt t="17032" x="1054100" y="2411413"/>
          <p14:tracePt t="17049" x="1017588" y="2419350"/>
          <p14:tracePt t="17065" x="982663" y="2438400"/>
          <p14:tracePt t="17082" x="973138" y="2455863"/>
          <p14:tracePt t="17216" x="965200" y="2455863"/>
          <p14:tracePt t="17393" x="973138" y="2455863"/>
          <p14:tracePt t="17400" x="973138" y="2446338"/>
          <p14:tracePt t="17408" x="982663" y="2438400"/>
          <p14:tracePt t="17417" x="1000125" y="2428875"/>
          <p14:tracePt t="17433" x="1009650" y="2419350"/>
          <p14:tracePt t="17449" x="1044575" y="2393950"/>
          <p14:tracePt t="17466" x="1054100" y="2374900"/>
          <p14:tracePt t="17552" x="1054100" y="2393950"/>
          <p14:tracePt t="17568" x="1054100" y="2401888"/>
          <p14:tracePt t="17585" x="1054100" y="2411413"/>
          <p14:tracePt t="17616" x="1054100" y="2428875"/>
          <p14:tracePt t="17633" x="1062038" y="2438400"/>
          <p14:tracePt t="17776" x="1062038" y="2455863"/>
          <p14:tracePt t="17784" x="1062038" y="2465388"/>
          <p14:tracePt t="18056" x="1062038" y="2473325"/>
          <p14:tracePt t="18548" x="1054100" y="2482850"/>
          <p14:tracePt t="18557" x="1054100" y="2490788"/>
          <p14:tracePt t="18568" x="1044575" y="2490788"/>
          <p14:tracePt t="18584" x="1027113" y="2500313"/>
          <p14:tracePt t="18660" x="1009650" y="2509838"/>
          <p14:tracePt t="18709" x="1000125" y="2509838"/>
          <p14:tracePt t="18716" x="990600" y="2509838"/>
          <p14:tracePt t="18836" x="982663" y="2509838"/>
          <p14:tracePt t="18884" x="973138" y="2509838"/>
          <p14:tracePt t="18900" x="965200" y="2509838"/>
          <p14:tracePt t="19140" x="965200" y="2500313"/>
          <p14:tracePt t="32164" x="965200" y="2490788"/>
          <p14:tracePt t="32197" x="965200" y="2500313"/>
          <p14:tracePt t="32244" x="965200" y="2517775"/>
          <p14:tracePt t="32252" x="965200" y="2527300"/>
          <p14:tracePt t="36260" x="965200" y="2536825"/>
          <p14:tracePt t="36276" x="946150" y="2536825"/>
          <p14:tracePt t="36340" x="946150" y="2544763"/>
          <p14:tracePt t="36348" x="928688" y="2562225"/>
          <p14:tracePt t="36356" x="928688" y="2571750"/>
          <p14:tracePt t="36367" x="919163" y="2571750"/>
          <p14:tracePt t="36388" x="919163" y="2581275"/>
          <p14:tracePt t="36452" x="919163" y="2589213"/>
          <p14:tracePt t="36460" x="919163" y="2598738"/>
          <p14:tracePt t="36548" x="911225" y="2598738"/>
          <p14:tracePt t="36556" x="901700" y="2608263"/>
          <p14:tracePt t="36597" x="893763" y="2608263"/>
          <p14:tracePt t="36612" x="884238" y="2608263"/>
          <p14:tracePt t="37584" x="874713" y="2608263"/>
          <p14:tracePt t="40732" x="874713" y="2625725"/>
          <p14:tracePt t="40741" x="866775" y="2625725"/>
          <p14:tracePt t="40764" x="857250" y="2633663"/>
          <p14:tracePt t="40772" x="847725" y="2652713"/>
          <p14:tracePt t="40780" x="830263" y="2670175"/>
          <p14:tracePt t="40791" x="830263" y="2679700"/>
          <p14:tracePt t="40808" x="822325" y="2697163"/>
          <p14:tracePt t="40824" x="822325" y="2724150"/>
          <p14:tracePt t="40841" x="822325" y="2732088"/>
          <p14:tracePt t="40858" x="812800" y="2732088"/>
          <p14:tracePt t="40875" x="785813" y="2776538"/>
          <p14:tracePt t="40892" x="758825" y="2803525"/>
          <p14:tracePt t="40908" x="741363" y="2840038"/>
          <p14:tracePt t="40925" x="731838" y="2847975"/>
          <p14:tracePt t="40941" x="723900" y="2874963"/>
          <p14:tracePt t="40958" x="714375" y="2884488"/>
          <p14:tracePt t="40975" x="696913" y="2911475"/>
          <p14:tracePt t="40992" x="687388" y="2919413"/>
          <p14:tracePt t="41009" x="669925" y="2928938"/>
          <p14:tracePt t="41025" x="669925" y="2938463"/>
          <p14:tracePt t="41041" x="660400" y="2938463"/>
          <p14:tracePt t="41680" x="660400" y="2955925"/>
          <p14:tracePt t="41696" x="679450" y="2955925"/>
          <p14:tracePt t="41704" x="704850" y="2955925"/>
          <p14:tracePt t="41712" x="803275" y="2928938"/>
          <p14:tracePt t="41726" x="901700" y="2894013"/>
          <p14:tracePt t="41743" x="1179513" y="2803525"/>
          <p14:tracePt t="41759" x="1758950" y="2643188"/>
          <p14:tracePt t="41776" x="2133600" y="2571750"/>
          <p14:tracePt t="41793" x="2401888" y="2509838"/>
          <p14:tracePt t="41809" x="2768600" y="2411413"/>
          <p14:tracePt t="41826" x="3259138" y="2286000"/>
          <p14:tracePt t="41843" x="3616325" y="2232025"/>
          <p14:tracePt t="41860" x="3867150" y="2214563"/>
          <p14:tracePt t="41876" x="4044950" y="2214563"/>
          <p14:tracePt t="41893" x="4098925" y="2214563"/>
          <p14:tracePt t="41952" x="4116388" y="2214563"/>
          <p14:tracePt t="41960" x="4133850" y="2197100"/>
          <p14:tracePt t="41968" x="4160838" y="2197100"/>
          <p14:tracePt t="41984" x="4170363" y="2197100"/>
          <p14:tracePt t="41993" x="4187825" y="2197100"/>
          <p14:tracePt t="42010" x="4232275" y="2197100"/>
          <p14:tracePt t="42026" x="4276725" y="2224088"/>
          <p14:tracePt t="42043" x="4357688" y="2251075"/>
          <p14:tracePt t="42060" x="4438650" y="2295525"/>
          <p14:tracePt t="42077" x="4518025" y="2357438"/>
          <p14:tracePt t="42093" x="4589463" y="2411413"/>
          <p14:tracePt t="42110" x="4679950" y="2482850"/>
          <p14:tracePt t="42128" x="4732338" y="2562225"/>
          <p14:tracePt t="42144" x="4786313" y="2625725"/>
          <p14:tracePt t="42161" x="4822825" y="2660650"/>
          <p14:tracePt t="42177" x="4857750" y="2687638"/>
          <p14:tracePt t="42194" x="4884738" y="2714625"/>
          <p14:tracePt t="42210" x="4911725" y="2741613"/>
          <p14:tracePt t="42227" x="4946650" y="2768600"/>
          <p14:tracePt t="42244" x="4973638" y="2795588"/>
          <p14:tracePt t="42260" x="5018088" y="2813050"/>
          <p14:tracePt t="42277" x="5062538" y="2830513"/>
          <p14:tracePt t="42294" x="5116513" y="2847975"/>
          <p14:tracePt t="42311" x="5197475" y="2847975"/>
          <p14:tracePt t="42328" x="5295900" y="2847975"/>
          <p14:tracePt t="42344" x="5375275" y="2847975"/>
          <p14:tracePt t="42361" x="5446713" y="2847975"/>
          <p14:tracePt t="42377" x="5537200" y="2847975"/>
          <p14:tracePt t="42394" x="5581650" y="2847975"/>
          <p14:tracePt t="42411" x="5599113" y="2847975"/>
          <p14:tracePt t="42464" x="5608638" y="2857500"/>
          <p14:tracePt t="42472" x="5616575" y="2857500"/>
          <p14:tracePt t="42480" x="5626100" y="2857500"/>
          <p14:tracePt t="42494" x="5634038" y="2867025"/>
          <p14:tracePt t="42736" x="5643563" y="2874963"/>
          <p14:tracePt t="42784" x="5634038" y="2874963"/>
          <p14:tracePt t="42800" x="5599113" y="2884488"/>
          <p14:tracePt t="42880" x="5589588" y="2894013"/>
          <p14:tracePt t="43048" x="5599113" y="2894013"/>
          <p14:tracePt t="43056" x="5608638" y="2894013"/>
          <p14:tracePt t="43064" x="5634038" y="2911475"/>
          <p14:tracePt t="43079" x="5661025" y="2911475"/>
          <p14:tracePt t="43095" x="5680075" y="2919413"/>
          <p14:tracePt t="43112" x="5705475" y="2938463"/>
          <p14:tracePt t="43248" x="5715000" y="2938463"/>
          <p14:tracePt t="43344" x="5732463" y="2938463"/>
          <p14:tracePt t="43856" x="5732463" y="2928938"/>
          <p14:tracePt t="43896" x="5724525" y="2928938"/>
          <p14:tracePt t="43928" x="5715000" y="2928938"/>
          <p14:tracePt t="44444" x="5688013" y="2928938"/>
          <p14:tracePt t="44452" x="5680075" y="2928938"/>
          <p14:tracePt t="44464" x="5670550" y="2928938"/>
          <p14:tracePt t="44481" x="5562600" y="2973388"/>
          <p14:tracePt t="44498" x="5367338" y="3054350"/>
          <p14:tracePt t="44515" x="5126038" y="3125788"/>
          <p14:tracePt t="44517" x="4991100" y="3143250"/>
          <p14:tracePt t="44531" x="4714875" y="3187700"/>
          <p14:tracePt t="44548" x="4456113" y="3197225"/>
          <p14:tracePt t="44565" x="4205288" y="3197225"/>
          <p14:tracePt t="44581" x="3965575" y="3197225"/>
          <p14:tracePt t="44598" x="3732213" y="3152775"/>
          <p14:tracePt t="44614" x="3446463" y="3133725"/>
          <p14:tracePt t="44631" x="3116263" y="3108325"/>
          <p14:tracePt t="44648" x="2751138" y="3108325"/>
          <p14:tracePt t="44665" x="2339975" y="3108325"/>
          <p14:tracePt t="44681" x="1973263" y="3108325"/>
          <p14:tracePt t="44698" x="1670050" y="3108325"/>
          <p14:tracePt t="44715" x="1411288" y="3108325"/>
          <p14:tracePt t="44732" x="1089025" y="3108325"/>
          <p14:tracePt t="44748" x="955675" y="3108325"/>
          <p14:tracePt t="44765" x="901700" y="3108325"/>
          <p14:tracePt t="44781" x="866775" y="3108325"/>
          <p14:tracePt t="44798" x="857250" y="3108325"/>
          <p14:tracePt t="44876" x="857250" y="3098800"/>
          <p14:tracePt t="44884" x="857250" y="3081338"/>
          <p14:tracePt t="44892" x="847725" y="3071813"/>
          <p14:tracePt t="44916" x="830263" y="3054350"/>
          <p14:tracePt t="44924" x="803275" y="3036888"/>
          <p14:tracePt t="44932" x="795338" y="3027363"/>
          <p14:tracePt t="44949" x="741363" y="3000375"/>
          <p14:tracePt t="44965" x="714375" y="2982913"/>
          <p14:tracePt t="44982" x="696913" y="2965450"/>
          <p14:tracePt t="44999" x="679450" y="2955925"/>
          <p14:tracePt t="45015" x="652463" y="2938463"/>
          <p14:tracePt t="45172" x="669925" y="2938463"/>
          <p14:tracePt t="45180" x="687388" y="2938463"/>
          <p14:tracePt t="45188" x="704850" y="2938463"/>
          <p14:tracePt t="45204" x="714375" y="2938463"/>
          <p14:tracePt t="45216" x="741363" y="2938463"/>
          <p14:tracePt t="45232" x="758825" y="2938463"/>
          <p14:tracePt t="45249" x="776288" y="2919413"/>
          <p14:tracePt t="45266" x="785813" y="2919413"/>
          <p14:tracePt t="45283" x="785813" y="2901950"/>
          <p14:tracePt t="45600" x="785813" y="2894013"/>
          <p14:tracePt t="45750" x="776288" y="2894013"/>
          <p14:tracePt t="45767" x="768350" y="2894013"/>
          <p14:tracePt t="45796" x="758825" y="2894013"/>
          <p14:tracePt t="45804" x="750888" y="2894013"/>
          <p14:tracePt t="45817" x="741363" y="2901950"/>
          <p14:tracePt t="45833" x="741363" y="2928938"/>
          <p14:tracePt t="45850" x="741363" y="2965450"/>
          <p14:tracePt t="45867" x="741363" y="3054350"/>
          <p14:tracePt t="45884" x="741363" y="3108325"/>
          <p14:tracePt t="45900" x="741363" y="3170238"/>
          <p14:tracePt t="45917" x="741363" y="3214688"/>
          <p14:tracePt t="45933" x="750888" y="3251200"/>
          <p14:tracePt t="45950" x="750888" y="3286125"/>
          <p14:tracePt t="45967" x="758825" y="3303588"/>
          <p14:tracePt t="46004" x="758825" y="3322638"/>
          <p14:tracePt t="46020" x="758825" y="3330575"/>
          <p14:tracePt t="46212" x="758825" y="3340100"/>
          <p14:tracePt t="46220" x="758825" y="3348038"/>
          <p14:tracePt t="46244" x="758825" y="3357563"/>
          <p14:tracePt t="46260" x="768350" y="3375025"/>
          <p14:tracePt t="46268" x="768350" y="3384550"/>
          <p14:tracePt t="46276" x="768350" y="3394075"/>
          <p14:tracePt t="46284" x="776288" y="3402013"/>
          <p14:tracePt t="46301" x="785813" y="3438525"/>
          <p14:tracePt t="46318" x="803275" y="3465513"/>
          <p14:tracePt t="46334" x="812800" y="3490913"/>
          <p14:tracePt t="46351" x="830263" y="3509963"/>
          <p14:tracePt t="47336" x="822325" y="3517900"/>
          <p14:tracePt t="47352" x="822325" y="3527425"/>
          <p14:tracePt t="47360" x="822325" y="3536950"/>
          <p14:tracePt t="47369" x="812800" y="3554413"/>
          <p14:tracePt t="47386" x="803275" y="3589338"/>
          <p14:tracePt t="47403" x="803275" y="3616325"/>
          <p14:tracePt t="47419" x="803275" y="3660775"/>
          <p14:tracePt t="47436" x="803275" y="3687763"/>
          <p14:tracePt t="47453" x="803275" y="3724275"/>
          <p14:tracePt t="47470" x="803275" y="3768725"/>
          <p14:tracePt t="47486" x="803275" y="3786188"/>
          <p14:tracePt t="47503" x="803275" y="3830638"/>
          <p14:tracePt t="47520" x="803275" y="3875088"/>
          <p14:tracePt t="47537" x="803275" y="3902075"/>
          <p14:tracePt t="47553" x="812800" y="3938588"/>
          <p14:tracePt t="47570" x="822325" y="3983038"/>
          <p14:tracePt t="47586" x="847725" y="4017963"/>
          <p14:tracePt t="47603" x="847725" y="4044950"/>
          <p14:tracePt t="47620" x="866775" y="4062413"/>
          <p14:tracePt t="47637" x="866775" y="4081463"/>
          <p14:tracePt t="47653" x="884238" y="4116388"/>
          <p14:tracePt t="47670" x="901700" y="4152900"/>
          <p14:tracePt t="47687" x="901700" y="4170363"/>
          <p14:tracePt t="47703" x="901700" y="4179888"/>
          <p14:tracePt t="47832" x="911225" y="4187825"/>
          <p14:tracePt t="47840" x="919163" y="4205288"/>
          <p14:tracePt t="47912" x="928688" y="4205288"/>
          <p14:tracePt t="47928" x="955675" y="4214813"/>
          <p14:tracePt t="47944" x="965200" y="4214813"/>
          <p14:tracePt t="47952" x="982663" y="4214813"/>
          <p14:tracePt t="47960" x="990600" y="4214813"/>
          <p14:tracePt t="47970" x="1000125" y="4214813"/>
          <p14:tracePt t="47987" x="1009650" y="4214813"/>
          <p14:tracePt t="48008" x="1017588" y="4214813"/>
          <p14:tracePt t="48020" x="1036638" y="4214813"/>
          <p14:tracePt t="48037" x="1062038" y="4214813"/>
          <p14:tracePt t="48054" x="1081088" y="4205288"/>
          <p14:tracePt t="48057" x="1089025" y="4205288"/>
          <p14:tracePt t="48071" x="1098550" y="4205288"/>
          <p14:tracePt t="48232" x="1098550" y="4197350"/>
          <p14:tracePt t="48264" x="1081088" y="4187825"/>
          <p14:tracePt t="48273" x="1081088" y="4179888"/>
          <p14:tracePt t="48280" x="1071563" y="4179888"/>
          <p14:tracePt t="48288" x="1062038" y="4179888"/>
          <p14:tracePt t="48305" x="1054100" y="4179888"/>
          <p14:tracePt t="48328" x="1027113" y="4160838"/>
          <p14:tracePt t="48338" x="1017588" y="4160838"/>
          <p14:tracePt t="49024" x="1027113" y="4160838"/>
          <p14:tracePt t="49032" x="1036638" y="4160838"/>
          <p14:tracePt t="49048" x="1044575" y="4160838"/>
          <p14:tracePt t="49056" x="1054100" y="4160838"/>
          <p14:tracePt t="49080" x="1062038" y="4160838"/>
          <p14:tracePt t="49304" x="1081088" y="4160838"/>
          <p14:tracePt t="49312" x="1089025" y="4160838"/>
          <p14:tracePt t="49323" x="1108075" y="4160838"/>
          <p14:tracePt t="49340" x="1160463" y="4160838"/>
          <p14:tracePt t="49356" x="1223963" y="4160838"/>
          <p14:tracePt t="49373" x="1258888" y="4160838"/>
          <p14:tracePt t="49390" x="1268413" y="4143375"/>
          <p14:tracePt t="49406" x="1268413" y="4133850"/>
          <p14:tracePt t="49423" x="1231900" y="4116388"/>
          <p14:tracePt t="49440" x="1196975" y="4116388"/>
          <p14:tracePt t="49457" x="1179513" y="4116388"/>
          <p14:tracePt t="50084" x="1214438" y="4116388"/>
          <p14:tracePt t="50092" x="1250950" y="4116388"/>
          <p14:tracePt t="50100" x="1295400" y="4098925"/>
          <p14:tracePt t="50108" x="1339850" y="4071938"/>
          <p14:tracePt t="50124" x="1339850" y="4062413"/>
          <p14:tracePt t="50148" x="1339850" y="4054475"/>
          <p14:tracePt t="50164" x="1330325" y="4037013"/>
          <p14:tracePt t="50174" x="1330325" y="4027488"/>
          <p14:tracePt t="50191" x="1322388" y="4027488"/>
          <p14:tracePt t="50460" x="1312863" y="4027488"/>
          <p14:tracePt t="50468" x="1303338" y="4027488"/>
          <p14:tracePt t="50636" x="1285875" y="4027488"/>
          <p14:tracePt t="50652" x="1276350" y="4027488"/>
          <p14:tracePt t="50660" x="1268413" y="4027488"/>
          <p14:tracePt t="50668" x="1250950" y="4027488"/>
          <p14:tracePt t="50676" x="1241425" y="4027488"/>
          <p14:tracePt t="50692" x="1231900" y="4037013"/>
          <p14:tracePt t="50709" x="1214438" y="4044950"/>
          <p14:tracePt t="50726" x="1204913" y="4054475"/>
          <p14:tracePt t="51884" x="1204913" y="4044950"/>
          <p14:tracePt t="51924" x="1214438" y="4044950"/>
          <p14:tracePt t="52164" x="1231900" y="4044950"/>
          <p14:tracePt t="52340" x="1241425" y="4037013"/>
          <p14:tracePt t="52548" x="1258888" y="4037013"/>
          <p14:tracePt t="52564" x="1268413" y="4027488"/>
          <p14:tracePt t="53169" x="1268413" y="4017963"/>
          <p14:tracePt t="53192" x="1268413" y="4027488"/>
          <p14:tracePt t="53200" x="1268413" y="4044950"/>
          <p14:tracePt t="53208" x="1268413" y="4054475"/>
          <p14:tracePt t="53216" x="1276350" y="4062413"/>
          <p14:tracePt t="53230" x="1285875" y="4081463"/>
          <p14:tracePt t="53247" x="1330325" y="4133850"/>
          <p14:tracePt t="53263" x="1384300" y="4214813"/>
          <p14:tracePt t="53280" x="1428750" y="4268788"/>
          <p14:tracePt t="53297" x="1509713" y="4322763"/>
          <p14:tracePt t="53313" x="1554163" y="4357688"/>
          <p14:tracePt t="53330" x="1633538" y="4402138"/>
          <p14:tracePt t="53347" x="1697038" y="4438650"/>
          <p14:tracePt t="53363" x="1751013" y="4446588"/>
          <p14:tracePt t="53380" x="1866900" y="4483100"/>
          <p14:tracePt t="53397" x="2036763" y="4518025"/>
          <p14:tracePt t="53414" x="2251075" y="4554538"/>
          <p14:tracePt t="53430" x="2455863" y="4572000"/>
          <p14:tracePt t="53447" x="2598738" y="4598988"/>
          <p14:tracePt t="53464" x="2625725" y="4598988"/>
          <p14:tracePt t="53480" x="2652713" y="4616450"/>
          <p14:tracePt t="53497" x="2687638" y="4633913"/>
          <p14:tracePt t="53514" x="2705100" y="4633913"/>
          <p14:tracePt t="53530" x="2751138" y="4652963"/>
          <p14:tracePt t="53547" x="2759075" y="4670425"/>
          <p14:tracePt t="53564" x="2776538" y="4670425"/>
          <p14:tracePt t="53600" x="2786063" y="4670425"/>
          <p14:tracePt t="53624" x="2786063" y="4652963"/>
          <p14:tracePt t="53632" x="2786063" y="4643438"/>
          <p14:tracePt t="53648" x="2776538" y="4608513"/>
          <p14:tracePt t="53664" x="2776538" y="4598988"/>
          <p14:tracePt t="53681" x="2768600" y="4581525"/>
          <p14:tracePt t="53712" x="2751138" y="4572000"/>
          <p14:tracePt t="53720" x="2724150" y="4572000"/>
          <p14:tracePt t="53731" x="2714625" y="4572000"/>
          <p14:tracePt t="53747" x="2679700" y="4554538"/>
          <p14:tracePt t="53764" x="2625725" y="4545013"/>
          <p14:tracePt t="53781" x="2608263" y="4545013"/>
          <p14:tracePt t="53798" x="2581275" y="4545013"/>
          <p14:tracePt t="53815" x="2562225" y="4537075"/>
          <p14:tracePt t="53831" x="2536825" y="4537075"/>
          <p14:tracePt t="53848" x="2500313" y="4537075"/>
          <p14:tracePt t="53865" x="2482850" y="4537075"/>
          <p14:tracePt t="53881" x="2473325" y="4537075"/>
          <p14:tracePt t="53898" x="2465388" y="4537075"/>
          <p14:tracePt t="53984" x="2465388" y="4518025"/>
          <p14:tracePt t="53992" x="2473325" y="4500563"/>
          <p14:tracePt t="54000" x="2490788" y="4491038"/>
          <p14:tracePt t="54015" x="2517775" y="4491038"/>
          <p14:tracePt t="54031" x="2697163" y="4367213"/>
          <p14:tracePt t="54048" x="2867025" y="4286250"/>
          <p14:tracePt t="54065" x="3071813" y="4179888"/>
          <p14:tracePt t="54081" x="3375025" y="4054475"/>
          <p14:tracePt t="54098" x="3633788" y="3990975"/>
          <p14:tracePt t="54115" x="3822700" y="3956050"/>
          <p14:tracePt t="54132" x="3867150" y="3956050"/>
          <p14:tracePt t="54148" x="3884613" y="3956050"/>
          <p14:tracePt t="54165" x="3919538" y="3956050"/>
          <p14:tracePt t="54182" x="3929063" y="3956050"/>
          <p14:tracePt t="54198" x="3956050" y="3973513"/>
          <p14:tracePt t="54215" x="4027488" y="3983038"/>
          <p14:tracePt t="54232" x="4044950" y="3990975"/>
          <p14:tracePt t="54248" x="4081463" y="3990975"/>
          <p14:tracePt t="54265" x="4116388" y="3990975"/>
          <p14:tracePt t="54282" x="4179888" y="3990975"/>
          <p14:tracePt t="54299" x="4232275" y="4000500"/>
          <p14:tracePt t="54315" x="4322763" y="4000500"/>
          <p14:tracePt t="54332" x="4394200" y="4000500"/>
          <p14:tracePt t="54349" x="4483100" y="4000500"/>
          <p14:tracePt t="54365" x="4562475" y="4000500"/>
          <p14:tracePt t="54382" x="4679950" y="4000500"/>
          <p14:tracePt t="54399" x="4894263" y="4000500"/>
          <p14:tracePt t="54416" x="5000625" y="4000500"/>
          <p14:tracePt t="54432" x="5116513" y="4010025"/>
          <p14:tracePt t="54449" x="5214938" y="4037013"/>
          <p14:tracePt t="54465" x="5295900" y="4054475"/>
          <p14:tracePt t="54482" x="5357813" y="4062413"/>
          <p14:tracePt t="54499" x="5402263" y="4089400"/>
          <p14:tracePt t="54516" x="5429250" y="4089400"/>
          <p14:tracePt t="54532" x="5446713" y="4089400"/>
          <p14:tracePt t="54549" x="5456238" y="4089400"/>
          <p14:tracePt t="54566" x="5456238" y="4098925"/>
          <p14:tracePt t="54608" x="5473700" y="4108450"/>
          <p14:tracePt t="54616" x="5473700" y="4116388"/>
          <p14:tracePt t="54632" x="5483225" y="4116388"/>
          <p14:tracePt t="54752" x="5483225" y="4125913"/>
          <p14:tracePt t="54816" x="5465763" y="4125913"/>
          <p14:tracePt t="54824" x="5456238" y="4125913"/>
          <p14:tracePt t="54833" x="5446713" y="4125913"/>
          <p14:tracePt t="54849" x="5429250" y="4125913"/>
          <p14:tracePt t="54866" x="5419725" y="4125913"/>
          <p14:tracePt t="55072" x="5411788" y="4125913"/>
          <p14:tracePt t="55312" x="5402263" y="4108450"/>
          <p14:tracePt t="55320" x="5394325" y="4108450"/>
          <p14:tracePt t="55328" x="5394325" y="4089400"/>
          <p14:tracePt t="55336" x="5394325" y="4081463"/>
          <p14:tracePt t="55351" x="5384800" y="4081463"/>
          <p14:tracePt t="56852" x="5384800" y="4071938"/>
          <p14:tracePt t="56997" x="5375275" y="4071938"/>
          <p14:tracePt t="57004" x="5348288" y="4081463"/>
          <p14:tracePt t="57012" x="5322888" y="4089400"/>
          <p14:tracePt t="57020" x="5295900" y="4098925"/>
          <p14:tracePt t="57037" x="5214938" y="4125913"/>
          <p14:tracePt t="57053" x="5072063" y="4160838"/>
          <p14:tracePt t="57070" x="4902200" y="4179888"/>
          <p14:tracePt t="57087" x="4759325" y="4179888"/>
          <p14:tracePt t="57104" x="4633913" y="4179888"/>
          <p14:tracePt t="57120" x="4545013" y="4179888"/>
          <p14:tracePt t="57137" x="4465638" y="4179888"/>
          <p14:tracePt t="57154" x="4348163" y="4179888"/>
          <p14:tracePt t="57171" x="4160838" y="4179888"/>
          <p14:tracePt t="57187" x="3768725" y="4179888"/>
          <p14:tracePt t="57204" x="3419475" y="4179888"/>
          <p14:tracePt t="57220" x="3081338" y="4179888"/>
          <p14:tracePt t="57237" x="2803525" y="4179888"/>
          <p14:tracePt t="57254" x="2554288" y="4179888"/>
          <p14:tracePt t="57271" x="2339975" y="4179888"/>
          <p14:tracePt t="57287" x="2143125" y="4179888"/>
          <p14:tracePt t="57304" x="1982788" y="4179888"/>
          <p14:tracePt t="57321" x="1866900" y="4179888"/>
          <p14:tracePt t="57337" x="1758950" y="4179888"/>
          <p14:tracePt t="57354" x="1670050" y="4179888"/>
          <p14:tracePt t="57371" x="1571625" y="4179888"/>
          <p14:tracePt t="57388" x="1536700" y="4170363"/>
          <p14:tracePt t="57405" x="1490663" y="4170363"/>
          <p14:tracePt t="57421" x="1455738" y="4160838"/>
          <p14:tracePt t="57438" x="1428750" y="4143375"/>
          <p14:tracePt t="57454" x="1393825" y="4143375"/>
          <p14:tracePt t="57471" x="1357313" y="4143375"/>
          <p14:tracePt t="57488" x="1347788" y="4143375"/>
          <p14:tracePt t="57504" x="1330325" y="4143375"/>
          <p14:tracePt t="57521" x="1322388" y="4143375"/>
          <p14:tracePt t="57716" x="1312863" y="4143375"/>
          <p14:tracePt t="57732" x="1303338" y="4133850"/>
          <p14:tracePt t="57756" x="1295400" y="4133850"/>
          <p14:tracePt t="57764" x="1285875" y="4125913"/>
          <p14:tracePt t="57772" x="1276350" y="4108450"/>
          <p14:tracePt t="57788" x="1276350" y="4089400"/>
          <p14:tracePt t="57805" x="1276350" y="4081463"/>
          <p14:tracePt t="57821" x="1268413" y="4062413"/>
          <p14:tracePt t="57838" x="1258888" y="4054475"/>
          <p14:tracePt t="58036" x="1250950" y="4044950"/>
          <p14:tracePt t="58084" x="1241425" y="4037013"/>
          <p14:tracePt t="58092" x="1231900" y="4027488"/>
          <p14:tracePt t="64364" x="1231900" y="4010025"/>
          <p14:tracePt t="64756" x="1223963" y="4010025"/>
          <p14:tracePt t="64788" x="1223963" y="4017963"/>
          <p14:tracePt t="64796" x="1241425" y="4017963"/>
          <p14:tracePt t="64804" x="1285875" y="4010025"/>
          <p14:tracePt t="64817" x="1312863" y="4000500"/>
          <p14:tracePt t="64834" x="1339850" y="3990975"/>
          <p14:tracePt t="64852" x="1347788" y="3990975"/>
          <p14:tracePt t="64868" x="1384300" y="4010025"/>
          <p14:tracePt t="64884" x="1419225" y="4054475"/>
          <p14:tracePt t="64901" x="1446213" y="4108450"/>
          <p14:tracePt t="64918" x="1500188" y="4143375"/>
          <p14:tracePt t="64934" x="1536700" y="4170363"/>
          <p14:tracePt t="64951" x="1598613" y="4170363"/>
          <p14:tracePt t="64968" x="1714500" y="4170363"/>
          <p14:tracePt t="64984" x="1830388" y="4133850"/>
          <p14:tracePt t="65001" x="1938338" y="4054475"/>
          <p14:tracePt t="65018" x="2027238" y="3867150"/>
          <p14:tracePt t="65035" x="2027238" y="3751263"/>
          <p14:tracePt t="65051" x="2027238" y="3741738"/>
          <p14:tracePt t="65468" x="2027238" y="3732213"/>
          <p14:tracePt t="65500" x="2036763" y="3732213"/>
          <p14:tracePt t="65516" x="2027238" y="3751263"/>
          <p14:tracePt t="65532" x="2017713" y="3759200"/>
          <p14:tracePt t="65540" x="1982788" y="3786188"/>
          <p14:tracePt t="65552" x="1973263" y="3813175"/>
          <p14:tracePt t="65569" x="1946275" y="3857625"/>
          <p14:tracePt t="65585" x="1919288" y="3894138"/>
          <p14:tracePt t="65602" x="1911350" y="3902075"/>
          <p14:tracePt t="65619" x="1911350" y="3919538"/>
          <p14:tracePt t="65652" x="1911350" y="3946525"/>
          <p14:tracePt t="65669" x="1911350" y="3965575"/>
          <p14:tracePt t="65702" x="1911350" y="4010025"/>
          <p14:tracePt t="65719" x="1911350" y="4027488"/>
          <p14:tracePt t="65736" x="1911350" y="4044950"/>
          <p14:tracePt t="65752" x="1911350" y="4071938"/>
          <p14:tracePt t="65786" x="1911350" y="4089400"/>
          <p14:tracePt t="66068" x="1911350" y="4071938"/>
          <p14:tracePt t="66076" x="1911350" y="4062413"/>
          <p14:tracePt t="66086" x="1911350" y="4054475"/>
          <p14:tracePt t="66260" x="1911350" y="4044950"/>
          <p14:tracePt t="66268" x="1919288" y="4044950"/>
          <p14:tracePt t="66276" x="1938338" y="4044950"/>
          <p14:tracePt t="66287" x="1946275" y="4044950"/>
          <p14:tracePt t="66303" x="2000250" y="4071938"/>
          <p14:tracePt t="66320" x="2062163" y="4116388"/>
          <p14:tracePt t="66337" x="2160588" y="4187825"/>
          <p14:tracePt t="66353" x="2232025" y="4197350"/>
          <p14:tracePt t="66356" x="2303463" y="4224338"/>
          <p14:tracePt t="66370" x="2374900" y="4241800"/>
          <p14:tracePt t="66387" x="2643188" y="4276725"/>
          <p14:tracePt t="66404" x="2813050" y="4295775"/>
          <p14:tracePt t="66420" x="3054350" y="4295775"/>
          <p14:tracePt t="66437" x="3295650" y="4295775"/>
          <p14:tracePt t="66454" x="3544888" y="4295775"/>
          <p14:tracePt t="66470" x="3795713" y="4295775"/>
          <p14:tracePt t="66487" x="4000500" y="4322763"/>
          <p14:tracePt t="66504" x="4116388" y="4340225"/>
          <p14:tracePt t="66520" x="4187825" y="4340225"/>
          <p14:tracePt t="66537" x="4232275" y="4367213"/>
          <p14:tracePt t="66554" x="4276725" y="4375150"/>
          <p14:tracePt t="66571" x="4394200" y="4394200"/>
          <p14:tracePt t="66587" x="4456113" y="4394200"/>
          <p14:tracePt t="66604" x="4616450" y="4394200"/>
          <p14:tracePt t="66621" x="4848225" y="4394200"/>
          <p14:tracePt t="66637" x="5037138" y="4394200"/>
          <p14:tracePt t="66654" x="5170488" y="4357688"/>
          <p14:tracePt t="66671" x="5259388" y="4322763"/>
          <p14:tracePt t="66687" x="5268913" y="4303713"/>
          <p14:tracePt t="66772" x="5276850" y="4303713"/>
          <p14:tracePt t="66788" x="5286375" y="4295775"/>
          <p14:tracePt t="66796" x="5295900" y="4295775"/>
          <p14:tracePt t="66804" x="5295900" y="4286250"/>
          <p14:tracePt t="66821" x="5330825" y="4251325"/>
          <p14:tracePt t="66838" x="5411788" y="4197350"/>
          <p14:tracePt t="66854" x="5465763" y="4152900"/>
          <p14:tracePt t="66871" x="5510213" y="4125913"/>
          <p14:tracePt t="66888" x="5518150" y="4125913"/>
          <p14:tracePt t="67280" x="5518150" y="4116388"/>
          <p14:tracePt t="67624" x="5510213" y="4116388"/>
          <p14:tracePt t="67640" x="5500688" y="4116388"/>
          <p14:tracePt t="67648" x="5483225" y="4116388"/>
          <p14:tracePt t="67656" x="5446713" y="4116388"/>
          <p14:tracePt t="67673" x="5438775" y="4116388"/>
          <p14:tracePt t="67689" x="5357813" y="4116388"/>
          <p14:tracePt t="67706" x="5303838" y="4116388"/>
          <p14:tracePt t="67722" x="5187950" y="4116388"/>
          <p14:tracePt t="67739" x="5000625" y="4125913"/>
          <p14:tracePt t="67756" x="4705350" y="4152900"/>
          <p14:tracePt t="67773" x="4205288" y="4179888"/>
          <p14:tracePt t="67789" x="3598863" y="4187825"/>
          <p14:tracePt t="67806" x="2965450" y="4187825"/>
          <p14:tracePt t="67823" x="2116138" y="4187825"/>
          <p14:tracePt t="67840" x="1625600" y="4187825"/>
          <p14:tracePt t="67856" x="1187450" y="4187825"/>
          <p14:tracePt t="67873" x="776288" y="4187825"/>
          <p14:tracePt t="67889" x="428625" y="4187825"/>
          <p14:tracePt t="67906" x="223838" y="4187825"/>
          <p14:tracePt t="67923" x="71438" y="4187825"/>
          <p14:tracePt t="67940" x="61913" y="4187825"/>
          <p14:tracePt t="67956" x="53975" y="4187825"/>
          <p14:tracePt t="68009" x="44450" y="4187825"/>
          <p14:tracePt t="68096" x="53975" y="4179888"/>
          <p14:tracePt t="68104" x="61913" y="4179888"/>
          <p14:tracePt t="68112" x="80963" y="4179888"/>
          <p14:tracePt t="68123" x="88900" y="4179888"/>
          <p14:tracePt t="68140" x="152400" y="4179888"/>
          <p14:tracePt t="68157" x="231775" y="4143375"/>
          <p14:tracePt t="68173" x="303213" y="4133850"/>
          <p14:tracePt t="68190" x="384175" y="4116388"/>
          <p14:tracePt t="68207" x="509588" y="4116388"/>
          <p14:tracePt t="68224" x="561975" y="4116388"/>
          <p14:tracePt t="68241" x="588963" y="4116388"/>
          <p14:tracePt t="68257" x="598488" y="4116388"/>
          <p14:tracePt t="68424" x="608013" y="4116388"/>
          <p14:tracePt t="68552" x="615950" y="4116388"/>
          <p14:tracePt t="68560" x="625475" y="4116388"/>
          <p14:tracePt t="68568" x="633413" y="4116388"/>
          <p14:tracePt t="68576" x="660400" y="4116388"/>
          <p14:tracePt t="68591" x="679450" y="4116388"/>
          <p14:tracePt t="68608" x="696913" y="4116388"/>
          <p14:tracePt t="68624" x="723900" y="4116388"/>
          <p14:tracePt t="68641" x="768350" y="4116388"/>
          <p14:tracePt t="68658" x="795338" y="4116388"/>
          <p14:tracePt t="68675" x="822325" y="4116388"/>
          <p14:tracePt t="68691" x="839788" y="4125913"/>
          <p14:tracePt t="68708" x="866775" y="4125913"/>
          <p14:tracePt t="68724" x="893763" y="4125913"/>
          <p14:tracePt t="68741" x="911225" y="4125913"/>
          <p14:tracePt t="68758" x="919163" y="4125913"/>
          <p14:tracePt t="69112" x="928688" y="4125913"/>
          <p14:tracePt t="69128" x="928688" y="4116388"/>
          <p14:tracePt t="69144" x="928688" y="4108450"/>
          <p14:tracePt t="69152" x="928688" y="4098925"/>
          <p14:tracePt t="69161" x="938213" y="4089400"/>
          <p14:tracePt t="69175" x="938213" y="4081463"/>
          <p14:tracePt t="73024" x="938213" y="4071938"/>
          <p14:tracePt t="73584" x="928688" y="4071938"/>
          <p14:tracePt t="73680" x="911225" y="4071938"/>
          <p14:tracePt t="73688" x="901700" y="4071938"/>
          <p14:tracePt t="73700" x="893763" y="4071938"/>
          <p14:tracePt t="73717" x="884238" y="4071938"/>
          <p14:tracePt t="73824" x="874713" y="4071938"/>
          <p14:tracePt t="78600" x="884238" y="4071938"/>
          <p14:tracePt t="78608" x="893763" y="4071938"/>
          <p14:tracePt t="78620" x="901700" y="4071938"/>
          <p14:tracePt t="78628" x="911225" y="4071938"/>
          <p14:tracePt t="78684" x="919163" y="4071938"/>
          <p14:tracePt t="78708" x="938213" y="4071938"/>
          <p14:tracePt t="78716" x="946150" y="4071938"/>
          <p14:tracePt t="78725" x="955675" y="4071938"/>
          <p14:tracePt t="78828" x="965200" y="4071938"/>
          <p14:tracePt t="78836" x="973138" y="4071938"/>
          <p14:tracePt t="79084" x="982663" y="4071938"/>
          <p14:tracePt t="79092" x="1000125" y="4071938"/>
          <p14:tracePt t="79100" x="1009650" y="4071938"/>
          <p14:tracePt t="79110" x="1036638" y="4071938"/>
          <p14:tracePt t="79126" x="1098550" y="4071938"/>
          <p14:tracePt t="79144" x="1187450" y="4071938"/>
          <p14:tracePt t="79161" x="1250950" y="4071938"/>
          <p14:tracePt t="79177" x="1322388" y="4071938"/>
          <p14:tracePt t="79193" x="1366838" y="4071938"/>
          <p14:tracePt t="79588" x="1393825" y="4071938"/>
          <p14:tracePt t="79596" x="1401763" y="4071938"/>
          <p14:tracePt t="79620" x="1419225" y="4071938"/>
          <p14:tracePt t="79628" x="1438275" y="4071938"/>
          <p14:tracePt t="79636" x="1446213" y="4071938"/>
          <p14:tracePt t="79644" x="1465263" y="4071938"/>
          <p14:tracePt t="79661" x="1517650" y="4071938"/>
          <p14:tracePt t="79678" x="1554163" y="4071938"/>
          <p14:tracePt t="79694" x="1608138" y="4071938"/>
          <p14:tracePt t="79711" x="1660525" y="4071938"/>
          <p14:tracePt t="79727" x="1687513" y="4071938"/>
          <p14:tracePt t="79744" x="1731963" y="4071938"/>
          <p14:tracePt t="79761" x="1758950" y="4071938"/>
          <p14:tracePt t="79778" x="1812925" y="4071938"/>
          <p14:tracePt t="79794" x="1839913" y="4071938"/>
          <p14:tracePt t="79811" x="1874838" y="4071938"/>
          <p14:tracePt t="79828" x="1901825" y="4089400"/>
          <p14:tracePt t="79844" x="1938338" y="4089400"/>
          <p14:tracePt t="79861" x="1973263" y="4089400"/>
          <p14:tracePt t="79878" x="2044700" y="4089400"/>
          <p14:tracePt t="79894" x="2143125" y="4089400"/>
          <p14:tracePt t="79911" x="2232025" y="4089400"/>
          <p14:tracePt t="79928" x="2303463" y="4089400"/>
          <p14:tracePt t="79945" x="2366963" y="4089400"/>
          <p14:tracePt t="79961" x="2465388" y="4089400"/>
          <p14:tracePt t="79978" x="2571750" y="4089400"/>
          <p14:tracePt t="79995" x="2751138" y="4089400"/>
          <p14:tracePt t="80011" x="2847975" y="4089400"/>
          <p14:tracePt t="80028" x="2938463" y="4089400"/>
          <p14:tracePt t="80045" x="3044825" y="4089400"/>
          <p14:tracePt t="80061" x="3187700" y="4089400"/>
          <p14:tracePt t="80078" x="3357563" y="4089400"/>
          <p14:tracePt t="80095" x="3544888" y="4089400"/>
          <p14:tracePt t="80111" x="3724275" y="4089400"/>
          <p14:tracePt t="80128" x="3902075" y="4089400"/>
          <p14:tracePt t="80145" x="4081463" y="4089400"/>
          <p14:tracePt t="80162" x="4224338" y="4089400"/>
          <p14:tracePt t="80179" x="4473575" y="4089400"/>
          <p14:tracePt t="80195" x="4633913" y="4089400"/>
          <p14:tracePt t="80212" x="4813300" y="4089400"/>
          <p14:tracePt t="80228" x="4983163" y="4081463"/>
          <p14:tracePt t="80245" x="5153025" y="4054475"/>
          <p14:tracePt t="80262" x="5251450" y="4037013"/>
          <p14:tracePt t="80278" x="5303838" y="4027488"/>
          <p14:tracePt t="80295" x="5340350" y="4027488"/>
          <p14:tracePt t="80312" x="5348288" y="4027488"/>
          <p14:tracePt t="80329" x="5367338" y="4027488"/>
          <p14:tracePt t="80345" x="5384800" y="4027488"/>
          <p14:tracePt t="80362" x="5411788" y="4027488"/>
          <p14:tracePt t="80379" x="5465763" y="4027488"/>
          <p14:tracePt t="80396" x="5537200" y="4027488"/>
          <p14:tracePt t="80412" x="5626100" y="4027488"/>
          <p14:tracePt t="80429" x="5724525" y="4027488"/>
          <p14:tracePt t="80446" x="5822950" y="4027488"/>
          <p14:tracePt t="80462" x="5867400" y="4027488"/>
          <p14:tracePt t="80596" x="5857875" y="4027488"/>
          <p14:tracePt t="80604" x="5848350" y="4027488"/>
          <p14:tracePt t="80613" x="5830888" y="4027488"/>
          <p14:tracePt t="80629" x="5822950" y="4027488"/>
          <p14:tracePt t="80646" x="5803900" y="4027488"/>
          <p14:tracePt t="80662" x="5795963" y="4027488"/>
          <p14:tracePt t="80679" x="5776913" y="4027488"/>
          <p14:tracePt t="80696" x="5759450" y="4027488"/>
          <p14:tracePt t="80713" x="5751513" y="4017963"/>
          <p14:tracePt t="80729" x="5741988" y="4017963"/>
          <p14:tracePt t="80746" x="5732463" y="4017963"/>
          <p14:tracePt t="80932" x="5715000" y="4017963"/>
          <p14:tracePt t="80940" x="5705475" y="4010025"/>
          <p14:tracePt t="80956" x="5688013" y="4010025"/>
          <p14:tracePt t="80964" x="5680075" y="4010025"/>
          <p14:tracePt t="80980" x="5653088" y="4010025"/>
          <p14:tracePt t="81012" x="5634038" y="4010025"/>
          <p14:tracePt t="81028" x="5626100" y="4010025"/>
          <p14:tracePt t="81108" x="5608638" y="4010025"/>
          <p14:tracePt t="81204" x="5599113" y="4010025"/>
          <p14:tracePt t="81212" x="5589588" y="4010025"/>
          <p14:tracePt t="81220" x="5572125" y="4010025"/>
          <p14:tracePt t="81230" x="5562600" y="4010025"/>
          <p14:tracePt t="81252" x="5554663" y="4010025"/>
          <p14:tracePt t="81316" x="5537200" y="4010025"/>
          <p14:tracePt t="81324" x="5527675" y="4010025"/>
          <p14:tracePt t="81460" x="5518150" y="4010025"/>
          <p14:tracePt t="81540" x="5500688" y="4010025"/>
          <p14:tracePt t="82344" x="5491163" y="4010025"/>
          <p14:tracePt t="82424" x="5491163" y="4017963"/>
          <p14:tracePt t="82536" x="5491163" y="4027488"/>
          <p14:tracePt t="82544" x="5491163" y="4037013"/>
          <p14:tracePt t="82568" x="5491163" y="4044950"/>
          <p14:tracePt t="82584" x="5491163" y="4054475"/>
          <p14:tracePt t="82600" x="5491163" y="4062413"/>
          <p14:tracePt t="82616" x="5500688" y="4062413"/>
          <p14:tracePt t="82696" x="5500688" y="4071938"/>
          <p14:tracePt t="82792" x="5500688" y="4081463"/>
          <p14:tracePt t="83296" x="5491163" y="4098925"/>
          <p14:tracePt t="83304" x="5483225" y="4098925"/>
          <p14:tracePt t="83312" x="5473700" y="4116388"/>
          <p14:tracePt t="83320" x="5456238" y="4116388"/>
          <p14:tracePt t="83335" x="5438775" y="4125913"/>
          <p14:tracePt t="83351" x="5367338" y="4170363"/>
          <p14:tracePt t="83368" x="5286375" y="4205288"/>
          <p14:tracePt t="83384" x="5224463" y="4259263"/>
          <p14:tracePt t="83401" x="5143500" y="4303713"/>
          <p14:tracePt t="83417" x="5054600" y="4357688"/>
          <p14:tracePt t="83434" x="4991100" y="4394200"/>
          <p14:tracePt t="83451" x="4946650" y="4419600"/>
          <p14:tracePt t="83468" x="4902200" y="4446588"/>
          <p14:tracePt t="83485" x="4884738" y="4446588"/>
          <p14:tracePt t="83501" x="4840288" y="4465638"/>
          <p14:tracePt t="83518" x="4786313" y="4500563"/>
          <p14:tracePt t="83535" x="4732338" y="4537075"/>
          <p14:tracePt t="83551" x="4687888" y="4572000"/>
          <p14:tracePt t="83568" x="4652963" y="4608513"/>
          <p14:tracePt t="83585" x="4581525" y="4643438"/>
          <p14:tracePt t="83602" x="4500563" y="4687888"/>
          <p14:tracePt t="83618" x="4429125" y="4714875"/>
          <p14:tracePt t="83635" x="4322763" y="4741863"/>
          <p14:tracePt t="83651" x="4224338" y="4776788"/>
          <p14:tracePt t="83668" x="4098925" y="4813300"/>
          <p14:tracePt t="83685" x="3990975" y="4848225"/>
          <p14:tracePt t="83701" x="3875088" y="4894263"/>
          <p14:tracePt t="83719" x="3732213" y="4946650"/>
          <p14:tracePt t="83735" x="3679825" y="4956175"/>
          <p14:tracePt t="83751" x="3633788" y="4965700"/>
          <p14:tracePt t="83768" x="3608388" y="4973638"/>
          <p14:tracePt t="83802" x="3598863" y="4983163"/>
          <p14:tracePt t="83835" x="3562350" y="4983163"/>
          <p14:tracePt t="83852" x="3509963" y="4973638"/>
          <p14:tracePt t="83869" x="3482975" y="4973638"/>
          <p14:tracePt t="84376" x="3465513" y="4965700"/>
          <p14:tracePt t="84396" x="3438525" y="4929188"/>
          <p14:tracePt t="84404" x="3429000" y="4911725"/>
          <p14:tracePt t="84420" x="3429000" y="4902200"/>
          <p14:tracePt t="84444" x="3419475" y="4894263"/>
          <p14:tracePt t="84452" x="3402013" y="4894263"/>
          <p14:tracePt t="84459" x="3375025" y="4894263"/>
          <p14:tracePt t="84470" x="3357563" y="4894263"/>
          <p14:tracePt t="84508" x="3357563" y="4867275"/>
          <p14:tracePt t="84524" x="3348038" y="4848225"/>
          <p14:tracePt t="84652" x="3348038" y="4840288"/>
          <p14:tracePt t="84667" x="3357563" y="4840288"/>
          <p14:tracePt t="84676" x="3367088" y="4840288"/>
          <p14:tracePt t="84691" x="3384550" y="4840288"/>
          <p14:tracePt t="84716" x="3402013" y="4840288"/>
          <p14:tracePt t="84724" x="3429000" y="4840288"/>
          <p14:tracePt t="84736" x="3465513" y="4840288"/>
          <p14:tracePt t="84753" x="3509963" y="4840288"/>
          <p14:tracePt t="84770" x="3571875" y="4840288"/>
          <p14:tracePt t="84787" x="3751263" y="4840288"/>
          <p14:tracePt t="84803" x="3938588" y="4840288"/>
          <p14:tracePt t="84821" x="4125913" y="4840288"/>
          <p14:tracePt t="84837" x="4357688" y="4840288"/>
          <p14:tracePt t="84854" x="4598988" y="4840288"/>
          <p14:tracePt t="84870" x="4875213" y="4840288"/>
          <p14:tracePt t="84887" x="5153025" y="4840288"/>
          <p14:tracePt t="84903" x="5411788" y="4840288"/>
          <p14:tracePt t="84920" x="5634038" y="4848225"/>
          <p14:tracePt t="84937" x="5803900" y="4848225"/>
          <p14:tracePt t="84954" x="5884863" y="4848225"/>
          <p14:tracePt t="84970" x="5938838" y="4848225"/>
          <p14:tracePt t="84987" x="6027738" y="4848225"/>
          <p14:tracePt t="85004" x="6116638" y="4848225"/>
          <p14:tracePt t="85020" x="6232525" y="4848225"/>
          <p14:tracePt t="85037" x="6394450" y="4848225"/>
          <p14:tracePt t="85054" x="6572250" y="4848225"/>
          <p14:tracePt t="85070" x="6724650" y="4848225"/>
          <p14:tracePt t="85087" x="6858000" y="4848225"/>
          <p14:tracePt t="85104" x="6902450" y="4848225"/>
          <p14:tracePt t="85121" x="6911975" y="4848225"/>
          <p14:tracePt t="85212" x="6919913" y="4867275"/>
          <p14:tracePt t="85228" x="6938963" y="4884738"/>
          <p14:tracePt t="85236" x="6946900" y="4884738"/>
          <p14:tracePt t="85244" x="6956425" y="4884738"/>
          <p14:tracePt t="85254" x="6965950" y="4894263"/>
          <p14:tracePt t="85271" x="7027863" y="4902200"/>
          <p14:tracePt t="85287" x="7072313" y="4902200"/>
          <p14:tracePt t="85304" x="7143750" y="4919663"/>
          <p14:tracePt t="85321" x="7180263" y="4929188"/>
          <p14:tracePt t="85337" x="7205663" y="4929188"/>
          <p14:tracePt t="85355" x="7242175" y="4929188"/>
          <p14:tracePt t="85371" x="7277100" y="4929188"/>
          <p14:tracePt t="85388" x="7323138" y="4929188"/>
          <p14:tracePt t="85404" x="7394575" y="4911725"/>
          <p14:tracePt t="85421" x="7456488" y="4875213"/>
          <p14:tracePt t="85438" x="7510463" y="4840288"/>
          <p14:tracePt t="85454" x="7518400" y="4840288"/>
          <p14:tracePt t="85612" x="7537450" y="4840288"/>
          <p14:tracePt t="85620" x="7545388" y="4840288"/>
          <p14:tracePt t="85636" x="7554913" y="4840288"/>
          <p14:tracePt t="85644" x="7562850" y="4840288"/>
          <p14:tracePt t="85655" x="7581900" y="4840288"/>
          <p14:tracePt t="85671" x="7643813" y="4840288"/>
          <p14:tracePt t="85688" x="7715250" y="4840288"/>
          <p14:tracePt t="85705" x="7840663" y="4840288"/>
          <p14:tracePt t="85721" x="8027988" y="4840288"/>
          <p14:tracePt t="85739" x="8269288" y="4830763"/>
          <p14:tracePt t="85755" x="8589963" y="4813300"/>
          <p14:tracePt t="85772" x="8715375" y="4795838"/>
          <p14:tracePt t="85788" x="8751888" y="4795838"/>
          <p14:tracePt t="85805" x="8769350" y="4795838"/>
          <p14:tracePt t="85822" x="8796338" y="4795838"/>
          <p14:tracePt t="85838" x="8813800" y="4795838"/>
          <p14:tracePt t="85855" x="8867775" y="4803775"/>
          <p14:tracePt t="85872" x="8920163" y="4830763"/>
          <p14:tracePt t="85888" x="8939213" y="4840288"/>
          <p14:tracePt t="85905" x="8939213" y="4848225"/>
          <p14:tracePt t="85922" x="8947150" y="4848225"/>
          <p14:tracePt t="85939" x="8947150" y="4857750"/>
          <p14:tracePt t="85955" x="8966200" y="4857750"/>
          <p14:tracePt t="85972" x="8974138" y="4867275"/>
          <p14:tracePt t="86011" x="8983663" y="4884738"/>
          <p14:tracePt t="86022" x="9010650" y="4894263"/>
          <p14:tracePt t="86039" x="9037638" y="4894263"/>
          <p14:tracePt t="86055" x="9090025" y="4894263"/>
          <p14:tracePt t="86072" x="9153525" y="4894263"/>
          <p14:tracePt t="86075" x="9197975" y="4894263"/>
          <p14:tracePt t="86089" x="9242425" y="4894263"/>
          <p14:tracePt t="86106" x="9358313" y="4894263"/>
          <p14:tracePt t="86122" x="9412288" y="4894263"/>
          <p14:tracePt t="86196" x="9420225" y="4894263"/>
          <p14:tracePt t="86212" x="9439275" y="4902200"/>
          <p14:tracePt t="86220" x="9447213" y="4902200"/>
          <p14:tracePt t="86228" x="9456738" y="4902200"/>
          <p14:tracePt t="86239" x="9474200" y="4911725"/>
          <p14:tracePt t="86256" x="9510713" y="4929188"/>
          <p14:tracePt t="86273" x="9545638" y="4938713"/>
          <p14:tracePt t="86289" x="9599613" y="4946650"/>
          <p14:tracePt t="86306" x="9644063" y="4956175"/>
          <p14:tracePt t="86323" x="9698038" y="4983163"/>
          <p14:tracePt t="86339" x="9725025" y="4991100"/>
          <p14:tracePt t="86356" x="9732963" y="4991100"/>
          <p14:tracePt t="86373" x="9742488" y="5000625"/>
          <p14:tracePt t="86573" x="9759950" y="5000625"/>
          <p14:tracePt t="89828" x="9769475" y="5000625"/>
          <p14:tracePt t="89836" x="9777413" y="5000625"/>
          <p14:tracePt t="89846" x="9786938" y="5000625"/>
          <p14:tracePt t="89862" x="9831388" y="5000625"/>
          <p14:tracePt t="89879" x="9885363" y="5000625"/>
          <p14:tracePt t="89896" x="9939338" y="4973638"/>
          <p14:tracePt t="89912" x="9974263" y="4956175"/>
          <p14:tracePt t="89929" x="9983788" y="4956175"/>
          <p14:tracePt t="90012" x="10001250" y="4956175"/>
          <p14:tracePt t="90020" x="10010775" y="4956175"/>
          <p14:tracePt t="90092" x="10028238" y="4956175"/>
          <p14:tracePt t="90140" x="10037763" y="4956175"/>
          <p14:tracePt t="90148" x="10045700" y="4956175"/>
          <p14:tracePt t="90156" x="10055225" y="4956175"/>
          <p14:tracePt t="90732" x="10063163" y="4956175"/>
          <p14:tracePt t="90876" x="10072688" y="4956175"/>
          <p14:tracePt t="90884" x="10082213" y="4956175"/>
          <p14:tracePt t="91036" x="10090150" y="4956175"/>
          <p14:tracePt t="91044" x="10099675" y="4956175"/>
          <p14:tracePt t="91052" x="10109200" y="4956175"/>
          <p14:tracePt t="91065" x="10117138" y="4956175"/>
          <p14:tracePt t="91100" x="10126663" y="4956175"/>
          <p14:tracePt t="91772" x="10134600" y="4956175"/>
          <p14:tracePt t="91788" x="10134600" y="4946650"/>
          <p14:tracePt t="91804" x="10144125" y="4938713"/>
          <p14:tracePt t="91812" x="10153650" y="4929188"/>
          <p14:tracePt t="91836" x="10161588" y="4929188"/>
          <p14:tracePt t="91852" x="10161588" y="4919663"/>
          <p14:tracePt t="91860" x="10161588" y="4911725"/>
          <p14:tracePt t="91868" x="10171113" y="4902200"/>
          <p14:tracePt t="91883" x="10188575" y="4894263"/>
          <p14:tracePt t="91899" x="10188575" y="4884738"/>
          <p14:tracePt t="91933" x="10198100" y="4875213"/>
          <p14:tracePt t="91949" x="10198100" y="4867275"/>
          <p14:tracePt t="93248" x="10188575" y="4848225"/>
          <p14:tracePt t="93264" x="10180638" y="4840288"/>
          <p14:tracePt t="93296" x="10171113" y="4830763"/>
          <p14:tracePt t="93328" x="10171113" y="4822825"/>
          <p14:tracePt t="93336" x="10161588" y="4822825"/>
          <p14:tracePt t="93375" x="10153650" y="4822825"/>
          <p14:tracePt t="93384" x="10144125" y="4822825"/>
          <p14:tracePt t="93408" x="10134600" y="4822825"/>
          <p14:tracePt t="93456" x="10126663" y="4822825"/>
          <p14:tracePt t="93464" x="10117138" y="4822825"/>
          <p14:tracePt t="93488" x="10117138" y="4813300"/>
          <p14:tracePt t="93504" x="10099675" y="4813300"/>
          <p14:tracePt t="93511" x="10090150" y="4813300"/>
          <p14:tracePt t="93599" x="10109200" y="4822825"/>
          <p14:tracePt t="93608" x="10117138" y="4822825"/>
          <p14:tracePt t="93619" x="10144125" y="4830763"/>
          <p14:tracePt t="93636" x="10180638" y="4857750"/>
          <p14:tracePt t="93653" x="10198100" y="4857750"/>
          <p14:tracePt t="93824" x="10198100" y="4848225"/>
          <p14:tracePt t="94208" x="10206038" y="4848225"/>
          <p14:tracePt t="94216" x="10215563" y="4848225"/>
          <p14:tracePt t="94259" x="10225088" y="4848225"/>
          <p14:tracePt t="94892" x="10215563" y="4857750"/>
          <p14:tracePt t="94924" x="10206038" y="4857750"/>
          <p14:tracePt t="94932" x="10198100" y="4857750"/>
          <p14:tracePt t="94940" x="10188575" y="4857750"/>
          <p14:tracePt t="94955" x="10134600" y="4857750"/>
          <p14:tracePt t="94972" x="10072688" y="4857750"/>
          <p14:tracePt t="94989" x="10010775" y="4857750"/>
          <p14:tracePt t="95005" x="9966325" y="4857750"/>
          <p14:tracePt t="95022" x="9902825" y="4857750"/>
          <p14:tracePt t="95039" x="9840913" y="4857750"/>
          <p14:tracePt t="95055" x="9777413" y="4857750"/>
          <p14:tracePt t="95072" x="9715500" y="4857750"/>
          <p14:tracePt t="95089" x="9617075" y="4857750"/>
          <p14:tracePt t="95105" x="9375775" y="4857750"/>
          <p14:tracePt t="95123" x="8705850" y="4884738"/>
          <p14:tracePt t="95139" x="8180388" y="4929188"/>
          <p14:tracePt t="95156" x="7751763" y="4965700"/>
          <p14:tracePt t="95172" x="7483475" y="4991100"/>
          <p14:tracePt t="95189" x="7394575" y="5000625"/>
          <p14:tracePt t="95206" x="7385050" y="5000625"/>
          <p14:tracePt t="95222" x="7331075" y="5010150"/>
          <p14:tracePt t="95239" x="7259638" y="5045075"/>
          <p14:tracePt t="95256" x="7224713" y="5054600"/>
          <p14:tracePt t="95272" x="7143750" y="5062538"/>
          <p14:tracePt t="95289" x="7045325" y="5089525"/>
          <p14:tracePt t="95305" x="6956425" y="5108575"/>
          <p14:tracePt t="95323" x="6840538" y="5143500"/>
          <p14:tracePt t="95339" x="6680200" y="5197475"/>
          <p14:tracePt t="95356" x="6562725" y="5224463"/>
          <p14:tracePt t="95373" x="6438900" y="5251450"/>
          <p14:tracePt t="95389" x="6296025" y="5268913"/>
          <p14:tracePt t="95406" x="6143625" y="5295900"/>
          <p14:tracePt t="95423" x="5973763" y="5322888"/>
          <p14:tracePt t="95439" x="5795963" y="5340350"/>
          <p14:tracePt t="95456" x="5581650" y="5367338"/>
          <p14:tracePt t="95473" x="5330825" y="5402263"/>
          <p14:tracePt t="95489" x="5062538" y="5419725"/>
          <p14:tracePt t="95506" x="4803775" y="5438775"/>
          <p14:tracePt t="95523" x="4491038" y="5465763"/>
          <p14:tracePt t="95540" x="4340225" y="5491163"/>
          <p14:tracePt t="95557" x="4313238" y="5500688"/>
          <p14:tracePt t="95573" x="4286250" y="5510213"/>
          <p14:tracePt t="95590" x="4251325" y="5510213"/>
          <p14:tracePt t="95606" x="4205288" y="5518150"/>
          <p14:tracePt t="95623" x="4116388" y="5537200"/>
          <p14:tracePt t="95640" x="4037013" y="5545138"/>
          <p14:tracePt t="95656" x="3965575" y="5545138"/>
          <p14:tracePt t="95673" x="3938588" y="5562600"/>
          <p14:tracePt t="95676" x="3919538" y="5562600"/>
          <p14:tracePt t="95690" x="3894138" y="5562600"/>
          <p14:tracePt t="95707" x="3803650" y="5572125"/>
          <p14:tracePt t="95723" x="3751263" y="5572125"/>
          <p14:tracePt t="95740" x="3697288" y="5589588"/>
          <p14:tracePt t="95756" x="3660775" y="5599113"/>
          <p14:tracePt t="95773" x="3625850" y="5599113"/>
          <p14:tracePt t="95790" x="3598863" y="5599113"/>
          <p14:tracePt t="95807" x="3581400" y="5599113"/>
          <p14:tracePt t="95823" x="3562350" y="5599113"/>
          <p14:tracePt t="95840" x="3536950" y="5599113"/>
          <p14:tracePt t="95856" x="3500438" y="5599113"/>
          <p14:tracePt t="95873" x="3465513" y="5599113"/>
          <p14:tracePt t="95890" x="3438525" y="5599113"/>
          <p14:tracePt t="95907" x="3419475" y="5599113"/>
          <p14:tracePt t="96068" x="3429000" y="5589588"/>
          <p14:tracePt t="96076" x="3438525" y="5589588"/>
          <p14:tracePt t="96084" x="3446463" y="5589588"/>
          <p14:tracePt t="96092" x="3455988" y="5589588"/>
          <p14:tracePt t="96108" x="3473450" y="5589588"/>
          <p14:tracePt t="96124" x="3482975" y="5589588"/>
          <p14:tracePt t="96141" x="3500438" y="5589588"/>
          <p14:tracePt t="96220" x="3509963" y="5589588"/>
          <p14:tracePt t="96300" x="3527425" y="5589588"/>
          <p14:tracePt t="96316" x="3536950" y="5589588"/>
          <p14:tracePt t="96332" x="3544888" y="5589588"/>
          <p14:tracePt t="96380" x="3554413" y="5589588"/>
          <p14:tracePt t="96396" x="3571875" y="5581650"/>
          <p14:tracePt t="96411" x="3581400" y="5581650"/>
          <p14:tracePt t="96420" x="3589338" y="5581650"/>
          <p14:tracePt t="96428" x="3608388" y="5581650"/>
          <p14:tracePt t="96444" x="3616325" y="5581650"/>
          <p14:tracePt t="96458" x="3633788" y="5581650"/>
          <p14:tracePt t="96475" x="3660775" y="5581650"/>
          <p14:tracePt t="96491" x="3670300" y="5581650"/>
          <p14:tracePt t="96508" x="3687763" y="5581650"/>
          <p14:tracePt t="96524" x="3705225" y="5581650"/>
          <p14:tracePt t="96541" x="3741738" y="5562600"/>
          <p14:tracePt t="96558" x="3759200" y="5554663"/>
          <p14:tracePt t="96574" x="3776663" y="5554663"/>
          <p14:tracePt t="96591" x="3795713" y="5554663"/>
          <p14:tracePt t="96636" x="3803650" y="5554663"/>
          <p14:tracePt t="96644" x="3813175" y="5554663"/>
          <p14:tracePt t="96658" x="3822700" y="5554663"/>
          <p14:tracePt t="96675" x="3884613" y="5581650"/>
          <p14:tracePt t="96691" x="3902075" y="5599113"/>
          <p14:tracePt t="96708" x="3929063" y="5626100"/>
          <p14:tracePt t="96725" x="3946525" y="5626100"/>
          <p14:tracePt t="96742" x="3956050" y="5626100"/>
          <p14:tracePt t="96788" x="3965575" y="5626100"/>
          <p14:tracePt t="96804" x="3973513" y="5626100"/>
          <p14:tracePt t="96812" x="3983038" y="5626100"/>
          <p14:tracePt t="96825" x="4000500" y="5626100"/>
          <p14:tracePt t="96842" x="4017963" y="5616575"/>
          <p14:tracePt t="96859" x="4054475" y="5616575"/>
          <p14:tracePt t="96875" x="4081463" y="5616575"/>
          <p14:tracePt t="96892" x="4098925" y="5599113"/>
          <p14:tracePt t="96908" x="4125913" y="5599113"/>
          <p14:tracePt t="96925" x="4133850" y="5599113"/>
          <p14:tracePt t="96942" x="4160838" y="5599113"/>
          <p14:tracePt t="96958" x="4179888" y="5599113"/>
          <p14:tracePt t="96975" x="4205288" y="5599113"/>
          <p14:tracePt t="96992" x="4214813" y="5599113"/>
          <p14:tracePt t="97009" x="4224338" y="5599113"/>
          <p14:tracePt t="97025" x="4241800" y="5599113"/>
          <p14:tracePt t="97042" x="4268788" y="5599113"/>
          <p14:tracePt t="97059" x="4286250" y="5599113"/>
          <p14:tracePt t="97076" x="4313238" y="5599113"/>
          <p14:tracePt t="97092" x="4357688" y="5599113"/>
          <p14:tracePt t="97109" x="4411663" y="5599113"/>
          <p14:tracePt t="97126" x="4483100" y="5599113"/>
          <p14:tracePt t="97142" x="4572000" y="5599113"/>
          <p14:tracePt t="97159" x="4616450" y="5599113"/>
          <p14:tracePt t="97175" x="4687888" y="5599113"/>
          <p14:tracePt t="97192" x="4732338" y="5599113"/>
          <p14:tracePt t="97226" x="4741863" y="5589588"/>
          <p14:tracePt t="97260" x="4751388" y="5581650"/>
          <p14:tracePt t="97267" x="4751388" y="5572125"/>
          <p14:tracePt t="97276" x="4759325" y="5562600"/>
          <p14:tracePt t="97300" x="4776788" y="5562600"/>
          <p14:tracePt t="97309" x="4795838" y="5562600"/>
          <p14:tracePt t="97326" x="4813300" y="5562600"/>
          <p14:tracePt t="97343" x="4848225" y="5572125"/>
          <p14:tracePt t="97360" x="4867275" y="5572125"/>
          <p14:tracePt t="97392" x="4884738" y="5572125"/>
          <p14:tracePt t="97426" x="4894263" y="5572125"/>
          <p14:tracePt t="97443" x="4919663" y="5572125"/>
          <p14:tracePt t="97459" x="4929188" y="5572125"/>
          <p14:tracePt t="97476" x="4938713" y="5572125"/>
          <p14:tracePt t="97580" x="4956175" y="5572125"/>
          <p14:tracePt t="97599" x="4956175" y="5562600"/>
          <p14:tracePt t="97616" x="4965700" y="5545138"/>
          <p14:tracePt t="97623" x="4973638" y="5537200"/>
          <p14:tracePt t="97632" x="4973638" y="5518150"/>
          <p14:tracePt t="97647" x="4983163" y="5510213"/>
          <p14:tracePt t="97664" x="4991100" y="5491163"/>
          <p14:tracePt t="97677" x="5000625" y="5491163"/>
          <p14:tracePt t="106783" x="5037138" y="5491163"/>
          <p14:tracePt t="106792" x="5045075" y="5491163"/>
          <p14:tracePt t="106799" x="5108575" y="5491163"/>
          <p14:tracePt t="106809" x="5170488" y="5491163"/>
          <p14:tracePt t="106826" x="5241925" y="5491163"/>
          <p14:tracePt t="106843" x="5259388" y="5518150"/>
          <p14:tracePt t="106859" x="5313363" y="5581650"/>
          <p14:tracePt t="106876" x="5394325" y="5608638"/>
          <p14:tracePt t="106893" x="5554663" y="5653088"/>
          <p14:tracePt t="106910" x="5741988" y="5670550"/>
          <p14:tracePt t="106927" x="6045200" y="5670550"/>
          <p14:tracePt t="106943" x="6170613" y="5670550"/>
          <p14:tracePt t="106960" x="6215063" y="5680075"/>
          <p14:tracePt t="106976" x="6232525" y="5680075"/>
          <p14:tracePt t="106993" x="6259513" y="5680075"/>
          <p14:tracePt t="107010" x="6313488" y="5680075"/>
          <p14:tracePt t="107026" x="6384925" y="5680075"/>
          <p14:tracePt t="107043" x="6465888" y="5670550"/>
          <p14:tracePt t="107060" x="6581775" y="5634038"/>
          <p14:tracePt t="107077" x="6680200" y="5581650"/>
          <p14:tracePt t="107093" x="6742113" y="5554663"/>
          <p14:tracePt t="107110" x="6769100" y="5545138"/>
          <p14:tracePt t="107127" x="6894513" y="5510213"/>
          <p14:tracePt t="107144" x="7143750" y="5456238"/>
          <p14:tracePt t="107160" x="7394575" y="5419725"/>
          <p14:tracePt t="107177" x="7616825" y="5384800"/>
          <p14:tracePt t="107194" x="7751763" y="5375275"/>
          <p14:tracePt t="107210" x="7759700" y="5375275"/>
          <p14:tracePt t="107227" x="7777163" y="5375275"/>
          <p14:tracePt t="107244" x="7796213" y="5367338"/>
          <p14:tracePt t="107260" x="7848600" y="5348288"/>
          <p14:tracePt t="107277" x="7902575" y="5330825"/>
          <p14:tracePt t="107294" x="7956550" y="5322888"/>
          <p14:tracePt t="107310" x="7991475" y="5303838"/>
          <p14:tracePt t="107448" x="7983538" y="5303838"/>
          <p14:tracePt t="107456" x="7956550" y="5303838"/>
          <p14:tracePt t="107464" x="7947025" y="5303838"/>
          <p14:tracePt t="107478" x="7920038" y="5313363"/>
          <p14:tracePt t="107495" x="7848600" y="5340350"/>
          <p14:tracePt t="107511" x="7751763" y="5375275"/>
          <p14:tracePt t="107528" x="7688263" y="5394325"/>
          <p14:tracePt t="107544" x="7626350" y="5411788"/>
          <p14:tracePt t="107561" x="7599363" y="5419725"/>
          <p14:tracePt t="107578" x="7572375" y="5429250"/>
          <p14:tracePt t="107594" x="7554913" y="5438775"/>
          <p14:tracePt t="107628" x="7545388" y="5438775"/>
          <p14:tracePt t="107664" x="7537450" y="5446713"/>
          <p14:tracePt t="107672" x="7527925" y="5446713"/>
          <p14:tracePt t="107680" x="7527925" y="5456238"/>
          <p14:tracePt t="107695" x="7518400" y="5456238"/>
          <p14:tracePt t="107711" x="7510463" y="5465763"/>
          <p14:tracePt t="107728" x="7483475" y="5473700"/>
          <p14:tracePt t="107745" x="7456488" y="5473700"/>
          <p14:tracePt t="107762" x="7446963" y="5473700"/>
          <p14:tracePt t="107778" x="7429500" y="5473700"/>
          <p14:tracePt t="107795" x="7419975" y="5473700"/>
          <p14:tracePt t="107857" x="7412038" y="5473700"/>
          <p14:tracePt t="107888" x="7402513" y="5473700"/>
          <p14:tracePt t="107999" x="7394575" y="5456238"/>
          <p14:tracePt t="108047" x="7394575" y="5438775"/>
          <p14:tracePt t="108056" x="7394575" y="5429250"/>
          <p14:tracePt t="108080" x="7394575" y="5419725"/>
          <p14:tracePt t="108088" x="7394575" y="5411788"/>
          <p14:tracePt t="108096" x="7394575" y="5402263"/>
          <p14:tracePt t="108112" x="7394575" y="5384800"/>
          <p14:tracePt t="108129" x="7394575" y="5367338"/>
          <p14:tracePt t="108145" x="7394575" y="5330825"/>
          <p14:tracePt t="108179" x="7394575" y="5322888"/>
          <p14:tracePt t="119095" x="7385050" y="5313363"/>
          <p14:tracePt t="119111" x="7367588" y="5330825"/>
          <p14:tracePt t="119119" x="7348538" y="5357813"/>
          <p14:tracePt t="119132" x="7340600" y="5375275"/>
          <p14:tracePt t="120352" x="7331075" y="5394325"/>
          <p14:tracePt t="120371" x="7323138" y="5394325"/>
          <p14:tracePt t="120380" x="7313613" y="5394325"/>
          <p14:tracePt t="120387" x="7313613" y="5384800"/>
          <p14:tracePt t="120401" x="7313613" y="5375275"/>
          <p14:tracePt t="120420" x="7313613" y="5367338"/>
          <p14:tracePt t="120435" x="7304088" y="5357813"/>
          <p14:tracePt t="120451" x="7304088" y="5340350"/>
          <p14:tracePt t="121099" x="7323138" y="5357813"/>
          <p14:tracePt t="121107" x="7340600" y="5367338"/>
          <p14:tracePt t="121119" x="7385050" y="5367338"/>
          <p14:tracePt t="121135" x="7554913" y="5367338"/>
          <p14:tracePt t="121152" x="7759700" y="5348288"/>
          <p14:tracePt t="121169" x="7894638" y="5322888"/>
          <p14:tracePt t="121185" x="7991475" y="5295900"/>
          <p14:tracePt t="121202" x="8001000" y="5286375"/>
          <p14:tracePt t="121260" x="8010525" y="5286375"/>
          <p14:tracePt t="121267" x="8018463" y="5286375"/>
          <p14:tracePt t="121275" x="8037513" y="5276850"/>
          <p14:tracePt t="121286" x="8045450" y="5276850"/>
          <p14:tracePt t="121302" x="8108950" y="5276850"/>
          <p14:tracePt t="121319" x="8143875" y="5276850"/>
          <p14:tracePt t="121336" x="8161338" y="5276850"/>
          <p14:tracePt t="121352" x="8180388" y="5276850"/>
          <p14:tracePt t="121369" x="8205788" y="5276850"/>
          <p14:tracePt t="121386" x="8224838" y="5276850"/>
          <p14:tracePt t="121403" x="8313738" y="5268913"/>
          <p14:tracePt t="121419" x="8385175" y="5259388"/>
          <p14:tracePt t="121436" x="8394700" y="5259388"/>
          <p14:tracePt t="121469" x="8402638" y="5251450"/>
          <p14:tracePt t="121486" x="8429625" y="5214938"/>
          <p14:tracePt t="121503" x="8429625" y="5205413"/>
        </p14:tracePtLst>
      </p14:laserTraceLst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3582" y="0"/>
            <a:ext cx="10235821" cy="771488"/>
          </a:xfrm>
        </p:spPr>
        <p:txBody>
          <a:bodyPr/>
          <a:lstStyle/>
          <a:p>
            <a:pPr algn="ctr"/>
            <a:r>
              <a:rPr lang="pt-BR" dirty="0" smtClean="0"/>
              <a:t>Perdas de carga localizadas</a:t>
            </a:r>
            <a:endParaRPr lang="pt-BR" baseline="-25000" dirty="0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4294967295"/>
          </p:nvPr>
        </p:nvSpPr>
        <p:spPr>
          <a:xfrm>
            <a:off x="0" y="6492875"/>
            <a:ext cx="4727848" cy="365125"/>
          </a:xfrm>
          <a:prstGeom prst="rect">
            <a:avLst/>
          </a:prstGeom>
        </p:spPr>
        <p:txBody>
          <a:bodyPr/>
          <a:lstStyle>
            <a:lvl1pPr>
              <a:defRPr i="1" baseline="0">
                <a:solidFill>
                  <a:srgbClr val="C00000"/>
                </a:solidFill>
              </a:defRPr>
            </a:lvl1pPr>
          </a:lstStyle>
          <a:p>
            <a:r>
              <a:rPr lang="pt-BR" sz="1600" dirty="0"/>
              <a:t>Prof. Fernando Campos Mendonça – ESALQ/USP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Espaço Reservado para Conteúdo 7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51722"/>
                <a:ext cx="10515600" cy="4825241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24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pt-B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pt-B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pt-B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𝑄</m:t>
                      </m:r>
                      <m:r>
                        <a:rPr lang="pt-B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pt-BR" dirty="0" smtClean="0"/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2400"/>
                  </a:spcAft>
                  <a:buNone/>
                </a:pPr>
                <a:r>
                  <a:rPr lang="pt-BR" dirty="0" smtClean="0"/>
                  <a:t>÷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  <m:r>
                          <a:rPr lang="pt-B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pt-BR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pt-BR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pt-BR" b="0" dirty="0" smtClean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pt-B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pt-B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pt-B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den>
                    </m:f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num>
                      <m:den>
                        <m:sSub>
                          <m:sSubPr>
                            <m:ctrlPr>
                              <a:rPr lang="pt-BR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pt-BR" dirty="0" smtClean="0"/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2400"/>
                  </a:spcAft>
                  <a:buNone/>
                </a:pPr>
                <a:r>
                  <a:rPr lang="pt-BR" dirty="0" smtClean="0"/>
                  <a:t>Obs.: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num>
                      <m:den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pt-BR" dirty="0" smtClean="0"/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2400"/>
                  </a:spcAft>
                  <a:buNone/>
                </a:pPr>
                <a:r>
                  <a:rPr lang="pt-BR" dirty="0" smtClean="0"/>
                  <a:t>x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𝑔</m:t>
                            </m:r>
                          </m:den>
                        </m:f>
                      </m:e>
                    </m:d>
                  </m:oMath>
                </a14:m>
                <a:r>
                  <a:rPr lang="pt-BR" dirty="0" smtClean="0"/>
                  <a:t>: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pt-B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pt-B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pt-B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pt-B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den>
                    </m:f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den>
                    </m:f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pt-BR" dirty="0" smtClean="0"/>
                  <a:t>		Obs.: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endParaRPr lang="pt-BR" dirty="0" smtClean="0"/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2400"/>
                  </a:spcAft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pt-B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pt-B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pt-B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pt-B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pt-B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den>
                    </m:f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2 </m:t>
                            </m:r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2 </m:t>
                        </m:r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den>
                    </m:f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pt-BR" dirty="0" smtClean="0"/>
                  <a:t>			(4)</a:t>
                </a:r>
              </a:p>
            </p:txBody>
          </p:sp>
        </mc:Choice>
        <mc:Fallback>
          <p:sp>
            <p:nvSpPr>
              <p:cNvPr id="8" name="Espaço Reservado para Conteúdo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51722"/>
                <a:ext cx="10515600" cy="4825241"/>
              </a:xfrm>
              <a:blipFill rotWithShape="0">
                <a:blip r:embed="rId3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Espaço Reservado para Conteúdo 6"/>
          <p:cNvPicPr>
            <a:picLocks noChangeAspect="1"/>
          </p:cNvPicPr>
          <p:nvPr/>
        </p:nvPicPr>
        <p:blipFill rotWithShape="1">
          <a:blip r:embed="rId4"/>
          <a:srcRect t="13333" r="30534" b="17090"/>
          <a:stretch/>
        </p:blipFill>
        <p:spPr>
          <a:xfrm>
            <a:off x="7711321" y="1499288"/>
            <a:ext cx="3871079" cy="146919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60052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141"/>
    </mc:Choice>
    <mc:Fallback xmlns="">
      <p:transition spd="slow" advTm="123141"/>
    </mc:Fallback>
  </mc:AlternateContent>
  <p:timing>
    <p:tnLst>
      <p:par>
        <p:cTn id="1" dur="indefinite" restart="never" nodeType="tmRoot"/>
      </p:par>
    </p:tnLst>
  </p:timing>
  <p:extLst mod="1">
    <p:ext uri="{3A86A75C-4F4B-4683-9AE1-C65F6400EC91}">
      <p14:laserTraceLst xmlns:p14="http://schemas.microsoft.com/office/powerpoint/2010/main">
        <p14:tracePtLst>
          <p14:tracePt t="13164" x="608013" y="4991100"/>
          <p14:tracePt t="13404" x="625475" y="4965700"/>
          <p14:tracePt t="13413" x="625475" y="4956175"/>
          <p14:tracePt t="13420" x="660400" y="4902200"/>
          <p14:tracePt t="13428" x="731838" y="4786313"/>
          <p14:tracePt t="13442" x="822325" y="4598988"/>
          <p14:tracePt t="13458" x="1071563" y="4152900"/>
          <p14:tracePt t="13476" x="1339850" y="3697288"/>
          <p14:tracePt t="13492" x="1455738" y="3536950"/>
          <p14:tracePt t="13509" x="1517650" y="3438525"/>
          <p14:tracePt t="13525" x="1527175" y="3429000"/>
          <p14:tracePt t="13542" x="1536700" y="3429000"/>
          <p14:tracePt t="13724" x="1527175" y="3429000"/>
          <p14:tracePt t="13740" x="1509713" y="3402013"/>
          <p14:tracePt t="13748" x="1509713" y="3367088"/>
          <p14:tracePt t="13759" x="1509713" y="3313113"/>
          <p14:tracePt t="13776" x="1509713" y="3133725"/>
          <p14:tracePt t="13792" x="1490663" y="2938463"/>
          <p14:tracePt t="13809" x="1482725" y="2795588"/>
          <p14:tracePt t="13826" x="1465263" y="2652713"/>
          <p14:tracePt t="13843" x="1455738" y="2589213"/>
          <p14:tracePt t="13859" x="1428750" y="2571750"/>
          <p14:tracePt t="14060" x="1419225" y="2571750"/>
          <p14:tracePt t="14068" x="1393825" y="2571750"/>
          <p14:tracePt t="14077" x="1366838" y="2571750"/>
          <p14:tracePt t="14093" x="1322388" y="2571750"/>
          <p14:tracePt t="14110" x="1312863" y="2571750"/>
          <p14:tracePt t="14126" x="1295400" y="2571750"/>
          <p14:tracePt t="14143" x="1276350" y="2571750"/>
          <p14:tracePt t="14160" x="1268413" y="2571750"/>
          <p14:tracePt t="14764" x="1241425" y="2571750"/>
          <p14:tracePt t="14772" x="1231900" y="2571750"/>
          <p14:tracePt t="14781" x="1204913" y="2571750"/>
          <p14:tracePt t="14794" x="1187450" y="2571750"/>
          <p14:tracePt t="14836" x="1179513" y="2581275"/>
          <p14:tracePt t="14844" x="1169988" y="2589213"/>
          <p14:tracePt t="14852" x="1160463" y="2598738"/>
          <p14:tracePt t="14884" x="1160463" y="2608263"/>
          <p14:tracePt t="14892" x="1160463" y="2616200"/>
          <p14:tracePt t="14908" x="1160463" y="2633663"/>
          <p14:tracePt t="14916" x="1179513" y="2660650"/>
          <p14:tracePt t="14928" x="1187450" y="2679700"/>
          <p14:tracePt t="14945" x="1204913" y="2705100"/>
          <p14:tracePt t="14961" x="1214438" y="2724150"/>
          <p14:tracePt t="14978" x="1250950" y="2786063"/>
          <p14:tracePt t="14996" x="1339850" y="2847975"/>
          <p14:tracePt t="15012" x="1374775" y="2874963"/>
          <p14:tracePt t="15028" x="1401763" y="2894013"/>
          <p14:tracePt t="15045" x="1419225" y="2911475"/>
          <p14:tracePt t="15078" x="1419225" y="2919413"/>
          <p14:tracePt t="15152" x="1419225" y="2938463"/>
          <p14:tracePt t="15168" x="1419225" y="2955925"/>
          <p14:tracePt t="15184" x="1419225" y="2973388"/>
          <p14:tracePt t="15192" x="1419225" y="2982913"/>
          <p14:tracePt t="15216" x="1419225" y="2990850"/>
          <p14:tracePt t="15224" x="1419225" y="3000375"/>
          <p14:tracePt t="15297" x="1419225" y="3009900"/>
          <p14:tracePt t="15304" x="1419225" y="3017838"/>
          <p14:tracePt t="15313" x="1419225" y="3036888"/>
          <p14:tracePt t="15329" x="1419225" y="3054350"/>
          <p14:tracePt t="15345" x="1419225" y="3062288"/>
          <p14:tracePt t="15362" x="1419225" y="3098800"/>
          <p14:tracePt t="15379" x="1411288" y="3098800"/>
          <p14:tracePt t="15395" x="1411288" y="3108325"/>
          <p14:tracePt t="15412" x="1401763" y="3133725"/>
          <p14:tracePt t="15429" x="1393825" y="3143250"/>
          <p14:tracePt t="15536" x="1384300" y="3143250"/>
          <p14:tracePt t="15552" x="1374775" y="3143250"/>
          <p14:tracePt t="15568" x="1366838" y="3143250"/>
          <p14:tracePt t="15584" x="1357313" y="3143250"/>
          <p14:tracePt t="15632" x="1347788" y="3143250"/>
          <p14:tracePt t="15648" x="1330325" y="3143250"/>
          <p14:tracePt t="15656" x="1322388" y="3143250"/>
          <p14:tracePt t="15665" x="1312863" y="3143250"/>
          <p14:tracePt t="15680" x="1285875" y="3143250"/>
          <p14:tracePt t="15696" x="1276350" y="3116263"/>
          <p14:tracePt t="15713" x="1276350" y="3027363"/>
          <p14:tracePt t="15729" x="1276350" y="2982913"/>
          <p14:tracePt t="15746" x="1268413" y="2946400"/>
          <p14:tracePt t="15763" x="1258888" y="2938463"/>
          <p14:tracePt t="15780" x="1250950" y="2938463"/>
          <p14:tracePt t="15840" x="1241425" y="2938463"/>
          <p14:tracePt t="16161" x="1241425" y="2919413"/>
          <p14:tracePt t="16176" x="1241425" y="2911475"/>
          <p14:tracePt t="16184" x="1241425" y="2894013"/>
          <p14:tracePt t="16208" x="1241425" y="2874963"/>
          <p14:tracePt t="16217" x="1241425" y="2857500"/>
          <p14:tracePt t="16230" x="1241425" y="2840038"/>
          <p14:tracePt t="16248" x="1241425" y="2803525"/>
          <p14:tracePt t="16264" x="1241425" y="2759075"/>
          <p14:tracePt t="16281" x="1223963" y="2724150"/>
          <p14:tracePt t="16297" x="1214438" y="2687638"/>
          <p14:tracePt t="16314" x="1214438" y="2652713"/>
          <p14:tracePt t="16331" x="1196975" y="2625725"/>
          <p14:tracePt t="16348" x="1196975" y="2589213"/>
          <p14:tracePt t="16364" x="1179513" y="2571750"/>
          <p14:tracePt t="16448" x="1169988" y="2554288"/>
          <p14:tracePt t="16456" x="1169988" y="2544763"/>
          <p14:tracePt t="16672" x="1152525" y="2536825"/>
          <p14:tracePt t="16688" x="1143000" y="2527300"/>
          <p14:tracePt t="16720" x="1143000" y="2517775"/>
          <p14:tracePt t="16736" x="1143000" y="2509838"/>
          <p14:tracePt t="16752" x="1143000" y="2482850"/>
          <p14:tracePt t="16760" x="1143000" y="2473325"/>
          <p14:tracePt t="16768" x="1143000" y="2438400"/>
          <p14:tracePt t="16781" x="1143000" y="2428875"/>
          <p14:tracePt t="16798" x="1143000" y="2401888"/>
          <p14:tracePt t="16815" x="1143000" y="2384425"/>
          <p14:tracePt t="16880" x="1133475" y="2374900"/>
          <p14:tracePt t="16920" x="1125538" y="2374900"/>
          <p14:tracePt t="16928" x="1116013" y="2374900"/>
          <p14:tracePt t="16992" x="1098550" y="2374900"/>
          <p14:tracePt t="17000" x="1081088" y="2384425"/>
          <p14:tracePt t="17008" x="1081088" y="2393950"/>
          <p14:tracePt t="17017" x="1062038" y="2401888"/>
          <p14:tracePt t="17032" x="1054100" y="2411413"/>
          <p14:tracePt t="17049" x="1017588" y="2419350"/>
          <p14:tracePt t="17065" x="982663" y="2438400"/>
          <p14:tracePt t="17082" x="973138" y="2455863"/>
          <p14:tracePt t="17216" x="965200" y="2455863"/>
          <p14:tracePt t="17393" x="973138" y="2455863"/>
          <p14:tracePt t="17400" x="973138" y="2446338"/>
          <p14:tracePt t="17408" x="982663" y="2438400"/>
          <p14:tracePt t="17417" x="1000125" y="2428875"/>
          <p14:tracePt t="17433" x="1009650" y="2419350"/>
          <p14:tracePt t="17449" x="1044575" y="2393950"/>
          <p14:tracePt t="17466" x="1054100" y="2374900"/>
          <p14:tracePt t="17552" x="1054100" y="2393950"/>
          <p14:tracePt t="17568" x="1054100" y="2401888"/>
          <p14:tracePt t="17585" x="1054100" y="2411413"/>
          <p14:tracePt t="17616" x="1054100" y="2428875"/>
          <p14:tracePt t="17633" x="1062038" y="2438400"/>
          <p14:tracePt t="17776" x="1062038" y="2455863"/>
          <p14:tracePt t="17784" x="1062038" y="2465388"/>
          <p14:tracePt t="18056" x="1062038" y="2473325"/>
          <p14:tracePt t="18548" x="1054100" y="2482850"/>
          <p14:tracePt t="18557" x="1054100" y="2490788"/>
          <p14:tracePt t="18568" x="1044575" y="2490788"/>
          <p14:tracePt t="18584" x="1027113" y="2500313"/>
          <p14:tracePt t="18660" x="1009650" y="2509838"/>
          <p14:tracePt t="18709" x="1000125" y="2509838"/>
          <p14:tracePt t="18716" x="990600" y="2509838"/>
          <p14:tracePt t="18836" x="982663" y="2509838"/>
          <p14:tracePt t="18884" x="973138" y="2509838"/>
          <p14:tracePt t="18900" x="965200" y="2509838"/>
          <p14:tracePt t="19140" x="965200" y="2500313"/>
          <p14:tracePt t="32164" x="965200" y="2490788"/>
          <p14:tracePt t="32197" x="965200" y="2500313"/>
          <p14:tracePt t="32244" x="965200" y="2517775"/>
          <p14:tracePt t="32252" x="965200" y="2527300"/>
          <p14:tracePt t="36260" x="965200" y="2536825"/>
          <p14:tracePt t="36276" x="946150" y="2536825"/>
          <p14:tracePt t="36340" x="946150" y="2544763"/>
          <p14:tracePt t="36348" x="928688" y="2562225"/>
          <p14:tracePt t="36356" x="928688" y="2571750"/>
          <p14:tracePt t="36367" x="919163" y="2571750"/>
          <p14:tracePt t="36388" x="919163" y="2581275"/>
          <p14:tracePt t="36452" x="919163" y="2589213"/>
          <p14:tracePt t="36460" x="919163" y="2598738"/>
          <p14:tracePt t="36548" x="911225" y="2598738"/>
          <p14:tracePt t="36556" x="901700" y="2608263"/>
          <p14:tracePt t="36597" x="893763" y="2608263"/>
          <p14:tracePt t="36612" x="884238" y="2608263"/>
          <p14:tracePt t="37584" x="874713" y="2608263"/>
          <p14:tracePt t="40732" x="874713" y="2625725"/>
          <p14:tracePt t="40741" x="866775" y="2625725"/>
          <p14:tracePt t="40764" x="857250" y="2633663"/>
          <p14:tracePt t="40772" x="847725" y="2652713"/>
          <p14:tracePt t="40780" x="830263" y="2670175"/>
          <p14:tracePt t="40791" x="830263" y="2679700"/>
          <p14:tracePt t="40808" x="822325" y="2697163"/>
          <p14:tracePt t="40824" x="822325" y="2724150"/>
          <p14:tracePt t="40841" x="822325" y="2732088"/>
          <p14:tracePt t="40858" x="812800" y="2732088"/>
          <p14:tracePt t="40875" x="785813" y="2776538"/>
          <p14:tracePt t="40892" x="758825" y="2803525"/>
          <p14:tracePt t="40908" x="741363" y="2840038"/>
          <p14:tracePt t="40925" x="731838" y="2847975"/>
          <p14:tracePt t="40941" x="723900" y="2874963"/>
          <p14:tracePt t="40958" x="714375" y="2884488"/>
          <p14:tracePt t="40975" x="696913" y="2911475"/>
          <p14:tracePt t="40992" x="687388" y="2919413"/>
          <p14:tracePt t="41009" x="669925" y="2928938"/>
          <p14:tracePt t="41025" x="669925" y="2938463"/>
          <p14:tracePt t="41041" x="660400" y="2938463"/>
          <p14:tracePt t="41680" x="660400" y="2955925"/>
          <p14:tracePt t="41696" x="679450" y="2955925"/>
          <p14:tracePt t="41704" x="704850" y="2955925"/>
          <p14:tracePt t="41712" x="803275" y="2928938"/>
          <p14:tracePt t="41726" x="901700" y="2894013"/>
          <p14:tracePt t="41743" x="1179513" y="2803525"/>
          <p14:tracePt t="41759" x="1758950" y="2643188"/>
          <p14:tracePt t="41776" x="2133600" y="2571750"/>
          <p14:tracePt t="41793" x="2401888" y="2509838"/>
          <p14:tracePt t="41809" x="2768600" y="2411413"/>
          <p14:tracePt t="41826" x="3259138" y="2286000"/>
          <p14:tracePt t="41843" x="3616325" y="2232025"/>
          <p14:tracePt t="41860" x="3867150" y="2214563"/>
          <p14:tracePt t="41876" x="4044950" y="2214563"/>
          <p14:tracePt t="41893" x="4098925" y="2214563"/>
          <p14:tracePt t="41952" x="4116388" y="2214563"/>
          <p14:tracePt t="41960" x="4133850" y="2197100"/>
          <p14:tracePt t="41968" x="4160838" y="2197100"/>
          <p14:tracePt t="41984" x="4170363" y="2197100"/>
          <p14:tracePt t="41993" x="4187825" y="2197100"/>
          <p14:tracePt t="42010" x="4232275" y="2197100"/>
          <p14:tracePt t="42026" x="4276725" y="2224088"/>
          <p14:tracePt t="42043" x="4357688" y="2251075"/>
          <p14:tracePt t="42060" x="4438650" y="2295525"/>
          <p14:tracePt t="42077" x="4518025" y="2357438"/>
          <p14:tracePt t="42093" x="4589463" y="2411413"/>
          <p14:tracePt t="42110" x="4679950" y="2482850"/>
          <p14:tracePt t="42128" x="4732338" y="2562225"/>
          <p14:tracePt t="42144" x="4786313" y="2625725"/>
          <p14:tracePt t="42161" x="4822825" y="2660650"/>
          <p14:tracePt t="42177" x="4857750" y="2687638"/>
          <p14:tracePt t="42194" x="4884738" y="2714625"/>
          <p14:tracePt t="42210" x="4911725" y="2741613"/>
          <p14:tracePt t="42227" x="4946650" y="2768600"/>
          <p14:tracePt t="42244" x="4973638" y="2795588"/>
          <p14:tracePt t="42260" x="5018088" y="2813050"/>
          <p14:tracePt t="42277" x="5062538" y="2830513"/>
          <p14:tracePt t="42294" x="5116513" y="2847975"/>
          <p14:tracePt t="42311" x="5197475" y="2847975"/>
          <p14:tracePt t="42328" x="5295900" y="2847975"/>
          <p14:tracePt t="42344" x="5375275" y="2847975"/>
          <p14:tracePt t="42361" x="5446713" y="2847975"/>
          <p14:tracePt t="42377" x="5537200" y="2847975"/>
          <p14:tracePt t="42394" x="5581650" y="2847975"/>
          <p14:tracePt t="42411" x="5599113" y="2847975"/>
          <p14:tracePt t="42464" x="5608638" y="2857500"/>
          <p14:tracePt t="42472" x="5616575" y="2857500"/>
          <p14:tracePt t="42480" x="5626100" y="2857500"/>
          <p14:tracePt t="42494" x="5634038" y="2867025"/>
          <p14:tracePt t="42736" x="5643563" y="2874963"/>
          <p14:tracePt t="42784" x="5634038" y="2874963"/>
          <p14:tracePt t="42800" x="5599113" y="2884488"/>
          <p14:tracePt t="42880" x="5589588" y="2894013"/>
          <p14:tracePt t="43048" x="5599113" y="2894013"/>
          <p14:tracePt t="43056" x="5608638" y="2894013"/>
          <p14:tracePt t="43064" x="5634038" y="2911475"/>
          <p14:tracePt t="43079" x="5661025" y="2911475"/>
          <p14:tracePt t="43095" x="5680075" y="2919413"/>
          <p14:tracePt t="43112" x="5705475" y="2938463"/>
          <p14:tracePt t="43248" x="5715000" y="2938463"/>
          <p14:tracePt t="43344" x="5732463" y="2938463"/>
          <p14:tracePt t="43856" x="5732463" y="2928938"/>
          <p14:tracePt t="43896" x="5724525" y="2928938"/>
          <p14:tracePt t="43928" x="5715000" y="2928938"/>
          <p14:tracePt t="44444" x="5688013" y="2928938"/>
          <p14:tracePt t="44452" x="5680075" y="2928938"/>
          <p14:tracePt t="44464" x="5670550" y="2928938"/>
          <p14:tracePt t="44481" x="5562600" y="2973388"/>
          <p14:tracePt t="44498" x="5367338" y="3054350"/>
          <p14:tracePt t="44515" x="5126038" y="3125788"/>
          <p14:tracePt t="44517" x="4991100" y="3143250"/>
          <p14:tracePt t="44531" x="4714875" y="3187700"/>
          <p14:tracePt t="44548" x="4456113" y="3197225"/>
          <p14:tracePt t="44565" x="4205288" y="3197225"/>
          <p14:tracePt t="44581" x="3965575" y="3197225"/>
          <p14:tracePt t="44598" x="3732213" y="3152775"/>
          <p14:tracePt t="44614" x="3446463" y="3133725"/>
          <p14:tracePt t="44631" x="3116263" y="3108325"/>
          <p14:tracePt t="44648" x="2751138" y="3108325"/>
          <p14:tracePt t="44665" x="2339975" y="3108325"/>
          <p14:tracePt t="44681" x="1973263" y="3108325"/>
          <p14:tracePt t="44698" x="1670050" y="3108325"/>
          <p14:tracePt t="44715" x="1411288" y="3108325"/>
          <p14:tracePt t="44732" x="1089025" y="3108325"/>
          <p14:tracePt t="44748" x="955675" y="3108325"/>
          <p14:tracePt t="44765" x="901700" y="3108325"/>
          <p14:tracePt t="44781" x="866775" y="3108325"/>
          <p14:tracePt t="44798" x="857250" y="3108325"/>
          <p14:tracePt t="44876" x="857250" y="3098800"/>
          <p14:tracePt t="44884" x="857250" y="3081338"/>
          <p14:tracePt t="44892" x="847725" y="3071813"/>
          <p14:tracePt t="44916" x="830263" y="3054350"/>
          <p14:tracePt t="44924" x="803275" y="3036888"/>
          <p14:tracePt t="44932" x="795338" y="3027363"/>
          <p14:tracePt t="44949" x="741363" y="3000375"/>
          <p14:tracePt t="44965" x="714375" y="2982913"/>
          <p14:tracePt t="44982" x="696913" y="2965450"/>
          <p14:tracePt t="44999" x="679450" y="2955925"/>
          <p14:tracePt t="45015" x="652463" y="2938463"/>
          <p14:tracePt t="45172" x="669925" y="2938463"/>
          <p14:tracePt t="45180" x="687388" y="2938463"/>
          <p14:tracePt t="45188" x="704850" y="2938463"/>
          <p14:tracePt t="45204" x="714375" y="2938463"/>
          <p14:tracePt t="45216" x="741363" y="2938463"/>
          <p14:tracePt t="45232" x="758825" y="2938463"/>
          <p14:tracePt t="45249" x="776288" y="2919413"/>
          <p14:tracePt t="45266" x="785813" y="2919413"/>
          <p14:tracePt t="45283" x="785813" y="2901950"/>
          <p14:tracePt t="45600" x="785813" y="2894013"/>
          <p14:tracePt t="45750" x="776288" y="2894013"/>
          <p14:tracePt t="45767" x="768350" y="2894013"/>
          <p14:tracePt t="45796" x="758825" y="2894013"/>
          <p14:tracePt t="45804" x="750888" y="2894013"/>
          <p14:tracePt t="45817" x="741363" y="2901950"/>
          <p14:tracePt t="45833" x="741363" y="2928938"/>
          <p14:tracePt t="45850" x="741363" y="2965450"/>
          <p14:tracePt t="45867" x="741363" y="3054350"/>
          <p14:tracePt t="45884" x="741363" y="3108325"/>
          <p14:tracePt t="45900" x="741363" y="3170238"/>
          <p14:tracePt t="45917" x="741363" y="3214688"/>
          <p14:tracePt t="45933" x="750888" y="3251200"/>
          <p14:tracePt t="45950" x="750888" y="3286125"/>
          <p14:tracePt t="45967" x="758825" y="3303588"/>
          <p14:tracePt t="46004" x="758825" y="3322638"/>
          <p14:tracePt t="46020" x="758825" y="3330575"/>
          <p14:tracePt t="46212" x="758825" y="3340100"/>
          <p14:tracePt t="46220" x="758825" y="3348038"/>
          <p14:tracePt t="46244" x="758825" y="3357563"/>
          <p14:tracePt t="46260" x="768350" y="3375025"/>
          <p14:tracePt t="46268" x="768350" y="3384550"/>
          <p14:tracePt t="46276" x="768350" y="3394075"/>
          <p14:tracePt t="46284" x="776288" y="3402013"/>
          <p14:tracePt t="46301" x="785813" y="3438525"/>
          <p14:tracePt t="46318" x="803275" y="3465513"/>
          <p14:tracePt t="46334" x="812800" y="3490913"/>
          <p14:tracePt t="46351" x="830263" y="3509963"/>
          <p14:tracePt t="47336" x="822325" y="3517900"/>
          <p14:tracePt t="47352" x="822325" y="3527425"/>
          <p14:tracePt t="47360" x="822325" y="3536950"/>
          <p14:tracePt t="47369" x="812800" y="3554413"/>
          <p14:tracePt t="47386" x="803275" y="3589338"/>
          <p14:tracePt t="47403" x="803275" y="3616325"/>
          <p14:tracePt t="47419" x="803275" y="3660775"/>
          <p14:tracePt t="47436" x="803275" y="3687763"/>
          <p14:tracePt t="47453" x="803275" y="3724275"/>
          <p14:tracePt t="47470" x="803275" y="3768725"/>
          <p14:tracePt t="47486" x="803275" y="3786188"/>
          <p14:tracePt t="47503" x="803275" y="3830638"/>
          <p14:tracePt t="47520" x="803275" y="3875088"/>
          <p14:tracePt t="47537" x="803275" y="3902075"/>
          <p14:tracePt t="47553" x="812800" y="3938588"/>
          <p14:tracePt t="47570" x="822325" y="3983038"/>
          <p14:tracePt t="47586" x="847725" y="4017963"/>
          <p14:tracePt t="47603" x="847725" y="4044950"/>
          <p14:tracePt t="47620" x="866775" y="4062413"/>
          <p14:tracePt t="47637" x="866775" y="4081463"/>
          <p14:tracePt t="47653" x="884238" y="4116388"/>
          <p14:tracePt t="47670" x="901700" y="4152900"/>
          <p14:tracePt t="47687" x="901700" y="4170363"/>
          <p14:tracePt t="47703" x="901700" y="4179888"/>
          <p14:tracePt t="47832" x="911225" y="4187825"/>
          <p14:tracePt t="47840" x="919163" y="4205288"/>
          <p14:tracePt t="47912" x="928688" y="4205288"/>
          <p14:tracePt t="47928" x="955675" y="4214813"/>
          <p14:tracePt t="47944" x="965200" y="4214813"/>
          <p14:tracePt t="47952" x="982663" y="4214813"/>
          <p14:tracePt t="47960" x="990600" y="4214813"/>
          <p14:tracePt t="47970" x="1000125" y="4214813"/>
          <p14:tracePt t="47987" x="1009650" y="4214813"/>
          <p14:tracePt t="48008" x="1017588" y="4214813"/>
          <p14:tracePt t="48020" x="1036638" y="4214813"/>
          <p14:tracePt t="48037" x="1062038" y="4214813"/>
          <p14:tracePt t="48054" x="1081088" y="4205288"/>
          <p14:tracePt t="48057" x="1089025" y="4205288"/>
          <p14:tracePt t="48071" x="1098550" y="4205288"/>
          <p14:tracePt t="48232" x="1098550" y="4197350"/>
          <p14:tracePt t="48264" x="1081088" y="4187825"/>
          <p14:tracePt t="48273" x="1081088" y="4179888"/>
          <p14:tracePt t="48280" x="1071563" y="4179888"/>
          <p14:tracePt t="48288" x="1062038" y="4179888"/>
          <p14:tracePt t="48305" x="1054100" y="4179888"/>
          <p14:tracePt t="48328" x="1027113" y="4160838"/>
          <p14:tracePt t="48338" x="1017588" y="4160838"/>
          <p14:tracePt t="49024" x="1027113" y="4160838"/>
          <p14:tracePt t="49032" x="1036638" y="4160838"/>
          <p14:tracePt t="49048" x="1044575" y="4160838"/>
          <p14:tracePt t="49056" x="1054100" y="4160838"/>
          <p14:tracePt t="49080" x="1062038" y="4160838"/>
          <p14:tracePt t="49304" x="1081088" y="4160838"/>
          <p14:tracePt t="49312" x="1089025" y="4160838"/>
          <p14:tracePt t="49323" x="1108075" y="4160838"/>
          <p14:tracePt t="49340" x="1160463" y="4160838"/>
          <p14:tracePt t="49356" x="1223963" y="4160838"/>
          <p14:tracePt t="49373" x="1258888" y="4160838"/>
          <p14:tracePt t="49390" x="1268413" y="4143375"/>
          <p14:tracePt t="49406" x="1268413" y="4133850"/>
          <p14:tracePt t="49423" x="1231900" y="4116388"/>
          <p14:tracePt t="49440" x="1196975" y="4116388"/>
          <p14:tracePt t="49457" x="1179513" y="4116388"/>
          <p14:tracePt t="50084" x="1214438" y="4116388"/>
          <p14:tracePt t="50092" x="1250950" y="4116388"/>
          <p14:tracePt t="50100" x="1295400" y="4098925"/>
          <p14:tracePt t="50108" x="1339850" y="4071938"/>
          <p14:tracePt t="50124" x="1339850" y="4062413"/>
          <p14:tracePt t="50148" x="1339850" y="4054475"/>
          <p14:tracePt t="50164" x="1330325" y="4037013"/>
          <p14:tracePt t="50174" x="1330325" y="4027488"/>
          <p14:tracePt t="50191" x="1322388" y="4027488"/>
          <p14:tracePt t="50460" x="1312863" y="4027488"/>
          <p14:tracePt t="50468" x="1303338" y="4027488"/>
          <p14:tracePt t="50636" x="1285875" y="4027488"/>
          <p14:tracePt t="50652" x="1276350" y="4027488"/>
          <p14:tracePt t="50660" x="1268413" y="4027488"/>
          <p14:tracePt t="50668" x="1250950" y="4027488"/>
          <p14:tracePt t="50676" x="1241425" y="4027488"/>
          <p14:tracePt t="50692" x="1231900" y="4037013"/>
          <p14:tracePt t="50709" x="1214438" y="4044950"/>
          <p14:tracePt t="50726" x="1204913" y="4054475"/>
          <p14:tracePt t="51884" x="1204913" y="4044950"/>
          <p14:tracePt t="51924" x="1214438" y="4044950"/>
          <p14:tracePt t="52164" x="1231900" y="4044950"/>
          <p14:tracePt t="52340" x="1241425" y="4037013"/>
          <p14:tracePt t="52548" x="1258888" y="4037013"/>
          <p14:tracePt t="52564" x="1268413" y="4027488"/>
          <p14:tracePt t="53169" x="1268413" y="4017963"/>
          <p14:tracePt t="53192" x="1268413" y="4027488"/>
          <p14:tracePt t="53200" x="1268413" y="4044950"/>
          <p14:tracePt t="53208" x="1268413" y="4054475"/>
          <p14:tracePt t="53216" x="1276350" y="4062413"/>
          <p14:tracePt t="53230" x="1285875" y="4081463"/>
          <p14:tracePt t="53247" x="1330325" y="4133850"/>
          <p14:tracePt t="53263" x="1384300" y="4214813"/>
          <p14:tracePt t="53280" x="1428750" y="4268788"/>
          <p14:tracePt t="53297" x="1509713" y="4322763"/>
          <p14:tracePt t="53313" x="1554163" y="4357688"/>
          <p14:tracePt t="53330" x="1633538" y="4402138"/>
          <p14:tracePt t="53347" x="1697038" y="4438650"/>
          <p14:tracePt t="53363" x="1751013" y="4446588"/>
          <p14:tracePt t="53380" x="1866900" y="4483100"/>
          <p14:tracePt t="53397" x="2036763" y="4518025"/>
          <p14:tracePt t="53414" x="2251075" y="4554538"/>
          <p14:tracePt t="53430" x="2455863" y="4572000"/>
          <p14:tracePt t="53447" x="2598738" y="4598988"/>
          <p14:tracePt t="53464" x="2625725" y="4598988"/>
          <p14:tracePt t="53480" x="2652713" y="4616450"/>
          <p14:tracePt t="53497" x="2687638" y="4633913"/>
          <p14:tracePt t="53514" x="2705100" y="4633913"/>
          <p14:tracePt t="53530" x="2751138" y="4652963"/>
          <p14:tracePt t="53547" x="2759075" y="4670425"/>
          <p14:tracePt t="53564" x="2776538" y="4670425"/>
          <p14:tracePt t="53600" x="2786063" y="4670425"/>
          <p14:tracePt t="53624" x="2786063" y="4652963"/>
          <p14:tracePt t="53632" x="2786063" y="4643438"/>
          <p14:tracePt t="53648" x="2776538" y="4608513"/>
          <p14:tracePt t="53664" x="2776538" y="4598988"/>
          <p14:tracePt t="53681" x="2768600" y="4581525"/>
          <p14:tracePt t="53712" x="2751138" y="4572000"/>
          <p14:tracePt t="53720" x="2724150" y="4572000"/>
          <p14:tracePt t="53731" x="2714625" y="4572000"/>
          <p14:tracePt t="53747" x="2679700" y="4554538"/>
          <p14:tracePt t="53764" x="2625725" y="4545013"/>
          <p14:tracePt t="53781" x="2608263" y="4545013"/>
          <p14:tracePt t="53798" x="2581275" y="4545013"/>
          <p14:tracePt t="53815" x="2562225" y="4537075"/>
          <p14:tracePt t="53831" x="2536825" y="4537075"/>
          <p14:tracePt t="53848" x="2500313" y="4537075"/>
          <p14:tracePt t="53865" x="2482850" y="4537075"/>
          <p14:tracePt t="53881" x="2473325" y="4537075"/>
          <p14:tracePt t="53898" x="2465388" y="4537075"/>
          <p14:tracePt t="53984" x="2465388" y="4518025"/>
          <p14:tracePt t="53992" x="2473325" y="4500563"/>
          <p14:tracePt t="54000" x="2490788" y="4491038"/>
          <p14:tracePt t="54015" x="2517775" y="4491038"/>
          <p14:tracePt t="54031" x="2697163" y="4367213"/>
          <p14:tracePt t="54048" x="2867025" y="4286250"/>
          <p14:tracePt t="54065" x="3071813" y="4179888"/>
          <p14:tracePt t="54081" x="3375025" y="4054475"/>
          <p14:tracePt t="54098" x="3633788" y="3990975"/>
          <p14:tracePt t="54115" x="3822700" y="3956050"/>
          <p14:tracePt t="54132" x="3867150" y="3956050"/>
          <p14:tracePt t="54148" x="3884613" y="3956050"/>
          <p14:tracePt t="54165" x="3919538" y="3956050"/>
          <p14:tracePt t="54182" x="3929063" y="3956050"/>
          <p14:tracePt t="54198" x="3956050" y="3973513"/>
          <p14:tracePt t="54215" x="4027488" y="3983038"/>
          <p14:tracePt t="54232" x="4044950" y="3990975"/>
          <p14:tracePt t="54248" x="4081463" y="3990975"/>
          <p14:tracePt t="54265" x="4116388" y="3990975"/>
          <p14:tracePt t="54282" x="4179888" y="3990975"/>
          <p14:tracePt t="54299" x="4232275" y="4000500"/>
          <p14:tracePt t="54315" x="4322763" y="4000500"/>
          <p14:tracePt t="54332" x="4394200" y="4000500"/>
          <p14:tracePt t="54349" x="4483100" y="4000500"/>
          <p14:tracePt t="54365" x="4562475" y="4000500"/>
          <p14:tracePt t="54382" x="4679950" y="4000500"/>
          <p14:tracePt t="54399" x="4894263" y="4000500"/>
          <p14:tracePt t="54416" x="5000625" y="4000500"/>
          <p14:tracePt t="54432" x="5116513" y="4010025"/>
          <p14:tracePt t="54449" x="5214938" y="4037013"/>
          <p14:tracePt t="54465" x="5295900" y="4054475"/>
          <p14:tracePt t="54482" x="5357813" y="4062413"/>
          <p14:tracePt t="54499" x="5402263" y="4089400"/>
          <p14:tracePt t="54516" x="5429250" y="4089400"/>
          <p14:tracePt t="54532" x="5446713" y="4089400"/>
          <p14:tracePt t="54549" x="5456238" y="4089400"/>
          <p14:tracePt t="54566" x="5456238" y="4098925"/>
          <p14:tracePt t="54608" x="5473700" y="4108450"/>
          <p14:tracePt t="54616" x="5473700" y="4116388"/>
          <p14:tracePt t="54632" x="5483225" y="4116388"/>
          <p14:tracePt t="54752" x="5483225" y="4125913"/>
          <p14:tracePt t="54816" x="5465763" y="4125913"/>
          <p14:tracePt t="54824" x="5456238" y="4125913"/>
          <p14:tracePt t="54833" x="5446713" y="4125913"/>
          <p14:tracePt t="54849" x="5429250" y="4125913"/>
          <p14:tracePt t="54866" x="5419725" y="4125913"/>
          <p14:tracePt t="55072" x="5411788" y="4125913"/>
          <p14:tracePt t="55312" x="5402263" y="4108450"/>
          <p14:tracePt t="55320" x="5394325" y="4108450"/>
          <p14:tracePt t="55328" x="5394325" y="4089400"/>
          <p14:tracePt t="55336" x="5394325" y="4081463"/>
          <p14:tracePt t="55351" x="5384800" y="4081463"/>
          <p14:tracePt t="56852" x="5384800" y="4071938"/>
          <p14:tracePt t="56997" x="5375275" y="4071938"/>
          <p14:tracePt t="57004" x="5348288" y="4081463"/>
          <p14:tracePt t="57012" x="5322888" y="4089400"/>
          <p14:tracePt t="57020" x="5295900" y="4098925"/>
          <p14:tracePt t="57037" x="5214938" y="4125913"/>
          <p14:tracePt t="57053" x="5072063" y="4160838"/>
          <p14:tracePt t="57070" x="4902200" y="4179888"/>
          <p14:tracePt t="57087" x="4759325" y="4179888"/>
          <p14:tracePt t="57104" x="4633913" y="4179888"/>
          <p14:tracePt t="57120" x="4545013" y="4179888"/>
          <p14:tracePt t="57137" x="4465638" y="4179888"/>
          <p14:tracePt t="57154" x="4348163" y="4179888"/>
          <p14:tracePt t="57171" x="4160838" y="4179888"/>
          <p14:tracePt t="57187" x="3768725" y="4179888"/>
          <p14:tracePt t="57204" x="3419475" y="4179888"/>
          <p14:tracePt t="57220" x="3081338" y="4179888"/>
          <p14:tracePt t="57237" x="2803525" y="4179888"/>
          <p14:tracePt t="57254" x="2554288" y="4179888"/>
          <p14:tracePt t="57271" x="2339975" y="4179888"/>
          <p14:tracePt t="57287" x="2143125" y="4179888"/>
          <p14:tracePt t="57304" x="1982788" y="4179888"/>
          <p14:tracePt t="57321" x="1866900" y="4179888"/>
          <p14:tracePt t="57337" x="1758950" y="4179888"/>
          <p14:tracePt t="57354" x="1670050" y="4179888"/>
          <p14:tracePt t="57371" x="1571625" y="4179888"/>
          <p14:tracePt t="57388" x="1536700" y="4170363"/>
          <p14:tracePt t="57405" x="1490663" y="4170363"/>
          <p14:tracePt t="57421" x="1455738" y="4160838"/>
          <p14:tracePt t="57438" x="1428750" y="4143375"/>
          <p14:tracePt t="57454" x="1393825" y="4143375"/>
          <p14:tracePt t="57471" x="1357313" y="4143375"/>
          <p14:tracePt t="57488" x="1347788" y="4143375"/>
          <p14:tracePt t="57504" x="1330325" y="4143375"/>
          <p14:tracePt t="57521" x="1322388" y="4143375"/>
          <p14:tracePt t="57716" x="1312863" y="4143375"/>
          <p14:tracePt t="57732" x="1303338" y="4133850"/>
          <p14:tracePt t="57756" x="1295400" y="4133850"/>
          <p14:tracePt t="57764" x="1285875" y="4125913"/>
          <p14:tracePt t="57772" x="1276350" y="4108450"/>
          <p14:tracePt t="57788" x="1276350" y="4089400"/>
          <p14:tracePt t="57805" x="1276350" y="4081463"/>
          <p14:tracePt t="57821" x="1268413" y="4062413"/>
          <p14:tracePt t="57838" x="1258888" y="4054475"/>
          <p14:tracePt t="58036" x="1250950" y="4044950"/>
          <p14:tracePt t="58084" x="1241425" y="4037013"/>
          <p14:tracePt t="58092" x="1231900" y="4027488"/>
          <p14:tracePt t="64364" x="1231900" y="4010025"/>
          <p14:tracePt t="64756" x="1223963" y="4010025"/>
          <p14:tracePt t="64788" x="1223963" y="4017963"/>
          <p14:tracePt t="64796" x="1241425" y="4017963"/>
          <p14:tracePt t="64804" x="1285875" y="4010025"/>
          <p14:tracePt t="64817" x="1312863" y="4000500"/>
          <p14:tracePt t="64834" x="1339850" y="3990975"/>
          <p14:tracePt t="64852" x="1347788" y="3990975"/>
          <p14:tracePt t="64868" x="1384300" y="4010025"/>
          <p14:tracePt t="64884" x="1419225" y="4054475"/>
          <p14:tracePt t="64901" x="1446213" y="4108450"/>
          <p14:tracePt t="64918" x="1500188" y="4143375"/>
          <p14:tracePt t="64934" x="1536700" y="4170363"/>
          <p14:tracePt t="64951" x="1598613" y="4170363"/>
          <p14:tracePt t="64968" x="1714500" y="4170363"/>
          <p14:tracePt t="64984" x="1830388" y="4133850"/>
          <p14:tracePt t="65001" x="1938338" y="4054475"/>
          <p14:tracePt t="65018" x="2027238" y="3867150"/>
          <p14:tracePt t="65035" x="2027238" y="3751263"/>
          <p14:tracePt t="65051" x="2027238" y="3741738"/>
          <p14:tracePt t="65468" x="2027238" y="3732213"/>
          <p14:tracePt t="65500" x="2036763" y="3732213"/>
          <p14:tracePt t="65516" x="2027238" y="3751263"/>
          <p14:tracePt t="65532" x="2017713" y="3759200"/>
          <p14:tracePt t="65540" x="1982788" y="3786188"/>
          <p14:tracePt t="65552" x="1973263" y="3813175"/>
          <p14:tracePt t="65569" x="1946275" y="3857625"/>
          <p14:tracePt t="65585" x="1919288" y="3894138"/>
          <p14:tracePt t="65602" x="1911350" y="3902075"/>
          <p14:tracePt t="65619" x="1911350" y="3919538"/>
          <p14:tracePt t="65652" x="1911350" y="3946525"/>
          <p14:tracePt t="65669" x="1911350" y="3965575"/>
          <p14:tracePt t="65702" x="1911350" y="4010025"/>
          <p14:tracePt t="65719" x="1911350" y="4027488"/>
          <p14:tracePt t="65736" x="1911350" y="4044950"/>
          <p14:tracePt t="65752" x="1911350" y="4071938"/>
          <p14:tracePt t="65786" x="1911350" y="4089400"/>
          <p14:tracePt t="66068" x="1911350" y="4071938"/>
          <p14:tracePt t="66076" x="1911350" y="4062413"/>
          <p14:tracePt t="66086" x="1911350" y="4054475"/>
          <p14:tracePt t="66260" x="1911350" y="4044950"/>
          <p14:tracePt t="66268" x="1919288" y="4044950"/>
          <p14:tracePt t="66276" x="1938338" y="4044950"/>
          <p14:tracePt t="66287" x="1946275" y="4044950"/>
          <p14:tracePt t="66303" x="2000250" y="4071938"/>
          <p14:tracePt t="66320" x="2062163" y="4116388"/>
          <p14:tracePt t="66337" x="2160588" y="4187825"/>
          <p14:tracePt t="66353" x="2232025" y="4197350"/>
          <p14:tracePt t="66356" x="2303463" y="4224338"/>
          <p14:tracePt t="66370" x="2374900" y="4241800"/>
          <p14:tracePt t="66387" x="2643188" y="4276725"/>
          <p14:tracePt t="66404" x="2813050" y="4295775"/>
          <p14:tracePt t="66420" x="3054350" y="4295775"/>
          <p14:tracePt t="66437" x="3295650" y="4295775"/>
          <p14:tracePt t="66454" x="3544888" y="4295775"/>
          <p14:tracePt t="66470" x="3795713" y="4295775"/>
          <p14:tracePt t="66487" x="4000500" y="4322763"/>
          <p14:tracePt t="66504" x="4116388" y="4340225"/>
          <p14:tracePt t="66520" x="4187825" y="4340225"/>
          <p14:tracePt t="66537" x="4232275" y="4367213"/>
          <p14:tracePt t="66554" x="4276725" y="4375150"/>
          <p14:tracePt t="66571" x="4394200" y="4394200"/>
          <p14:tracePt t="66587" x="4456113" y="4394200"/>
          <p14:tracePt t="66604" x="4616450" y="4394200"/>
          <p14:tracePt t="66621" x="4848225" y="4394200"/>
          <p14:tracePt t="66637" x="5037138" y="4394200"/>
          <p14:tracePt t="66654" x="5170488" y="4357688"/>
          <p14:tracePt t="66671" x="5259388" y="4322763"/>
          <p14:tracePt t="66687" x="5268913" y="4303713"/>
          <p14:tracePt t="66772" x="5276850" y="4303713"/>
          <p14:tracePt t="66788" x="5286375" y="4295775"/>
          <p14:tracePt t="66796" x="5295900" y="4295775"/>
          <p14:tracePt t="66804" x="5295900" y="4286250"/>
          <p14:tracePt t="66821" x="5330825" y="4251325"/>
          <p14:tracePt t="66838" x="5411788" y="4197350"/>
          <p14:tracePt t="66854" x="5465763" y="4152900"/>
          <p14:tracePt t="66871" x="5510213" y="4125913"/>
          <p14:tracePt t="66888" x="5518150" y="4125913"/>
          <p14:tracePt t="67280" x="5518150" y="4116388"/>
          <p14:tracePt t="67624" x="5510213" y="4116388"/>
          <p14:tracePt t="67640" x="5500688" y="4116388"/>
          <p14:tracePt t="67648" x="5483225" y="4116388"/>
          <p14:tracePt t="67656" x="5446713" y="4116388"/>
          <p14:tracePt t="67673" x="5438775" y="4116388"/>
          <p14:tracePt t="67689" x="5357813" y="4116388"/>
          <p14:tracePt t="67706" x="5303838" y="4116388"/>
          <p14:tracePt t="67722" x="5187950" y="4116388"/>
          <p14:tracePt t="67739" x="5000625" y="4125913"/>
          <p14:tracePt t="67756" x="4705350" y="4152900"/>
          <p14:tracePt t="67773" x="4205288" y="4179888"/>
          <p14:tracePt t="67789" x="3598863" y="4187825"/>
          <p14:tracePt t="67806" x="2965450" y="4187825"/>
          <p14:tracePt t="67823" x="2116138" y="4187825"/>
          <p14:tracePt t="67840" x="1625600" y="4187825"/>
          <p14:tracePt t="67856" x="1187450" y="4187825"/>
          <p14:tracePt t="67873" x="776288" y="4187825"/>
          <p14:tracePt t="67889" x="428625" y="4187825"/>
          <p14:tracePt t="67906" x="223838" y="4187825"/>
          <p14:tracePt t="67923" x="71438" y="4187825"/>
          <p14:tracePt t="67940" x="61913" y="4187825"/>
          <p14:tracePt t="67956" x="53975" y="4187825"/>
          <p14:tracePt t="68009" x="44450" y="4187825"/>
          <p14:tracePt t="68096" x="53975" y="4179888"/>
          <p14:tracePt t="68104" x="61913" y="4179888"/>
          <p14:tracePt t="68112" x="80963" y="4179888"/>
          <p14:tracePt t="68123" x="88900" y="4179888"/>
          <p14:tracePt t="68140" x="152400" y="4179888"/>
          <p14:tracePt t="68157" x="231775" y="4143375"/>
          <p14:tracePt t="68173" x="303213" y="4133850"/>
          <p14:tracePt t="68190" x="384175" y="4116388"/>
          <p14:tracePt t="68207" x="509588" y="4116388"/>
          <p14:tracePt t="68224" x="561975" y="4116388"/>
          <p14:tracePt t="68241" x="588963" y="4116388"/>
          <p14:tracePt t="68257" x="598488" y="4116388"/>
          <p14:tracePt t="68424" x="608013" y="4116388"/>
          <p14:tracePt t="68552" x="615950" y="4116388"/>
          <p14:tracePt t="68560" x="625475" y="4116388"/>
          <p14:tracePt t="68568" x="633413" y="4116388"/>
          <p14:tracePt t="68576" x="660400" y="4116388"/>
          <p14:tracePt t="68591" x="679450" y="4116388"/>
          <p14:tracePt t="68608" x="696913" y="4116388"/>
          <p14:tracePt t="68624" x="723900" y="4116388"/>
          <p14:tracePt t="68641" x="768350" y="4116388"/>
          <p14:tracePt t="68658" x="795338" y="4116388"/>
          <p14:tracePt t="68675" x="822325" y="4116388"/>
          <p14:tracePt t="68691" x="839788" y="4125913"/>
          <p14:tracePt t="68708" x="866775" y="4125913"/>
          <p14:tracePt t="68724" x="893763" y="4125913"/>
          <p14:tracePt t="68741" x="911225" y="4125913"/>
          <p14:tracePt t="68758" x="919163" y="4125913"/>
          <p14:tracePt t="69112" x="928688" y="4125913"/>
          <p14:tracePt t="69128" x="928688" y="4116388"/>
          <p14:tracePt t="69144" x="928688" y="4108450"/>
          <p14:tracePt t="69152" x="928688" y="4098925"/>
          <p14:tracePt t="69161" x="938213" y="4089400"/>
          <p14:tracePt t="69175" x="938213" y="4081463"/>
          <p14:tracePt t="73024" x="938213" y="4071938"/>
          <p14:tracePt t="73584" x="928688" y="4071938"/>
          <p14:tracePt t="73680" x="911225" y="4071938"/>
          <p14:tracePt t="73688" x="901700" y="4071938"/>
          <p14:tracePt t="73700" x="893763" y="4071938"/>
          <p14:tracePt t="73717" x="884238" y="4071938"/>
          <p14:tracePt t="73824" x="874713" y="4071938"/>
          <p14:tracePt t="78600" x="884238" y="4071938"/>
          <p14:tracePt t="78608" x="893763" y="4071938"/>
          <p14:tracePt t="78620" x="901700" y="4071938"/>
          <p14:tracePt t="78628" x="911225" y="4071938"/>
          <p14:tracePt t="78684" x="919163" y="4071938"/>
          <p14:tracePt t="78708" x="938213" y="4071938"/>
          <p14:tracePt t="78716" x="946150" y="4071938"/>
          <p14:tracePt t="78725" x="955675" y="4071938"/>
          <p14:tracePt t="78828" x="965200" y="4071938"/>
          <p14:tracePt t="78836" x="973138" y="4071938"/>
          <p14:tracePt t="79084" x="982663" y="4071938"/>
          <p14:tracePt t="79092" x="1000125" y="4071938"/>
          <p14:tracePt t="79100" x="1009650" y="4071938"/>
          <p14:tracePt t="79110" x="1036638" y="4071938"/>
          <p14:tracePt t="79126" x="1098550" y="4071938"/>
          <p14:tracePt t="79144" x="1187450" y="4071938"/>
          <p14:tracePt t="79161" x="1250950" y="4071938"/>
          <p14:tracePt t="79177" x="1322388" y="4071938"/>
          <p14:tracePt t="79193" x="1366838" y="4071938"/>
          <p14:tracePt t="79588" x="1393825" y="4071938"/>
          <p14:tracePt t="79596" x="1401763" y="4071938"/>
          <p14:tracePt t="79620" x="1419225" y="4071938"/>
          <p14:tracePt t="79628" x="1438275" y="4071938"/>
          <p14:tracePt t="79636" x="1446213" y="4071938"/>
          <p14:tracePt t="79644" x="1465263" y="4071938"/>
          <p14:tracePt t="79661" x="1517650" y="4071938"/>
          <p14:tracePt t="79678" x="1554163" y="4071938"/>
          <p14:tracePt t="79694" x="1608138" y="4071938"/>
          <p14:tracePt t="79711" x="1660525" y="4071938"/>
          <p14:tracePt t="79727" x="1687513" y="4071938"/>
          <p14:tracePt t="79744" x="1731963" y="4071938"/>
          <p14:tracePt t="79761" x="1758950" y="4071938"/>
          <p14:tracePt t="79778" x="1812925" y="4071938"/>
          <p14:tracePt t="79794" x="1839913" y="4071938"/>
          <p14:tracePt t="79811" x="1874838" y="4071938"/>
          <p14:tracePt t="79828" x="1901825" y="4089400"/>
          <p14:tracePt t="79844" x="1938338" y="4089400"/>
          <p14:tracePt t="79861" x="1973263" y="4089400"/>
          <p14:tracePt t="79878" x="2044700" y="4089400"/>
          <p14:tracePt t="79894" x="2143125" y="4089400"/>
          <p14:tracePt t="79911" x="2232025" y="4089400"/>
          <p14:tracePt t="79928" x="2303463" y="4089400"/>
          <p14:tracePt t="79945" x="2366963" y="4089400"/>
          <p14:tracePt t="79961" x="2465388" y="4089400"/>
          <p14:tracePt t="79978" x="2571750" y="4089400"/>
          <p14:tracePt t="79995" x="2751138" y="4089400"/>
          <p14:tracePt t="80011" x="2847975" y="4089400"/>
          <p14:tracePt t="80028" x="2938463" y="4089400"/>
          <p14:tracePt t="80045" x="3044825" y="4089400"/>
          <p14:tracePt t="80061" x="3187700" y="4089400"/>
          <p14:tracePt t="80078" x="3357563" y="4089400"/>
          <p14:tracePt t="80095" x="3544888" y="4089400"/>
          <p14:tracePt t="80111" x="3724275" y="4089400"/>
          <p14:tracePt t="80128" x="3902075" y="4089400"/>
          <p14:tracePt t="80145" x="4081463" y="4089400"/>
          <p14:tracePt t="80162" x="4224338" y="4089400"/>
          <p14:tracePt t="80179" x="4473575" y="4089400"/>
          <p14:tracePt t="80195" x="4633913" y="4089400"/>
          <p14:tracePt t="80212" x="4813300" y="4089400"/>
          <p14:tracePt t="80228" x="4983163" y="4081463"/>
          <p14:tracePt t="80245" x="5153025" y="4054475"/>
          <p14:tracePt t="80262" x="5251450" y="4037013"/>
          <p14:tracePt t="80278" x="5303838" y="4027488"/>
          <p14:tracePt t="80295" x="5340350" y="4027488"/>
          <p14:tracePt t="80312" x="5348288" y="4027488"/>
          <p14:tracePt t="80329" x="5367338" y="4027488"/>
          <p14:tracePt t="80345" x="5384800" y="4027488"/>
          <p14:tracePt t="80362" x="5411788" y="4027488"/>
          <p14:tracePt t="80379" x="5465763" y="4027488"/>
          <p14:tracePt t="80396" x="5537200" y="4027488"/>
          <p14:tracePt t="80412" x="5626100" y="4027488"/>
          <p14:tracePt t="80429" x="5724525" y="4027488"/>
          <p14:tracePt t="80446" x="5822950" y="4027488"/>
          <p14:tracePt t="80462" x="5867400" y="4027488"/>
          <p14:tracePt t="80596" x="5857875" y="4027488"/>
          <p14:tracePt t="80604" x="5848350" y="4027488"/>
          <p14:tracePt t="80613" x="5830888" y="4027488"/>
          <p14:tracePt t="80629" x="5822950" y="4027488"/>
          <p14:tracePt t="80646" x="5803900" y="4027488"/>
          <p14:tracePt t="80662" x="5795963" y="4027488"/>
          <p14:tracePt t="80679" x="5776913" y="4027488"/>
          <p14:tracePt t="80696" x="5759450" y="4027488"/>
          <p14:tracePt t="80713" x="5751513" y="4017963"/>
          <p14:tracePt t="80729" x="5741988" y="4017963"/>
          <p14:tracePt t="80746" x="5732463" y="4017963"/>
          <p14:tracePt t="80932" x="5715000" y="4017963"/>
          <p14:tracePt t="80940" x="5705475" y="4010025"/>
          <p14:tracePt t="80956" x="5688013" y="4010025"/>
          <p14:tracePt t="80964" x="5680075" y="4010025"/>
          <p14:tracePt t="80980" x="5653088" y="4010025"/>
          <p14:tracePt t="81012" x="5634038" y="4010025"/>
          <p14:tracePt t="81028" x="5626100" y="4010025"/>
          <p14:tracePt t="81108" x="5608638" y="4010025"/>
          <p14:tracePt t="81204" x="5599113" y="4010025"/>
          <p14:tracePt t="81212" x="5589588" y="4010025"/>
          <p14:tracePt t="81220" x="5572125" y="4010025"/>
          <p14:tracePt t="81230" x="5562600" y="4010025"/>
          <p14:tracePt t="81252" x="5554663" y="4010025"/>
          <p14:tracePt t="81316" x="5537200" y="4010025"/>
          <p14:tracePt t="81324" x="5527675" y="4010025"/>
          <p14:tracePt t="81460" x="5518150" y="4010025"/>
          <p14:tracePt t="81540" x="5500688" y="4010025"/>
          <p14:tracePt t="82344" x="5491163" y="4010025"/>
          <p14:tracePt t="82424" x="5491163" y="4017963"/>
          <p14:tracePt t="82536" x="5491163" y="4027488"/>
          <p14:tracePt t="82544" x="5491163" y="4037013"/>
          <p14:tracePt t="82568" x="5491163" y="4044950"/>
          <p14:tracePt t="82584" x="5491163" y="4054475"/>
          <p14:tracePt t="82600" x="5491163" y="4062413"/>
          <p14:tracePt t="82616" x="5500688" y="4062413"/>
          <p14:tracePt t="82696" x="5500688" y="4071938"/>
          <p14:tracePt t="82792" x="5500688" y="4081463"/>
          <p14:tracePt t="83296" x="5491163" y="4098925"/>
          <p14:tracePt t="83304" x="5483225" y="4098925"/>
          <p14:tracePt t="83312" x="5473700" y="4116388"/>
          <p14:tracePt t="83320" x="5456238" y="4116388"/>
          <p14:tracePt t="83335" x="5438775" y="4125913"/>
          <p14:tracePt t="83351" x="5367338" y="4170363"/>
          <p14:tracePt t="83368" x="5286375" y="4205288"/>
          <p14:tracePt t="83384" x="5224463" y="4259263"/>
          <p14:tracePt t="83401" x="5143500" y="4303713"/>
          <p14:tracePt t="83417" x="5054600" y="4357688"/>
          <p14:tracePt t="83434" x="4991100" y="4394200"/>
          <p14:tracePt t="83451" x="4946650" y="4419600"/>
          <p14:tracePt t="83468" x="4902200" y="4446588"/>
          <p14:tracePt t="83485" x="4884738" y="4446588"/>
          <p14:tracePt t="83501" x="4840288" y="4465638"/>
          <p14:tracePt t="83518" x="4786313" y="4500563"/>
          <p14:tracePt t="83535" x="4732338" y="4537075"/>
          <p14:tracePt t="83551" x="4687888" y="4572000"/>
          <p14:tracePt t="83568" x="4652963" y="4608513"/>
          <p14:tracePt t="83585" x="4581525" y="4643438"/>
          <p14:tracePt t="83602" x="4500563" y="4687888"/>
          <p14:tracePt t="83618" x="4429125" y="4714875"/>
          <p14:tracePt t="83635" x="4322763" y="4741863"/>
          <p14:tracePt t="83651" x="4224338" y="4776788"/>
          <p14:tracePt t="83668" x="4098925" y="4813300"/>
          <p14:tracePt t="83685" x="3990975" y="4848225"/>
          <p14:tracePt t="83701" x="3875088" y="4894263"/>
          <p14:tracePt t="83719" x="3732213" y="4946650"/>
          <p14:tracePt t="83735" x="3679825" y="4956175"/>
          <p14:tracePt t="83751" x="3633788" y="4965700"/>
          <p14:tracePt t="83768" x="3608388" y="4973638"/>
          <p14:tracePt t="83802" x="3598863" y="4983163"/>
          <p14:tracePt t="83835" x="3562350" y="4983163"/>
          <p14:tracePt t="83852" x="3509963" y="4973638"/>
          <p14:tracePt t="83869" x="3482975" y="4973638"/>
          <p14:tracePt t="84376" x="3465513" y="4965700"/>
          <p14:tracePt t="84396" x="3438525" y="4929188"/>
          <p14:tracePt t="84404" x="3429000" y="4911725"/>
          <p14:tracePt t="84420" x="3429000" y="4902200"/>
          <p14:tracePt t="84444" x="3419475" y="4894263"/>
          <p14:tracePt t="84452" x="3402013" y="4894263"/>
          <p14:tracePt t="84459" x="3375025" y="4894263"/>
          <p14:tracePt t="84470" x="3357563" y="4894263"/>
          <p14:tracePt t="84508" x="3357563" y="4867275"/>
          <p14:tracePt t="84524" x="3348038" y="4848225"/>
          <p14:tracePt t="84652" x="3348038" y="4840288"/>
          <p14:tracePt t="84667" x="3357563" y="4840288"/>
          <p14:tracePt t="84676" x="3367088" y="4840288"/>
          <p14:tracePt t="84691" x="3384550" y="4840288"/>
          <p14:tracePt t="84716" x="3402013" y="4840288"/>
          <p14:tracePt t="84724" x="3429000" y="4840288"/>
          <p14:tracePt t="84736" x="3465513" y="4840288"/>
          <p14:tracePt t="84753" x="3509963" y="4840288"/>
          <p14:tracePt t="84770" x="3571875" y="4840288"/>
          <p14:tracePt t="84787" x="3751263" y="4840288"/>
          <p14:tracePt t="84803" x="3938588" y="4840288"/>
          <p14:tracePt t="84821" x="4125913" y="4840288"/>
          <p14:tracePt t="84837" x="4357688" y="4840288"/>
          <p14:tracePt t="84854" x="4598988" y="4840288"/>
          <p14:tracePt t="84870" x="4875213" y="4840288"/>
          <p14:tracePt t="84887" x="5153025" y="4840288"/>
          <p14:tracePt t="84903" x="5411788" y="4840288"/>
          <p14:tracePt t="84920" x="5634038" y="4848225"/>
          <p14:tracePt t="84937" x="5803900" y="4848225"/>
          <p14:tracePt t="84954" x="5884863" y="4848225"/>
          <p14:tracePt t="84970" x="5938838" y="4848225"/>
          <p14:tracePt t="84987" x="6027738" y="4848225"/>
          <p14:tracePt t="85004" x="6116638" y="4848225"/>
          <p14:tracePt t="85020" x="6232525" y="4848225"/>
          <p14:tracePt t="85037" x="6394450" y="4848225"/>
          <p14:tracePt t="85054" x="6572250" y="4848225"/>
          <p14:tracePt t="85070" x="6724650" y="4848225"/>
          <p14:tracePt t="85087" x="6858000" y="4848225"/>
          <p14:tracePt t="85104" x="6902450" y="4848225"/>
          <p14:tracePt t="85121" x="6911975" y="4848225"/>
          <p14:tracePt t="85212" x="6919913" y="4867275"/>
          <p14:tracePt t="85228" x="6938963" y="4884738"/>
          <p14:tracePt t="85236" x="6946900" y="4884738"/>
          <p14:tracePt t="85244" x="6956425" y="4884738"/>
          <p14:tracePt t="85254" x="6965950" y="4894263"/>
          <p14:tracePt t="85271" x="7027863" y="4902200"/>
          <p14:tracePt t="85287" x="7072313" y="4902200"/>
          <p14:tracePt t="85304" x="7143750" y="4919663"/>
          <p14:tracePt t="85321" x="7180263" y="4929188"/>
          <p14:tracePt t="85337" x="7205663" y="4929188"/>
          <p14:tracePt t="85355" x="7242175" y="4929188"/>
          <p14:tracePt t="85371" x="7277100" y="4929188"/>
          <p14:tracePt t="85388" x="7323138" y="4929188"/>
          <p14:tracePt t="85404" x="7394575" y="4911725"/>
          <p14:tracePt t="85421" x="7456488" y="4875213"/>
          <p14:tracePt t="85438" x="7510463" y="4840288"/>
          <p14:tracePt t="85454" x="7518400" y="4840288"/>
          <p14:tracePt t="85612" x="7537450" y="4840288"/>
          <p14:tracePt t="85620" x="7545388" y="4840288"/>
          <p14:tracePt t="85636" x="7554913" y="4840288"/>
          <p14:tracePt t="85644" x="7562850" y="4840288"/>
          <p14:tracePt t="85655" x="7581900" y="4840288"/>
          <p14:tracePt t="85671" x="7643813" y="4840288"/>
          <p14:tracePt t="85688" x="7715250" y="4840288"/>
          <p14:tracePt t="85705" x="7840663" y="4840288"/>
          <p14:tracePt t="85721" x="8027988" y="4840288"/>
          <p14:tracePt t="85739" x="8269288" y="4830763"/>
          <p14:tracePt t="85755" x="8589963" y="4813300"/>
          <p14:tracePt t="85772" x="8715375" y="4795838"/>
          <p14:tracePt t="85788" x="8751888" y="4795838"/>
          <p14:tracePt t="85805" x="8769350" y="4795838"/>
          <p14:tracePt t="85822" x="8796338" y="4795838"/>
          <p14:tracePt t="85838" x="8813800" y="4795838"/>
          <p14:tracePt t="85855" x="8867775" y="4803775"/>
          <p14:tracePt t="85872" x="8920163" y="4830763"/>
          <p14:tracePt t="85888" x="8939213" y="4840288"/>
          <p14:tracePt t="85905" x="8939213" y="4848225"/>
          <p14:tracePt t="85922" x="8947150" y="4848225"/>
          <p14:tracePt t="85939" x="8947150" y="4857750"/>
          <p14:tracePt t="85955" x="8966200" y="4857750"/>
          <p14:tracePt t="85972" x="8974138" y="4867275"/>
          <p14:tracePt t="86011" x="8983663" y="4884738"/>
          <p14:tracePt t="86022" x="9010650" y="4894263"/>
          <p14:tracePt t="86039" x="9037638" y="4894263"/>
          <p14:tracePt t="86055" x="9090025" y="4894263"/>
          <p14:tracePt t="86072" x="9153525" y="4894263"/>
          <p14:tracePt t="86075" x="9197975" y="4894263"/>
          <p14:tracePt t="86089" x="9242425" y="4894263"/>
          <p14:tracePt t="86106" x="9358313" y="4894263"/>
          <p14:tracePt t="86122" x="9412288" y="4894263"/>
          <p14:tracePt t="86196" x="9420225" y="4894263"/>
          <p14:tracePt t="86212" x="9439275" y="4902200"/>
          <p14:tracePt t="86220" x="9447213" y="4902200"/>
          <p14:tracePt t="86228" x="9456738" y="4902200"/>
          <p14:tracePt t="86239" x="9474200" y="4911725"/>
          <p14:tracePt t="86256" x="9510713" y="4929188"/>
          <p14:tracePt t="86273" x="9545638" y="4938713"/>
          <p14:tracePt t="86289" x="9599613" y="4946650"/>
          <p14:tracePt t="86306" x="9644063" y="4956175"/>
          <p14:tracePt t="86323" x="9698038" y="4983163"/>
          <p14:tracePt t="86339" x="9725025" y="4991100"/>
          <p14:tracePt t="86356" x="9732963" y="4991100"/>
          <p14:tracePt t="86373" x="9742488" y="5000625"/>
          <p14:tracePt t="86573" x="9759950" y="5000625"/>
          <p14:tracePt t="89828" x="9769475" y="5000625"/>
          <p14:tracePt t="89836" x="9777413" y="5000625"/>
          <p14:tracePt t="89846" x="9786938" y="5000625"/>
          <p14:tracePt t="89862" x="9831388" y="5000625"/>
          <p14:tracePt t="89879" x="9885363" y="5000625"/>
          <p14:tracePt t="89896" x="9939338" y="4973638"/>
          <p14:tracePt t="89912" x="9974263" y="4956175"/>
          <p14:tracePt t="89929" x="9983788" y="4956175"/>
          <p14:tracePt t="90012" x="10001250" y="4956175"/>
          <p14:tracePt t="90020" x="10010775" y="4956175"/>
          <p14:tracePt t="90092" x="10028238" y="4956175"/>
          <p14:tracePt t="90140" x="10037763" y="4956175"/>
          <p14:tracePt t="90148" x="10045700" y="4956175"/>
          <p14:tracePt t="90156" x="10055225" y="4956175"/>
          <p14:tracePt t="90732" x="10063163" y="4956175"/>
          <p14:tracePt t="90876" x="10072688" y="4956175"/>
          <p14:tracePt t="90884" x="10082213" y="4956175"/>
          <p14:tracePt t="91036" x="10090150" y="4956175"/>
          <p14:tracePt t="91044" x="10099675" y="4956175"/>
          <p14:tracePt t="91052" x="10109200" y="4956175"/>
          <p14:tracePt t="91065" x="10117138" y="4956175"/>
          <p14:tracePt t="91100" x="10126663" y="4956175"/>
          <p14:tracePt t="91772" x="10134600" y="4956175"/>
          <p14:tracePt t="91788" x="10134600" y="4946650"/>
          <p14:tracePt t="91804" x="10144125" y="4938713"/>
          <p14:tracePt t="91812" x="10153650" y="4929188"/>
          <p14:tracePt t="91836" x="10161588" y="4929188"/>
          <p14:tracePt t="91852" x="10161588" y="4919663"/>
          <p14:tracePt t="91860" x="10161588" y="4911725"/>
          <p14:tracePt t="91868" x="10171113" y="4902200"/>
          <p14:tracePt t="91883" x="10188575" y="4894263"/>
          <p14:tracePt t="91899" x="10188575" y="4884738"/>
          <p14:tracePt t="91933" x="10198100" y="4875213"/>
          <p14:tracePt t="91949" x="10198100" y="4867275"/>
          <p14:tracePt t="93248" x="10188575" y="4848225"/>
          <p14:tracePt t="93264" x="10180638" y="4840288"/>
          <p14:tracePt t="93296" x="10171113" y="4830763"/>
          <p14:tracePt t="93328" x="10171113" y="4822825"/>
          <p14:tracePt t="93336" x="10161588" y="4822825"/>
          <p14:tracePt t="93375" x="10153650" y="4822825"/>
          <p14:tracePt t="93384" x="10144125" y="4822825"/>
          <p14:tracePt t="93408" x="10134600" y="4822825"/>
          <p14:tracePt t="93456" x="10126663" y="4822825"/>
          <p14:tracePt t="93464" x="10117138" y="4822825"/>
          <p14:tracePt t="93488" x="10117138" y="4813300"/>
          <p14:tracePt t="93504" x="10099675" y="4813300"/>
          <p14:tracePt t="93511" x="10090150" y="4813300"/>
          <p14:tracePt t="93599" x="10109200" y="4822825"/>
          <p14:tracePt t="93608" x="10117138" y="4822825"/>
          <p14:tracePt t="93619" x="10144125" y="4830763"/>
          <p14:tracePt t="93636" x="10180638" y="4857750"/>
          <p14:tracePt t="93653" x="10198100" y="4857750"/>
          <p14:tracePt t="93824" x="10198100" y="4848225"/>
          <p14:tracePt t="94208" x="10206038" y="4848225"/>
          <p14:tracePt t="94216" x="10215563" y="4848225"/>
          <p14:tracePt t="94259" x="10225088" y="4848225"/>
          <p14:tracePt t="94892" x="10215563" y="4857750"/>
          <p14:tracePt t="94924" x="10206038" y="4857750"/>
          <p14:tracePt t="94932" x="10198100" y="4857750"/>
          <p14:tracePt t="94940" x="10188575" y="4857750"/>
          <p14:tracePt t="94955" x="10134600" y="4857750"/>
          <p14:tracePt t="94972" x="10072688" y="4857750"/>
          <p14:tracePt t="94989" x="10010775" y="4857750"/>
          <p14:tracePt t="95005" x="9966325" y="4857750"/>
          <p14:tracePt t="95022" x="9902825" y="4857750"/>
          <p14:tracePt t="95039" x="9840913" y="4857750"/>
          <p14:tracePt t="95055" x="9777413" y="4857750"/>
          <p14:tracePt t="95072" x="9715500" y="4857750"/>
          <p14:tracePt t="95089" x="9617075" y="4857750"/>
          <p14:tracePt t="95105" x="9375775" y="4857750"/>
          <p14:tracePt t="95123" x="8705850" y="4884738"/>
          <p14:tracePt t="95139" x="8180388" y="4929188"/>
          <p14:tracePt t="95156" x="7751763" y="4965700"/>
          <p14:tracePt t="95172" x="7483475" y="4991100"/>
          <p14:tracePt t="95189" x="7394575" y="5000625"/>
          <p14:tracePt t="95206" x="7385050" y="5000625"/>
          <p14:tracePt t="95222" x="7331075" y="5010150"/>
          <p14:tracePt t="95239" x="7259638" y="5045075"/>
          <p14:tracePt t="95256" x="7224713" y="5054600"/>
          <p14:tracePt t="95272" x="7143750" y="5062538"/>
          <p14:tracePt t="95289" x="7045325" y="5089525"/>
          <p14:tracePt t="95305" x="6956425" y="5108575"/>
          <p14:tracePt t="95323" x="6840538" y="5143500"/>
          <p14:tracePt t="95339" x="6680200" y="5197475"/>
          <p14:tracePt t="95356" x="6562725" y="5224463"/>
          <p14:tracePt t="95373" x="6438900" y="5251450"/>
          <p14:tracePt t="95389" x="6296025" y="5268913"/>
          <p14:tracePt t="95406" x="6143625" y="5295900"/>
          <p14:tracePt t="95423" x="5973763" y="5322888"/>
          <p14:tracePt t="95439" x="5795963" y="5340350"/>
          <p14:tracePt t="95456" x="5581650" y="5367338"/>
          <p14:tracePt t="95473" x="5330825" y="5402263"/>
          <p14:tracePt t="95489" x="5062538" y="5419725"/>
          <p14:tracePt t="95506" x="4803775" y="5438775"/>
          <p14:tracePt t="95523" x="4491038" y="5465763"/>
          <p14:tracePt t="95540" x="4340225" y="5491163"/>
          <p14:tracePt t="95557" x="4313238" y="5500688"/>
          <p14:tracePt t="95573" x="4286250" y="5510213"/>
          <p14:tracePt t="95590" x="4251325" y="5510213"/>
          <p14:tracePt t="95606" x="4205288" y="5518150"/>
          <p14:tracePt t="95623" x="4116388" y="5537200"/>
          <p14:tracePt t="95640" x="4037013" y="5545138"/>
          <p14:tracePt t="95656" x="3965575" y="5545138"/>
          <p14:tracePt t="95673" x="3938588" y="5562600"/>
          <p14:tracePt t="95676" x="3919538" y="5562600"/>
          <p14:tracePt t="95690" x="3894138" y="5562600"/>
          <p14:tracePt t="95707" x="3803650" y="5572125"/>
          <p14:tracePt t="95723" x="3751263" y="5572125"/>
          <p14:tracePt t="95740" x="3697288" y="5589588"/>
          <p14:tracePt t="95756" x="3660775" y="5599113"/>
          <p14:tracePt t="95773" x="3625850" y="5599113"/>
          <p14:tracePt t="95790" x="3598863" y="5599113"/>
          <p14:tracePt t="95807" x="3581400" y="5599113"/>
          <p14:tracePt t="95823" x="3562350" y="5599113"/>
          <p14:tracePt t="95840" x="3536950" y="5599113"/>
          <p14:tracePt t="95856" x="3500438" y="5599113"/>
          <p14:tracePt t="95873" x="3465513" y="5599113"/>
          <p14:tracePt t="95890" x="3438525" y="5599113"/>
          <p14:tracePt t="95907" x="3419475" y="5599113"/>
          <p14:tracePt t="96068" x="3429000" y="5589588"/>
          <p14:tracePt t="96076" x="3438525" y="5589588"/>
          <p14:tracePt t="96084" x="3446463" y="5589588"/>
          <p14:tracePt t="96092" x="3455988" y="5589588"/>
          <p14:tracePt t="96108" x="3473450" y="5589588"/>
          <p14:tracePt t="96124" x="3482975" y="5589588"/>
          <p14:tracePt t="96141" x="3500438" y="5589588"/>
          <p14:tracePt t="96220" x="3509963" y="5589588"/>
          <p14:tracePt t="96300" x="3527425" y="5589588"/>
          <p14:tracePt t="96316" x="3536950" y="5589588"/>
          <p14:tracePt t="96332" x="3544888" y="5589588"/>
          <p14:tracePt t="96380" x="3554413" y="5589588"/>
          <p14:tracePt t="96396" x="3571875" y="5581650"/>
          <p14:tracePt t="96411" x="3581400" y="5581650"/>
          <p14:tracePt t="96420" x="3589338" y="5581650"/>
          <p14:tracePt t="96428" x="3608388" y="5581650"/>
          <p14:tracePt t="96444" x="3616325" y="5581650"/>
          <p14:tracePt t="96458" x="3633788" y="5581650"/>
          <p14:tracePt t="96475" x="3660775" y="5581650"/>
          <p14:tracePt t="96491" x="3670300" y="5581650"/>
          <p14:tracePt t="96508" x="3687763" y="5581650"/>
          <p14:tracePt t="96524" x="3705225" y="5581650"/>
          <p14:tracePt t="96541" x="3741738" y="5562600"/>
          <p14:tracePt t="96558" x="3759200" y="5554663"/>
          <p14:tracePt t="96574" x="3776663" y="5554663"/>
          <p14:tracePt t="96591" x="3795713" y="5554663"/>
          <p14:tracePt t="96636" x="3803650" y="5554663"/>
          <p14:tracePt t="96644" x="3813175" y="5554663"/>
          <p14:tracePt t="96658" x="3822700" y="5554663"/>
          <p14:tracePt t="96675" x="3884613" y="5581650"/>
          <p14:tracePt t="96691" x="3902075" y="5599113"/>
          <p14:tracePt t="96708" x="3929063" y="5626100"/>
          <p14:tracePt t="96725" x="3946525" y="5626100"/>
          <p14:tracePt t="96742" x="3956050" y="5626100"/>
          <p14:tracePt t="96788" x="3965575" y="5626100"/>
          <p14:tracePt t="96804" x="3973513" y="5626100"/>
          <p14:tracePt t="96812" x="3983038" y="5626100"/>
          <p14:tracePt t="96825" x="4000500" y="5626100"/>
          <p14:tracePt t="96842" x="4017963" y="5616575"/>
          <p14:tracePt t="96859" x="4054475" y="5616575"/>
          <p14:tracePt t="96875" x="4081463" y="5616575"/>
          <p14:tracePt t="96892" x="4098925" y="5599113"/>
          <p14:tracePt t="96908" x="4125913" y="5599113"/>
          <p14:tracePt t="96925" x="4133850" y="5599113"/>
          <p14:tracePt t="96942" x="4160838" y="5599113"/>
          <p14:tracePt t="96958" x="4179888" y="5599113"/>
          <p14:tracePt t="96975" x="4205288" y="5599113"/>
          <p14:tracePt t="96992" x="4214813" y="5599113"/>
          <p14:tracePt t="97009" x="4224338" y="5599113"/>
          <p14:tracePt t="97025" x="4241800" y="5599113"/>
          <p14:tracePt t="97042" x="4268788" y="5599113"/>
          <p14:tracePt t="97059" x="4286250" y="5599113"/>
          <p14:tracePt t="97076" x="4313238" y="5599113"/>
          <p14:tracePt t="97092" x="4357688" y="5599113"/>
          <p14:tracePt t="97109" x="4411663" y="5599113"/>
          <p14:tracePt t="97126" x="4483100" y="5599113"/>
          <p14:tracePt t="97142" x="4572000" y="5599113"/>
          <p14:tracePt t="97159" x="4616450" y="5599113"/>
          <p14:tracePt t="97175" x="4687888" y="5599113"/>
          <p14:tracePt t="97192" x="4732338" y="5599113"/>
          <p14:tracePt t="97226" x="4741863" y="5589588"/>
          <p14:tracePt t="97260" x="4751388" y="5581650"/>
          <p14:tracePt t="97267" x="4751388" y="5572125"/>
          <p14:tracePt t="97276" x="4759325" y="5562600"/>
          <p14:tracePt t="97300" x="4776788" y="5562600"/>
          <p14:tracePt t="97309" x="4795838" y="5562600"/>
          <p14:tracePt t="97326" x="4813300" y="5562600"/>
          <p14:tracePt t="97343" x="4848225" y="5572125"/>
          <p14:tracePt t="97360" x="4867275" y="5572125"/>
          <p14:tracePt t="97392" x="4884738" y="5572125"/>
          <p14:tracePt t="97426" x="4894263" y="5572125"/>
          <p14:tracePt t="97443" x="4919663" y="5572125"/>
          <p14:tracePt t="97459" x="4929188" y="5572125"/>
          <p14:tracePt t="97476" x="4938713" y="5572125"/>
          <p14:tracePt t="97580" x="4956175" y="5572125"/>
          <p14:tracePt t="97599" x="4956175" y="5562600"/>
          <p14:tracePt t="97616" x="4965700" y="5545138"/>
          <p14:tracePt t="97623" x="4973638" y="5537200"/>
          <p14:tracePt t="97632" x="4973638" y="5518150"/>
          <p14:tracePt t="97647" x="4983163" y="5510213"/>
          <p14:tracePt t="97664" x="4991100" y="5491163"/>
          <p14:tracePt t="97677" x="5000625" y="5491163"/>
          <p14:tracePt t="106783" x="5037138" y="5491163"/>
          <p14:tracePt t="106792" x="5045075" y="5491163"/>
          <p14:tracePt t="106799" x="5108575" y="5491163"/>
          <p14:tracePt t="106809" x="5170488" y="5491163"/>
          <p14:tracePt t="106826" x="5241925" y="5491163"/>
          <p14:tracePt t="106843" x="5259388" y="5518150"/>
          <p14:tracePt t="106859" x="5313363" y="5581650"/>
          <p14:tracePt t="106876" x="5394325" y="5608638"/>
          <p14:tracePt t="106893" x="5554663" y="5653088"/>
          <p14:tracePt t="106910" x="5741988" y="5670550"/>
          <p14:tracePt t="106927" x="6045200" y="5670550"/>
          <p14:tracePt t="106943" x="6170613" y="5670550"/>
          <p14:tracePt t="106960" x="6215063" y="5680075"/>
          <p14:tracePt t="106976" x="6232525" y="5680075"/>
          <p14:tracePt t="106993" x="6259513" y="5680075"/>
          <p14:tracePt t="107010" x="6313488" y="5680075"/>
          <p14:tracePt t="107026" x="6384925" y="5680075"/>
          <p14:tracePt t="107043" x="6465888" y="5670550"/>
          <p14:tracePt t="107060" x="6581775" y="5634038"/>
          <p14:tracePt t="107077" x="6680200" y="5581650"/>
          <p14:tracePt t="107093" x="6742113" y="5554663"/>
          <p14:tracePt t="107110" x="6769100" y="5545138"/>
          <p14:tracePt t="107127" x="6894513" y="5510213"/>
          <p14:tracePt t="107144" x="7143750" y="5456238"/>
          <p14:tracePt t="107160" x="7394575" y="5419725"/>
          <p14:tracePt t="107177" x="7616825" y="5384800"/>
          <p14:tracePt t="107194" x="7751763" y="5375275"/>
          <p14:tracePt t="107210" x="7759700" y="5375275"/>
          <p14:tracePt t="107227" x="7777163" y="5375275"/>
          <p14:tracePt t="107244" x="7796213" y="5367338"/>
          <p14:tracePt t="107260" x="7848600" y="5348288"/>
          <p14:tracePt t="107277" x="7902575" y="5330825"/>
          <p14:tracePt t="107294" x="7956550" y="5322888"/>
          <p14:tracePt t="107310" x="7991475" y="5303838"/>
          <p14:tracePt t="107448" x="7983538" y="5303838"/>
          <p14:tracePt t="107456" x="7956550" y="5303838"/>
          <p14:tracePt t="107464" x="7947025" y="5303838"/>
          <p14:tracePt t="107478" x="7920038" y="5313363"/>
          <p14:tracePt t="107495" x="7848600" y="5340350"/>
          <p14:tracePt t="107511" x="7751763" y="5375275"/>
          <p14:tracePt t="107528" x="7688263" y="5394325"/>
          <p14:tracePt t="107544" x="7626350" y="5411788"/>
          <p14:tracePt t="107561" x="7599363" y="5419725"/>
          <p14:tracePt t="107578" x="7572375" y="5429250"/>
          <p14:tracePt t="107594" x="7554913" y="5438775"/>
          <p14:tracePt t="107628" x="7545388" y="5438775"/>
          <p14:tracePt t="107664" x="7537450" y="5446713"/>
          <p14:tracePt t="107672" x="7527925" y="5446713"/>
          <p14:tracePt t="107680" x="7527925" y="5456238"/>
          <p14:tracePt t="107695" x="7518400" y="5456238"/>
          <p14:tracePt t="107711" x="7510463" y="5465763"/>
          <p14:tracePt t="107728" x="7483475" y="5473700"/>
          <p14:tracePt t="107745" x="7456488" y="5473700"/>
          <p14:tracePt t="107762" x="7446963" y="5473700"/>
          <p14:tracePt t="107778" x="7429500" y="5473700"/>
          <p14:tracePt t="107795" x="7419975" y="5473700"/>
          <p14:tracePt t="107857" x="7412038" y="5473700"/>
          <p14:tracePt t="107888" x="7402513" y="5473700"/>
          <p14:tracePt t="107999" x="7394575" y="5456238"/>
          <p14:tracePt t="108047" x="7394575" y="5438775"/>
          <p14:tracePt t="108056" x="7394575" y="5429250"/>
          <p14:tracePt t="108080" x="7394575" y="5419725"/>
          <p14:tracePt t="108088" x="7394575" y="5411788"/>
          <p14:tracePt t="108096" x="7394575" y="5402263"/>
          <p14:tracePt t="108112" x="7394575" y="5384800"/>
          <p14:tracePt t="108129" x="7394575" y="5367338"/>
          <p14:tracePt t="108145" x="7394575" y="5330825"/>
          <p14:tracePt t="108179" x="7394575" y="5322888"/>
          <p14:tracePt t="119095" x="7385050" y="5313363"/>
          <p14:tracePt t="119111" x="7367588" y="5330825"/>
          <p14:tracePt t="119119" x="7348538" y="5357813"/>
          <p14:tracePt t="119132" x="7340600" y="5375275"/>
          <p14:tracePt t="120352" x="7331075" y="5394325"/>
          <p14:tracePt t="120371" x="7323138" y="5394325"/>
          <p14:tracePt t="120380" x="7313613" y="5394325"/>
          <p14:tracePt t="120387" x="7313613" y="5384800"/>
          <p14:tracePt t="120401" x="7313613" y="5375275"/>
          <p14:tracePt t="120420" x="7313613" y="5367338"/>
          <p14:tracePt t="120435" x="7304088" y="5357813"/>
          <p14:tracePt t="120451" x="7304088" y="5340350"/>
          <p14:tracePt t="121099" x="7323138" y="5357813"/>
          <p14:tracePt t="121107" x="7340600" y="5367338"/>
          <p14:tracePt t="121119" x="7385050" y="5367338"/>
          <p14:tracePt t="121135" x="7554913" y="5367338"/>
          <p14:tracePt t="121152" x="7759700" y="5348288"/>
          <p14:tracePt t="121169" x="7894638" y="5322888"/>
          <p14:tracePt t="121185" x="7991475" y="5295900"/>
          <p14:tracePt t="121202" x="8001000" y="5286375"/>
          <p14:tracePt t="121260" x="8010525" y="5286375"/>
          <p14:tracePt t="121267" x="8018463" y="5286375"/>
          <p14:tracePt t="121275" x="8037513" y="5276850"/>
          <p14:tracePt t="121286" x="8045450" y="5276850"/>
          <p14:tracePt t="121302" x="8108950" y="5276850"/>
          <p14:tracePt t="121319" x="8143875" y="5276850"/>
          <p14:tracePt t="121336" x="8161338" y="5276850"/>
          <p14:tracePt t="121352" x="8180388" y="5276850"/>
          <p14:tracePt t="121369" x="8205788" y="5276850"/>
          <p14:tracePt t="121386" x="8224838" y="5276850"/>
          <p14:tracePt t="121403" x="8313738" y="5268913"/>
          <p14:tracePt t="121419" x="8385175" y="5259388"/>
          <p14:tracePt t="121436" x="8394700" y="5259388"/>
          <p14:tracePt t="121469" x="8402638" y="5251450"/>
          <p14:tracePt t="121486" x="8429625" y="5214938"/>
          <p14:tracePt t="121503" x="8429625" y="5205413"/>
        </p14:tracePtLst>
      </p14:laserTraceLst>
    </p:ext>
  </p:extLs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1.1|2.2|5.1|4.8|3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33.6|10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30.8|30.3|7|41.4|13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|6.8|1.9|4.5|8.3|12.7|0.9|15.7|16|4.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|6.8|1.9|4.5|8.3|12.7|0.9|15.7|16|4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33.6|10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33.6|10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33.6|10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33.6|10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33.6|10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33.6|10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33.6|10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33.6|10.3"/>
</p:tagLst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3344</TotalTime>
  <Words>337</Words>
  <Application>Microsoft Office PowerPoint</Application>
  <PresentationFormat>Widescreen</PresentationFormat>
  <Paragraphs>126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Symbol</vt:lpstr>
      <vt:lpstr>Tema do Office</vt:lpstr>
      <vt:lpstr>PERDAS DE CARGA LOCALIZADAS</vt:lpstr>
      <vt:lpstr>Tópicos</vt:lpstr>
      <vt:lpstr>CONCEITO</vt:lpstr>
      <vt:lpstr>Perdas de carga localizadas</vt:lpstr>
      <vt:lpstr>DESENVOLVIMENTO TEÓRICO</vt:lpstr>
      <vt:lpstr>Perdas de carga localizadas</vt:lpstr>
      <vt:lpstr>Perdas de carga localizadas</vt:lpstr>
      <vt:lpstr>Perdas de carga localizadas</vt:lpstr>
      <vt:lpstr>Perdas de carga localizadas</vt:lpstr>
      <vt:lpstr>Perdas de carga localizadas</vt:lpstr>
      <vt:lpstr>Perdas de carga localizadas</vt:lpstr>
      <vt:lpstr>Perdas de carga localizadas</vt:lpstr>
      <vt:lpstr>Perdas de carga localizadas</vt:lpstr>
      <vt:lpstr>PERDA DE CARGA LOCALIZADA  Métodos de Cálculo</vt:lpstr>
      <vt:lpstr>Cálculo de hfL</vt:lpstr>
      <vt:lpstr>Cálculo de hfL Método dos Coeficientes</vt:lpstr>
      <vt:lpstr>Cálculo de hfL Método dos Comprimentos Equivalentes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Conta da Microsoft</dc:creator>
  <cp:lastModifiedBy>Conta da Microsoft</cp:lastModifiedBy>
  <cp:revision>321</cp:revision>
  <dcterms:created xsi:type="dcterms:W3CDTF">2020-09-20T01:08:23Z</dcterms:created>
  <dcterms:modified xsi:type="dcterms:W3CDTF">2020-10-20T19:03:49Z</dcterms:modified>
</cp:coreProperties>
</file>