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3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16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231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581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6532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374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660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72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14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99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0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21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31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51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39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50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F910D-08EE-4901-AB46-2AEC7F50E60B}" type="datetimeFigureOut">
              <a:rPr lang="pt-BR" smtClean="0"/>
              <a:t>18/03/2018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E82F11-1121-450E-A8BD-A31105411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52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B34FB2-6058-4EC5-8B57-5BB24AFCF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Dinâmica inaugural – TGE I - Resultados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3109B32-E475-48D7-AD05-F045F3683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Profa. Nina Ranieri</a:t>
            </a:r>
          </a:p>
          <a:p>
            <a:r>
              <a:rPr lang="pt-BR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43103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E3F18A-0ECE-43F6-A1CA-312F62CE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Elementos do Estado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415454C-EA6F-4421-8F22-C5DFE9488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Território (17)</a:t>
            </a:r>
          </a:p>
          <a:p>
            <a:r>
              <a:rPr lang="pt-BR" dirty="0"/>
              <a:t>Povo (11)</a:t>
            </a:r>
          </a:p>
          <a:p>
            <a:r>
              <a:rPr lang="pt-BR" dirty="0"/>
              <a:t>Soberania (10)</a:t>
            </a:r>
          </a:p>
          <a:p>
            <a:r>
              <a:rPr lang="pt-BR" dirty="0"/>
              <a:t>Nação (9)</a:t>
            </a:r>
          </a:p>
          <a:p>
            <a:r>
              <a:rPr lang="pt-BR" dirty="0"/>
              <a:t>Finalidade (5)</a:t>
            </a:r>
          </a:p>
          <a:p>
            <a:r>
              <a:rPr lang="pt-BR" dirty="0"/>
              <a:t>Minorias (4)</a:t>
            </a:r>
          </a:p>
          <a:p>
            <a:r>
              <a:rPr lang="pt-BR" dirty="0"/>
              <a:t>Língua (3)</a:t>
            </a:r>
          </a:p>
        </p:txBody>
      </p:sp>
    </p:spTree>
    <p:extLst>
      <p:ext uri="{BB962C8B-B14F-4D97-AF65-F5344CB8AC3E}">
        <p14:creationId xmlns:p14="http://schemas.microsoft.com/office/powerpoint/2010/main" val="220083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9E855B-4105-4297-82B0-5A60E6D41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Quem governa?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7403BC9-8FB8-4B42-A1A4-BEF814216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Presidente (uma pessoa)</a:t>
            </a:r>
          </a:p>
          <a:p>
            <a:r>
              <a:rPr lang="pt-BR" dirty="0"/>
              <a:t>Conselho (poucos)</a:t>
            </a:r>
          </a:p>
          <a:p>
            <a:r>
              <a:rPr lang="pt-BR" dirty="0"/>
              <a:t>População (todos)</a:t>
            </a:r>
          </a:p>
          <a:p>
            <a:r>
              <a:rPr lang="pt-BR" dirty="0"/>
              <a:t>Primeiro-Ministro (uma pessoa)</a:t>
            </a:r>
          </a:p>
          <a:p>
            <a:r>
              <a:rPr lang="pt-BR" dirty="0"/>
              <a:t>Rei (uma pessoa)</a:t>
            </a:r>
          </a:p>
          <a:p>
            <a:r>
              <a:rPr lang="pt-BR" dirty="0"/>
              <a:t>Autogestão (todos)</a:t>
            </a:r>
          </a:p>
          <a:p>
            <a:r>
              <a:rPr lang="pt-BR" dirty="0"/>
              <a:t>Monarquia religiosa (uma pessoa)</a:t>
            </a:r>
          </a:p>
          <a:p>
            <a:r>
              <a:rPr lang="pt-BR" dirty="0"/>
              <a:t>Ditadura (uma pessoa)</a:t>
            </a:r>
          </a:p>
        </p:txBody>
      </p:sp>
    </p:spTree>
    <p:extLst>
      <p:ext uri="{BB962C8B-B14F-4D97-AF65-F5344CB8AC3E}">
        <p14:creationId xmlns:p14="http://schemas.microsoft.com/office/powerpoint/2010/main" val="50316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F9B71F-67D5-4EB1-B8F9-406C79CA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Como governa?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7C18BF4-52DD-4432-AA04-383BF3DD2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República (18)</a:t>
            </a:r>
          </a:p>
          <a:p>
            <a:r>
              <a:rPr lang="pt-BR" dirty="0"/>
              <a:t>Parlamento (13)</a:t>
            </a:r>
          </a:p>
          <a:p>
            <a:r>
              <a:rPr lang="pt-BR" dirty="0"/>
              <a:t>Tripartição de Poderes (8)</a:t>
            </a:r>
          </a:p>
          <a:p>
            <a:r>
              <a:rPr lang="pt-BR" dirty="0"/>
              <a:t>República Constitucional Democrática (3)</a:t>
            </a:r>
          </a:p>
          <a:p>
            <a:r>
              <a:rPr lang="pt-BR" dirty="0"/>
              <a:t>Conselho Nacional</a:t>
            </a:r>
          </a:p>
          <a:p>
            <a:r>
              <a:rPr lang="pt-BR" dirty="0"/>
              <a:t>Partido único</a:t>
            </a:r>
          </a:p>
        </p:txBody>
      </p:sp>
    </p:spTree>
    <p:extLst>
      <p:ext uri="{BB962C8B-B14F-4D97-AF65-F5344CB8AC3E}">
        <p14:creationId xmlns:p14="http://schemas.microsoft.com/office/powerpoint/2010/main" val="67084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D4EC08-6301-4CD6-A4F3-778995B1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Forma de Estado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F53A5E0-423A-46C0-92D0-4560494C0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Federação (11)</a:t>
            </a:r>
          </a:p>
          <a:p>
            <a:r>
              <a:rPr lang="pt-BR" dirty="0"/>
              <a:t>Unitária (3)</a:t>
            </a:r>
          </a:p>
          <a:p>
            <a:r>
              <a:rPr lang="pt-BR" dirty="0"/>
              <a:t>Confederação</a:t>
            </a:r>
          </a:p>
          <a:p>
            <a:r>
              <a:rPr lang="pt-BR" dirty="0"/>
              <a:t>Federação com três entes</a:t>
            </a:r>
          </a:p>
        </p:txBody>
      </p:sp>
    </p:spTree>
    <p:extLst>
      <p:ext uri="{BB962C8B-B14F-4D97-AF65-F5344CB8AC3E}">
        <p14:creationId xmlns:p14="http://schemas.microsoft.com/office/powerpoint/2010/main" val="308175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DBD2E0-068A-4897-8D77-CEEF78AF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Intervenção econômica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B8AFAFD-8CC2-44DF-8B7F-24B1C1331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Bem estar social (5)</a:t>
            </a:r>
          </a:p>
          <a:p>
            <a:r>
              <a:rPr lang="pt-BR" dirty="0"/>
              <a:t>Exportação (5)</a:t>
            </a:r>
          </a:p>
          <a:p>
            <a:r>
              <a:rPr lang="pt-BR" dirty="0"/>
              <a:t>Capitalismo (3)</a:t>
            </a:r>
          </a:p>
          <a:p>
            <a:r>
              <a:rPr lang="pt-BR" dirty="0" err="1"/>
              <a:t>Pseudo-liberal</a:t>
            </a:r>
            <a:endParaRPr lang="pt-BR" dirty="0"/>
          </a:p>
          <a:p>
            <a:r>
              <a:rPr lang="pt-BR" dirty="0"/>
              <a:t>Socialização dos meios de produção</a:t>
            </a:r>
          </a:p>
          <a:p>
            <a:r>
              <a:rPr lang="pt-BR" dirty="0"/>
              <a:t>Protecionismo</a:t>
            </a:r>
          </a:p>
        </p:txBody>
      </p:sp>
    </p:spTree>
    <p:extLst>
      <p:ext uri="{BB962C8B-B14F-4D97-AF65-F5344CB8AC3E}">
        <p14:creationId xmlns:p14="http://schemas.microsoft.com/office/powerpoint/2010/main" val="251192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050A68-2217-41BA-9FFA-EC3F3409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Diversos/Outros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0C82A6F-0FD4-48FC-8212-C760FD8CB4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Voto facultativo (5)</a:t>
            </a:r>
          </a:p>
          <a:p>
            <a:r>
              <a:rPr lang="pt-BR" dirty="0"/>
              <a:t>Militarismo (5)</a:t>
            </a:r>
          </a:p>
          <a:p>
            <a:r>
              <a:rPr lang="pt-BR" dirty="0"/>
              <a:t>Moeda (4)</a:t>
            </a:r>
          </a:p>
          <a:p>
            <a:r>
              <a:rPr lang="pt-BR" dirty="0"/>
              <a:t>Revolução Popular (3)</a:t>
            </a:r>
          </a:p>
          <a:p>
            <a:r>
              <a:rPr lang="pt-BR" dirty="0"/>
              <a:t>Soberania pela ONU (3)</a:t>
            </a:r>
          </a:p>
          <a:p>
            <a:r>
              <a:rPr lang="pt-BR" dirty="0"/>
              <a:t>Língua (2)</a:t>
            </a:r>
          </a:p>
          <a:p>
            <a:r>
              <a:rPr lang="pt-BR" dirty="0"/>
              <a:t>Common Law (2)</a:t>
            </a:r>
          </a:p>
          <a:p>
            <a:r>
              <a:rPr lang="pt-BR" dirty="0"/>
              <a:t>Estado religioso (2)</a:t>
            </a:r>
          </a:p>
          <a:p>
            <a:r>
              <a:rPr lang="pt-BR" dirty="0"/>
              <a:t>Escambo (2)</a:t>
            </a:r>
          </a:p>
          <a:p>
            <a:r>
              <a:rPr lang="pt-BR" dirty="0"/>
              <a:t>Laico</a:t>
            </a:r>
          </a:p>
          <a:p>
            <a:r>
              <a:rPr lang="pt-BR" dirty="0"/>
              <a:t>Organismo internacional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56B9B91-AAA5-47C6-B977-CE9C017E6E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Armas nucleares</a:t>
            </a:r>
          </a:p>
          <a:p>
            <a:r>
              <a:rPr lang="pt-BR" dirty="0"/>
              <a:t>Sem exército</a:t>
            </a:r>
          </a:p>
          <a:p>
            <a:r>
              <a:rPr lang="pt-BR" dirty="0"/>
              <a:t>Identidade Cultural</a:t>
            </a:r>
          </a:p>
          <a:p>
            <a:r>
              <a:rPr lang="pt-BR" dirty="0"/>
              <a:t>Hino e bandeira</a:t>
            </a:r>
          </a:p>
          <a:p>
            <a:r>
              <a:rPr lang="pt-BR" dirty="0"/>
              <a:t>Paridade de gênero</a:t>
            </a:r>
          </a:p>
          <a:p>
            <a:r>
              <a:rPr lang="pt-BR" dirty="0"/>
              <a:t>Apoio externo</a:t>
            </a:r>
          </a:p>
          <a:p>
            <a:r>
              <a:rPr lang="pt-BR" dirty="0"/>
              <a:t>Formado por guerra</a:t>
            </a:r>
          </a:p>
          <a:p>
            <a:r>
              <a:rPr lang="pt-BR" dirty="0"/>
              <a:t>Não-reconhecimento</a:t>
            </a:r>
          </a:p>
        </p:txBody>
      </p:sp>
    </p:spTree>
    <p:extLst>
      <p:ext uri="{BB962C8B-B14F-4D97-AF65-F5344CB8AC3E}">
        <p14:creationId xmlns:p14="http://schemas.microsoft.com/office/powerpoint/2010/main" val="10773115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214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Facetado</vt:lpstr>
      <vt:lpstr>Dinâmica inaugural – TGE I - Resultados</vt:lpstr>
      <vt:lpstr>Elementos do Estado</vt:lpstr>
      <vt:lpstr>Quem governa?</vt:lpstr>
      <vt:lpstr>Como governa?</vt:lpstr>
      <vt:lpstr>Forma de Estado</vt:lpstr>
      <vt:lpstr>Intervenção econômica</vt:lpstr>
      <vt:lpstr>Diversos/Outros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Dinâmica inaugural – TGE I - Resultados</dc:title>
  <dc:creator>Arthur Balbani</dc:creator>
  <cp:lastModifiedBy>Marcelo Ranieri</cp:lastModifiedBy>
  <cp:revision>3</cp:revision>
  <dcterms:created xsi:type="dcterms:W3CDTF">2018-03-17T22:20:39Z</dcterms:created>
  <dcterms:modified xsi:type="dcterms:W3CDTF">2018-03-18T21:00:10Z</dcterms:modified>
</cp:coreProperties>
</file>