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sldIdLst>
    <p:sldId id="256" r:id="rId2"/>
    <p:sldId id="258" r:id="rId3"/>
    <p:sldId id="257" r:id="rId4"/>
    <p:sldId id="268" r:id="rId5"/>
    <p:sldId id="259" r:id="rId6"/>
    <p:sldId id="276" r:id="rId7"/>
    <p:sldId id="277" r:id="rId8"/>
    <p:sldId id="278" r:id="rId9"/>
    <p:sldId id="260" r:id="rId10"/>
    <p:sldId id="279" r:id="rId11"/>
    <p:sldId id="261" r:id="rId12"/>
    <p:sldId id="267" r:id="rId13"/>
    <p:sldId id="262" r:id="rId14"/>
    <p:sldId id="263" r:id="rId15"/>
    <p:sldId id="264" r:id="rId16"/>
    <p:sldId id="265" r:id="rId17"/>
    <p:sldId id="266" r:id="rId18"/>
    <p:sldId id="275" r:id="rId19"/>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7E7"/>
    <a:srgbClr val="000099"/>
    <a:srgbClr val="006600"/>
    <a:srgbClr val="660066"/>
    <a:srgbClr val="FFFF99"/>
    <a:srgbClr val="0080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599" autoAdjust="0"/>
  </p:normalViewPr>
  <p:slideViewPr>
    <p:cSldViewPr>
      <p:cViewPr varScale="1">
        <p:scale>
          <a:sx n="67" d="100"/>
          <a:sy n="67" d="100"/>
        </p:scale>
        <p:origin x="13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628" y="-17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DEC247-9DCB-4580-92F8-8CE996F3C6DB}" type="doc">
      <dgm:prSet loTypeId="urn:microsoft.com/office/officeart/2005/8/layout/radial6" loCatId="relationship" qsTypeId="urn:microsoft.com/office/officeart/2005/8/quickstyle/simple3" qsCatId="simple" csTypeId="urn:microsoft.com/office/officeart/2005/8/colors/accent1_2" csCatId="accent1" phldr="1"/>
      <dgm:spPr/>
      <dgm:t>
        <a:bodyPr/>
        <a:lstStyle/>
        <a:p>
          <a:endParaRPr lang="pt-BR"/>
        </a:p>
      </dgm:t>
    </dgm:pt>
    <dgm:pt modelId="{D5B34308-85DF-4C65-B2D3-E16529AD86CA}">
      <dgm:prSet phldrT="[Texto]"/>
      <dgm:spPr/>
      <dgm:t>
        <a:bodyPr/>
        <a:lstStyle/>
        <a:p>
          <a:r>
            <a:rPr lang="pt-BR" dirty="0" smtClean="0">
              <a:solidFill>
                <a:srgbClr val="FF0000"/>
              </a:solidFill>
              <a:latin typeface="Calibri" pitchFamily="34" charset="0"/>
            </a:rPr>
            <a:t>Sistema de Gestão da Inovação</a:t>
          </a:r>
          <a:endParaRPr lang="pt-BR" dirty="0">
            <a:solidFill>
              <a:srgbClr val="FF0000"/>
            </a:solidFill>
            <a:latin typeface="Calibri" pitchFamily="34" charset="0"/>
          </a:endParaRPr>
        </a:p>
      </dgm:t>
    </dgm:pt>
    <dgm:pt modelId="{1AC320AD-17E2-4F01-8069-55845B1FC816}" type="parTrans" cxnId="{0229E09C-A8EB-4F51-AC69-94F165C5DA47}">
      <dgm:prSet/>
      <dgm:spPr/>
      <dgm:t>
        <a:bodyPr/>
        <a:lstStyle/>
        <a:p>
          <a:endParaRPr lang="pt-BR"/>
        </a:p>
      </dgm:t>
    </dgm:pt>
    <dgm:pt modelId="{E64D4196-5B36-4532-83D3-1C8029A22DBD}" type="sibTrans" cxnId="{0229E09C-A8EB-4F51-AC69-94F165C5DA47}">
      <dgm:prSet/>
      <dgm:spPr/>
      <dgm:t>
        <a:bodyPr/>
        <a:lstStyle/>
        <a:p>
          <a:endParaRPr lang="pt-BR"/>
        </a:p>
      </dgm:t>
    </dgm:pt>
    <dgm:pt modelId="{D6A64E8C-139E-4518-A6D9-F31E24CF2658}">
      <dgm:prSet phldrT="[Texto]" custT="1"/>
      <dgm:spPr/>
      <dgm:t>
        <a:bodyPr/>
        <a:lstStyle/>
        <a:p>
          <a:r>
            <a:rPr lang="pt-BR" sz="2400" dirty="0" smtClean="0">
              <a:solidFill>
                <a:srgbClr val="000099"/>
              </a:solidFill>
              <a:latin typeface="Calibri" pitchFamily="34" charset="0"/>
            </a:rPr>
            <a:t>Mandato e </a:t>
          </a:r>
          <a:r>
            <a:rPr lang="pt-BR" sz="2400" dirty="0" err="1" smtClean="0">
              <a:solidFill>
                <a:srgbClr val="000099"/>
              </a:solidFill>
              <a:latin typeface="Calibri" pitchFamily="34" charset="0"/>
            </a:rPr>
            <a:t>responsa-bilidades</a:t>
          </a:r>
          <a:endParaRPr lang="pt-BR" sz="2400" dirty="0">
            <a:solidFill>
              <a:srgbClr val="000099"/>
            </a:solidFill>
            <a:latin typeface="Calibri" pitchFamily="34" charset="0"/>
          </a:endParaRPr>
        </a:p>
      </dgm:t>
    </dgm:pt>
    <dgm:pt modelId="{49867E39-A4D8-4441-B499-001775E20452}" type="parTrans" cxnId="{5AC0386D-2907-4EAE-BBD0-4D8B7C98AE20}">
      <dgm:prSet/>
      <dgm:spPr/>
      <dgm:t>
        <a:bodyPr/>
        <a:lstStyle/>
        <a:p>
          <a:endParaRPr lang="pt-BR"/>
        </a:p>
      </dgm:t>
    </dgm:pt>
    <dgm:pt modelId="{B2A0AFB8-E926-4192-B51C-092334BBDB9E}" type="sibTrans" cxnId="{5AC0386D-2907-4EAE-BBD0-4D8B7C98AE20}">
      <dgm:prSet/>
      <dgm:spPr/>
      <dgm:t>
        <a:bodyPr/>
        <a:lstStyle/>
        <a:p>
          <a:endParaRPr lang="pt-BR"/>
        </a:p>
      </dgm:t>
    </dgm:pt>
    <dgm:pt modelId="{42B38602-0178-485B-B600-0C876BB33B0B}">
      <dgm:prSet phldrT="[Texto]" custT="1"/>
      <dgm:spPr/>
      <dgm:t>
        <a:bodyPr/>
        <a:lstStyle/>
        <a:p>
          <a:r>
            <a:rPr lang="pt-BR" sz="2400" dirty="0" smtClean="0">
              <a:solidFill>
                <a:srgbClr val="000099"/>
              </a:solidFill>
              <a:latin typeface="Calibri" pitchFamily="34" charset="0"/>
            </a:rPr>
            <a:t>Estrutura e Processos</a:t>
          </a:r>
        </a:p>
      </dgm:t>
    </dgm:pt>
    <dgm:pt modelId="{0E03067B-338D-49DD-915B-6C96429B4FF2}" type="parTrans" cxnId="{C3A34DDF-9422-48EE-9A2A-CE4C79BCA2B2}">
      <dgm:prSet/>
      <dgm:spPr/>
      <dgm:t>
        <a:bodyPr/>
        <a:lstStyle/>
        <a:p>
          <a:endParaRPr lang="pt-BR"/>
        </a:p>
      </dgm:t>
    </dgm:pt>
    <dgm:pt modelId="{5A3C7B88-31AC-4110-BB60-40F6D68CBFB1}" type="sibTrans" cxnId="{C3A34DDF-9422-48EE-9A2A-CE4C79BCA2B2}">
      <dgm:prSet/>
      <dgm:spPr/>
      <dgm:t>
        <a:bodyPr/>
        <a:lstStyle/>
        <a:p>
          <a:endParaRPr lang="pt-BR"/>
        </a:p>
      </dgm:t>
    </dgm:pt>
    <dgm:pt modelId="{E60660A9-6B0C-447B-AD05-644861519671}">
      <dgm:prSet phldrT="[Texto]" custT="1"/>
      <dgm:spPr/>
      <dgm:t>
        <a:bodyPr/>
        <a:lstStyle/>
        <a:p>
          <a:r>
            <a:rPr lang="pt-BR" sz="2400" dirty="0" smtClean="0">
              <a:solidFill>
                <a:srgbClr val="000099"/>
              </a:solidFill>
              <a:latin typeface="Calibri" pitchFamily="34" charset="0"/>
            </a:rPr>
            <a:t>Recursos e competências</a:t>
          </a:r>
        </a:p>
      </dgm:t>
    </dgm:pt>
    <dgm:pt modelId="{95C7C82D-4242-4037-94C4-263230C6A8AE}" type="parTrans" cxnId="{BA1CE9CA-EED8-4DA2-BD96-63736D07F18B}">
      <dgm:prSet/>
      <dgm:spPr/>
      <dgm:t>
        <a:bodyPr/>
        <a:lstStyle/>
        <a:p>
          <a:endParaRPr lang="pt-BR"/>
        </a:p>
      </dgm:t>
    </dgm:pt>
    <dgm:pt modelId="{2969427D-6905-4AC3-9837-93E5A3AF21A7}" type="sibTrans" cxnId="{BA1CE9CA-EED8-4DA2-BD96-63736D07F18B}">
      <dgm:prSet/>
      <dgm:spPr/>
      <dgm:t>
        <a:bodyPr/>
        <a:lstStyle/>
        <a:p>
          <a:endParaRPr lang="pt-BR"/>
        </a:p>
      </dgm:t>
    </dgm:pt>
    <dgm:pt modelId="{8B6CEB36-EBA7-40F5-8484-C5A1D61938E8}">
      <dgm:prSet phldrT="[Texto]" custT="1"/>
      <dgm:spPr/>
      <dgm:t>
        <a:bodyPr/>
        <a:lstStyle/>
        <a:p>
          <a:r>
            <a:rPr lang="pt-BR" sz="2400" dirty="0" smtClean="0">
              <a:solidFill>
                <a:srgbClr val="000099"/>
              </a:solidFill>
              <a:latin typeface="Calibri" pitchFamily="34" charset="0"/>
            </a:rPr>
            <a:t>Liderança e Governança</a:t>
          </a:r>
        </a:p>
      </dgm:t>
    </dgm:pt>
    <dgm:pt modelId="{15E9EF35-94B8-4519-8AB2-D0FE822C0A6C}" type="parTrans" cxnId="{6F81C578-65E8-4C6D-BC6B-704D73A8AFAD}">
      <dgm:prSet/>
      <dgm:spPr/>
      <dgm:t>
        <a:bodyPr/>
        <a:lstStyle/>
        <a:p>
          <a:endParaRPr lang="pt-BR"/>
        </a:p>
      </dgm:t>
    </dgm:pt>
    <dgm:pt modelId="{9BCFCD3B-4EF4-4CC3-BD7F-3E7BB3B4A4F0}" type="sibTrans" cxnId="{6F81C578-65E8-4C6D-BC6B-704D73A8AFAD}">
      <dgm:prSet/>
      <dgm:spPr/>
      <dgm:t>
        <a:bodyPr/>
        <a:lstStyle/>
        <a:p>
          <a:endParaRPr lang="pt-BR"/>
        </a:p>
      </dgm:t>
    </dgm:pt>
    <dgm:pt modelId="{D2EC0A9D-BCD2-450A-9D3E-9C1682711F7B}">
      <dgm:prSet phldrT="[Texto]" custT="1"/>
      <dgm:spPr/>
      <dgm:t>
        <a:bodyPr/>
        <a:lstStyle/>
        <a:p>
          <a:endParaRPr lang="pt-BR" sz="2400" dirty="0" smtClean="0">
            <a:solidFill>
              <a:srgbClr val="000099"/>
            </a:solidFill>
            <a:latin typeface="Calibri" pitchFamily="34" charset="0"/>
          </a:endParaRPr>
        </a:p>
        <a:p>
          <a:r>
            <a:rPr lang="pt-BR" sz="2400" dirty="0" smtClean="0">
              <a:solidFill>
                <a:srgbClr val="000099"/>
              </a:solidFill>
              <a:latin typeface="Calibri" pitchFamily="34" charset="0"/>
            </a:rPr>
            <a:t>Métricas e Sistema de Recompensas</a:t>
          </a:r>
        </a:p>
        <a:p>
          <a:endParaRPr lang="pt-BR" sz="1800" dirty="0"/>
        </a:p>
      </dgm:t>
    </dgm:pt>
    <dgm:pt modelId="{CB084483-E97B-4FAB-9176-F84E1112BA2A}" type="parTrans" cxnId="{713F9FD7-D593-4BEF-9C34-15BCA99AB82F}">
      <dgm:prSet/>
      <dgm:spPr/>
      <dgm:t>
        <a:bodyPr/>
        <a:lstStyle/>
        <a:p>
          <a:endParaRPr lang="pt-BR"/>
        </a:p>
      </dgm:t>
    </dgm:pt>
    <dgm:pt modelId="{695ABBB9-D70B-4E92-9248-73957D739124}" type="sibTrans" cxnId="{713F9FD7-D593-4BEF-9C34-15BCA99AB82F}">
      <dgm:prSet/>
      <dgm:spPr/>
      <dgm:t>
        <a:bodyPr/>
        <a:lstStyle/>
        <a:p>
          <a:endParaRPr lang="pt-BR"/>
        </a:p>
      </dgm:t>
    </dgm:pt>
    <dgm:pt modelId="{AA9C224B-4FE1-462E-8376-66D8A8680AAA}" type="pres">
      <dgm:prSet presAssocID="{66DEC247-9DCB-4580-92F8-8CE996F3C6DB}" presName="Name0" presStyleCnt="0">
        <dgm:presLayoutVars>
          <dgm:chMax val="1"/>
          <dgm:dir/>
          <dgm:animLvl val="ctr"/>
          <dgm:resizeHandles val="exact"/>
        </dgm:presLayoutVars>
      </dgm:prSet>
      <dgm:spPr/>
      <dgm:t>
        <a:bodyPr/>
        <a:lstStyle/>
        <a:p>
          <a:endParaRPr lang="pt-BR"/>
        </a:p>
      </dgm:t>
    </dgm:pt>
    <dgm:pt modelId="{4728EECE-2C57-45A2-9831-B51415DB49A4}" type="pres">
      <dgm:prSet presAssocID="{D5B34308-85DF-4C65-B2D3-E16529AD86CA}" presName="centerShape" presStyleLbl="node0" presStyleIdx="0" presStyleCnt="1"/>
      <dgm:spPr/>
      <dgm:t>
        <a:bodyPr/>
        <a:lstStyle/>
        <a:p>
          <a:endParaRPr lang="pt-BR"/>
        </a:p>
      </dgm:t>
    </dgm:pt>
    <dgm:pt modelId="{E7408A3F-E835-46F0-A966-CB904B073851}" type="pres">
      <dgm:prSet presAssocID="{D6A64E8C-139E-4518-A6D9-F31E24CF2658}" presName="node" presStyleLbl="node1" presStyleIdx="0" presStyleCnt="5" custScaleX="158139" custScaleY="98283">
        <dgm:presLayoutVars>
          <dgm:bulletEnabled val="1"/>
        </dgm:presLayoutVars>
      </dgm:prSet>
      <dgm:spPr/>
      <dgm:t>
        <a:bodyPr/>
        <a:lstStyle/>
        <a:p>
          <a:endParaRPr lang="pt-BR"/>
        </a:p>
      </dgm:t>
    </dgm:pt>
    <dgm:pt modelId="{4167DBE1-EB36-4674-B0BE-E19F43CA6F75}" type="pres">
      <dgm:prSet presAssocID="{D6A64E8C-139E-4518-A6D9-F31E24CF2658}" presName="dummy" presStyleCnt="0"/>
      <dgm:spPr/>
    </dgm:pt>
    <dgm:pt modelId="{4A400F09-217D-47C1-A6C6-D033A22464F0}" type="pres">
      <dgm:prSet presAssocID="{B2A0AFB8-E926-4192-B51C-092334BBDB9E}" presName="sibTrans" presStyleLbl="sibTrans2D1" presStyleIdx="0" presStyleCnt="5"/>
      <dgm:spPr/>
      <dgm:t>
        <a:bodyPr/>
        <a:lstStyle/>
        <a:p>
          <a:endParaRPr lang="pt-BR"/>
        </a:p>
      </dgm:t>
    </dgm:pt>
    <dgm:pt modelId="{C5FFC8D4-8722-42CC-B087-4D1B2389D9FD}" type="pres">
      <dgm:prSet presAssocID="{42B38602-0178-485B-B600-0C876BB33B0B}" presName="node" presStyleLbl="node1" presStyleIdx="1" presStyleCnt="5" custScaleX="140190" custScaleY="90560">
        <dgm:presLayoutVars>
          <dgm:bulletEnabled val="1"/>
        </dgm:presLayoutVars>
      </dgm:prSet>
      <dgm:spPr/>
      <dgm:t>
        <a:bodyPr/>
        <a:lstStyle/>
        <a:p>
          <a:endParaRPr lang="pt-BR"/>
        </a:p>
      </dgm:t>
    </dgm:pt>
    <dgm:pt modelId="{460FF397-71D9-480F-AA43-8F5C030D4BD4}" type="pres">
      <dgm:prSet presAssocID="{42B38602-0178-485B-B600-0C876BB33B0B}" presName="dummy" presStyleCnt="0"/>
      <dgm:spPr/>
    </dgm:pt>
    <dgm:pt modelId="{1DA9C59D-9814-4E1C-82EE-E2F3E7AFA104}" type="pres">
      <dgm:prSet presAssocID="{5A3C7B88-31AC-4110-BB60-40F6D68CBFB1}" presName="sibTrans" presStyleLbl="sibTrans2D1" presStyleIdx="1" presStyleCnt="5"/>
      <dgm:spPr/>
      <dgm:t>
        <a:bodyPr/>
        <a:lstStyle/>
        <a:p>
          <a:endParaRPr lang="pt-BR"/>
        </a:p>
      </dgm:t>
    </dgm:pt>
    <dgm:pt modelId="{FC45962B-0A3F-46E1-9327-212D7579CCC2}" type="pres">
      <dgm:prSet presAssocID="{E60660A9-6B0C-447B-AD05-644861519671}" presName="node" presStyleLbl="node1" presStyleIdx="2" presStyleCnt="5" custScaleX="164933" custScaleY="89811">
        <dgm:presLayoutVars>
          <dgm:bulletEnabled val="1"/>
        </dgm:presLayoutVars>
      </dgm:prSet>
      <dgm:spPr/>
      <dgm:t>
        <a:bodyPr/>
        <a:lstStyle/>
        <a:p>
          <a:endParaRPr lang="pt-BR"/>
        </a:p>
      </dgm:t>
    </dgm:pt>
    <dgm:pt modelId="{8E1D9793-90E6-42E6-911C-CF1702A6E821}" type="pres">
      <dgm:prSet presAssocID="{E60660A9-6B0C-447B-AD05-644861519671}" presName="dummy" presStyleCnt="0"/>
      <dgm:spPr/>
    </dgm:pt>
    <dgm:pt modelId="{88D505C1-ACF8-42AC-9348-63E0151B9F9D}" type="pres">
      <dgm:prSet presAssocID="{2969427D-6905-4AC3-9837-93E5A3AF21A7}" presName="sibTrans" presStyleLbl="sibTrans2D1" presStyleIdx="2" presStyleCnt="5"/>
      <dgm:spPr/>
      <dgm:t>
        <a:bodyPr/>
        <a:lstStyle/>
        <a:p>
          <a:endParaRPr lang="pt-BR"/>
        </a:p>
      </dgm:t>
    </dgm:pt>
    <dgm:pt modelId="{D3D3E4B9-342E-43DA-AA88-33602CA1BD4E}" type="pres">
      <dgm:prSet presAssocID="{8B6CEB36-EBA7-40F5-8484-C5A1D61938E8}" presName="node" presStyleLbl="node1" presStyleIdx="3" presStyleCnt="5" custScaleX="159695">
        <dgm:presLayoutVars>
          <dgm:bulletEnabled val="1"/>
        </dgm:presLayoutVars>
      </dgm:prSet>
      <dgm:spPr/>
      <dgm:t>
        <a:bodyPr/>
        <a:lstStyle/>
        <a:p>
          <a:endParaRPr lang="pt-BR"/>
        </a:p>
      </dgm:t>
    </dgm:pt>
    <dgm:pt modelId="{5138B8A4-0263-4DB0-B546-82B43E92255C}" type="pres">
      <dgm:prSet presAssocID="{8B6CEB36-EBA7-40F5-8484-C5A1D61938E8}" presName="dummy" presStyleCnt="0"/>
      <dgm:spPr/>
    </dgm:pt>
    <dgm:pt modelId="{CCA6D31D-FC08-4A8C-AB62-5E08C26238C1}" type="pres">
      <dgm:prSet presAssocID="{9BCFCD3B-4EF4-4CC3-BD7F-3E7BB3B4A4F0}" presName="sibTrans" presStyleLbl="sibTrans2D1" presStyleIdx="3" presStyleCnt="5"/>
      <dgm:spPr/>
      <dgm:t>
        <a:bodyPr/>
        <a:lstStyle/>
        <a:p>
          <a:endParaRPr lang="pt-BR"/>
        </a:p>
      </dgm:t>
    </dgm:pt>
    <dgm:pt modelId="{6A9F259E-7358-4206-B5C5-900A1EA9AF07}" type="pres">
      <dgm:prSet presAssocID="{D2EC0A9D-BCD2-450A-9D3E-9C1682711F7B}" presName="node" presStyleLbl="node1" presStyleIdx="4" presStyleCnt="5" custScaleX="149993" custScaleY="91769">
        <dgm:presLayoutVars>
          <dgm:bulletEnabled val="1"/>
        </dgm:presLayoutVars>
      </dgm:prSet>
      <dgm:spPr/>
      <dgm:t>
        <a:bodyPr/>
        <a:lstStyle/>
        <a:p>
          <a:endParaRPr lang="pt-BR"/>
        </a:p>
      </dgm:t>
    </dgm:pt>
    <dgm:pt modelId="{012E16A6-C3CF-4A2D-9A51-E1096C889F6D}" type="pres">
      <dgm:prSet presAssocID="{D2EC0A9D-BCD2-450A-9D3E-9C1682711F7B}" presName="dummy" presStyleCnt="0"/>
      <dgm:spPr/>
    </dgm:pt>
    <dgm:pt modelId="{3E5E4EC8-075B-4142-B75D-EB2522DD536D}" type="pres">
      <dgm:prSet presAssocID="{695ABBB9-D70B-4E92-9248-73957D739124}" presName="sibTrans" presStyleLbl="sibTrans2D1" presStyleIdx="4" presStyleCnt="5"/>
      <dgm:spPr/>
      <dgm:t>
        <a:bodyPr/>
        <a:lstStyle/>
        <a:p>
          <a:endParaRPr lang="pt-BR"/>
        </a:p>
      </dgm:t>
    </dgm:pt>
  </dgm:ptLst>
  <dgm:cxnLst>
    <dgm:cxn modelId="{5AC0386D-2907-4EAE-BBD0-4D8B7C98AE20}" srcId="{D5B34308-85DF-4C65-B2D3-E16529AD86CA}" destId="{D6A64E8C-139E-4518-A6D9-F31E24CF2658}" srcOrd="0" destOrd="0" parTransId="{49867E39-A4D8-4441-B499-001775E20452}" sibTransId="{B2A0AFB8-E926-4192-B51C-092334BBDB9E}"/>
    <dgm:cxn modelId="{F4B75796-798E-4AFB-B9D4-EF283C416555}" type="presOf" srcId="{B2A0AFB8-E926-4192-B51C-092334BBDB9E}" destId="{4A400F09-217D-47C1-A6C6-D033A22464F0}" srcOrd="0" destOrd="0" presId="urn:microsoft.com/office/officeart/2005/8/layout/radial6"/>
    <dgm:cxn modelId="{80BFBCD2-3521-4C2B-8985-89847CE8FDD0}" type="presOf" srcId="{E60660A9-6B0C-447B-AD05-644861519671}" destId="{FC45962B-0A3F-46E1-9327-212D7579CCC2}" srcOrd="0" destOrd="0" presId="urn:microsoft.com/office/officeart/2005/8/layout/radial6"/>
    <dgm:cxn modelId="{3DB86F17-72EE-4634-A9F8-0C7EF7FC3DD9}" type="presOf" srcId="{8B6CEB36-EBA7-40F5-8484-C5A1D61938E8}" destId="{D3D3E4B9-342E-43DA-AA88-33602CA1BD4E}" srcOrd="0" destOrd="0" presId="urn:microsoft.com/office/officeart/2005/8/layout/radial6"/>
    <dgm:cxn modelId="{02B2284F-8BCD-4DAB-94BC-DD66AAC25AEB}" type="presOf" srcId="{5A3C7B88-31AC-4110-BB60-40F6D68CBFB1}" destId="{1DA9C59D-9814-4E1C-82EE-E2F3E7AFA104}" srcOrd="0" destOrd="0" presId="urn:microsoft.com/office/officeart/2005/8/layout/radial6"/>
    <dgm:cxn modelId="{713F9FD7-D593-4BEF-9C34-15BCA99AB82F}" srcId="{D5B34308-85DF-4C65-B2D3-E16529AD86CA}" destId="{D2EC0A9D-BCD2-450A-9D3E-9C1682711F7B}" srcOrd="4" destOrd="0" parTransId="{CB084483-E97B-4FAB-9176-F84E1112BA2A}" sibTransId="{695ABBB9-D70B-4E92-9248-73957D739124}"/>
    <dgm:cxn modelId="{C3A34DDF-9422-48EE-9A2A-CE4C79BCA2B2}" srcId="{D5B34308-85DF-4C65-B2D3-E16529AD86CA}" destId="{42B38602-0178-485B-B600-0C876BB33B0B}" srcOrd="1" destOrd="0" parTransId="{0E03067B-338D-49DD-915B-6C96429B4FF2}" sibTransId="{5A3C7B88-31AC-4110-BB60-40F6D68CBFB1}"/>
    <dgm:cxn modelId="{645E8AFB-DE4E-46AB-BA3F-BBD624913870}" type="presOf" srcId="{42B38602-0178-485B-B600-0C876BB33B0B}" destId="{C5FFC8D4-8722-42CC-B087-4D1B2389D9FD}" srcOrd="0" destOrd="0" presId="urn:microsoft.com/office/officeart/2005/8/layout/radial6"/>
    <dgm:cxn modelId="{0229E09C-A8EB-4F51-AC69-94F165C5DA47}" srcId="{66DEC247-9DCB-4580-92F8-8CE996F3C6DB}" destId="{D5B34308-85DF-4C65-B2D3-E16529AD86CA}" srcOrd="0" destOrd="0" parTransId="{1AC320AD-17E2-4F01-8069-55845B1FC816}" sibTransId="{E64D4196-5B36-4532-83D3-1C8029A22DBD}"/>
    <dgm:cxn modelId="{988E31AD-5328-4BC1-AA85-A93972224670}" type="presOf" srcId="{D6A64E8C-139E-4518-A6D9-F31E24CF2658}" destId="{E7408A3F-E835-46F0-A966-CB904B073851}" srcOrd="0" destOrd="0" presId="urn:microsoft.com/office/officeart/2005/8/layout/radial6"/>
    <dgm:cxn modelId="{8C33B088-28F9-4E7A-917A-F5FB38934F25}" type="presOf" srcId="{66DEC247-9DCB-4580-92F8-8CE996F3C6DB}" destId="{AA9C224B-4FE1-462E-8376-66D8A8680AAA}" srcOrd="0" destOrd="0" presId="urn:microsoft.com/office/officeart/2005/8/layout/radial6"/>
    <dgm:cxn modelId="{4E8BA9B3-4479-4F7C-9C50-CD417B9ACDC3}" type="presOf" srcId="{2969427D-6905-4AC3-9837-93E5A3AF21A7}" destId="{88D505C1-ACF8-42AC-9348-63E0151B9F9D}" srcOrd="0" destOrd="0" presId="urn:microsoft.com/office/officeart/2005/8/layout/radial6"/>
    <dgm:cxn modelId="{9FE1FEE3-03EB-470B-A374-4D3BAD29DB38}" type="presOf" srcId="{D5B34308-85DF-4C65-B2D3-E16529AD86CA}" destId="{4728EECE-2C57-45A2-9831-B51415DB49A4}" srcOrd="0" destOrd="0" presId="urn:microsoft.com/office/officeart/2005/8/layout/radial6"/>
    <dgm:cxn modelId="{85D591ED-0DB7-4822-AE5D-13AE1B22000C}" type="presOf" srcId="{D2EC0A9D-BCD2-450A-9D3E-9C1682711F7B}" destId="{6A9F259E-7358-4206-B5C5-900A1EA9AF07}" srcOrd="0" destOrd="0" presId="urn:microsoft.com/office/officeart/2005/8/layout/radial6"/>
    <dgm:cxn modelId="{BA1CE9CA-EED8-4DA2-BD96-63736D07F18B}" srcId="{D5B34308-85DF-4C65-B2D3-E16529AD86CA}" destId="{E60660A9-6B0C-447B-AD05-644861519671}" srcOrd="2" destOrd="0" parTransId="{95C7C82D-4242-4037-94C4-263230C6A8AE}" sibTransId="{2969427D-6905-4AC3-9837-93E5A3AF21A7}"/>
    <dgm:cxn modelId="{B37CA38F-60F5-41FF-B20E-832381903940}" type="presOf" srcId="{695ABBB9-D70B-4E92-9248-73957D739124}" destId="{3E5E4EC8-075B-4142-B75D-EB2522DD536D}" srcOrd="0" destOrd="0" presId="urn:microsoft.com/office/officeart/2005/8/layout/radial6"/>
    <dgm:cxn modelId="{215349F9-AEE0-4774-8CFD-9BCEC81F77C2}" type="presOf" srcId="{9BCFCD3B-4EF4-4CC3-BD7F-3E7BB3B4A4F0}" destId="{CCA6D31D-FC08-4A8C-AB62-5E08C26238C1}" srcOrd="0" destOrd="0" presId="urn:microsoft.com/office/officeart/2005/8/layout/radial6"/>
    <dgm:cxn modelId="{6F81C578-65E8-4C6D-BC6B-704D73A8AFAD}" srcId="{D5B34308-85DF-4C65-B2D3-E16529AD86CA}" destId="{8B6CEB36-EBA7-40F5-8484-C5A1D61938E8}" srcOrd="3" destOrd="0" parTransId="{15E9EF35-94B8-4519-8AB2-D0FE822C0A6C}" sibTransId="{9BCFCD3B-4EF4-4CC3-BD7F-3E7BB3B4A4F0}"/>
    <dgm:cxn modelId="{73B1CF2D-0B3A-4693-90A2-613A43311C28}" type="presParOf" srcId="{AA9C224B-4FE1-462E-8376-66D8A8680AAA}" destId="{4728EECE-2C57-45A2-9831-B51415DB49A4}" srcOrd="0" destOrd="0" presId="urn:microsoft.com/office/officeart/2005/8/layout/radial6"/>
    <dgm:cxn modelId="{4A11A92F-9277-4BF3-A681-2935AFB0A416}" type="presParOf" srcId="{AA9C224B-4FE1-462E-8376-66D8A8680AAA}" destId="{E7408A3F-E835-46F0-A966-CB904B073851}" srcOrd="1" destOrd="0" presId="urn:microsoft.com/office/officeart/2005/8/layout/radial6"/>
    <dgm:cxn modelId="{21007948-9328-4E57-BB88-129268C57FC5}" type="presParOf" srcId="{AA9C224B-4FE1-462E-8376-66D8A8680AAA}" destId="{4167DBE1-EB36-4674-B0BE-E19F43CA6F75}" srcOrd="2" destOrd="0" presId="urn:microsoft.com/office/officeart/2005/8/layout/radial6"/>
    <dgm:cxn modelId="{0C72CE9F-4D21-437C-8A7F-B2744D06AF7C}" type="presParOf" srcId="{AA9C224B-4FE1-462E-8376-66D8A8680AAA}" destId="{4A400F09-217D-47C1-A6C6-D033A22464F0}" srcOrd="3" destOrd="0" presId="urn:microsoft.com/office/officeart/2005/8/layout/radial6"/>
    <dgm:cxn modelId="{3D8FB46C-41BE-4A55-AD9A-609ED0ABDDD6}" type="presParOf" srcId="{AA9C224B-4FE1-462E-8376-66D8A8680AAA}" destId="{C5FFC8D4-8722-42CC-B087-4D1B2389D9FD}" srcOrd="4" destOrd="0" presId="urn:microsoft.com/office/officeart/2005/8/layout/radial6"/>
    <dgm:cxn modelId="{DDD34F08-9A7B-445E-98FB-21081F7F883A}" type="presParOf" srcId="{AA9C224B-4FE1-462E-8376-66D8A8680AAA}" destId="{460FF397-71D9-480F-AA43-8F5C030D4BD4}" srcOrd="5" destOrd="0" presId="urn:microsoft.com/office/officeart/2005/8/layout/radial6"/>
    <dgm:cxn modelId="{FBF8B52E-A4AD-4C37-A0A3-541A05468362}" type="presParOf" srcId="{AA9C224B-4FE1-462E-8376-66D8A8680AAA}" destId="{1DA9C59D-9814-4E1C-82EE-E2F3E7AFA104}" srcOrd="6" destOrd="0" presId="urn:microsoft.com/office/officeart/2005/8/layout/radial6"/>
    <dgm:cxn modelId="{0C1E7FA4-9926-43A3-8D34-BCE8B5EA2359}" type="presParOf" srcId="{AA9C224B-4FE1-462E-8376-66D8A8680AAA}" destId="{FC45962B-0A3F-46E1-9327-212D7579CCC2}" srcOrd="7" destOrd="0" presId="urn:microsoft.com/office/officeart/2005/8/layout/radial6"/>
    <dgm:cxn modelId="{F582ADA1-4761-416C-B462-3846B1AE0D0C}" type="presParOf" srcId="{AA9C224B-4FE1-462E-8376-66D8A8680AAA}" destId="{8E1D9793-90E6-42E6-911C-CF1702A6E821}" srcOrd="8" destOrd="0" presId="urn:microsoft.com/office/officeart/2005/8/layout/radial6"/>
    <dgm:cxn modelId="{AE93C7E5-0963-4D35-9388-6B8C56AEB50D}" type="presParOf" srcId="{AA9C224B-4FE1-462E-8376-66D8A8680AAA}" destId="{88D505C1-ACF8-42AC-9348-63E0151B9F9D}" srcOrd="9" destOrd="0" presId="urn:microsoft.com/office/officeart/2005/8/layout/radial6"/>
    <dgm:cxn modelId="{214C8690-785C-4C3C-AE2F-E3068A87F9DB}" type="presParOf" srcId="{AA9C224B-4FE1-462E-8376-66D8A8680AAA}" destId="{D3D3E4B9-342E-43DA-AA88-33602CA1BD4E}" srcOrd="10" destOrd="0" presId="urn:microsoft.com/office/officeart/2005/8/layout/radial6"/>
    <dgm:cxn modelId="{85623FCF-01FA-415B-88F2-23EAA92614F5}" type="presParOf" srcId="{AA9C224B-4FE1-462E-8376-66D8A8680AAA}" destId="{5138B8A4-0263-4DB0-B546-82B43E92255C}" srcOrd="11" destOrd="0" presId="urn:microsoft.com/office/officeart/2005/8/layout/radial6"/>
    <dgm:cxn modelId="{E42B7E7E-3CB5-4125-B5A1-CBC8712BFFEA}" type="presParOf" srcId="{AA9C224B-4FE1-462E-8376-66D8A8680AAA}" destId="{CCA6D31D-FC08-4A8C-AB62-5E08C26238C1}" srcOrd="12" destOrd="0" presId="urn:microsoft.com/office/officeart/2005/8/layout/radial6"/>
    <dgm:cxn modelId="{ECF6E51E-89CC-4A55-B5A2-8BFA63833575}" type="presParOf" srcId="{AA9C224B-4FE1-462E-8376-66D8A8680AAA}" destId="{6A9F259E-7358-4206-B5C5-900A1EA9AF07}" srcOrd="13" destOrd="0" presId="urn:microsoft.com/office/officeart/2005/8/layout/radial6"/>
    <dgm:cxn modelId="{CEEF2EB3-F3BE-4E50-BD42-FD1B74B5C5AE}" type="presParOf" srcId="{AA9C224B-4FE1-462E-8376-66D8A8680AAA}" destId="{012E16A6-C3CF-4A2D-9A51-E1096C889F6D}" srcOrd="14" destOrd="0" presId="urn:microsoft.com/office/officeart/2005/8/layout/radial6"/>
    <dgm:cxn modelId="{A882BCED-F63B-46C5-9860-EC00C1BAB5B1}" type="presParOf" srcId="{AA9C224B-4FE1-462E-8376-66D8A8680AAA}" destId="{3E5E4EC8-075B-4142-B75D-EB2522DD536D}"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DEC247-9DCB-4580-92F8-8CE996F3C6DB}" type="doc">
      <dgm:prSet loTypeId="urn:microsoft.com/office/officeart/2005/8/layout/radial6" loCatId="relationship" qsTypeId="urn:microsoft.com/office/officeart/2005/8/quickstyle/simple3" qsCatId="simple" csTypeId="urn:microsoft.com/office/officeart/2005/8/colors/accent1_2" csCatId="accent1" phldr="1"/>
      <dgm:spPr/>
      <dgm:t>
        <a:bodyPr/>
        <a:lstStyle/>
        <a:p>
          <a:endParaRPr lang="pt-BR"/>
        </a:p>
      </dgm:t>
    </dgm:pt>
    <dgm:pt modelId="{D5B34308-85DF-4C65-B2D3-E16529AD86CA}">
      <dgm:prSet phldrT="[Texto]"/>
      <dgm:spPr/>
      <dgm:t>
        <a:bodyPr/>
        <a:lstStyle/>
        <a:p>
          <a:r>
            <a:rPr lang="pt-BR" dirty="0" smtClean="0">
              <a:solidFill>
                <a:srgbClr val="FF0000"/>
              </a:solidFill>
              <a:latin typeface="Calibri" pitchFamily="34" charset="0"/>
            </a:rPr>
            <a:t>Sistema de Gestão da Inovação</a:t>
          </a:r>
          <a:endParaRPr lang="pt-BR" dirty="0">
            <a:solidFill>
              <a:srgbClr val="FF0000"/>
            </a:solidFill>
            <a:latin typeface="Calibri" pitchFamily="34" charset="0"/>
          </a:endParaRPr>
        </a:p>
      </dgm:t>
    </dgm:pt>
    <dgm:pt modelId="{1AC320AD-17E2-4F01-8069-55845B1FC816}" type="parTrans" cxnId="{0229E09C-A8EB-4F51-AC69-94F165C5DA47}">
      <dgm:prSet/>
      <dgm:spPr/>
      <dgm:t>
        <a:bodyPr/>
        <a:lstStyle/>
        <a:p>
          <a:endParaRPr lang="pt-BR"/>
        </a:p>
      </dgm:t>
    </dgm:pt>
    <dgm:pt modelId="{E64D4196-5B36-4532-83D3-1C8029A22DBD}" type="sibTrans" cxnId="{0229E09C-A8EB-4F51-AC69-94F165C5DA47}">
      <dgm:prSet/>
      <dgm:spPr/>
      <dgm:t>
        <a:bodyPr/>
        <a:lstStyle/>
        <a:p>
          <a:endParaRPr lang="pt-BR"/>
        </a:p>
      </dgm:t>
    </dgm:pt>
    <dgm:pt modelId="{D6A64E8C-139E-4518-A6D9-F31E24CF2658}">
      <dgm:prSet phldrT="[Texto]" custT="1"/>
      <dgm:spPr/>
      <dgm:t>
        <a:bodyPr/>
        <a:lstStyle/>
        <a:p>
          <a:r>
            <a:rPr lang="pt-BR" sz="2400" dirty="0" smtClean="0">
              <a:solidFill>
                <a:srgbClr val="000099"/>
              </a:solidFill>
              <a:latin typeface="Calibri" pitchFamily="34" charset="0"/>
            </a:rPr>
            <a:t>Mandato e </a:t>
          </a:r>
          <a:r>
            <a:rPr lang="pt-BR" sz="2400" dirty="0" err="1" smtClean="0">
              <a:solidFill>
                <a:srgbClr val="000099"/>
              </a:solidFill>
              <a:latin typeface="Calibri" pitchFamily="34" charset="0"/>
            </a:rPr>
            <a:t>responsa-bilidades</a:t>
          </a:r>
          <a:endParaRPr lang="pt-BR" sz="2400" dirty="0">
            <a:solidFill>
              <a:srgbClr val="000099"/>
            </a:solidFill>
            <a:latin typeface="Calibri" pitchFamily="34" charset="0"/>
          </a:endParaRPr>
        </a:p>
      </dgm:t>
    </dgm:pt>
    <dgm:pt modelId="{49867E39-A4D8-4441-B499-001775E20452}" type="parTrans" cxnId="{5AC0386D-2907-4EAE-BBD0-4D8B7C98AE20}">
      <dgm:prSet/>
      <dgm:spPr/>
      <dgm:t>
        <a:bodyPr/>
        <a:lstStyle/>
        <a:p>
          <a:endParaRPr lang="pt-BR"/>
        </a:p>
      </dgm:t>
    </dgm:pt>
    <dgm:pt modelId="{B2A0AFB8-E926-4192-B51C-092334BBDB9E}" type="sibTrans" cxnId="{5AC0386D-2907-4EAE-BBD0-4D8B7C98AE20}">
      <dgm:prSet/>
      <dgm:spPr/>
      <dgm:t>
        <a:bodyPr/>
        <a:lstStyle/>
        <a:p>
          <a:endParaRPr lang="pt-BR"/>
        </a:p>
      </dgm:t>
    </dgm:pt>
    <dgm:pt modelId="{42B38602-0178-485B-B600-0C876BB33B0B}">
      <dgm:prSet phldrT="[Texto]" custT="1"/>
      <dgm:spPr/>
      <dgm:t>
        <a:bodyPr/>
        <a:lstStyle/>
        <a:p>
          <a:r>
            <a:rPr lang="pt-BR" sz="2400" dirty="0" smtClean="0">
              <a:solidFill>
                <a:srgbClr val="000099"/>
              </a:solidFill>
              <a:latin typeface="Calibri" pitchFamily="34" charset="0"/>
            </a:rPr>
            <a:t>Estrutura e Processos</a:t>
          </a:r>
        </a:p>
      </dgm:t>
    </dgm:pt>
    <dgm:pt modelId="{0E03067B-338D-49DD-915B-6C96429B4FF2}" type="parTrans" cxnId="{C3A34DDF-9422-48EE-9A2A-CE4C79BCA2B2}">
      <dgm:prSet/>
      <dgm:spPr/>
      <dgm:t>
        <a:bodyPr/>
        <a:lstStyle/>
        <a:p>
          <a:endParaRPr lang="pt-BR"/>
        </a:p>
      </dgm:t>
    </dgm:pt>
    <dgm:pt modelId="{5A3C7B88-31AC-4110-BB60-40F6D68CBFB1}" type="sibTrans" cxnId="{C3A34DDF-9422-48EE-9A2A-CE4C79BCA2B2}">
      <dgm:prSet/>
      <dgm:spPr/>
      <dgm:t>
        <a:bodyPr/>
        <a:lstStyle/>
        <a:p>
          <a:endParaRPr lang="pt-BR"/>
        </a:p>
      </dgm:t>
    </dgm:pt>
    <dgm:pt modelId="{E60660A9-6B0C-447B-AD05-644861519671}">
      <dgm:prSet phldrT="[Texto]" custT="1"/>
      <dgm:spPr/>
      <dgm:t>
        <a:bodyPr/>
        <a:lstStyle/>
        <a:p>
          <a:r>
            <a:rPr lang="pt-BR" sz="2400" dirty="0" smtClean="0">
              <a:solidFill>
                <a:srgbClr val="000099"/>
              </a:solidFill>
              <a:latin typeface="Calibri" pitchFamily="34" charset="0"/>
            </a:rPr>
            <a:t>Recursos e competências</a:t>
          </a:r>
        </a:p>
      </dgm:t>
    </dgm:pt>
    <dgm:pt modelId="{95C7C82D-4242-4037-94C4-263230C6A8AE}" type="parTrans" cxnId="{BA1CE9CA-EED8-4DA2-BD96-63736D07F18B}">
      <dgm:prSet/>
      <dgm:spPr/>
      <dgm:t>
        <a:bodyPr/>
        <a:lstStyle/>
        <a:p>
          <a:endParaRPr lang="pt-BR"/>
        </a:p>
      </dgm:t>
    </dgm:pt>
    <dgm:pt modelId="{2969427D-6905-4AC3-9837-93E5A3AF21A7}" type="sibTrans" cxnId="{BA1CE9CA-EED8-4DA2-BD96-63736D07F18B}">
      <dgm:prSet/>
      <dgm:spPr/>
      <dgm:t>
        <a:bodyPr/>
        <a:lstStyle/>
        <a:p>
          <a:endParaRPr lang="pt-BR"/>
        </a:p>
      </dgm:t>
    </dgm:pt>
    <dgm:pt modelId="{8B6CEB36-EBA7-40F5-8484-C5A1D61938E8}">
      <dgm:prSet phldrT="[Texto]" custT="1"/>
      <dgm:spPr/>
      <dgm:t>
        <a:bodyPr/>
        <a:lstStyle/>
        <a:p>
          <a:r>
            <a:rPr lang="pt-BR" sz="2400" dirty="0" smtClean="0">
              <a:solidFill>
                <a:srgbClr val="000099"/>
              </a:solidFill>
              <a:latin typeface="Calibri" pitchFamily="34" charset="0"/>
            </a:rPr>
            <a:t>Liderança e Governança</a:t>
          </a:r>
        </a:p>
      </dgm:t>
    </dgm:pt>
    <dgm:pt modelId="{15E9EF35-94B8-4519-8AB2-D0FE822C0A6C}" type="parTrans" cxnId="{6F81C578-65E8-4C6D-BC6B-704D73A8AFAD}">
      <dgm:prSet/>
      <dgm:spPr/>
      <dgm:t>
        <a:bodyPr/>
        <a:lstStyle/>
        <a:p>
          <a:endParaRPr lang="pt-BR"/>
        </a:p>
      </dgm:t>
    </dgm:pt>
    <dgm:pt modelId="{9BCFCD3B-4EF4-4CC3-BD7F-3E7BB3B4A4F0}" type="sibTrans" cxnId="{6F81C578-65E8-4C6D-BC6B-704D73A8AFAD}">
      <dgm:prSet/>
      <dgm:spPr/>
      <dgm:t>
        <a:bodyPr/>
        <a:lstStyle/>
        <a:p>
          <a:endParaRPr lang="pt-BR"/>
        </a:p>
      </dgm:t>
    </dgm:pt>
    <dgm:pt modelId="{D2EC0A9D-BCD2-450A-9D3E-9C1682711F7B}">
      <dgm:prSet phldrT="[Texto]" custT="1"/>
      <dgm:spPr/>
      <dgm:t>
        <a:bodyPr/>
        <a:lstStyle/>
        <a:p>
          <a:endParaRPr lang="pt-BR" sz="2400" dirty="0" smtClean="0">
            <a:solidFill>
              <a:srgbClr val="000099"/>
            </a:solidFill>
            <a:latin typeface="Calibri" pitchFamily="34" charset="0"/>
          </a:endParaRPr>
        </a:p>
        <a:p>
          <a:r>
            <a:rPr lang="pt-BR" sz="2400" dirty="0" smtClean="0">
              <a:solidFill>
                <a:srgbClr val="000099"/>
              </a:solidFill>
              <a:latin typeface="Calibri" pitchFamily="34" charset="0"/>
            </a:rPr>
            <a:t>Métricas e Sistema de Recompensas</a:t>
          </a:r>
        </a:p>
        <a:p>
          <a:endParaRPr lang="pt-BR" sz="1800" dirty="0"/>
        </a:p>
      </dgm:t>
    </dgm:pt>
    <dgm:pt modelId="{CB084483-E97B-4FAB-9176-F84E1112BA2A}" type="parTrans" cxnId="{713F9FD7-D593-4BEF-9C34-15BCA99AB82F}">
      <dgm:prSet/>
      <dgm:spPr/>
      <dgm:t>
        <a:bodyPr/>
        <a:lstStyle/>
        <a:p>
          <a:endParaRPr lang="pt-BR"/>
        </a:p>
      </dgm:t>
    </dgm:pt>
    <dgm:pt modelId="{695ABBB9-D70B-4E92-9248-73957D739124}" type="sibTrans" cxnId="{713F9FD7-D593-4BEF-9C34-15BCA99AB82F}">
      <dgm:prSet/>
      <dgm:spPr/>
      <dgm:t>
        <a:bodyPr/>
        <a:lstStyle/>
        <a:p>
          <a:endParaRPr lang="pt-BR"/>
        </a:p>
      </dgm:t>
    </dgm:pt>
    <dgm:pt modelId="{AA9C224B-4FE1-462E-8376-66D8A8680AAA}" type="pres">
      <dgm:prSet presAssocID="{66DEC247-9DCB-4580-92F8-8CE996F3C6DB}" presName="Name0" presStyleCnt="0">
        <dgm:presLayoutVars>
          <dgm:chMax val="1"/>
          <dgm:dir/>
          <dgm:animLvl val="ctr"/>
          <dgm:resizeHandles val="exact"/>
        </dgm:presLayoutVars>
      </dgm:prSet>
      <dgm:spPr/>
      <dgm:t>
        <a:bodyPr/>
        <a:lstStyle/>
        <a:p>
          <a:endParaRPr lang="pt-BR"/>
        </a:p>
      </dgm:t>
    </dgm:pt>
    <dgm:pt modelId="{4728EECE-2C57-45A2-9831-B51415DB49A4}" type="pres">
      <dgm:prSet presAssocID="{D5B34308-85DF-4C65-B2D3-E16529AD86CA}" presName="centerShape" presStyleLbl="node0" presStyleIdx="0" presStyleCnt="1"/>
      <dgm:spPr/>
      <dgm:t>
        <a:bodyPr/>
        <a:lstStyle/>
        <a:p>
          <a:endParaRPr lang="pt-BR"/>
        </a:p>
      </dgm:t>
    </dgm:pt>
    <dgm:pt modelId="{E7408A3F-E835-46F0-A966-CB904B073851}" type="pres">
      <dgm:prSet presAssocID="{D6A64E8C-139E-4518-A6D9-F31E24CF2658}" presName="node" presStyleLbl="node1" presStyleIdx="0" presStyleCnt="5" custScaleX="158139" custScaleY="98283">
        <dgm:presLayoutVars>
          <dgm:bulletEnabled val="1"/>
        </dgm:presLayoutVars>
      </dgm:prSet>
      <dgm:spPr/>
      <dgm:t>
        <a:bodyPr/>
        <a:lstStyle/>
        <a:p>
          <a:endParaRPr lang="pt-BR"/>
        </a:p>
      </dgm:t>
    </dgm:pt>
    <dgm:pt modelId="{4167DBE1-EB36-4674-B0BE-E19F43CA6F75}" type="pres">
      <dgm:prSet presAssocID="{D6A64E8C-139E-4518-A6D9-F31E24CF2658}" presName="dummy" presStyleCnt="0"/>
      <dgm:spPr/>
    </dgm:pt>
    <dgm:pt modelId="{4A400F09-217D-47C1-A6C6-D033A22464F0}" type="pres">
      <dgm:prSet presAssocID="{B2A0AFB8-E926-4192-B51C-092334BBDB9E}" presName="sibTrans" presStyleLbl="sibTrans2D1" presStyleIdx="0" presStyleCnt="5"/>
      <dgm:spPr/>
      <dgm:t>
        <a:bodyPr/>
        <a:lstStyle/>
        <a:p>
          <a:endParaRPr lang="pt-BR"/>
        </a:p>
      </dgm:t>
    </dgm:pt>
    <dgm:pt modelId="{C5FFC8D4-8722-42CC-B087-4D1B2389D9FD}" type="pres">
      <dgm:prSet presAssocID="{42B38602-0178-485B-B600-0C876BB33B0B}" presName="node" presStyleLbl="node1" presStyleIdx="1" presStyleCnt="5" custScaleX="140190" custScaleY="90560">
        <dgm:presLayoutVars>
          <dgm:bulletEnabled val="1"/>
        </dgm:presLayoutVars>
      </dgm:prSet>
      <dgm:spPr/>
      <dgm:t>
        <a:bodyPr/>
        <a:lstStyle/>
        <a:p>
          <a:endParaRPr lang="pt-BR"/>
        </a:p>
      </dgm:t>
    </dgm:pt>
    <dgm:pt modelId="{460FF397-71D9-480F-AA43-8F5C030D4BD4}" type="pres">
      <dgm:prSet presAssocID="{42B38602-0178-485B-B600-0C876BB33B0B}" presName="dummy" presStyleCnt="0"/>
      <dgm:spPr/>
    </dgm:pt>
    <dgm:pt modelId="{1DA9C59D-9814-4E1C-82EE-E2F3E7AFA104}" type="pres">
      <dgm:prSet presAssocID="{5A3C7B88-31AC-4110-BB60-40F6D68CBFB1}" presName="sibTrans" presStyleLbl="sibTrans2D1" presStyleIdx="1" presStyleCnt="5"/>
      <dgm:spPr/>
      <dgm:t>
        <a:bodyPr/>
        <a:lstStyle/>
        <a:p>
          <a:endParaRPr lang="pt-BR"/>
        </a:p>
      </dgm:t>
    </dgm:pt>
    <dgm:pt modelId="{FC45962B-0A3F-46E1-9327-212D7579CCC2}" type="pres">
      <dgm:prSet presAssocID="{E60660A9-6B0C-447B-AD05-644861519671}" presName="node" presStyleLbl="node1" presStyleIdx="2" presStyleCnt="5" custScaleX="164933" custScaleY="89811">
        <dgm:presLayoutVars>
          <dgm:bulletEnabled val="1"/>
        </dgm:presLayoutVars>
      </dgm:prSet>
      <dgm:spPr/>
      <dgm:t>
        <a:bodyPr/>
        <a:lstStyle/>
        <a:p>
          <a:endParaRPr lang="pt-BR"/>
        </a:p>
      </dgm:t>
    </dgm:pt>
    <dgm:pt modelId="{8E1D9793-90E6-42E6-911C-CF1702A6E821}" type="pres">
      <dgm:prSet presAssocID="{E60660A9-6B0C-447B-AD05-644861519671}" presName="dummy" presStyleCnt="0"/>
      <dgm:spPr/>
    </dgm:pt>
    <dgm:pt modelId="{88D505C1-ACF8-42AC-9348-63E0151B9F9D}" type="pres">
      <dgm:prSet presAssocID="{2969427D-6905-4AC3-9837-93E5A3AF21A7}" presName="sibTrans" presStyleLbl="sibTrans2D1" presStyleIdx="2" presStyleCnt="5"/>
      <dgm:spPr/>
      <dgm:t>
        <a:bodyPr/>
        <a:lstStyle/>
        <a:p>
          <a:endParaRPr lang="pt-BR"/>
        </a:p>
      </dgm:t>
    </dgm:pt>
    <dgm:pt modelId="{D3D3E4B9-342E-43DA-AA88-33602CA1BD4E}" type="pres">
      <dgm:prSet presAssocID="{8B6CEB36-EBA7-40F5-8484-C5A1D61938E8}" presName="node" presStyleLbl="node1" presStyleIdx="3" presStyleCnt="5" custScaleX="159695">
        <dgm:presLayoutVars>
          <dgm:bulletEnabled val="1"/>
        </dgm:presLayoutVars>
      </dgm:prSet>
      <dgm:spPr/>
      <dgm:t>
        <a:bodyPr/>
        <a:lstStyle/>
        <a:p>
          <a:endParaRPr lang="pt-BR"/>
        </a:p>
      </dgm:t>
    </dgm:pt>
    <dgm:pt modelId="{5138B8A4-0263-4DB0-B546-82B43E92255C}" type="pres">
      <dgm:prSet presAssocID="{8B6CEB36-EBA7-40F5-8484-C5A1D61938E8}" presName="dummy" presStyleCnt="0"/>
      <dgm:spPr/>
    </dgm:pt>
    <dgm:pt modelId="{CCA6D31D-FC08-4A8C-AB62-5E08C26238C1}" type="pres">
      <dgm:prSet presAssocID="{9BCFCD3B-4EF4-4CC3-BD7F-3E7BB3B4A4F0}" presName="sibTrans" presStyleLbl="sibTrans2D1" presStyleIdx="3" presStyleCnt="5"/>
      <dgm:spPr/>
      <dgm:t>
        <a:bodyPr/>
        <a:lstStyle/>
        <a:p>
          <a:endParaRPr lang="pt-BR"/>
        </a:p>
      </dgm:t>
    </dgm:pt>
    <dgm:pt modelId="{6A9F259E-7358-4206-B5C5-900A1EA9AF07}" type="pres">
      <dgm:prSet presAssocID="{D2EC0A9D-BCD2-450A-9D3E-9C1682711F7B}" presName="node" presStyleLbl="node1" presStyleIdx="4" presStyleCnt="5" custScaleX="149993" custScaleY="91769">
        <dgm:presLayoutVars>
          <dgm:bulletEnabled val="1"/>
        </dgm:presLayoutVars>
      </dgm:prSet>
      <dgm:spPr/>
      <dgm:t>
        <a:bodyPr/>
        <a:lstStyle/>
        <a:p>
          <a:endParaRPr lang="pt-BR"/>
        </a:p>
      </dgm:t>
    </dgm:pt>
    <dgm:pt modelId="{012E16A6-C3CF-4A2D-9A51-E1096C889F6D}" type="pres">
      <dgm:prSet presAssocID="{D2EC0A9D-BCD2-450A-9D3E-9C1682711F7B}" presName="dummy" presStyleCnt="0"/>
      <dgm:spPr/>
    </dgm:pt>
    <dgm:pt modelId="{3E5E4EC8-075B-4142-B75D-EB2522DD536D}" type="pres">
      <dgm:prSet presAssocID="{695ABBB9-D70B-4E92-9248-73957D739124}" presName="sibTrans" presStyleLbl="sibTrans2D1" presStyleIdx="4" presStyleCnt="5"/>
      <dgm:spPr/>
      <dgm:t>
        <a:bodyPr/>
        <a:lstStyle/>
        <a:p>
          <a:endParaRPr lang="pt-BR"/>
        </a:p>
      </dgm:t>
    </dgm:pt>
  </dgm:ptLst>
  <dgm:cxnLst>
    <dgm:cxn modelId="{303E132D-3C3F-4A51-BA4C-56FA066A7E3C}" type="presOf" srcId="{2969427D-6905-4AC3-9837-93E5A3AF21A7}" destId="{88D505C1-ACF8-42AC-9348-63E0151B9F9D}" srcOrd="0" destOrd="0" presId="urn:microsoft.com/office/officeart/2005/8/layout/radial6"/>
    <dgm:cxn modelId="{D853FCE0-4B58-4C8B-95DD-7673CD486C71}" type="presOf" srcId="{66DEC247-9DCB-4580-92F8-8CE996F3C6DB}" destId="{AA9C224B-4FE1-462E-8376-66D8A8680AAA}" srcOrd="0" destOrd="0" presId="urn:microsoft.com/office/officeart/2005/8/layout/radial6"/>
    <dgm:cxn modelId="{CA807CEC-53FE-4E3D-9FB4-15F94D3B214C}" type="presOf" srcId="{B2A0AFB8-E926-4192-B51C-092334BBDB9E}" destId="{4A400F09-217D-47C1-A6C6-D033A22464F0}" srcOrd="0" destOrd="0" presId="urn:microsoft.com/office/officeart/2005/8/layout/radial6"/>
    <dgm:cxn modelId="{5AC0386D-2907-4EAE-BBD0-4D8B7C98AE20}" srcId="{D5B34308-85DF-4C65-B2D3-E16529AD86CA}" destId="{D6A64E8C-139E-4518-A6D9-F31E24CF2658}" srcOrd="0" destOrd="0" parTransId="{49867E39-A4D8-4441-B499-001775E20452}" sibTransId="{B2A0AFB8-E926-4192-B51C-092334BBDB9E}"/>
    <dgm:cxn modelId="{BF0F45F4-2403-49DD-8376-00C136D2FEB6}" type="presOf" srcId="{D5B34308-85DF-4C65-B2D3-E16529AD86CA}" destId="{4728EECE-2C57-45A2-9831-B51415DB49A4}" srcOrd="0" destOrd="0" presId="urn:microsoft.com/office/officeart/2005/8/layout/radial6"/>
    <dgm:cxn modelId="{24D45104-606F-4433-9827-AD0DC3E65B03}" type="presOf" srcId="{695ABBB9-D70B-4E92-9248-73957D739124}" destId="{3E5E4EC8-075B-4142-B75D-EB2522DD536D}" srcOrd="0" destOrd="0" presId="urn:microsoft.com/office/officeart/2005/8/layout/radial6"/>
    <dgm:cxn modelId="{713F9FD7-D593-4BEF-9C34-15BCA99AB82F}" srcId="{D5B34308-85DF-4C65-B2D3-E16529AD86CA}" destId="{D2EC0A9D-BCD2-450A-9D3E-9C1682711F7B}" srcOrd="4" destOrd="0" parTransId="{CB084483-E97B-4FAB-9176-F84E1112BA2A}" sibTransId="{695ABBB9-D70B-4E92-9248-73957D739124}"/>
    <dgm:cxn modelId="{8F3F24A7-6ABC-4037-B070-EDCDB7473941}" type="presOf" srcId="{E60660A9-6B0C-447B-AD05-644861519671}" destId="{FC45962B-0A3F-46E1-9327-212D7579CCC2}" srcOrd="0" destOrd="0" presId="urn:microsoft.com/office/officeart/2005/8/layout/radial6"/>
    <dgm:cxn modelId="{B277441D-A2D5-4A4B-99E3-A6FA9BF9C89E}" type="presOf" srcId="{D2EC0A9D-BCD2-450A-9D3E-9C1682711F7B}" destId="{6A9F259E-7358-4206-B5C5-900A1EA9AF07}" srcOrd="0" destOrd="0" presId="urn:microsoft.com/office/officeart/2005/8/layout/radial6"/>
    <dgm:cxn modelId="{C3A34DDF-9422-48EE-9A2A-CE4C79BCA2B2}" srcId="{D5B34308-85DF-4C65-B2D3-E16529AD86CA}" destId="{42B38602-0178-485B-B600-0C876BB33B0B}" srcOrd="1" destOrd="0" parTransId="{0E03067B-338D-49DD-915B-6C96429B4FF2}" sibTransId="{5A3C7B88-31AC-4110-BB60-40F6D68CBFB1}"/>
    <dgm:cxn modelId="{0229E09C-A8EB-4F51-AC69-94F165C5DA47}" srcId="{66DEC247-9DCB-4580-92F8-8CE996F3C6DB}" destId="{D5B34308-85DF-4C65-B2D3-E16529AD86CA}" srcOrd="0" destOrd="0" parTransId="{1AC320AD-17E2-4F01-8069-55845B1FC816}" sibTransId="{E64D4196-5B36-4532-83D3-1C8029A22DBD}"/>
    <dgm:cxn modelId="{718C2037-0D29-4DA3-9C51-2EC4A3A62C57}" type="presOf" srcId="{D6A64E8C-139E-4518-A6D9-F31E24CF2658}" destId="{E7408A3F-E835-46F0-A966-CB904B073851}" srcOrd="0" destOrd="0" presId="urn:microsoft.com/office/officeart/2005/8/layout/radial6"/>
    <dgm:cxn modelId="{BA1CE9CA-EED8-4DA2-BD96-63736D07F18B}" srcId="{D5B34308-85DF-4C65-B2D3-E16529AD86CA}" destId="{E60660A9-6B0C-447B-AD05-644861519671}" srcOrd="2" destOrd="0" parTransId="{95C7C82D-4242-4037-94C4-263230C6A8AE}" sibTransId="{2969427D-6905-4AC3-9837-93E5A3AF21A7}"/>
    <dgm:cxn modelId="{8D656AC8-46A4-4526-85A1-E4039FE2957C}" type="presOf" srcId="{5A3C7B88-31AC-4110-BB60-40F6D68CBFB1}" destId="{1DA9C59D-9814-4E1C-82EE-E2F3E7AFA104}" srcOrd="0" destOrd="0" presId="urn:microsoft.com/office/officeart/2005/8/layout/radial6"/>
    <dgm:cxn modelId="{7B7AE6DC-CA0B-422E-8D4B-54B97C40048A}" type="presOf" srcId="{42B38602-0178-485B-B600-0C876BB33B0B}" destId="{C5FFC8D4-8722-42CC-B087-4D1B2389D9FD}" srcOrd="0" destOrd="0" presId="urn:microsoft.com/office/officeart/2005/8/layout/radial6"/>
    <dgm:cxn modelId="{87A6BF14-2240-4930-917A-A5DF13DACDA4}" type="presOf" srcId="{9BCFCD3B-4EF4-4CC3-BD7F-3E7BB3B4A4F0}" destId="{CCA6D31D-FC08-4A8C-AB62-5E08C26238C1}" srcOrd="0" destOrd="0" presId="urn:microsoft.com/office/officeart/2005/8/layout/radial6"/>
    <dgm:cxn modelId="{F0A9511D-E02E-48EA-81D6-DF865A430060}" type="presOf" srcId="{8B6CEB36-EBA7-40F5-8484-C5A1D61938E8}" destId="{D3D3E4B9-342E-43DA-AA88-33602CA1BD4E}" srcOrd="0" destOrd="0" presId="urn:microsoft.com/office/officeart/2005/8/layout/radial6"/>
    <dgm:cxn modelId="{6F81C578-65E8-4C6D-BC6B-704D73A8AFAD}" srcId="{D5B34308-85DF-4C65-B2D3-E16529AD86CA}" destId="{8B6CEB36-EBA7-40F5-8484-C5A1D61938E8}" srcOrd="3" destOrd="0" parTransId="{15E9EF35-94B8-4519-8AB2-D0FE822C0A6C}" sibTransId="{9BCFCD3B-4EF4-4CC3-BD7F-3E7BB3B4A4F0}"/>
    <dgm:cxn modelId="{FBAFCA09-CF60-439E-9071-D69DA726AFE7}" type="presParOf" srcId="{AA9C224B-4FE1-462E-8376-66D8A8680AAA}" destId="{4728EECE-2C57-45A2-9831-B51415DB49A4}" srcOrd="0" destOrd="0" presId="urn:microsoft.com/office/officeart/2005/8/layout/radial6"/>
    <dgm:cxn modelId="{0B1C1E0B-92A6-4CEF-8C0E-563B4E6DE738}" type="presParOf" srcId="{AA9C224B-4FE1-462E-8376-66D8A8680AAA}" destId="{E7408A3F-E835-46F0-A966-CB904B073851}" srcOrd="1" destOrd="0" presId="urn:microsoft.com/office/officeart/2005/8/layout/radial6"/>
    <dgm:cxn modelId="{7C78EE79-9A68-40DE-BB63-40AF36150DF2}" type="presParOf" srcId="{AA9C224B-4FE1-462E-8376-66D8A8680AAA}" destId="{4167DBE1-EB36-4674-B0BE-E19F43CA6F75}" srcOrd="2" destOrd="0" presId="urn:microsoft.com/office/officeart/2005/8/layout/radial6"/>
    <dgm:cxn modelId="{6E7C4B5C-9169-4811-85D0-37F610863A3D}" type="presParOf" srcId="{AA9C224B-4FE1-462E-8376-66D8A8680AAA}" destId="{4A400F09-217D-47C1-A6C6-D033A22464F0}" srcOrd="3" destOrd="0" presId="urn:microsoft.com/office/officeart/2005/8/layout/radial6"/>
    <dgm:cxn modelId="{CC1329B3-DFA8-4FAD-8074-EC59D0DA128D}" type="presParOf" srcId="{AA9C224B-4FE1-462E-8376-66D8A8680AAA}" destId="{C5FFC8D4-8722-42CC-B087-4D1B2389D9FD}" srcOrd="4" destOrd="0" presId="urn:microsoft.com/office/officeart/2005/8/layout/radial6"/>
    <dgm:cxn modelId="{276A8596-C079-4ADD-9F13-979C545BF70A}" type="presParOf" srcId="{AA9C224B-4FE1-462E-8376-66D8A8680AAA}" destId="{460FF397-71D9-480F-AA43-8F5C030D4BD4}" srcOrd="5" destOrd="0" presId="urn:microsoft.com/office/officeart/2005/8/layout/radial6"/>
    <dgm:cxn modelId="{425D79DB-BD26-4D39-A20D-25EF73553079}" type="presParOf" srcId="{AA9C224B-4FE1-462E-8376-66D8A8680AAA}" destId="{1DA9C59D-9814-4E1C-82EE-E2F3E7AFA104}" srcOrd="6" destOrd="0" presId="urn:microsoft.com/office/officeart/2005/8/layout/radial6"/>
    <dgm:cxn modelId="{5ECCAEB4-EDC8-4D02-933F-968CACE23C91}" type="presParOf" srcId="{AA9C224B-4FE1-462E-8376-66D8A8680AAA}" destId="{FC45962B-0A3F-46E1-9327-212D7579CCC2}" srcOrd="7" destOrd="0" presId="urn:microsoft.com/office/officeart/2005/8/layout/radial6"/>
    <dgm:cxn modelId="{902BE599-5475-48D9-BC61-A733422934E4}" type="presParOf" srcId="{AA9C224B-4FE1-462E-8376-66D8A8680AAA}" destId="{8E1D9793-90E6-42E6-911C-CF1702A6E821}" srcOrd="8" destOrd="0" presId="urn:microsoft.com/office/officeart/2005/8/layout/radial6"/>
    <dgm:cxn modelId="{14861CC1-DE21-4A5B-BAAE-BB11A5285EFE}" type="presParOf" srcId="{AA9C224B-4FE1-462E-8376-66D8A8680AAA}" destId="{88D505C1-ACF8-42AC-9348-63E0151B9F9D}" srcOrd="9" destOrd="0" presId="urn:microsoft.com/office/officeart/2005/8/layout/radial6"/>
    <dgm:cxn modelId="{9941E205-B83E-436B-94E8-9983BBB992B1}" type="presParOf" srcId="{AA9C224B-4FE1-462E-8376-66D8A8680AAA}" destId="{D3D3E4B9-342E-43DA-AA88-33602CA1BD4E}" srcOrd="10" destOrd="0" presId="urn:microsoft.com/office/officeart/2005/8/layout/radial6"/>
    <dgm:cxn modelId="{42E26558-3276-495F-95EB-0A51F555402C}" type="presParOf" srcId="{AA9C224B-4FE1-462E-8376-66D8A8680AAA}" destId="{5138B8A4-0263-4DB0-B546-82B43E92255C}" srcOrd="11" destOrd="0" presId="urn:microsoft.com/office/officeart/2005/8/layout/radial6"/>
    <dgm:cxn modelId="{FA395820-CD9E-4549-9510-CBF3EFEF73DD}" type="presParOf" srcId="{AA9C224B-4FE1-462E-8376-66D8A8680AAA}" destId="{CCA6D31D-FC08-4A8C-AB62-5E08C26238C1}" srcOrd="12" destOrd="0" presId="urn:microsoft.com/office/officeart/2005/8/layout/radial6"/>
    <dgm:cxn modelId="{F52544F7-9FD0-41B0-B753-836B3D4A5E5B}" type="presParOf" srcId="{AA9C224B-4FE1-462E-8376-66D8A8680AAA}" destId="{6A9F259E-7358-4206-B5C5-900A1EA9AF07}" srcOrd="13" destOrd="0" presId="urn:microsoft.com/office/officeart/2005/8/layout/radial6"/>
    <dgm:cxn modelId="{F37C42AC-D6F7-4C40-B433-6555BAFAA8C1}" type="presParOf" srcId="{AA9C224B-4FE1-462E-8376-66D8A8680AAA}" destId="{012E16A6-C3CF-4A2D-9A51-E1096C889F6D}" srcOrd="14" destOrd="0" presId="urn:microsoft.com/office/officeart/2005/8/layout/radial6"/>
    <dgm:cxn modelId="{1AFF8C5E-6C73-4CD4-BF70-32014B353F53}" type="presParOf" srcId="{AA9C224B-4FE1-462E-8376-66D8A8680AAA}" destId="{3E5E4EC8-075B-4142-B75D-EB2522DD536D}"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E4EC8-075B-4142-B75D-EB2522DD536D}">
      <dsp:nvSpPr>
        <dsp:cNvPr id="0" name=""/>
        <dsp:cNvSpPr/>
      </dsp:nvSpPr>
      <dsp:spPr>
        <a:xfrm>
          <a:off x="1794911" y="838549"/>
          <a:ext cx="5643333" cy="5643333"/>
        </a:xfrm>
        <a:prstGeom prst="blockArc">
          <a:avLst>
            <a:gd name="adj1" fmla="val 11880000"/>
            <a:gd name="adj2" fmla="val 1620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CA6D31D-FC08-4A8C-AB62-5E08C26238C1}">
      <dsp:nvSpPr>
        <dsp:cNvPr id="0" name=""/>
        <dsp:cNvSpPr/>
      </dsp:nvSpPr>
      <dsp:spPr>
        <a:xfrm>
          <a:off x="1794911" y="838549"/>
          <a:ext cx="5643333" cy="5643333"/>
        </a:xfrm>
        <a:prstGeom prst="blockArc">
          <a:avLst>
            <a:gd name="adj1" fmla="val 7560000"/>
            <a:gd name="adj2" fmla="val 1188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8D505C1-ACF8-42AC-9348-63E0151B9F9D}">
      <dsp:nvSpPr>
        <dsp:cNvPr id="0" name=""/>
        <dsp:cNvSpPr/>
      </dsp:nvSpPr>
      <dsp:spPr>
        <a:xfrm>
          <a:off x="1794911" y="838549"/>
          <a:ext cx="5643333" cy="5643333"/>
        </a:xfrm>
        <a:prstGeom prst="blockArc">
          <a:avLst>
            <a:gd name="adj1" fmla="val 3240000"/>
            <a:gd name="adj2" fmla="val 756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DA9C59D-9814-4E1C-82EE-E2F3E7AFA104}">
      <dsp:nvSpPr>
        <dsp:cNvPr id="0" name=""/>
        <dsp:cNvSpPr/>
      </dsp:nvSpPr>
      <dsp:spPr>
        <a:xfrm>
          <a:off x="1794911" y="838549"/>
          <a:ext cx="5643333" cy="5643333"/>
        </a:xfrm>
        <a:prstGeom prst="blockArc">
          <a:avLst>
            <a:gd name="adj1" fmla="val 20520000"/>
            <a:gd name="adj2" fmla="val 324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A400F09-217D-47C1-A6C6-D033A22464F0}">
      <dsp:nvSpPr>
        <dsp:cNvPr id="0" name=""/>
        <dsp:cNvSpPr/>
      </dsp:nvSpPr>
      <dsp:spPr>
        <a:xfrm>
          <a:off x="1794911" y="838549"/>
          <a:ext cx="5643333" cy="5643333"/>
        </a:xfrm>
        <a:prstGeom prst="blockArc">
          <a:avLst>
            <a:gd name="adj1" fmla="val 16200000"/>
            <a:gd name="adj2" fmla="val 2052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728EECE-2C57-45A2-9831-B51415DB49A4}">
      <dsp:nvSpPr>
        <dsp:cNvPr id="0" name=""/>
        <dsp:cNvSpPr/>
      </dsp:nvSpPr>
      <dsp:spPr>
        <a:xfrm>
          <a:off x="3317309" y="2360947"/>
          <a:ext cx="2598539" cy="259853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BR" sz="3100" kern="1200" dirty="0" smtClean="0">
              <a:solidFill>
                <a:srgbClr val="FF0000"/>
              </a:solidFill>
              <a:latin typeface="Calibri" pitchFamily="34" charset="0"/>
            </a:rPr>
            <a:t>Sistema de Gestão da Inovação</a:t>
          </a:r>
          <a:endParaRPr lang="pt-BR" sz="3100" kern="1200" dirty="0">
            <a:solidFill>
              <a:srgbClr val="FF0000"/>
            </a:solidFill>
            <a:latin typeface="Calibri" pitchFamily="34" charset="0"/>
          </a:endParaRPr>
        </a:p>
      </dsp:txBody>
      <dsp:txXfrm>
        <a:off x="3697856" y="2741494"/>
        <a:ext cx="1837445" cy="1837445"/>
      </dsp:txXfrm>
    </dsp:sp>
    <dsp:sp modelId="{E7408A3F-E835-46F0-A966-CB904B073851}">
      <dsp:nvSpPr>
        <dsp:cNvPr id="0" name=""/>
        <dsp:cNvSpPr/>
      </dsp:nvSpPr>
      <dsp:spPr>
        <a:xfrm>
          <a:off x="3178322" y="10160"/>
          <a:ext cx="2876512" cy="178774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Mandato e </a:t>
          </a:r>
          <a:r>
            <a:rPr lang="pt-BR" sz="2400" kern="1200" dirty="0" err="1" smtClean="0">
              <a:solidFill>
                <a:srgbClr val="000099"/>
              </a:solidFill>
              <a:latin typeface="Calibri" pitchFamily="34" charset="0"/>
            </a:rPr>
            <a:t>responsa-bilidades</a:t>
          </a:r>
          <a:endParaRPr lang="pt-BR" sz="2400" kern="1200" dirty="0">
            <a:solidFill>
              <a:srgbClr val="000099"/>
            </a:solidFill>
            <a:latin typeface="Calibri" pitchFamily="34" charset="0"/>
          </a:endParaRPr>
        </a:p>
      </dsp:txBody>
      <dsp:txXfrm>
        <a:off x="3599577" y="271969"/>
        <a:ext cx="2034002" cy="1264127"/>
      </dsp:txXfrm>
    </dsp:sp>
    <dsp:sp modelId="{C5FFC8D4-8722-42CC-B087-4D1B2389D9FD}">
      <dsp:nvSpPr>
        <dsp:cNvPr id="0" name=""/>
        <dsp:cNvSpPr/>
      </dsp:nvSpPr>
      <dsp:spPr>
        <a:xfrm>
          <a:off x="5962852" y="1984876"/>
          <a:ext cx="2550024" cy="164726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Estrutura e Processos</a:t>
          </a:r>
        </a:p>
      </dsp:txBody>
      <dsp:txXfrm>
        <a:off x="6336294" y="2226112"/>
        <a:ext cx="1803140" cy="1164793"/>
      </dsp:txXfrm>
    </dsp:sp>
    <dsp:sp modelId="{FC45962B-0A3F-46E1-9327-212D7579CCC2}">
      <dsp:nvSpPr>
        <dsp:cNvPr id="0" name=""/>
        <dsp:cNvSpPr/>
      </dsp:nvSpPr>
      <dsp:spPr>
        <a:xfrm>
          <a:off x="4736575" y="5073195"/>
          <a:ext cx="3000093" cy="1633641"/>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Recursos e competências</a:t>
          </a:r>
        </a:p>
      </dsp:txBody>
      <dsp:txXfrm>
        <a:off x="5175928" y="5312436"/>
        <a:ext cx="2121387" cy="1155159"/>
      </dsp:txXfrm>
    </dsp:sp>
    <dsp:sp modelId="{D3D3E4B9-342E-43DA-AA88-33602CA1BD4E}">
      <dsp:nvSpPr>
        <dsp:cNvPr id="0" name=""/>
        <dsp:cNvSpPr/>
      </dsp:nvSpPr>
      <dsp:spPr>
        <a:xfrm>
          <a:off x="1544126" y="4980527"/>
          <a:ext cx="2904815" cy="181897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Liderança e Governança</a:t>
          </a:r>
        </a:p>
      </dsp:txBody>
      <dsp:txXfrm>
        <a:off x="1969526" y="5246910"/>
        <a:ext cx="2054015" cy="1286211"/>
      </dsp:txXfrm>
    </dsp:sp>
    <dsp:sp modelId="{6A9F259E-7358-4206-B5C5-900A1EA9AF07}">
      <dsp:nvSpPr>
        <dsp:cNvPr id="0" name=""/>
        <dsp:cNvSpPr/>
      </dsp:nvSpPr>
      <dsp:spPr>
        <a:xfrm>
          <a:off x="631122" y="1973880"/>
          <a:ext cx="2728338" cy="166925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pt-BR" sz="2400" kern="1200" dirty="0" smtClean="0">
            <a:solidFill>
              <a:srgbClr val="000099"/>
            </a:solidFill>
            <a:latin typeface="Calibri" pitchFamily="34" charset="0"/>
          </a:endParaRPr>
        </a:p>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Métricas e Sistema de Recompensas</a:t>
          </a:r>
        </a:p>
        <a:p>
          <a:pPr lvl="0" algn="ctr" defTabSz="1066800">
            <a:lnSpc>
              <a:spcPct val="90000"/>
            </a:lnSpc>
            <a:spcBef>
              <a:spcPct val="0"/>
            </a:spcBef>
            <a:spcAft>
              <a:spcPct val="35000"/>
            </a:spcAft>
          </a:pPr>
          <a:endParaRPr lang="pt-BR" sz="1800" kern="1200" dirty="0"/>
        </a:p>
      </dsp:txBody>
      <dsp:txXfrm>
        <a:off x="1030678" y="2218337"/>
        <a:ext cx="1929226" cy="11803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E4EC8-075B-4142-B75D-EB2522DD536D}">
      <dsp:nvSpPr>
        <dsp:cNvPr id="0" name=""/>
        <dsp:cNvSpPr/>
      </dsp:nvSpPr>
      <dsp:spPr>
        <a:xfrm>
          <a:off x="1794911" y="838549"/>
          <a:ext cx="5643333" cy="5643333"/>
        </a:xfrm>
        <a:prstGeom prst="blockArc">
          <a:avLst>
            <a:gd name="adj1" fmla="val 11880000"/>
            <a:gd name="adj2" fmla="val 1620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CA6D31D-FC08-4A8C-AB62-5E08C26238C1}">
      <dsp:nvSpPr>
        <dsp:cNvPr id="0" name=""/>
        <dsp:cNvSpPr/>
      </dsp:nvSpPr>
      <dsp:spPr>
        <a:xfrm>
          <a:off x="1794911" y="838549"/>
          <a:ext cx="5643333" cy="5643333"/>
        </a:xfrm>
        <a:prstGeom prst="blockArc">
          <a:avLst>
            <a:gd name="adj1" fmla="val 7560000"/>
            <a:gd name="adj2" fmla="val 1188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8D505C1-ACF8-42AC-9348-63E0151B9F9D}">
      <dsp:nvSpPr>
        <dsp:cNvPr id="0" name=""/>
        <dsp:cNvSpPr/>
      </dsp:nvSpPr>
      <dsp:spPr>
        <a:xfrm>
          <a:off x="1794911" y="838549"/>
          <a:ext cx="5643333" cy="5643333"/>
        </a:xfrm>
        <a:prstGeom prst="blockArc">
          <a:avLst>
            <a:gd name="adj1" fmla="val 3240000"/>
            <a:gd name="adj2" fmla="val 756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DA9C59D-9814-4E1C-82EE-E2F3E7AFA104}">
      <dsp:nvSpPr>
        <dsp:cNvPr id="0" name=""/>
        <dsp:cNvSpPr/>
      </dsp:nvSpPr>
      <dsp:spPr>
        <a:xfrm>
          <a:off x="1794911" y="838549"/>
          <a:ext cx="5643333" cy="5643333"/>
        </a:xfrm>
        <a:prstGeom prst="blockArc">
          <a:avLst>
            <a:gd name="adj1" fmla="val 20520000"/>
            <a:gd name="adj2" fmla="val 324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A400F09-217D-47C1-A6C6-D033A22464F0}">
      <dsp:nvSpPr>
        <dsp:cNvPr id="0" name=""/>
        <dsp:cNvSpPr/>
      </dsp:nvSpPr>
      <dsp:spPr>
        <a:xfrm>
          <a:off x="1794911" y="838549"/>
          <a:ext cx="5643333" cy="5643333"/>
        </a:xfrm>
        <a:prstGeom prst="blockArc">
          <a:avLst>
            <a:gd name="adj1" fmla="val 16200000"/>
            <a:gd name="adj2" fmla="val 2052000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728EECE-2C57-45A2-9831-B51415DB49A4}">
      <dsp:nvSpPr>
        <dsp:cNvPr id="0" name=""/>
        <dsp:cNvSpPr/>
      </dsp:nvSpPr>
      <dsp:spPr>
        <a:xfrm>
          <a:off x="3317309" y="2360947"/>
          <a:ext cx="2598539" cy="259853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BR" sz="3100" kern="1200" dirty="0" smtClean="0">
              <a:solidFill>
                <a:srgbClr val="FF0000"/>
              </a:solidFill>
              <a:latin typeface="Calibri" pitchFamily="34" charset="0"/>
            </a:rPr>
            <a:t>Sistema de Gestão da Inovação</a:t>
          </a:r>
          <a:endParaRPr lang="pt-BR" sz="3100" kern="1200" dirty="0">
            <a:solidFill>
              <a:srgbClr val="FF0000"/>
            </a:solidFill>
            <a:latin typeface="Calibri" pitchFamily="34" charset="0"/>
          </a:endParaRPr>
        </a:p>
      </dsp:txBody>
      <dsp:txXfrm>
        <a:off x="3697856" y="2741494"/>
        <a:ext cx="1837445" cy="1837445"/>
      </dsp:txXfrm>
    </dsp:sp>
    <dsp:sp modelId="{E7408A3F-E835-46F0-A966-CB904B073851}">
      <dsp:nvSpPr>
        <dsp:cNvPr id="0" name=""/>
        <dsp:cNvSpPr/>
      </dsp:nvSpPr>
      <dsp:spPr>
        <a:xfrm>
          <a:off x="3178322" y="10160"/>
          <a:ext cx="2876512" cy="178774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Mandato e </a:t>
          </a:r>
          <a:r>
            <a:rPr lang="pt-BR" sz="2400" kern="1200" dirty="0" err="1" smtClean="0">
              <a:solidFill>
                <a:srgbClr val="000099"/>
              </a:solidFill>
              <a:latin typeface="Calibri" pitchFamily="34" charset="0"/>
            </a:rPr>
            <a:t>responsa-bilidades</a:t>
          </a:r>
          <a:endParaRPr lang="pt-BR" sz="2400" kern="1200" dirty="0">
            <a:solidFill>
              <a:srgbClr val="000099"/>
            </a:solidFill>
            <a:latin typeface="Calibri" pitchFamily="34" charset="0"/>
          </a:endParaRPr>
        </a:p>
      </dsp:txBody>
      <dsp:txXfrm>
        <a:off x="3599577" y="271969"/>
        <a:ext cx="2034002" cy="1264127"/>
      </dsp:txXfrm>
    </dsp:sp>
    <dsp:sp modelId="{C5FFC8D4-8722-42CC-B087-4D1B2389D9FD}">
      <dsp:nvSpPr>
        <dsp:cNvPr id="0" name=""/>
        <dsp:cNvSpPr/>
      </dsp:nvSpPr>
      <dsp:spPr>
        <a:xfrm>
          <a:off x="5962852" y="1984876"/>
          <a:ext cx="2550024" cy="164726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Estrutura e Processos</a:t>
          </a:r>
        </a:p>
      </dsp:txBody>
      <dsp:txXfrm>
        <a:off x="6336294" y="2226112"/>
        <a:ext cx="1803140" cy="1164793"/>
      </dsp:txXfrm>
    </dsp:sp>
    <dsp:sp modelId="{FC45962B-0A3F-46E1-9327-212D7579CCC2}">
      <dsp:nvSpPr>
        <dsp:cNvPr id="0" name=""/>
        <dsp:cNvSpPr/>
      </dsp:nvSpPr>
      <dsp:spPr>
        <a:xfrm>
          <a:off x="4736575" y="5073195"/>
          <a:ext cx="3000093" cy="1633641"/>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Recursos e competências</a:t>
          </a:r>
        </a:p>
      </dsp:txBody>
      <dsp:txXfrm>
        <a:off x="5175928" y="5312436"/>
        <a:ext cx="2121387" cy="1155159"/>
      </dsp:txXfrm>
    </dsp:sp>
    <dsp:sp modelId="{D3D3E4B9-342E-43DA-AA88-33602CA1BD4E}">
      <dsp:nvSpPr>
        <dsp:cNvPr id="0" name=""/>
        <dsp:cNvSpPr/>
      </dsp:nvSpPr>
      <dsp:spPr>
        <a:xfrm>
          <a:off x="1544126" y="4980527"/>
          <a:ext cx="2904815" cy="181897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Liderança e Governança</a:t>
          </a:r>
        </a:p>
      </dsp:txBody>
      <dsp:txXfrm>
        <a:off x="1969526" y="5246910"/>
        <a:ext cx="2054015" cy="1286211"/>
      </dsp:txXfrm>
    </dsp:sp>
    <dsp:sp modelId="{6A9F259E-7358-4206-B5C5-900A1EA9AF07}">
      <dsp:nvSpPr>
        <dsp:cNvPr id="0" name=""/>
        <dsp:cNvSpPr/>
      </dsp:nvSpPr>
      <dsp:spPr>
        <a:xfrm>
          <a:off x="631122" y="1973880"/>
          <a:ext cx="2728338" cy="166925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pt-BR" sz="2400" kern="1200" dirty="0" smtClean="0">
            <a:solidFill>
              <a:srgbClr val="000099"/>
            </a:solidFill>
            <a:latin typeface="Calibri" pitchFamily="34" charset="0"/>
          </a:endParaRPr>
        </a:p>
        <a:p>
          <a:pPr lvl="0" algn="ctr" defTabSz="1066800">
            <a:lnSpc>
              <a:spcPct val="90000"/>
            </a:lnSpc>
            <a:spcBef>
              <a:spcPct val="0"/>
            </a:spcBef>
            <a:spcAft>
              <a:spcPct val="35000"/>
            </a:spcAft>
          </a:pPr>
          <a:r>
            <a:rPr lang="pt-BR" sz="2400" kern="1200" dirty="0" smtClean="0">
              <a:solidFill>
                <a:srgbClr val="000099"/>
              </a:solidFill>
              <a:latin typeface="Calibri" pitchFamily="34" charset="0"/>
            </a:rPr>
            <a:t>Métricas e Sistema de Recompensas</a:t>
          </a:r>
        </a:p>
        <a:p>
          <a:pPr lvl="0" algn="ctr" defTabSz="1066800">
            <a:lnSpc>
              <a:spcPct val="90000"/>
            </a:lnSpc>
            <a:spcBef>
              <a:spcPct val="0"/>
            </a:spcBef>
            <a:spcAft>
              <a:spcPct val="35000"/>
            </a:spcAft>
          </a:pPr>
          <a:endParaRPr lang="pt-BR" sz="1800" kern="1200" dirty="0"/>
        </a:p>
      </dsp:txBody>
      <dsp:txXfrm>
        <a:off x="1030678" y="2218337"/>
        <a:ext cx="1929226" cy="118034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en-US"/>
          </a:p>
        </p:txBody>
      </p:sp>
      <p:sp>
        <p:nvSpPr>
          <p:cNvPr id="2051"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2053"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Clique para editar os estilos do texto mestre</a:t>
            </a:r>
          </a:p>
          <a:p>
            <a:pPr lvl="1"/>
            <a:r>
              <a:rPr lang="en-US" noProof="0" smtClean="0"/>
              <a:t>Segundo nível</a:t>
            </a:r>
          </a:p>
          <a:p>
            <a:pPr lvl="2"/>
            <a:r>
              <a:rPr lang="en-US" noProof="0" smtClean="0"/>
              <a:t>Terceiro nível</a:t>
            </a:r>
          </a:p>
          <a:p>
            <a:pPr lvl="3"/>
            <a:r>
              <a:rPr lang="en-US" noProof="0" smtClean="0"/>
              <a:t>Quarto nível</a:t>
            </a:r>
          </a:p>
          <a:p>
            <a:pPr lvl="4"/>
            <a:r>
              <a:rPr lang="en-US" noProof="0" smtClean="0"/>
              <a:t>Quinto nível</a:t>
            </a:r>
          </a:p>
        </p:txBody>
      </p:sp>
      <p:sp>
        <p:nvSpPr>
          <p:cNvPr id="2054"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p>
        </p:txBody>
      </p:sp>
      <p:sp>
        <p:nvSpPr>
          <p:cNvPr id="2055"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D593852E-41E4-4FD7-84B9-898B45B485C7}" type="slidenum">
              <a:rPr lang="en-US"/>
              <a:pPr>
                <a:defRPr/>
              </a:pPr>
              <a:t>‹nº›</a:t>
            </a:fld>
            <a:endParaRPr lang="en-US"/>
          </a:p>
        </p:txBody>
      </p:sp>
    </p:spTree>
    <p:extLst>
      <p:ext uri="{BB962C8B-B14F-4D97-AF65-F5344CB8AC3E}">
        <p14:creationId xmlns:p14="http://schemas.microsoft.com/office/powerpoint/2010/main" val="14874561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1464C5D1-06B9-4B5A-8742-9006BEEBAEED}" type="slidenum">
              <a:rPr lang="en-US" smtClean="0"/>
              <a:pPr/>
              <a:t>1</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endParaRPr lang="pt-BR" smtClean="0"/>
          </a:p>
        </p:txBody>
      </p:sp>
    </p:spTree>
    <p:extLst>
      <p:ext uri="{BB962C8B-B14F-4D97-AF65-F5344CB8AC3E}">
        <p14:creationId xmlns:p14="http://schemas.microsoft.com/office/powerpoint/2010/main" val="2008650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5" name="Espaço Reservado para Rodapé 4"/>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6" name="Espaço Reservado para Número de Slide 5"/>
          <p:cNvSpPr>
            <a:spLocks noGrp="1"/>
          </p:cNvSpPr>
          <p:nvPr>
            <p:ph type="sldNum" sz="quarter" idx="12"/>
          </p:nvPr>
        </p:nvSpPr>
        <p:spPr/>
        <p:txBody>
          <a:bodyPr/>
          <a:lstStyle>
            <a:lvl1pPr>
              <a:defRPr/>
            </a:lvl1pPr>
          </a:lstStyle>
          <a:p>
            <a:pPr>
              <a:defRPr/>
            </a:pPr>
            <a:fld id="{EEE2320E-6F32-4BE7-A16A-42207C6672B2}"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5" name="Espaço Reservado para Rodapé 4"/>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6" name="Espaço Reservado para Número de Slide 5"/>
          <p:cNvSpPr>
            <a:spLocks noGrp="1"/>
          </p:cNvSpPr>
          <p:nvPr>
            <p:ph type="sldNum" sz="quarter" idx="12"/>
          </p:nvPr>
        </p:nvSpPr>
        <p:spPr/>
        <p:txBody>
          <a:bodyPr/>
          <a:lstStyle>
            <a:lvl1pPr>
              <a:defRPr/>
            </a:lvl1pPr>
          </a:lstStyle>
          <a:p>
            <a:pPr>
              <a:defRPr/>
            </a:pPr>
            <a:fld id="{6758FF38-CCC9-42AE-9451-8E73F593E531}"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5" name="Espaço Reservado para Rodapé 4"/>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6" name="Espaço Reservado para Número de Slide 5"/>
          <p:cNvSpPr>
            <a:spLocks noGrp="1"/>
          </p:cNvSpPr>
          <p:nvPr>
            <p:ph type="sldNum" sz="quarter" idx="12"/>
          </p:nvPr>
        </p:nvSpPr>
        <p:spPr/>
        <p:txBody>
          <a:bodyPr/>
          <a:lstStyle>
            <a:lvl1pPr>
              <a:defRPr/>
            </a:lvl1pPr>
          </a:lstStyle>
          <a:p>
            <a:pPr>
              <a:defRPr/>
            </a:pPr>
            <a:fld id="{23E99710-3513-4926-9FF0-C1F320948A68}"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458200" cy="1143000"/>
          </a:xfrm>
        </p:spPr>
        <p:txBody>
          <a:bodyPr/>
          <a:lstStyle>
            <a:lvl1pPr>
              <a:defRPr>
                <a:latin typeface="Calibri" pitchFamily="34" charset="0"/>
                <a:cs typeface="Calibri" pitchFamily="34" charset="0"/>
              </a:defRPr>
            </a:lvl1p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0" y="1628800"/>
            <a:ext cx="9144000" cy="5040560"/>
          </a:xfrm>
        </p:spPr>
        <p:txBody>
          <a:bodyPr/>
          <a:lstStyle>
            <a:lvl1pPr>
              <a:defRPr>
                <a:latin typeface="Calibri" pitchFamily="34" charset="0"/>
                <a:cs typeface="Calibri" pitchFamily="34" charset="0"/>
              </a:defRPr>
            </a:lvl1pPr>
            <a:lvl2pPr>
              <a:defRPr sz="2400">
                <a:latin typeface="Calibri" pitchFamily="34" charset="0"/>
                <a:cs typeface="Calibri" pitchFamily="34" charset="0"/>
              </a:defRPr>
            </a:lvl2pPr>
            <a:lvl3pPr>
              <a:buClr>
                <a:srgbClr val="FF0000"/>
              </a:buClr>
              <a:defRPr sz="2000">
                <a:latin typeface="Calibri" pitchFamily="34" charset="0"/>
                <a:cs typeface="Calibri" pitchFamily="34" charset="0"/>
              </a:defRPr>
            </a:lvl3pPr>
            <a:lvl4pPr>
              <a:defRPr sz="1800">
                <a:solidFill>
                  <a:srgbClr val="002060"/>
                </a:solidFill>
                <a:latin typeface="Calibri" pitchFamily="34" charset="0"/>
                <a:cs typeface="Calibri" pitchFamily="34" charset="0"/>
              </a:defRPr>
            </a:lvl4pPr>
            <a:lvl5pPr>
              <a:defRPr>
                <a:latin typeface="Calibri" pitchFamily="34" charset="0"/>
                <a:cs typeface="Calibri" pitchFamily="34" charset="0"/>
              </a:defRPr>
            </a:lvl5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Rodapé 4"/>
          <p:cNvSpPr>
            <a:spLocks noGrp="1"/>
          </p:cNvSpPr>
          <p:nvPr>
            <p:ph type="ftr" sz="quarter" idx="10"/>
          </p:nvPr>
        </p:nvSpPr>
        <p:spPr>
          <a:xfrm>
            <a:off x="4076700" y="6248400"/>
            <a:ext cx="5048250" cy="457200"/>
          </a:xfrm>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5" name="Espaço Reservado para Número de Slide 5"/>
          <p:cNvSpPr>
            <a:spLocks noGrp="1"/>
          </p:cNvSpPr>
          <p:nvPr>
            <p:ph type="sldNum" sz="quarter" idx="11"/>
          </p:nvPr>
        </p:nvSpPr>
        <p:spPr/>
        <p:txBody>
          <a:bodyPr/>
          <a:lstStyle>
            <a:lvl1pPr>
              <a:defRPr/>
            </a:lvl1pPr>
          </a:lstStyle>
          <a:p>
            <a:pPr>
              <a:defRPr/>
            </a:pPr>
            <a:fld id="{2944BB0F-D68F-4DD6-AC96-E2219F550A36}"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5" name="Espaço Reservado para Rodapé 4"/>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6" name="Espaço Reservado para Número de Slide 5"/>
          <p:cNvSpPr>
            <a:spLocks noGrp="1"/>
          </p:cNvSpPr>
          <p:nvPr>
            <p:ph type="sldNum" sz="quarter" idx="12"/>
          </p:nvPr>
        </p:nvSpPr>
        <p:spPr/>
        <p:txBody>
          <a:bodyPr/>
          <a:lstStyle>
            <a:lvl1pPr>
              <a:defRPr/>
            </a:lvl1pPr>
          </a:lstStyle>
          <a:p>
            <a:pPr>
              <a:defRPr/>
            </a:pPr>
            <a:fld id="{B7173F99-6ECF-4780-8653-74BB179B827B}"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6" name="Espaço Reservado para Rodapé 5"/>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7" name="Espaço Reservado para Número de Slide 6"/>
          <p:cNvSpPr>
            <a:spLocks noGrp="1"/>
          </p:cNvSpPr>
          <p:nvPr>
            <p:ph type="sldNum" sz="quarter" idx="12"/>
          </p:nvPr>
        </p:nvSpPr>
        <p:spPr/>
        <p:txBody>
          <a:bodyPr/>
          <a:lstStyle>
            <a:lvl1pPr>
              <a:defRPr/>
            </a:lvl1pPr>
          </a:lstStyle>
          <a:p>
            <a:pPr>
              <a:defRPr/>
            </a:pPr>
            <a:fld id="{77D17E58-6082-49A0-ABD8-A3177E472EBA}"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8" name="Espaço Reservado para Rodapé 7"/>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9" name="Espaço Reservado para Número de Slide 8"/>
          <p:cNvSpPr>
            <a:spLocks noGrp="1"/>
          </p:cNvSpPr>
          <p:nvPr>
            <p:ph type="sldNum" sz="quarter" idx="12"/>
          </p:nvPr>
        </p:nvSpPr>
        <p:spPr/>
        <p:txBody>
          <a:bodyPr/>
          <a:lstStyle>
            <a:lvl1pPr>
              <a:defRPr/>
            </a:lvl1pPr>
          </a:lstStyle>
          <a:p>
            <a:pPr>
              <a:defRPr/>
            </a:pPr>
            <a:fld id="{675F7268-B836-448C-B021-FC387A7B9832}"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4" name="Espaço Reservado para Rodapé 3"/>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5" name="Espaço Reservado para Número de Slide 4"/>
          <p:cNvSpPr>
            <a:spLocks noGrp="1"/>
          </p:cNvSpPr>
          <p:nvPr>
            <p:ph type="sldNum" sz="quarter" idx="12"/>
          </p:nvPr>
        </p:nvSpPr>
        <p:spPr/>
        <p:txBody>
          <a:bodyPr/>
          <a:lstStyle>
            <a:lvl1pPr>
              <a:defRPr/>
            </a:lvl1pPr>
          </a:lstStyle>
          <a:p>
            <a:pPr>
              <a:defRPr/>
            </a:pPr>
            <a:fld id="{2188013F-C896-489A-9665-98318DD2DCD5}"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3" name="Espaço Reservado para Rodapé 2"/>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4" name="Espaço Reservado para Número de Slide 3"/>
          <p:cNvSpPr>
            <a:spLocks noGrp="1"/>
          </p:cNvSpPr>
          <p:nvPr>
            <p:ph type="sldNum" sz="quarter" idx="12"/>
          </p:nvPr>
        </p:nvSpPr>
        <p:spPr/>
        <p:txBody>
          <a:bodyPr/>
          <a:lstStyle>
            <a:lvl1pPr>
              <a:defRPr/>
            </a:lvl1pPr>
          </a:lstStyle>
          <a:p>
            <a:pPr>
              <a:defRPr/>
            </a:pPr>
            <a:fld id="{A12A0035-83C1-44F1-A58C-15EAAA5F1583}"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6" name="Espaço Reservado para Rodapé 5"/>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7" name="Espaço Reservado para Número de Slide 6"/>
          <p:cNvSpPr>
            <a:spLocks noGrp="1"/>
          </p:cNvSpPr>
          <p:nvPr>
            <p:ph type="sldNum" sz="quarter" idx="12"/>
          </p:nvPr>
        </p:nvSpPr>
        <p:spPr/>
        <p:txBody>
          <a:bodyPr/>
          <a:lstStyle>
            <a:lvl1pPr>
              <a:defRPr/>
            </a:lvl1pPr>
          </a:lstStyle>
          <a:p>
            <a:pPr>
              <a:defRPr/>
            </a:pPr>
            <a:fld id="{F65A8115-8DB3-4509-9481-6DF9BBDB9910}"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solidFill>
                  <a:schemeClr val="tx1"/>
                </a:solidFill>
              </a:defRPr>
            </a:lvl1pPr>
          </a:lstStyle>
          <a:p>
            <a:pPr>
              <a:defRPr/>
            </a:pPr>
            <a:endParaRPr lang="en-US"/>
          </a:p>
          <a:p>
            <a:pPr>
              <a:defRPr/>
            </a:pPr>
            <a:endParaRPr lang="en-US"/>
          </a:p>
          <a:p>
            <a:pPr>
              <a:defRPr/>
            </a:pPr>
            <a:r>
              <a:rPr lang="en-US"/>
              <a:t>Metodologia de Pesquisa Social</a:t>
            </a:r>
          </a:p>
        </p:txBody>
      </p:sp>
      <p:sp>
        <p:nvSpPr>
          <p:cNvPr id="6" name="Espaço Reservado para Rodapé 5"/>
          <p:cNvSpPr>
            <a:spLocks noGrp="1"/>
          </p:cNvSpPr>
          <p:nvPr>
            <p:ph type="ftr" sz="quarter" idx="11"/>
          </p:nvPr>
        </p:nvSpPr>
        <p:spPr/>
        <p:txBody>
          <a:bodyPr/>
          <a:lstStyle>
            <a:lvl1pPr>
              <a:defRPr>
                <a:latin typeface="+mn-lt"/>
              </a:defRPr>
            </a:lvl1pPr>
          </a:lstStyle>
          <a:p>
            <a:pPr>
              <a:defRPr/>
            </a:pPr>
            <a:endParaRPr lang="en-US"/>
          </a:p>
          <a:p>
            <a:pPr>
              <a:defRPr/>
            </a:pPr>
            <a:endParaRPr lang="en-US"/>
          </a:p>
          <a:p>
            <a:pPr>
              <a:defRPr/>
            </a:pPr>
            <a:r>
              <a:rPr lang="en-US"/>
              <a:t>Mario Sergio Salerno   Poli-USP/Produção</a:t>
            </a:r>
          </a:p>
        </p:txBody>
      </p:sp>
      <p:sp>
        <p:nvSpPr>
          <p:cNvPr id="7" name="Espaço Reservado para Número de Slide 6"/>
          <p:cNvSpPr>
            <a:spLocks noGrp="1"/>
          </p:cNvSpPr>
          <p:nvPr>
            <p:ph type="sldNum" sz="quarter" idx="12"/>
          </p:nvPr>
        </p:nvSpPr>
        <p:spPr/>
        <p:txBody>
          <a:bodyPr/>
          <a:lstStyle>
            <a:lvl1pPr>
              <a:defRPr/>
            </a:lvl1pPr>
          </a:lstStyle>
          <a:p>
            <a:pPr>
              <a:defRPr/>
            </a:pPr>
            <a:fld id="{B7E3628E-F3C5-48F7-9943-A748860626E1}"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Clique para editar os estilos do texto mestre</a:t>
            </a:r>
          </a:p>
          <a:p>
            <a:pPr lvl="1"/>
            <a:r>
              <a:rPr lang="en-US" smtClean="0"/>
              <a:t>Segundo nível</a:t>
            </a:r>
          </a:p>
          <a:p>
            <a:pPr lvl="2"/>
            <a:r>
              <a:rPr lang="en-US" smtClean="0"/>
              <a:t>Terceiro nível</a:t>
            </a:r>
          </a:p>
          <a:p>
            <a:pPr lvl="3"/>
            <a:r>
              <a:rPr lang="en-US" smtClean="0"/>
              <a:t>Quarto nível</a:t>
            </a:r>
          </a:p>
          <a:p>
            <a:pPr lvl="4"/>
            <a:r>
              <a:rPr lang="en-US" smtClean="0"/>
              <a:t>Quinto nível</a:t>
            </a:r>
          </a:p>
        </p:txBody>
      </p:sp>
      <p:sp>
        <p:nvSpPr>
          <p:cNvPr id="1028" name="Rectangle 4"/>
          <p:cNvSpPr>
            <a:spLocks noGrp="1" noChangeArrowheads="1"/>
          </p:cNvSpPr>
          <p:nvPr>
            <p:ph type="dt" sz="half" idx="2"/>
          </p:nvPr>
        </p:nvSpPr>
        <p:spPr bwMode="auto">
          <a:xfrm>
            <a:off x="685800" y="6248400"/>
            <a:ext cx="244633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6600"/>
                </a:solidFill>
                <a:latin typeface="Calibri" pitchFamily="34" charset="0"/>
              </a:defRPr>
            </a:lvl1pPr>
          </a:lstStyle>
          <a:p>
            <a:pPr>
              <a:defRPr/>
            </a:pPr>
            <a:endParaRPr lang="en-US"/>
          </a:p>
          <a:p>
            <a:pPr>
              <a:defRPr/>
            </a:pPr>
            <a:endParaRPr lang="en-US"/>
          </a:p>
          <a:p>
            <a:pPr>
              <a:defRPr/>
            </a:pPr>
            <a:r>
              <a:rPr lang="en-US"/>
              <a:t>Metodologia de Pesquisa Social</a:t>
            </a:r>
          </a:p>
        </p:txBody>
      </p:sp>
      <p:sp>
        <p:nvSpPr>
          <p:cNvPr id="1029" name="Rectangle 5"/>
          <p:cNvSpPr>
            <a:spLocks noGrp="1" noChangeArrowheads="1"/>
          </p:cNvSpPr>
          <p:nvPr>
            <p:ph type="ftr" sz="quarter" idx="3"/>
          </p:nvPr>
        </p:nvSpPr>
        <p:spPr bwMode="auto">
          <a:xfrm>
            <a:off x="3657600" y="6248400"/>
            <a:ext cx="50482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8080"/>
                </a:solidFill>
                <a:latin typeface="Calibri" pitchFamily="34" charset="0"/>
              </a:defRPr>
            </a:lvl1pPr>
          </a:lstStyle>
          <a:p>
            <a:pPr>
              <a:defRPr/>
            </a:pPr>
            <a:endParaRPr lang="en-US"/>
          </a:p>
          <a:p>
            <a:pPr>
              <a:defRPr/>
            </a:pPr>
            <a:endParaRPr lang="en-US"/>
          </a:p>
          <a:p>
            <a:pPr>
              <a:defRPr/>
            </a:pPr>
            <a:r>
              <a:rPr lang="en-US"/>
              <a:t>Mario Sergio Salerno   Poli-USP/Produção</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CA004F5-5CA6-4FA8-91BE-AB5A71CFCBB4}" type="slidenum">
              <a:rPr lang="en-US"/>
              <a:pPr>
                <a:defRPr/>
              </a:pPr>
              <a:t>‹nº›</a:t>
            </a:fld>
            <a:endParaRPr lang="en-US"/>
          </a:p>
        </p:txBody>
      </p:sp>
      <p:pic>
        <p:nvPicPr>
          <p:cNvPr id="1031" name="Picture 7"/>
          <p:cNvPicPr>
            <a:picLocks noChangeAspect="1" noChangeArrowheads="1"/>
          </p:cNvPicPr>
          <p:nvPr userDrawn="1"/>
        </p:nvPicPr>
        <p:blipFill>
          <a:blip r:embed="rId13" cstate="print"/>
          <a:srcRect/>
          <a:stretch>
            <a:fillRect/>
          </a:stretch>
        </p:blipFill>
        <p:spPr bwMode="auto">
          <a:xfrm>
            <a:off x="8483600" y="0"/>
            <a:ext cx="660400" cy="9350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4400">
          <a:solidFill>
            <a:srgbClr val="FF0000"/>
          </a:solidFill>
          <a:latin typeface="+mj-lt"/>
          <a:ea typeface="+mj-ea"/>
          <a:cs typeface="+mj-cs"/>
        </a:defRPr>
      </a:lvl1pPr>
      <a:lvl2pPr algn="ctr" rtl="0" eaLnBrk="0" fontAlgn="base" hangingPunct="0">
        <a:spcBef>
          <a:spcPct val="0"/>
        </a:spcBef>
        <a:spcAft>
          <a:spcPct val="0"/>
        </a:spcAft>
        <a:defRPr sz="4400">
          <a:solidFill>
            <a:srgbClr val="FF0000"/>
          </a:solidFill>
          <a:latin typeface="Times New Roman" pitchFamily="18" charset="0"/>
        </a:defRPr>
      </a:lvl2pPr>
      <a:lvl3pPr algn="ctr" rtl="0" eaLnBrk="0" fontAlgn="base" hangingPunct="0">
        <a:spcBef>
          <a:spcPct val="0"/>
        </a:spcBef>
        <a:spcAft>
          <a:spcPct val="0"/>
        </a:spcAft>
        <a:defRPr sz="4400">
          <a:solidFill>
            <a:srgbClr val="FF0000"/>
          </a:solidFill>
          <a:latin typeface="Times New Roman" pitchFamily="18" charset="0"/>
        </a:defRPr>
      </a:lvl3pPr>
      <a:lvl4pPr algn="ctr" rtl="0" eaLnBrk="0" fontAlgn="base" hangingPunct="0">
        <a:spcBef>
          <a:spcPct val="0"/>
        </a:spcBef>
        <a:spcAft>
          <a:spcPct val="0"/>
        </a:spcAft>
        <a:defRPr sz="4400">
          <a:solidFill>
            <a:srgbClr val="FF0000"/>
          </a:solidFill>
          <a:latin typeface="Times New Roman" pitchFamily="18" charset="0"/>
        </a:defRPr>
      </a:lvl4pPr>
      <a:lvl5pPr algn="ctr" rtl="0" eaLnBrk="0" fontAlgn="base" hangingPunct="0">
        <a:spcBef>
          <a:spcPct val="0"/>
        </a:spcBef>
        <a:spcAft>
          <a:spcPct val="0"/>
        </a:spcAft>
        <a:defRPr sz="4400">
          <a:solidFill>
            <a:srgbClr val="FF0000"/>
          </a:solidFill>
          <a:latin typeface="Times New Roman" pitchFamily="18" charset="0"/>
        </a:defRPr>
      </a:lvl5pPr>
      <a:lvl6pPr marL="457200" algn="ctr" rtl="0" eaLnBrk="0" fontAlgn="base" hangingPunct="0">
        <a:spcBef>
          <a:spcPct val="0"/>
        </a:spcBef>
        <a:spcAft>
          <a:spcPct val="0"/>
        </a:spcAft>
        <a:defRPr sz="4400">
          <a:solidFill>
            <a:srgbClr val="FF0000"/>
          </a:solidFill>
          <a:latin typeface="Times New Roman" pitchFamily="18" charset="0"/>
        </a:defRPr>
      </a:lvl6pPr>
      <a:lvl7pPr marL="914400" algn="ctr" rtl="0" eaLnBrk="0" fontAlgn="base" hangingPunct="0">
        <a:spcBef>
          <a:spcPct val="0"/>
        </a:spcBef>
        <a:spcAft>
          <a:spcPct val="0"/>
        </a:spcAft>
        <a:defRPr sz="4400">
          <a:solidFill>
            <a:srgbClr val="FF0000"/>
          </a:solidFill>
          <a:latin typeface="Times New Roman" pitchFamily="18" charset="0"/>
        </a:defRPr>
      </a:lvl7pPr>
      <a:lvl8pPr marL="1371600" algn="ctr" rtl="0" eaLnBrk="0" fontAlgn="base" hangingPunct="0">
        <a:spcBef>
          <a:spcPct val="0"/>
        </a:spcBef>
        <a:spcAft>
          <a:spcPct val="0"/>
        </a:spcAft>
        <a:defRPr sz="4400">
          <a:solidFill>
            <a:srgbClr val="FF0000"/>
          </a:solidFill>
          <a:latin typeface="Times New Roman" pitchFamily="18" charset="0"/>
        </a:defRPr>
      </a:lvl8pPr>
      <a:lvl9pPr marL="1828800" algn="ctr" rtl="0" eaLnBrk="0" fontAlgn="base" hangingPunct="0">
        <a:spcBef>
          <a:spcPct val="0"/>
        </a:spcBef>
        <a:spcAft>
          <a:spcPct val="0"/>
        </a:spcAft>
        <a:defRPr sz="4400">
          <a:solidFill>
            <a:srgbClr val="FF0000"/>
          </a:solidFill>
          <a:latin typeface="Times New Roman" pitchFamily="18" charset="0"/>
        </a:defRPr>
      </a:lvl9pPr>
    </p:titleStyle>
    <p:bodyStyle>
      <a:lvl1pPr marL="342900" indent="-342900" algn="l" rtl="0" eaLnBrk="0" fontAlgn="base" hangingPunct="0">
        <a:spcBef>
          <a:spcPct val="20000"/>
        </a:spcBef>
        <a:spcAft>
          <a:spcPct val="0"/>
        </a:spcAft>
        <a:buClr>
          <a:srgbClr val="FF0000"/>
        </a:buClr>
        <a:buSzPct val="70000"/>
        <a:buFont typeface="Wingdings" pitchFamily="2" charset="2"/>
        <a:buChar char="¯"/>
        <a:defRPr sz="2800">
          <a:solidFill>
            <a:schemeClr val="accent2"/>
          </a:solidFill>
          <a:latin typeface="+mn-lt"/>
          <a:ea typeface="+mn-ea"/>
          <a:cs typeface="+mn-cs"/>
        </a:defRPr>
      </a:lvl1pPr>
      <a:lvl2pPr marL="742950" indent="-285750" algn="l" rtl="0" eaLnBrk="0" fontAlgn="base" hangingPunct="0">
        <a:spcBef>
          <a:spcPct val="20000"/>
        </a:spcBef>
        <a:spcAft>
          <a:spcPct val="0"/>
        </a:spcAft>
        <a:buClr>
          <a:srgbClr val="008080"/>
        </a:buClr>
        <a:buSzPct val="70000"/>
        <a:buFont typeface="Wingdings" pitchFamily="2" charset="2"/>
        <a:buChar char="ü"/>
        <a:defRPr sz="2800">
          <a:solidFill>
            <a:srgbClr val="000099"/>
          </a:solidFill>
          <a:latin typeface="+mn-lt"/>
        </a:defRPr>
      </a:lvl2pPr>
      <a:lvl3pPr marL="1143000" indent="-228600" algn="l" rtl="0" eaLnBrk="0" fontAlgn="base" hangingPunct="0">
        <a:spcBef>
          <a:spcPct val="20000"/>
        </a:spcBef>
        <a:spcAft>
          <a:spcPct val="0"/>
        </a:spcAft>
        <a:buChar char="•"/>
        <a:defRPr sz="2400">
          <a:solidFill>
            <a:srgbClr val="000099"/>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Espaço Reservado para Rodapé 4"/>
          <p:cNvSpPr>
            <a:spLocks noGrp="1"/>
          </p:cNvSpPr>
          <p:nvPr>
            <p:ph type="ftr" sz="quarter" idx="10"/>
          </p:nvPr>
        </p:nvSpPr>
        <p:spPr>
          <a:xfrm>
            <a:off x="3657600" y="6248400"/>
            <a:ext cx="5486400" cy="457200"/>
          </a:xfrm>
        </p:spPr>
        <p:txBody>
          <a:bodyPr/>
          <a:lstStyle/>
          <a:p>
            <a:pPr>
              <a:defRPr/>
            </a:pPr>
            <a:endParaRPr lang="en-US" dirty="0"/>
          </a:p>
          <a:p>
            <a:pPr>
              <a:defRPr/>
            </a:pPr>
            <a:endParaRPr lang="en-US" dirty="0">
              <a:latin typeface="Calibri" pitchFamily="34" charset="0"/>
            </a:endParaRPr>
          </a:p>
          <a:p>
            <a:pPr>
              <a:defRPr/>
            </a:pPr>
            <a:r>
              <a:rPr lang="en-US" dirty="0">
                <a:latin typeface="Calibri" pitchFamily="34" charset="0"/>
              </a:rPr>
              <a:t>Mario Sergio Salerno   Poli-USP/Produção</a:t>
            </a:r>
          </a:p>
        </p:txBody>
      </p:sp>
      <p:sp>
        <p:nvSpPr>
          <p:cNvPr id="13315" name="Rectangle 2"/>
          <p:cNvSpPr>
            <a:spLocks noGrp="1" noChangeArrowheads="1"/>
          </p:cNvSpPr>
          <p:nvPr>
            <p:ph type="title"/>
          </p:nvPr>
        </p:nvSpPr>
        <p:spPr>
          <a:xfrm>
            <a:off x="395288" y="1412776"/>
            <a:ext cx="8209160" cy="4896544"/>
          </a:xfrm>
        </p:spPr>
        <p:txBody>
          <a:bodyPr/>
          <a:lstStyle/>
          <a:p>
            <a:r>
              <a:rPr lang="pt-BR" sz="4000" dirty="0" smtClean="0">
                <a:latin typeface="Arial" charset="0"/>
                <a:ea typeface="Calibri" pitchFamily="-110" charset="0"/>
                <a:cs typeface="Calibri" pitchFamily="-110" charset="0"/>
              </a:rPr>
              <a:t/>
            </a:r>
            <a:br>
              <a:rPr lang="pt-BR" sz="4000" dirty="0" smtClean="0">
                <a:latin typeface="Arial" charset="0"/>
                <a:ea typeface="Calibri" pitchFamily="-110" charset="0"/>
                <a:cs typeface="Calibri" pitchFamily="-110" charset="0"/>
              </a:rPr>
            </a:br>
            <a:r>
              <a:rPr lang="pt-BR" sz="5400" dirty="0" smtClean="0">
                <a:solidFill>
                  <a:srgbClr val="FFFF00"/>
                </a:solidFill>
                <a:latin typeface="Arial" charset="0"/>
                <a:ea typeface="Calibri" pitchFamily="-110" charset="0"/>
                <a:cs typeface="Calibri" pitchFamily="-110" charset="0"/>
              </a:rPr>
              <a:t>ORGANIZAÇÃO PARA INOVAÇÃO MAIS RADICAL SISTEMÁTICA</a:t>
            </a:r>
            <a:r>
              <a:rPr lang="pt-BR" sz="4000" dirty="0" smtClean="0">
                <a:solidFill>
                  <a:srgbClr val="FFFF00"/>
                </a:solidFill>
                <a:latin typeface="Arial" charset="0"/>
                <a:ea typeface="Calibri" pitchFamily="-110" charset="0"/>
                <a:cs typeface="Calibri" pitchFamily="-110" charset="0"/>
              </a:rPr>
              <a:t/>
            </a:r>
            <a:br>
              <a:rPr lang="pt-BR" sz="4000" dirty="0" smtClean="0">
                <a:solidFill>
                  <a:srgbClr val="FFFF00"/>
                </a:solidFill>
                <a:latin typeface="Arial" charset="0"/>
                <a:ea typeface="Calibri" pitchFamily="-110" charset="0"/>
                <a:cs typeface="Calibri" pitchFamily="-110" charset="0"/>
              </a:rPr>
            </a:br>
            <a:r>
              <a:rPr lang="pt-BR" sz="4000" dirty="0" smtClean="0">
                <a:solidFill>
                  <a:srgbClr val="FFFF00"/>
                </a:solidFill>
                <a:latin typeface="Arial" charset="0"/>
                <a:ea typeface="Calibri" pitchFamily="-110" charset="0"/>
                <a:cs typeface="Calibri" pitchFamily="-110" charset="0"/>
              </a:rPr>
              <a:t/>
            </a:r>
            <a:br>
              <a:rPr lang="pt-BR" sz="4000" dirty="0" smtClean="0">
                <a:solidFill>
                  <a:srgbClr val="FFFF00"/>
                </a:solidFill>
                <a:latin typeface="Arial" charset="0"/>
                <a:ea typeface="Calibri" pitchFamily="-110" charset="0"/>
                <a:cs typeface="Calibri" pitchFamily="-110" charset="0"/>
              </a:rPr>
            </a:br>
            <a:r>
              <a:rPr lang="pt-BR" sz="3200" dirty="0" smtClean="0">
                <a:solidFill>
                  <a:srgbClr val="FFFF00"/>
                </a:solidFill>
                <a:latin typeface="Arial" charset="0"/>
                <a:ea typeface="Calibri" pitchFamily="-110" charset="0"/>
                <a:cs typeface="Calibri" pitchFamily="-110" charset="0"/>
              </a:rPr>
              <a:t>Ambidestria, Hubs, Função Inovação</a:t>
            </a:r>
            <a:r>
              <a:rPr lang="pt-BR" sz="4000" dirty="0" smtClean="0">
                <a:latin typeface="Arial" charset="0"/>
                <a:ea typeface="Calibri" pitchFamily="-110" charset="0"/>
                <a:cs typeface="Calibri" pitchFamily="-110" charset="0"/>
              </a:rPr>
              <a:t/>
            </a:r>
            <a:br>
              <a:rPr lang="pt-BR" sz="4000" dirty="0" smtClean="0">
                <a:latin typeface="Arial" charset="0"/>
                <a:ea typeface="Calibri" pitchFamily="-110" charset="0"/>
                <a:cs typeface="Calibri" pitchFamily="-110" charset="0"/>
              </a:rPr>
            </a:br>
            <a:r>
              <a:rPr lang="pt-BR" sz="4000" dirty="0" smtClean="0">
                <a:solidFill>
                  <a:srgbClr val="000099"/>
                </a:solidFill>
                <a:latin typeface="Arial" charset="0"/>
                <a:ea typeface="Calibri" pitchFamily="-110" charset="0"/>
                <a:cs typeface="Calibri" pitchFamily="-110" charset="0"/>
              </a:rPr>
              <a:t/>
            </a:r>
            <a:br>
              <a:rPr lang="pt-BR" sz="4000" dirty="0" smtClean="0">
                <a:solidFill>
                  <a:srgbClr val="000099"/>
                </a:solidFill>
                <a:latin typeface="Arial" charset="0"/>
                <a:ea typeface="Calibri" pitchFamily="-110" charset="0"/>
                <a:cs typeface="Calibri" pitchFamily="-110" charset="0"/>
              </a:rPr>
            </a:br>
            <a:r>
              <a:rPr lang="pt-BR" sz="4000" dirty="0" smtClean="0">
                <a:latin typeface="Arial" charset="0"/>
                <a:ea typeface="Calibri" pitchFamily="-110" charset="0"/>
                <a:cs typeface="Calibri" pitchFamily="-110" charset="0"/>
              </a:rPr>
              <a:t/>
            </a:r>
            <a:br>
              <a:rPr lang="pt-BR" sz="4000" dirty="0" smtClean="0">
                <a:latin typeface="Arial" charset="0"/>
                <a:ea typeface="Calibri" pitchFamily="-110" charset="0"/>
                <a:cs typeface="Calibri" pitchFamily="-110" charset="0"/>
              </a:rPr>
            </a:br>
            <a:r>
              <a:rPr lang="pt-BR" sz="4000" dirty="0" smtClean="0">
                <a:latin typeface="Arial" charset="0"/>
                <a:ea typeface="Calibri" pitchFamily="-110" charset="0"/>
                <a:cs typeface="Calibri" pitchFamily="-110" charset="0"/>
              </a:rPr>
              <a:t/>
            </a:r>
            <a:br>
              <a:rPr lang="pt-BR" sz="4000" dirty="0" smtClean="0">
                <a:latin typeface="Arial" charset="0"/>
                <a:ea typeface="Calibri" pitchFamily="-110" charset="0"/>
                <a:cs typeface="Calibri" pitchFamily="-110" charset="0"/>
              </a:rPr>
            </a:br>
            <a:endParaRPr lang="pt-BR" sz="4000" dirty="0" smtClean="0">
              <a:latin typeface="Calibri" pitchFamily="-110" charset="0"/>
              <a:ea typeface="Calibri" pitchFamily="-110" charset="0"/>
              <a:cs typeface="Calibri" pitchFamily="-110" charset="0"/>
            </a:endParaRPr>
          </a:p>
        </p:txBody>
      </p:sp>
    </p:spTree>
  </p:cSld>
  <p:clrMapOvr>
    <a:masterClrMapping/>
  </p:clrMapOvr>
  <mc:AlternateContent xmlns:mc="http://schemas.openxmlformats.org/markup-compatibility/2006">
    <mc:Choice xmlns:p15="http://schemas.microsoft.com/office/powerpoint/2012/main" Requires="p15">
      <p:transition spd="med">
        <p15:prstTrans prst="fractur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Organização da função inovação: Modelo </a:t>
            </a:r>
            <a:r>
              <a:rPr lang="pt-BR" dirty="0" smtClean="0"/>
              <a:t>D-N-A</a:t>
            </a:r>
            <a:endParaRPr lang="pt-BR" dirty="0"/>
          </a:p>
        </p:txBody>
      </p:sp>
      <p:sp>
        <p:nvSpPr>
          <p:cNvPr id="3" name="Espaço Reservado para Conteúdo 2"/>
          <p:cNvSpPr>
            <a:spLocks noGrp="1"/>
          </p:cNvSpPr>
          <p:nvPr>
            <p:ph idx="1"/>
          </p:nvPr>
        </p:nvSpPr>
        <p:spPr>
          <a:xfrm>
            <a:off x="0" y="1412776"/>
            <a:ext cx="9144000" cy="5297586"/>
          </a:xfrm>
        </p:spPr>
        <p:txBody>
          <a:bodyPr/>
          <a:lstStyle/>
          <a:p>
            <a:r>
              <a:rPr lang="pt-BR" sz="3400" dirty="0" smtClean="0"/>
              <a:t>Voltado para geração de novos negócios ou novas plataformas de negócios baseadas numa inovação </a:t>
            </a:r>
            <a:r>
              <a:rPr lang="pt-BR" sz="3400" dirty="0" smtClean="0"/>
              <a:t>mais radical</a:t>
            </a:r>
            <a:endParaRPr lang="pt-BR" sz="3400" dirty="0" smtClean="0"/>
          </a:p>
          <a:p>
            <a:r>
              <a:rPr lang="pt-BR" sz="3400" dirty="0" smtClean="0"/>
              <a:t>Busca o desenvolvimento de capacitação para que a inovação </a:t>
            </a:r>
            <a:r>
              <a:rPr lang="pt-BR" sz="3400" dirty="0" smtClean="0"/>
              <a:t>mais radical </a:t>
            </a:r>
            <a:r>
              <a:rPr lang="pt-BR" sz="3400" dirty="0" smtClean="0"/>
              <a:t>e a criação de novos negócios sejam perenes na grande empresa</a:t>
            </a:r>
          </a:p>
          <a:p>
            <a:r>
              <a:rPr lang="pt-BR" sz="3400" dirty="0" smtClean="0"/>
              <a:t>Busca a criação de uma função inovação na empresa, perene</a:t>
            </a:r>
          </a:p>
          <a:p>
            <a:pPr lvl="1"/>
            <a:r>
              <a:rPr lang="pt-BR" dirty="0" smtClean="0"/>
              <a:t>Pode haver desaceleração de recursos, mas a função não desaparece</a:t>
            </a:r>
            <a:endParaRPr lang="pt-BR"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Tree>
    <p:extLst>
      <p:ext uri="{BB962C8B-B14F-4D97-AF65-F5344CB8AC3E}">
        <p14:creationId xmlns:p14="http://schemas.microsoft.com/office/powerpoint/2010/main" val="1576335212"/>
      </p:ext>
    </p:extLst>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2987824" cy="1143000"/>
          </a:xfrm>
        </p:spPr>
        <p:txBody>
          <a:bodyPr/>
          <a:lstStyle/>
          <a:p>
            <a:r>
              <a:rPr lang="pt-BR" sz="3600" dirty="0" smtClean="0"/>
              <a:t>Modelo D-N-A</a:t>
            </a:r>
            <a:endParaRPr lang="pt-BR" sz="3600"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graphicFrame>
        <p:nvGraphicFramePr>
          <p:cNvPr id="5" name="Diagrama 4"/>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2987824" cy="1143000"/>
          </a:xfrm>
        </p:spPr>
        <p:txBody>
          <a:bodyPr/>
          <a:lstStyle/>
          <a:p>
            <a:r>
              <a:rPr lang="pt-BR" sz="3600" dirty="0" smtClean="0"/>
              <a:t>Modelo D-N-A</a:t>
            </a:r>
            <a:endParaRPr lang="pt-BR" sz="3600"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graphicFrame>
        <p:nvGraphicFramePr>
          <p:cNvPr id="5" name="Diagrama 4"/>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o explicativo retangular com cantos arredondados 5"/>
          <p:cNvSpPr/>
          <p:nvPr/>
        </p:nvSpPr>
        <p:spPr bwMode="auto">
          <a:xfrm>
            <a:off x="395536" y="188640"/>
            <a:ext cx="7848872" cy="2304256"/>
          </a:xfrm>
          <a:prstGeom prst="wedgeRoundRectCallout">
            <a:avLst>
              <a:gd name="adj1" fmla="val -1909"/>
              <a:gd name="adj2" fmla="val 73572"/>
              <a:gd name="adj3" fmla="val 16667"/>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pt-BR" sz="3600" b="0" i="0" u="none" strike="noStrike" cap="none" normalizeH="0" baseline="0" dirty="0" smtClean="0">
                <a:ln>
                  <a:noFill/>
                </a:ln>
                <a:solidFill>
                  <a:srgbClr val="FFFF00"/>
                </a:solidFill>
                <a:effectLst/>
                <a:latin typeface="Calibri" pitchFamily="34" charset="0"/>
              </a:rPr>
              <a:t>Conjunto integrado de elementos necessários</a:t>
            </a:r>
            <a:r>
              <a:rPr kumimoji="0" lang="pt-BR" sz="3600" b="0" i="0" u="none" strike="noStrike" cap="none" normalizeH="0" dirty="0" smtClean="0">
                <a:ln>
                  <a:noFill/>
                </a:ln>
                <a:solidFill>
                  <a:srgbClr val="FFFF00"/>
                </a:solidFill>
                <a:effectLst/>
                <a:latin typeface="Calibri" pitchFamily="34" charset="0"/>
              </a:rPr>
              <a:t> para que uma organização funcione eficaz e eficientemente</a:t>
            </a:r>
            <a:endParaRPr kumimoji="0" lang="pt-BR" sz="3600" b="0" i="0" u="none" strike="noStrike" cap="none" normalizeH="0" baseline="0" dirty="0" smtClean="0">
              <a:ln>
                <a:noFill/>
              </a:ln>
              <a:solidFill>
                <a:srgbClr val="FFFF00"/>
              </a:solidFill>
              <a:effectLst/>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458200" cy="616496"/>
          </a:xfrm>
        </p:spPr>
        <p:txBody>
          <a:bodyPr/>
          <a:lstStyle/>
          <a:p>
            <a:r>
              <a:rPr lang="pt-BR" dirty="0" smtClean="0"/>
              <a:t>As partes do Modelo</a:t>
            </a:r>
            <a:endParaRPr lang="pt-BR"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
        <p:nvSpPr>
          <p:cNvPr id="7" name="Pentágono 6"/>
          <p:cNvSpPr/>
          <p:nvPr/>
        </p:nvSpPr>
        <p:spPr bwMode="auto">
          <a:xfrm>
            <a:off x="77912" y="1900064"/>
            <a:ext cx="3096344" cy="2716880"/>
          </a:xfrm>
          <a:prstGeom prst="homePlate">
            <a:avLst>
              <a:gd name="adj" fmla="val 17746"/>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pt-BR" sz="3200" b="0" i="0" u="none" strike="noStrike" cap="none" normalizeH="0" baseline="0" dirty="0" smtClean="0">
                <a:ln>
                  <a:noFill/>
                </a:ln>
                <a:solidFill>
                  <a:srgbClr val="000099"/>
                </a:solidFill>
                <a:effectLst/>
                <a:latin typeface="Calibri" pitchFamily="34" charset="0"/>
              </a:rPr>
              <a:t>Descoberta</a:t>
            </a:r>
            <a:r>
              <a:rPr kumimoji="0" lang="pt-BR" sz="2800" b="0" i="0" u="none" strike="noStrike" cap="none" normalizeH="0" baseline="0" dirty="0" smtClean="0">
                <a:ln>
                  <a:noFill/>
                </a:ln>
                <a:solidFill>
                  <a:schemeClr val="tx1"/>
                </a:solidFill>
                <a:effectLst/>
                <a:latin typeface="Calibri" pitchFamily="34" charset="0"/>
              </a:rPr>
              <a:t/>
            </a:r>
            <a:br>
              <a:rPr kumimoji="0" lang="pt-BR" sz="2800" b="0" i="0" u="none" strike="noStrike" cap="none" normalizeH="0" baseline="0" dirty="0" smtClean="0">
                <a:ln>
                  <a:noFill/>
                </a:ln>
                <a:solidFill>
                  <a:schemeClr val="tx1"/>
                </a:solidFill>
                <a:effectLst/>
                <a:latin typeface="Calibri" pitchFamily="34" charset="0"/>
              </a:rPr>
            </a:br>
            <a:endParaRPr kumimoji="0" lang="pt-BR" sz="2800" b="0" i="0" u="none" strike="noStrike" cap="none" normalizeH="0" baseline="0" dirty="0" smtClean="0">
              <a:ln>
                <a:noFill/>
              </a:ln>
              <a:solidFill>
                <a:schemeClr val="tx1"/>
              </a:solidFill>
              <a:effectLst/>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1800" dirty="0" smtClean="0">
                <a:latin typeface="Calibri" pitchFamily="34" charset="0"/>
              </a:rPr>
              <a:t>Criação, reconhecimento, elaboração e articulação de oportunidades</a:t>
            </a:r>
          </a:p>
          <a:p>
            <a:pPr marL="0" marR="0" indent="0" algn="l" defTabSz="914400" rtl="0" eaLnBrk="0" fontAlgn="base" latinLnBrk="0" hangingPunct="0">
              <a:lnSpc>
                <a:spcPct val="100000"/>
              </a:lnSpc>
              <a:spcBef>
                <a:spcPct val="0"/>
              </a:spcBef>
              <a:spcAft>
                <a:spcPct val="0"/>
              </a:spcAft>
              <a:buClrTx/>
              <a:buSzTx/>
              <a:buFontTx/>
              <a:buNone/>
              <a:tabLst/>
            </a:pPr>
            <a:endParaRPr lang="pt-BR" sz="1800" dirty="0" smtClean="0">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2800" dirty="0" err="1">
                <a:solidFill>
                  <a:srgbClr val="000099"/>
                </a:solidFill>
                <a:latin typeface="Calibri" pitchFamily="34" charset="0"/>
              </a:rPr>
              <a:t>Conceitualização</a:t>
            </a:r>
            <a:r>
              <a:rPr lang="pt-BR" sz="2800" dirty="0">
                <a:solidFill>
                  <a:srgbClr val="000099"/>
                </a:solidFill>
                <a:latin typeface="Calibri" pitchFamily="34" charset="0"/>
              </a:rPr>
              <a:t>  	</a:t>
            </a:r>
          </a:p>
        </p:txBody>
      </p:sp>
      <p:sp>
        <p:nvSpPr>
          <p:cNvPr id="10" name="CaixaDeTexto 9"/>
          <p:cNvSpPr txBox="1"/>
          <p:nvPr/>
        </p:nvSpPr>
        <p:spPr>
          <a:xfrm>
            <a:off x="0" y="4844008"/>
            <a:ext cx="2987824" cy="1631216"/>
          </a:xfrm>
          <a:prstGeom prst="rect">
            <a:avLst/>
          </a:prstGeom>
          <a:noFill/>
        </p:spPr>
        <p:txBody>
          <a:bodyPr wrap="square" rtlCol="0">
            <a:spAutoFit/>
          </a:bodyPr>
          <a:lstStyle/>
          <a:p>
            <a:pPr>
              <a:buFont typeface="Arial" pitchFamily="34" charset="0"/>
              <a:buChar char="•"/>
            </a:pPr>
            <a:r>
              <a:rPr lang="pt-BR" sz="2000" dirty="0" smtClean="0">
                <a:latin typeface="Calibri" pitchFamily="34" charset="0"/>
              </a:rPr>
              <a:t> Pesquisa básica</a:t>
            </a:r>
          </a:p>
          <a:p>
            <a:pPr>
              <a:buFont typeface="Arial" pitchFamily="34" charset="0"/>
              <a:buChar char="•"/>
            </a:pPr>
            <a:r>
              <a:rPr lang="pt-BR" sz="2000" dirty="0">
                <a:latin typeface="Calibri" pitchFamily="34" charset="0"/>
              </a:rPr>
              <a:t> </a:t>
            </a:r>
            <a:r>
              <a:rPr lang="pt-BR" sz="2000" dirty="0" smtClean="0">
                <a:latin typeface="Calibri" pitchFamily="34" charset="0"/>
              </a:rPr>
              <a:t>Busca interna</a:t>
            </a:r>
          </a:p>
          <a:p>
            <a:pPr>
              <a:buFont typeface="Arial" pitchFamily="34" charset="0"/>
              <a:buChar char="•"/>
            </a:pPr>
            <a:r>
              <a:rPr lang="pt-BR" sz="2000" dirty="0">
                <a:latin typeface="Calibri" pitchFamily="34" charset="0"/>
              </a:rPr>
              <a:t> </a:t>
            </a:r>
            <a:r>
              <a:rPr lang="pt-BR" sz="2000" dirty="0" smtClean="0">
                <a:latin typeface="Calibri" pitchFamily="34" charset="0"/>
              </a:rPr>
              <a:t>Busca externa/ </a:t>
            </a:r>
            <a:br>
              <a:rPr lang="pt-BR" sz="2000" dirty="0" smtClean="0">
                <a:latin typeface="Calibri" pitchFamily="34" charset="0"/>
              </a:rPr>
            </a:br>
            <a:r>
              <a:rPr lang="pt-BR" sz="2000" dirty="0" smtClean="0">
                <a:latin typeface="Calibri" pitchFamily="34" charset="0"/>
              </a:rPr>
              <a:t>  licenciamento / compra/</a:t>
            </a:r>
            <a:br>
              <a:rPr lang="pt-BR" sz="2000" dirty="0" smtClean="0">
                <a:latin typeface="Calibri" pitchFamily="34" charset="0"/>
              </a:rPr>
            </a:br>
            <a:r>
              <a:rPr lang="pt-BR" sz="2000" dirty="0" smtClean="0">
                <a:latin typeface="Calibri" pitchFamily="34" charset="0"/>
              </a:rPr>
              <a:t>  investimento</a:t>
            </a:r>
            <a:endParaRPr lang="pt-BR" dirty="0">
              <a:latin typeface="Calibri"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458200" cy="616496"/>
          </a:xfrm>
        </p:spPr>
        <p:txBody>
          <a:bodyPr/>
          <a:lstStyle/>
          <a:p>
            <a:r>
              <a:rPr lang="pt-BR" dirty="0" smtClean="0"/>
              <a:t>As partes do Modelo</a:t>
            </a:r>
            <a:endParaRPr lang="pt-BR"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
        <p:nvSpPr>
          <p:cNvPr id="7" name="Pentágono 6"/>
          <p:cNvSpPr/>
          <p:nvPr/>
        </p:nvSpPr>
        <p:spPr bwMode="auto">
          <a:xfrm>
            <a:off x="77912" y="1900064"/>
            <a:ext cx="3096344" cy="2716880"/>
          </a:xfrm>
          <a:prstGeom prst="homePlate">
            <a:avLst>
              <a:gd name="adj" fmla="val 17746"/>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pt-BR" sz="3200" b="0" i="0" u="none" strike="noStrike" cap="none" normalizeH="0" baseline="0" dirty="0" smtClean="0">
                <a:ln>
                  <a:noFill/>
                </a:ln>
                <a:solidFill>
                  <a:srgbClr val="000099"/>
                </a:solidFill>
                <a:effectLst/>
                <a:latin typeface="Calibri" pitchFamily="34" charset="0"/>
              </a:rPr>
              <a:t>Descoberta</a:t>
            </a:r>
            <a:r>
              <a:rPr kumimoji="0" lang="pt-BR" sz="2800" b="0" i="0" u="none" strike="noStrike" cap="none" normalizeH="0" baseline="0" dirty="0" smtClean="0">
                <a:ln>
                  <a:noFill/>
                </a:ln>
                <a:solidFill>
                  <a:schemeClr val="tx1"/>
                </a:solidFill>
                <a:effectLst/>
                <a:latin typeface="Calibri" pitchFamily="34" charset="0"/>
              </a:rPr>
              <a:t/>
            </a:r>
            <a:br>
              <a:rPr kumimoji="0" lang="pt-BR" sz="2800" b="0" i="0" u="none" strike="noStrike" cap="none" normalizeH="0" baseline="0" dirty="0" smtClean="0">
                <a:ln>
                  <a:noFill/>
                </a:ln>
                <a:solidFill>
                  <a:schemeClr val="tx1"/>
                </a:solidFill>
                <a:effectLst/>
                <a:latin typeface="Calibri" pitchFamily="34" charset="0"/>
              </a:rPr>
            </a:br>
            <a:endParaRPr kumimoji="0" lang="pt-BR" sz="2800" b="0" i="0" u="none" strike="noStrike" cap="none" normalizeH="0" baseline="0" dirty="0" smtClean="0">
              <a:ln>
                <a:noFill/>
              </a:ln>
              <a:solidFill>
                <a:schemeClr val="tx1"/>
              </a:solidFill>
              <a:effectLst/>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1800" dirty="0" smtClean="0">
                <a:latin typeface="Calibri" pitchFamily="34" charset="0"/>
              </a:rPr>
              <a:t>Criação, reconhecimento, elaboração e articulação de oportunidades</a:t>
            </a:r>
          </a:p>
          <a:p>
            <a:pPr marL="0" marR="0" indent="0" algn="l" defTabSz="914400" rtl="0" eaLnBrk="0" fontAlgn="base" latinLnBrk="0" hangingPunct="0">
              <a:lnSpc>
                <a:spcPct val="100000"/>
              </a:lnSpc>
              <a:spcBef>
                <a:spcPct val="0"/>
              </a:spcBef>
              <a:spcAft>
                <a:spcPct val="0"/>
              </a:spcAft>
              <a:buClrTx/>
              <a:buSzTx/>
              <a:buFontTx/>
              <a:buNone/>
              <a:tabLst/>
            </a:pPr>
            <a:endParaRPr lang="pt-BR" sz="1800" dirty="0" smtClean="0">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2800" dirty="0" err="1">
                <a:solidFill>
                  <a:srgbClr val="000099"/>
                </a:solidFill>
                <a:latin typeface="Calibri" pitchFamily="34" charset="0"/>
              </a:rPr>
              <a:t>Conceitualização</a:t>
            </a:r>
            <a:r>
              <a:rPr lang="pt-BR" sz="2800" dirty="0">
                <a:solidFill>
                  <a:srgbClr val="000099"/>
                </a:solidFill>
                <a:latin typeface="Calibri" pitchFamily="34" charset="0"/>
              </a:rPr>
              <a:t>  	</a:t>
            </a:r>
          </a:p>
        </p:txBody>
      </p:sp>
      <p:sp>
        <p:nvSpPr>
          <p:cNvPr id="8" name="Pentágono 7"/>
          <p:cNvSpPr/>
          <p:nvPr/>
        </p:nvSpPr>
        <p:spPr bwMode="auto">
          <a:xfrm>
            <a:off x="3203848" y="1887364"/>
            <a:ext cx="2952328" cy="2716880"/>
          </a:xfrm>
          <a:prstGeom prst="homePlate">
            <a:avLst>
              <a:gd name="adj" fmla="val 16344"/>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pt-BR" sz="3200" dirty="0" smtClean="0">
                <a:solidFill>
                  <a:srgbClr val="000099"/>
                </a:solidFill>
                <a:latin typeface="Calibri" pitchFamily="34" charset="0"/>
              </a:rPr>
              <a:t>Incubação</a:t>
            </a:r>
          </a:p>
          <a:p>
            <a:pPr marL="0" marR="0" indent="0" algn="l" defTabSz="914400" rtl="0" eaLnBrk="0" fontAlgn="base" latinLnBrk="0" hangingPunct="0">
              <a:lnSpc>
                <a:spcPct val="100000"/>
              </a:lnSpc>
              <a:spcBef>
                <a:spcPct val="0"/>
              </a:spcBef>
              <a:spcAft>
                <a:spcPct val="0"/>
              </a:spcAft>
              <a:buClrTx/>
              <a:buSzTx/>
              <a:buFontTx/>
              <a:buNone/>
              <a:tabLst/>
            </a:pPr>
            <a:endParaRPr lang="pt-BR" sz="32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1800" dirty="0" smtClean="0">
                <a:solidFill>
                  <a:srgbClr val="000099"/>
                </a:solidFill>
                <a:latin typeface="Calibri" pitchFamily="34" charset="0"/>
              </a:rPr>
              <a:t>Evoluir com a oportunidade até  uma proposição de negócio</a:t>
            </a:r>
          </a:p>
          <a:p>
            <a:pPr marL="0" marR="0" indent="0" algn="l" defTabSz="914400" rtl="0" eaLnBrk="0" fontAlgn="base" latinLnBrk="0" hangingPunct="0">
              <a:lnSpc>
                <a:spcPct val="100000"/>
              </a:lnSpc>
              <a:spcBef>
                <a:spcPct val="0"/>
              </a:spcBef>
              <a:spcAft>
                <a:spcPct val="0"/>
              </a:spcAft>
              <a:buClrTx/>
              <a:buSzTx/>
              <a:buFontTx/>
              <a:buNone/>
              <a:tabLst/>
            </a:pPr>
            <a:endParaRPr lang="pt-BR" sz="18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2800" dirty="0" smtClean="0">
                <a:solidFill>
                  <a:srgbClr val="000099"/>
                </a:solidFill>
                <a:latin typeface="Calibri" pitchFamily="34" charset="0"/>
              </a:rPr>
              <a:t>Experimentação</a:t>
            </a:r>
            <a:endParaRPr lang="pt-BR" sz="1800" dirty="0" smtClean="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32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3200" dirty="0" smtClean="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2800" dirty="0" smtClean="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pt-BR" sz="3200" b="0" i="0" u="none" strike="noStrike" cap="none" normalizeH="0" baseline="0" dirty="0" smtClean="0">
              <a:ln>
                <a:noFill/>
              </a:ln>
              <a:solidFill>
                <a:srgbClr val="000099"/>
              </a:solidFill>
              <a:effectLst/>
              <a:latin typeface="Calibri" pitchFamily="34" charset="0"/>
            </a:endParaRPr>
          </a:p>
        </p:txBody>
      </p:sp>
      <p:sp>
        <p:nvSpPr>
          <p:cNvPr id="10" name="CaixaDeTexto 9"/>
          <p:cNvSpPr txBox="1"/>
          <p:nvPr/>
        </p:nvSpPr>
        <p:spPr>
          <a:xfrm>
            <a:off x="0" y="4844008"/>
            <a:ext cx="2987824" cy="1631216"/>
          </a:xfrm>
          <a:prstGeom prst="rect">
            <a:avLst/>
          </a:prstGeom>
          <a:noFill/>
        </p:spPr>
        <p:txBody>
          <a:bodyPr wrap="square" rtlCol="0">
            <a:spAutoFit/>
          </a:bodyPr>
          <a:lstStyle/>
          <a:p>
            <a:pPr>
              <a:buFont typeface="Arial" pitchFamily="34" charset="0"/>
              <a:buChar char="•"/>
            </a:pPr>
            <a:r>
              <a:rPr lang="pt-BR" sz="2000" dirty="0" smtClean="0">
                <a:latin typeface="Calibri" pitchFamily="34" charset="0"/>
              </a:rPr>
              <a:t> Pesquisa básica</a:t>
            </a:r>
          </a:p>
          <a:p>
            <a:pPr>
              <a:buFont typeface="Arial" pitchFamily="34" charset="0"/>
              <a:buChar char="•"/>
            </a:pPr>
            <a:r>
              <a:rPr lang="pt-BR" sz="2000" dirty="0">
                <a:latin typeface="Calibri" pitchFamily="34" charset="0"/>
              </a:rPr>
              <a:t> </a:t>
            </a:r>
            <a:r>
              <a:rPr lang="pt-BR" sz="2000" dirty="0" smtClean="0">
                <a:latin typeface="Calibri" pitchFamily="34" charset="0"/>
              </a:rPr>
              <a:t>Busca interna</a:t>
            </a:r>
          </a:p>
          <a:p>
            <a:pPr>
              <a:buFont typeface="Arial" pitchFamily="34" charset="0"/>
              <a:buChar char="•"/>
            </a:pPr>
            <a:r>
              <a:rPr lang="pt-BR" sz="2000" dirty="0">
                <a:latin typeface="Calibri" pitchFamily="34" charset="0"/>
              </a:rPr>
              <a:t> </a:t>
            </a:r>
            <a:r>
              <a:rPr lang="pt-BR" sz="2000" dirty="0" smtClean="0">
                <a:latin typeface="Calibri" pitchFamily="34" charset="0"/>
              </a:rPr>
              <a:t>Busca externa/ </a:t>
            </a:r>
            <a:br>
              <a:rPr lang="pt-BR" sz="2000" dirty="0" smtClean="0">
                <a:latin typeface="Calibri" pitchFamily="34" charset="0"/>
              </a:rPr>
            </a:br>
            <a:r>
              <a:rPr lang="pt-BR" sz="2000" dirty="0" smtClean="0">
                <a:latin typeface="Calibri" pitchFamily="34" charset="0"/>
              </a:rPr>
              <a:t>  licenciamento / compra/</a:t>
            </a:r>
            <a:br>
              <a:rPr lang="pt-BR" sz="2000" dirty="0" smtClean="0">
                <a:latin typeface="Calibri" pitchFamily="34" charset="0"/>
              </a:rPr>
            </a:br>
            <a:r>
              <a:rPr lang="pt-BR" sz="2000" dirty="0" smtClean="0">
                <a:latin typeface="Calibri" pitchFamily="34" charset="0"/>
              </a:rPr>
              <a:t>  investimento</a:t>
            </a:r>
            <a:endParaRPr lang="pt-BR" dirty="0">
              <a:latin typeface="Calibri" pitchFamily="34" charset="0"/>
            </a:endParaRPr>
          </a:p>
        </p:txBody>
      </p:sp>
      <p:sp>
        <p:nvSpPr>
          <p:cNvPr id="13" name="CaixaDeTexto 12"/>
          <p:cNvSpPr txBox="1"/>
          <p:nvPr/>
        </p:nvSpPr>
        <p:spPr>
          <a:xfrm>
            <a:off x="3131840" y="4856708"/>
            <a:ext cx="3069084" cy="1631216"/>
          </a:xfrm>
          <a:prstGeom prst="rect">
            <a:avLst/>
          </a:prstGeom>
          <a:noFill/>
        </p:spPr>
        <p:txBody>
          <a:bodyPr wrap="square" rtlCol="0">
            <a:spAutoFit/>
          </a:bodyPr>
          <a:lstStyle/>
          <a:p>
            <a:pPr>
              <a:buFont typeface="Arial" pitchFamily="34" charset="0"/>
              <a:buChar char="•"/>
            </a:pPr>
            <a:r>
              <a:rPr lang="pt-BR" sz="2000" dirty="0" smtClean="0">
                <a:latin typeface="Calibri" pitchFamily="34" charset="0"/>
              </a:rPr>
              <a:t> Técnica</a:t>
            </a:r>
          </a:p>
          <a:p>
            <a:pPr>
              <a:buFont typeface="Arial" pitchFamily="34" charset="0"/>
              <a:buChar char="•"/>
            </a:pPr>
            <a:r>
              <a:rPr lang="pt-BR" sz="2000" dirty="0">
                <a:latin typeface="Calibri" pitchFamily="34" charset="0"/>
              </a:rPr>
              <a:t> </a:t>
            </a:r>
            <a:r>
              <a:rPr lang="pt-BR" sz="2000" dirty="0" smtClean="0">
                <a:latin typeface="Calibri" pitchFamily="34" charset="0"/>
              </a:rPr>
              <a:t>Aprendizagem de </a:t>
            </a:r>
            <a:br>
              <a:rPr lang="pt-BR" sz="2000" dirty="0" smtClean="0">
                <a:latin typeface="Calibri" pitchFamily="34" charset="0"/>
              </a:rPr>
            </a:br>
            <a:r>
              <a:rPr lang="pt-BR" sz="2000" dirty="0" smtClean="0">
                <a:latin typeface="Calibri" pitchFamily="34" charset="0"/>
              </a:rPr>
              <a:t>   mercado</a:t>
            </a:r>
          </a:p>
          <a:p>
            <a:pPr>
              <a:buFont typeface="Arial" pitchFamily="34" charset="0"/>
              <a:buChar char="•"/>
            </a:pPr>
            <a:r>
              <a:rPr lang="pt-BR" sz="2000" dirty="0">
                <a:latin typeface="Calibri" pitchFamily="34" charset="0"/>
              </a:rPr>
              <a:t> </a:t>
            </a:r>
            <a:r>
              <a:rPr lang="pt-BR" sz="2000" dirty="0" smtClean="0">
                <a:latin typeface="Calibri" pitchFamily="34" charset="0"/>
              </a:rPr>
              <a:t>Criação de mercado</a:t>
            </a:r>
          </a:p>
          <a:p>
            <a:pPr>
              <a:buFont typeface="Arial" pitchFamily="34" charset="0"/>
              <a:buChar char="•"/>
            </a:pPr>
            <a:r>
              <a:rPr lang="pt-BR" sz="2000" dirty="0">
                <a:latin typeface="Calibri" pitchFamily="34" charset="0"/>
              </a:rPr>
              <a:t> </a:t>
            </a:r>
            <a:r>
              <a:rPr lang="pt-BR" sz="2000" dirty="0" smtClean="0">
                <a:latin typeface="Calibri" pitchFamily="34" charset="0"/>
              </a:rPr>
              <a:t>Domínios estratégicos</a:t>
            </a:r>
            <a:endParaRPr lang="pt-BR"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458200" cy="616496"/>
          </a:xfrm>
        </p:spPr>
        <p:txBody>
          <a:bodyPr/>
          <a:lstStyle/>
          <a:p>
            <a:r>
              <a:rPr lang="pt-BR" dirty="0" smtClean="0"/>
              <a:t>As partes do Modelo</a:t>
            </a:r>
            <a:endParaRPr lang="pt-BR"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
        <p:nvSpPr>
          <p:cNvPr id="7" name="Pentágono 6"/>
          <p:cNvSpPr/>
          <p:nvPr/>
        </p:nvSpPr>
        <p:spPr bwMode="auto">
          <a:xfrm>
            <a:off x="77912" y="1900064"/>
            <a:ext cx="3096344" cy="2716880"/>
          </a:xfrm>
          <a:prstGeom prst="homePlate">
            <a:avLst>
              <a:gd name="adj" fmla="val 17746"/>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pt-BR" sz="3200" b="0" i="0" u="none" strike="noStrike" cap="none" normalizeH="0" baseline="0" dirty="0" smtClean="0">
                <a:ln>
                  <a:noFill/>
                </a:ln>
                <a:solidFill>
                  <a:srgbClr val="000099"/>
                </a:solidFill>
                <a:effectLst/>
                <a:latin typeface="Calibri" pitchFamily="34" charset="0"/>
              </a:rPr>
              <a:t>Descoberta</a:t>
            </a:r>
            <a:r>
              <a:rPr kumimoji="0" lang="pt-BR" sz="2800" b="0" i="0" u="none" strike="noStrike" cap="none" normalizeH="0" baseline="0" dirty="0" smtClean="0">
                <a:ln>
                  <a:noFill/>
                </a:ln>
                <a:solidFill>
                  <a:schemeClr val="tx1"/>
                </a:solidFill>
                <a:effectLst/>
                <a:latin typeface="Calibri" pitchFamily="34" charset="0"/>
              </a:rPr>
              <a:t/>
            </a:r>
            <a:br>
              <a:rPr kumimoji="0" lang="pt-BR" sz="2800" b="0" i="0" u="none" strike="noStrike" cap="none" normalizeH="0" baseline="0" dirty="0" smtClean="0">
                <a:ln>
                  <a:noFill/>
                </a:ln>
                <a:solidFill>
                  <a:schemeClr val="tx1"/>
                </a:solidFill>
                <a:effectLst/>
                <a:latin typeface="Calibri" pitchFamily="34" charset="0"/>
              </a:rPr>
            </a:br>
            <a:endParaRPr kumimoji="0" lang="pt-BR" sz="2800" b="0" i="0" u="none" strike="noStrike" cap="none" normalizeH="0" baseline="0" dirty="0" smtClean="0">
              <a:ln>
                <a:noFill/>
              </a:ln>
              <a:solidFill>
                <a:schemeClr val="tx1"/>
              </a:solidFill>
              <a:effectLst/>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1800" dirty="0" smtClean="0">
                <a:latin typeface="Calibri" pitchFamily="34" charset="0"/>
              </a:rPr>
              <a:t>Criação, reconhecimento, elaboração e articulação de oportunidades</a:t>
            </a:r>
          </a:p>
          <a:p>
            <a:pPr marL="0" marR="0" indent="0" algn="l" defTabSz="914400" rtl="0" eaLnBrk="0" fontAlgn="base" latinLnBrk="0" hangingPunct="0">
              <a:lnSpc>
                <a:spcPct val="100000"/>
              </a:lnSpc>
              <a:spcBef>
                <a:spcPct val="0"/>
              </a:spcBef>
              <a:spcAft>
                <a:spcPct val="0"/>
              </a:spcAft>
              <a:buClrTx/>
              <a:buSzTx/>
              <a:buFontTx/>
              <a:buNone/>
              <a:tabLst/>
            </a:pPr>
            <a:endParaRPr lang="pt-BR" sz="1800" dirty="0" smtClean="0">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2800" dirty="0" err="1">
                <a:solidFill>
                  <a:srgbClr val="000099"/>
                </a:solidFill>
                <a:latin typeface="Calibri" pitchFamily="34" charset="0"/>
              </a:rPr>
              <a:t>Conceitualização</a:t>
            </a:r>
            <a:r>
              <a:rPr lang="pt-BR" sz="2800" dirty="0">
                <a:solidFill>
                  <a:srgbClr val="000099"/>
                </a:solidFill>
                <a:latin typeface="Calibri" pitchFamily="34" charset="0"/>
              </a:rPr>
              <a:t>  	</a:t>
            </a:r>
          </a:p>
        </p:txBody>
      </p:sp>
      <p:sp>
        <p:nvSpPr>
          <p:cNvPr id="8" name="Pentágono 7"/>
          <p:cNvSpPr/>
          <p:nvPr/>
        </p:nvSpPr>
        <p:spPr bwMode="auto">
          <a:xfrm>
            <a:off x="3203848" y="1887364"/>
            <a:ext cx="2952328" cy="2716880"/>
          </a:xfrm>
          <a:prstGeom prst="homePlate">
            <a:avLst>
              <a:gd name="adj" fmla="val 16344"/>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pt-BR" sz="3200" dirty="0" smtClean="0">
                <a:solidFill>
                  <a:srgbClr val="000099"/>
                </a:solidFill>
                <a:latin typeface="Calibri" pitchFamily="34" charset="0"/>
              </a:rPr>
              <a:t>Incubação</a:t>
            </a:r>
          </a:p>
          <a:p>
            <a:pPr marL="0" marR="0" indent="0" algn="l" defTabSz="914400" rtl="0" eaLnBrk="0" fontAlgn="base" latinLnBrk="0" hangingPunct="0">
              <a:lnSpc>
                <a:spcPct val="100000"/>
              </a:lnSpc>
              <a:spcBef>
                <a:spcPct val="0"/>
              </a:spcBef>
              <a:spcAft>
                <a:spcPct val="0"/>
              </a:spcAft>
              <a:buClrTx/>
              <a:buSzTx/>
              <a:buFontTx/>
              <a:buNone/>
              <a:tabLst/>
            </a:pPr>
            <a:endParaRPr lang="pt-BR" sz="32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1800" dirty="0" smtClean="0">
                <a:solidFill>
                  <a:srgbClr val="000099"/>
                </a:solidFill>
                <a:latin typeface="Calibri" pitchFamily="34" charset="0"/>
              </a:rPr>
              <a:t>Evoluir com a oportunidade até  uma proposição de negócio</a:t>
            </a:r>
          </a:p>
          <a:p>
            <a:pPr marL="0" marR="0" indent="0" algn="l" defTabSz="914400" rtl="0" eaLnBrk="0" fontAlgn="base" latinLnBrk="0" hangingPunct="0">
              <a:lnSpc>
                <a:spcPct val="100000"/>
              </a:lnSpc>
              <a:spcBef>
                <a:spcPct val="0"/>
              </a:spcBef>
              <a:spcAft>
                <a:spcPct val="0"/>
              </a:spcAft>
              <a:buClrTx/>
              <a:buSzTx/>
              <a:buFontTx/>
              <a:buNone/>
              <a:tabLst/>
            </a:pPr>
            <a:endParaRPr lang="pt-BR" sz="18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2800" dirty="0" smtClean="0">
                <a:solidFill>
                  <a:srgbClr val="000099"/>
                </a:solidFill>
                <a:latin typeface="Calibri" pitchFamily="34" charset="0"/>
              </a:rPr>
              <a:t>Experimentação</a:t>
            </a:r>
            <a:endParaRPr lang="pt-BR" sz="1800" dirty="0" smtClean="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32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3200" dirty="0" smtClean="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2800" dirty="0" smtClean="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pt-BR" sz="3200" b="0" i="0" u="none" strike="noStrike" cap="none" normalizeH="0" baseline="0" dirty="0" smtClean="0">
              <a:ln>
                <a:noFill/>
              </a:ln>
              <a:solidFill>
                <a:srgbClr val="000099"/>
              </a:solidFill>
              <a:effectLst/>
              <a:latin typeface="Calibri" pitchFamily="34" charset="0"/>
            </a:endParaRPr>
          </a:p>
        </p:txBody>
      </p:sp>
      <p:sp>
        <p:nvSpPr>
          <p:cNvPr id="9" name="Pentágono 8"/>
          <p:cNvSpPr/>
          <p:nvPr/>
        </p:nvSpPr>
        <p:spPr bwMode="auto">
          <a:xfrm>
            <a:off x="6191672" y="1883048"/>
            <a:ext cx="2952328" cy="2716880"/>
          </a:xfrm>
          <a:prstGeom prst="homePlate">
            <a:avLst>
              <a:gd name="adj" fmla="val 26160"/>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pt-BR" sz="3200" b="0" i="0" u="none" strike="noStrike" cap="none" normalizeH="0" baseline="0" dirty="0" smtClean="0">
                <a:ln>
                  <a:noFill/>
                </a:ln>
                <a:solidFill>
                  <a:srgbClr val="000099"/>
                </a:solidFill>
                <a:effectLst/>
                <a:latin typeface="Calibri" pitchFamily="34" charset="0"/>
              </a:rPr>
              <a:t>Aceleração</a:t>
            </a:r>
          </a:p>
          <a:p>
            <a:pPr marL="0" marR="0" indent="0" algn="l" defTabSz="914400" rtl="0" eaLnBrk="0" fontAlgn="base" latinLnBrk="0" hangingPunct="0">
              <a:lnSpc>
                <a:spcPct val="100000"/>
              </a:lnSpc>
              <a:spcBef>
                <a:spcPct val="0"/>
              </a:spcBef>
              <a:spcAft>
                <a:spcPct val="0"/>
              </a:spcAft>
              <a:buClrTx/>
              <a:buSzTx/>
              <a:buFontTx/>
              <a:buNone/>
              <a:tabLst/>
            </a:pPr>
            <a:endParaRPr lang="pt-BR" dirty="0"/>
          </a:p>
          <a:p>
            <a:pPr marL="0" marR="0" indent="0" algn="l" defTabSz="914400" rtl="0" eaLnBrk="0" fontAlgn="base" latinLnBrk="0" hangingPunct="0">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99"/>
                </a:solidFill>
                <a:effectLst/>
                <a:latin typeface="Calibri" pitchFamily="34" charset="0"/>
              </a:rPr>
              <a:t>Escalonamento do negócio até sua auto sustentação</a:t>
            </a:r>
          </a:p>
          <a:p>
            <a:pPr marL="0" marR="0" indent="0" algn="l" defTabSz="914400" rtl="0" eaLnBrk="0" fontAlgn="base" latinLnBrk="0" hangingPunct="0">
              <a:lnSpc>
                <a:spcPct val="100000"/>
              </a:lnSpc>
              <a:spcBef>
                <a:spcPct val="0"/>
              </a:spcBef>
              <a:spcAft>
                <a:spcPct val="0"/>
              </a:spcAft>
              <a:buClrTx/>
              <a:buSzTx/>
              <a:buFontTx/>
              <a:buNone/>
              <a:tabLst/>
            </a:pPr>
            <a:endParaRPr lang="pt-BR"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pt-BR" sz="2800" b="0" i="0" u="none" strike="noStrike" cap="none" normalizeH="0" baseline="0" dirty="0" smtClean="0">
                <a:ln>
                  <a:noFill/>
                </a:ln>
                <a:solidFill>
                  <a:srgbClr val="000099"/>
                </a:solidFill>
                <a:effectLst/>
                <a:latin typeface="Calibri" pitchFamily="34" charset="0"/>
              </a:rPr>
              <a:t>Comercialização</a:t>
            </a:r>
            <a:endParaRPr kumimoji="0" lang="pt-BR" sz="1800" b="0" i="0" u="none" strike="noStrike" cap="none" normalizeH="0" baseline="0" dirty="0" smtClean="0">
              <a:ln>
                <a:noFill/>
              </a:ln>
              <a:solidFill>
                <a:srgbClr val="000099"/>
              </a:solidFill>
              <a:effectLst/>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18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rgbClr val="000099"/>
              </a:solidFill>
              <a:effectLst/>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chemeClr val="tx1"/>
              </a:solidFill>
              <a:effectLst/>
              <a:latin typeface="Times New Roman" pitchFamily="18" charset="0"/>
            </a:endParaRPr>
          </a:p>
        </p:txBody>
      </p:sp>
      <p:sp>
        <p:nvSpPr>
          <p:cNvPr id="10" name="CaixaDeTexto 9"/>
          <p:cNvSpPr txBox="1"/>
          <p:nvPr/>
        </p:nvSpPr>
        <p:spPr>
          <a:xfrm>
            <a:off x="0" y="4844008"/>
            <a:ext cx="2987824" cy="1631216"/>
          </a:xfrm>
          <a:prstGeom prst="rect">
            <a:avLst/>
          </a:prstGeom>
          <a:noFill/>
        </p:spPr>
        <p:txBody>
          <a:bodyPr wrap="square" rtlCol="0">
            <a:spAutoFit/>
          </a:bodyPr>
          <a:lstStyle/>
          <a:p>
            <a:pPr>
              <a:buFont typeface="Arial" pitchFamily="34" charset="0"/>
              <a:buChar char="•"/>
            </a:pPr>
            <a:r>
              <a:rPr lang="pt-BR" sz="2000" dirty="0" smtClean="0">
                <a:latin typeface="Calibri" pitchFamily="34" charset="0"/>
              </a:rPr>
              <a:t> Pesquisa básica</a:t>
            </a:r>
          </a:p>
          <a:p>
            <a:pPr>
              <a:buFont typeface="Arial" pitchFamily="34" charset="0"/>
              <a:buChar char="•"/>
            </a:pPr>
            <a:r>
              <a:rPr lang="pt-BR" sz="2000" dirty="0">
                <a:latin typeface="Calibri" pitchFamily="34" charset="0"/>
              </a:rPr>
              <a:t> </a:t>
            </a:r>
            <a:r>
              <a:rPr lang="pt-BR" sz="2000" dirty="0" smtClean="0">
                <a:latin typeface="Calibri" pitchFamily="34" charset="0"/>
              </a:rPr>
              <a:t>Busca interna</a:t>
            </a:r>
          </a:p>
          <a:p>
            <a:pPr>
              <a:buFont typeface="Arial" pitchFamily="34" charset="0"/>
              <a:buChar char="•"/>
            </a:pPr>
            <a:r>
              <a:rPr lang="pt-BR" sz="2000" dirty="0">
                <a:latin typeface="Calibri" pitchFamily="34" charset="0"/>
              </a:rPr>
              <a:t> </a:t>
            </a:r>
            <a:r>
              <a:rPr lang="pt-BR" sz="2000" dirty="0" smtClean="0">
                <a:latin typeface="Calibri" pitchFamily="34" charset="0"/>
              </a:rPr>
              <a:t>Busca externa/ </a:t>
            </a:r>
            <a:br>
              <a:rPr lang="pt-BR" sz="2000" dirty="0" smtClean="0">
                <a:latin typeface="Calibri" pitchFamily="34" charset="0"/>
              </a:rPr>
            </a:br>
            <a:r>
              <a:rPr lang="pt-BR" sz="2000" dirty="0" smtClean="0">
                <a:latin typeface="Calibri" pitchFamily="34" charset="0"/>
              </a:rPr>
              <a:t>  licenciamento / compra/</a:t>
            </a:r>
            <a:br>
              <a:rPr lang="pt-BR" sz="2000" dirty="0" smtClean="0">
                <a:latin typeface="Calibri" pitchFamily="34" charset="0"/>
              </a:rPr>
            </a:br>
            <a:r>
              <a:rPr lang="pt-BR" sz="2000" dirty="0" smtClean="0">
                <a:latin typeface="Calibri" pitchFamily="34" charset="0"/>
              </a:rPr>
              <a:t>  investimento</a:t>
            </a:r>
            <a:endParaRPr lang="pt-BR" dirty="0">
              <a:latin typeface="Calibri" pitchFamily="34" charset="0"/>
            </a:endParaRPr>
          </a:p>
        </p:txBody>
      </p:sp>
      <p:sp>
        <p:nvSpPr>
          <p:cNvPr id="13" name="CaixaDeTexto 12"/>
          <p:cNvSpPr txBox="1"/>
          <p:nvPr/>
        </p:nvSpPr>
        <p:spPr>
          <a:xfrm>
            <a:off x="3131840" y="4856708"/>
            <a:ext cx="3069084" cy="1631216"/>
          </a:xfrm>
          <a:prstGeom prst="rect">
            <a:avLst/>
          </a:prstGeom>
          <a:noFill/>
        </p:spPr>
        <p:txBody>
          <a:bodyPr wrap="square" rtlCol="0">
            <a:spAutoFit/>
          </a:bodyPr>
          <a:lstStyle/>
          <a:p>
            <a:pPr>
              <a:buFont typeface="Arial" pitchFamily="34" charset="0"/>
              <a:buChar char="•"/>
            </a:pPr>
            <a:r>
              <a:rPr lang="pt-BR" sz="2000" dirty="0" smtClean="0">
                <a:latin typeface="Calibri" pitchFamily="34" charset="0"/>
              </a:rPr>
              <a:t> Técnica</a:t>
            </a:r>
          </a:p>
          <a:p>
            <a:pPr>
              <a:buFont typeface="Arial" pitchFamily="34" charset="0"/>
              <a:buChar char="•"/>
            </a:pPr>
            <a:r>
              <a:rPr lang="pt-BR" sz="2000" dirty="0">
                <a:latin typeface="Calibri" pitchFamily="34" charset="0"/>
              </a:rPr>
              <a:t> </a:t>
            </a:r>
            <a:r>
              <a:rPr lang="pt-BR" sz="2000" dirty="0" smtClean="0">
                <a:latin typeface="Calibri" pitchFamily="34" charset="0"/>
              </a:rPr>
              <a:t>Aprendizagem de </a:t>
            </a:r>
            <a:br>
              <a:rPr lang="pt-BR" sz="2000" dirty="0" smtClean="0">
                <a:latin typeface="Calibri" pitchFamily="34" charset="0"/>
              </a:rPr>
            </a:br>
            <a:r>
              <a:rPr lang="pt-BR" sz="2000" dirty="0" smtClean="0">
                <a:latin typeface="Calibri" pitchFamily="34" charset="0"/>
              </a:rPr>
              <a:t>   mercado</a:t>
            </a:r>
          </a:p>
          <a:p>
            <a:pPr>
              <a:buFont typeface="Arial" pitchFamily="34" charset="0"/>
              <a:buChar char="•"/>
            </a:pPr>
            <a:r>
              <a:rPr lang="pt-BR" sz="2000" dirty="0">
                <a:latin typeface="Calibri" pitchFamily="34" charset="0"/>
              </a:rPr>
              <a:t> </a:t>
            </a:r>
            <a:r>
              <a:rPr lang="pt-BR" sz="2000" dirty="0" smtClean="0">
                <a:latin typeface="Calibri" pitchFamily="34" charset="0"/>
              </a:rPr>
              <a:t>Criação de mercado</a:t>
            </a:r>
          </a:p>
          <a:p>
            <a:pPr>
              <a:buFont typeface="Arial" pitchFamily="34" charset="0"/>
              <a:buChar char="•"/>
            </a:pPr>
            <a:r>
              <a:rPr lang="pt-BR" sz="2000" dirty="0">
                <a:latin typeface="Calibri" pitchFamily="34" charset="0"/>
              </a:rPr>
              <a:t> </a:t>
            </a:r>
            <a:r>
              <a:rPr lang="pt-BR" sz="2000" dirty="0" smtClean="0">
                <a:latin typeface="Calibri" pitchFamily="34" charset="0"/>
              </a:rPr>
              <a:t>Domínios estratégicos</a:t>
            </a:r>
            <a:endParaRPr lang="pt-BR" dirty="0">
              <a:latin typeface="Calibri" pitchFamily="34" charset="0"/>
            </a:endParaRPr>
          </a:p>
        </p:txBody>
      </p:sp>
      <p:sp>
        <p:nvSpPr>
          <p:cNvPr id="14" name="CaixaDeTexto 13"/>
          <p:cNvSpPr txBox="1"/>
          <p:nvPr/>
        </p:nvSpPr>
        <p:spPr>
          <a:xfrm>
            <a:off x="6230640" y="4869408"/>
            <a:ext cx="3069084" cy="1015663"/>
          </a:xfrm>
          <a:prstGeom prst="rect">
            <a:avLst/>
          </a:prstGeom>
          <a:noFill/>
        </p:spPr>
        <p:txBody>
          <a:bodyPr wrap="square" rtlCol="0">
            <a:spAutoFit/>
          </a:bodyPr>
          <a:lstStyle/>
          <a:p>
            <a:pPr>
              <a:buFont typeface="Arial" pitchFamily="34" charset="0"/>
              <a:buChar char="•"/>
            </a:pPr>
            <a:r>
              <a:rPr lang="pt-BR" sz="2000" dirty="0" smtClean="0">
                <a:latin typeface="Calibri" pitchFamily="34" charset="0"/>
              </a:rPr>
              <a:t> Foco</a:t>
            </a:r>
          </a:p>
          <a:p>
            <a:pPr>
              <a:buFont typeface="Arial" pitchFamily="34" charset="0"/>
              <a:buChar char="•"/>
            </a:pPr>
            <a:r>
              <a:rPr lang="pt-BR" sz="2000" dirty="0">
                <a:latin typeface="Calibri" pitchFamily="34" charset="0"/>
              </a:rPr>
              <a:t> </a:t>
            </a:r>
            <a:r>
              <a:rPr lang="pt-BR" sz="2000" dirty="0" smtClean="0">
                <a:latin typeface="Calibri" pitchFamily="34" charset="0"/>
              </a:rPr>
              <a:t>Resposta</a:t>
            </a:r>
          </a:p>
          <a:p>
            <a:pPr>
              <a:buFont typeface="Arial" pitchFamily="34" charset="0"/>
              <a:buChar char="•"/>
            </a:pPr>
            <a:r>
              <a:rPr lang="pt-BR" sz="2000" dirty="0">
                <a:latin typeface="Calibri" pitchFamily="34" charset="0"/>
              </a:rPr>
              <a:t> </a:t>
            </a:r>
            <a:r>
              <a:rPr lang="pt-BR" sz="2000" dirty="0" smtClean="0">
                <a:latin typeface="Calibri" pitchFamily="34" charset="0"/>
              </a:rPr>
              <a:t>Investimento</a:t>
            </a:r>
            <a:endParaRPr lang="pt-BR"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458200" cy="616496"/>
          </a:xfrm>
        </p:spPr>
        <p:txBody>
          <a:bodyPr/>
          <a:lstStyle/>
          <a:p>
            <a:r>
              <a:rPr lang="pt-BR" dirty="0" smtClean="0"/>
              <a:t>As partes do Modelo</a:t>
            </a:r>
            <a:endParaRPr lang="pt-BR"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
        <p:nvSpPr>
          <p:cNvPr id="7" name="Pentágono 6"/>
          <p:cNvSpPr/>
          <p:nvPr/>
        </p:nvSpPr>
        <p:spPr bwMode="auto">
          <a:xfrm>
            <a:off x="77912" y="1900064"/>
            <a:ext cx="3096344" cy="2716880"/>
          </a:xfrm>
          <a:prstGeom prst="homePlate">
            <a:avLst>
              <a:gd name="adj" fmla="val 17746"/>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pt-BR" sz="3200" b="0" i="0" u="none" strike="noStrike" cap="none" normalizeH="0" baseline="0" dirty="0" smtClean="0">
                <a:ln>
                  <a:noFill/>
                </a:ln>
                <a:solidFill>
                  <a:srgbClr val="000099"/>
                </a:solidFill>
                <a:effectLst/>
                <a:latin typeface="Calibri" pitchFamily="34" charset="0"/>
              </a:rPr>
              <a:t>Descoberta</a:t>
            </a:r>
            <a:r>
              <a:rPr kumimoji="0" lang="pt-BR" sz="2800" b="0" i="0" u="none" strike="noStrike" cap="none" normalizeH="0" baseline="0" dirty="0" smtClean="0">
                <a:ln>
                  <a:noFill/>
                </a:ln>
                <a:solidFill>
                  <a:schemeClr val="tx1"/>
                </a:solidFill>
                <a:effectLst/>
                <a:latin typeface="Calibri" pitchFamily="34" charset="0"/>
              </a:rPr>
              <a:t/>
            </a:r>
            <a:br>
              <a:rPr kumimoji="0" lang="pt-BR" sz="2800" b="0" i="0" u="none" strike="noStrike" cap="none" normalizeH="0" baseline="0" dirty="0" smtClean="0">
                <a:ln>
                  <a:noFill/>
                </a:ln>
                <a:solidFill>
                  <a:schemeClr val="tx1"/>
                </a:solidFill>
                <a:effectLst/>
                <a:latin typeface="Calibri" pitchFamily="34" charset="0"/>
              </a:rPr>
            </a:br>
            <a:endParaRPr kumimoji="0" lang="pt-BR" sz="2800" b="0" i="0" u="none" strike="noStrike" cap="none" normalizeH="0" baseline="0" dirty="0" smtClean="0">
              <a:ln>
                <a:noFill/>
              </a:ln>
              <a:solidFill>
                <a:schemeClr val="tx1"/>
              </a:solidFill>
              <a:effectLst/>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1800" dirty="0" smtClean="0">
                <a:latin typeface="Calibri" pitchFamily="34" charset="0"/>
              </a:rPr>
              <a:t>Criação, reconhecimento, elaboração e articulação de oportunidades</a:t>
            </a:r>
          </a:p>
          <a:p>
            <a:pPr marL="0" marR="0" indent="0" algn="l" defTabSz="914400" rtl="0" eaLnBrk="0" fontAlgn="base" latinLnBrk="0" hangingPunct="0">
              <a:lnSpc>
                <a:spcPct val="100000"/>
              </a:lnSpc>
              <a:spcBef>
                <a:spcPct val="0"/>
              </a:spcBef>
              <a:spcAft>
                <a:spcPct val="0"/>
              </a:spcAft>
              <a:buClrTx/>
              <a:buSzTx/>
              <a:buFontTx/>
              <a:buNone/>
              <a:tabLst/>
            </a:pPr>
            <a:endParaRPr lang="pt-BR" sz="1800" dirty="0" smtClean="0">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2800" dirty="0" err="1">
                <a:solidFill>
                  <a:srgbClr val="000099"/>
                </a:solidFill>
                <a:latin typeface="Calibri" pitchFamily="34" charset="0"/>
              </a:rPr>
              <a:t>Conceitualização</a:t>
            </a:r>
            <a:r>
              <a:rPr lang="pt-BR" sz="2800" dirty="0">
                <a:solidFill>
                  <a:srgbClr val="000099"/>
                </a:solidFill>
                <a:latin typeface="Calibri" pitchFamily="34" charset="0"/>
              </a:rPr>
              <a:t>  	</a:t>
            </a:r>
          </a:p>
        </p:txBody>
      </p:sp>
      <p:sp>
        <p:nvSpPr>
          <p:cNvPr id="8" name="Pentágono 7"/>
          <p:cNvSpPr/>
          <p:nvPr/>
        </p:nvSpPr>
        <p:spPr bwMode="auto">
          <a:xfrm>
            <a:off x="3203848" y="1887364"/>
            <a:ext cx="2952328" cy="2716880"/>
          </a:xfrm>
          <a:prstGeom prst="homePlate">
            <a:avLst>
              <a:gd name="adj" fmla="val 16344"/>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pt-BR" sz="3200" dirty="0" smtClean="0">
                <a:solidFill>
                  <a:srgbClr val="000099"/>
                </a:solidFill>
                <a:latin typeface="Calibri" pitchFamily="34" charset="0"/>
              </a:rPr>
              <a:t>Incubação</a:t>
            </a:r>
          </a:p>
          <a:p>
            <a:pPr marL="0" marR="0" indent="0" algn="l" defTabSz="914400" rtl="0" eaLnBrk="0" fontAlgn="base" latinLnBrk="0" hangingPunct="0">
              <a:lnSpc>
                <a:spcPct val="100000"/>
              </a:lnSpc>
              <a:spcBef>
                <a:spcPct val="0"/>
              </a:spcBef>
              <a:spcAft>
                <a:spcPct val="0"/>
              </a:spcAft>
              <a:buClrTx/>
              <a:buSzTx/>
              <a:buFontTx/>
              <a:buNone/>
              <a:tabLst/>
            </a:pPr>
            <a:endParaRPr lang="pt-BR" sz="32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1800" dirty="0" smtClean="0">
                <a:solidFill>
                  <a:srgbClr val="000099"/>
                </a:solidFill>
                <a:latin typeface="Calibri" pitchFamily="34" charset="0"/>
              </a:rPr>
              <a:t>Evoluir com a oportunidade até  uma proposição de negócio</a:t>
            </a:r>
          </a:p>
          <a:p>
            <a:pPr marL="0" marR="0" indent="0" algn="l" defTabSz="914400" rtl="0" eaLnBrk="0" fontAlgn="base" latinLnBrk="0" hangingPunct="0">
              <a:lnSpc>
                <a:spcPct val="100000"/>
              </a:lnSpc>
              <a:spcBef>
                <a:spcPct val="0"/>
              </a:spcBef>
              <a:spcAft>
                <a:spcPct val="0"/>
              </a:spcAft>
              <a:buClrTx/>
              <a:buSzTx/>
              <a:buFontTx/>
              <a:buNone/>
              <a:tabLst/>
            </a:pPr>
            <a:endParaRPr lang="pt-BR" sz="18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pt-BR" sz="2800" dirty="0" smtClean="0">
                <a:solidFill>
                  <a:srgbClr val="000099"/>
                </a:solidFill>
                <a:latin typeface="Calibri" pitchFamily="34" charset="0"/>
              </a:rPr>
              <a:t>Experimentação</a:t>
            </a:r>
            <a:endParaRPr lang="pt-BR" sz="1800" dirty="0" smtClean="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32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3200" dirty="0" smtClean="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2800" dirty="0" smtClean="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pt-BR" sz="3200" b="0" i="0" u="none" strike="noStrike" cap="none" normalizeH="0" baseline="0" dirty="0" smtClean="0">
              <a:ln>
                <a:noFill/>
              </a:ln>
              <a:solidFill>
                <a:srgbClr val="000099"/>
              </a:solidFill>
              <a:effectLst/>
              <a:latin typeface="Calibri" pitchFamily="34" charset="0"/>
            </a:endParaRPr>
          </a:p>
        </p:txBody>
      </p:sp>
      <p:sp>
        <p:nvSpPr>
          <p:cNvPr id="9" name="Pentágono 8"/>
          <p:cNvSpPr/>
          <p:nvPr/>
        </p:nvSpPr>
        <p:spPr bwMode="auto">
          <a:xfrm>
            <a:off x="6191672" y="1883048"/>
            <a:ext cx="2952328" cy="2716880"/>
          </a:xfrm>
          <a:prstGeom prst="homePlate">
            <a:avLst>
              <a:gd name="adj" fmla="val 26160"/>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pt-BR" sz="3200" b="0" i="0" u="none" strike="noStrike" cap="none" normalizeH="0" baseline="0" dirty="0" smtClean="0">
                <a:ln>
                  <a:noFill/>
                </a:ln>
                <a:solidFill>
                  <a:srgbClr val="000099"/>
                </a:solidFill>
                <a:effectLst/>
                <a:latin typeface="Calibri" pitchFamily="34" charset="0"/>
              </a:rPr>
              <a:t>Aceleração</a:t>
            </a:r>
          </a:p>
          <a:p>
            <a:pPr marL="0" marR="0" indent="0" algn="l" defTabSz="914400" rtl="0" eaLnBrk="0" fontAlgn="base" latinLnBrk="0" hangingPunct="0">
              <a:lnSpc>
                <a:spcPct val="100000"/>
              </a:lnSpc>
              <a:spcBef>
                <a:spcPct val="0"/>
              </a:spcBef>
              <a:spcAft>
                <a:spcPct val="0"/>
              </a:spcAft>
              <a:buClrTx/>
              <a:buSzTx/>
              <a:buFontTx/>
              <a:buNone/>
              <a:tabLst/>
            </a:pPr>
            <a:endParaRPr lang="pt-BR" dirty="0"/>
          </a:p>
          <a:p>
            <a:pPr marL="0" marR="0" indent="0" algn="l" defTabSz="914400" rtl="0" eaLnBrk="0" fontAlgn="base" latinLnBrk="0" hangingPunct="0">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99"/>
                </a:solidFill>
                <a:effectLst/>
                <a:latin typeface="Calibri" pitchFamily="34" charset="0"/>
              </a:rPr>
              <a:t>Escalonamento do negócio até sua auto sustentação</a:t>
            </a:r>
          </a:p>
          <a:p>
            <a:pPr marL="0" marR="0" indent="0" algn="l" defTabSz="914400" rtl="0" eaLnBrk="0" fontAlgn="base" latinLnBrk="0" hangingPunct="0">
              <a:lnSpc>
                <a:spcPct val="100000"/>
              </a:lnSpc>
              <a:spcBef>
                <a:spcPct val="0"/>
              </a:spcBef>
              <a:spcAft>
                <a:spcPct val="0"/>
              </a:spcAft>
              <a:buClrTx/>
              <a:buSzTx/>
              <a:buFontTx/>
              <a:buNone/>
              <a:tabLst/>
            </a:pPr>
            <a:endParaRPr lang="pt-BR"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pt-BR" sz="2800" b="0" i="0" u="none" strike="noStrike" cap="none" normalizeH="0" baseline="0" dirty="0" smtClean="0">
                <a:ln>
                  <a:noFill/>
                </a:ln>
                <a:solidFill>
                  <a:srgbClr val="000099"/>
                </a:solidFill>
                <a:effectLst/>
                <a:latin typeface="Calibri" pitchFamily="34" charset="0"/>
              </a:rPr>
              <a:t>Comercialização</a:t>
            </a:r>
            <a:endParaRPr kumimoji="0" lang="pt-BR" sz="1800" b="0" i="0" u="none" strike="noStrike" cap="none" normalizeH="0" baseline="0" dirty="0" smtClean="0">
              <a:ln>
                <a:noFill/>
              </a:ln>
              <a:solidFill>
                <a:srgbClr val="000099"/>
              </a:solidFill>
              <a:effectLst/>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pt-BR" sz="1800" dirty="0">
              <a:solidFill>
                <a:srgbClr val="000099"/>
              </a:solidFill>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rgbClr val="000099"/>
              </a:solidFill>
              <a:effectLst/>
              <a:latin typeface="Calibri"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chemeClr val="tx1"/>
              </a:solidFill>
              <a:effectLst/>
              <a:latin typeface="Times New Roman" pitchFamily="18" charset="0"/>
            </a:endParaRPr>
          </a:p>
        </p:txBody>
      </p:sp>
      <p:sp>
        <p:nvSpPr>
          <p:cNvPr id="10" name="CaixaDeTexto 9"/>
          <p:cNvSpPr txBox="1"/>
          <p:nvPr/>
        </p:nvSpPr>
        <p:spPr>
          <a:xfrm>
            <a:off x="0" y="4844008"/>
            <a:ext cx="2987824" cy="1631216"/>
          </a:xfrm>
          <a:prstGeom prst="rect">
            <a:avLst/>
          </a:prstGeom>
          <a:noFill/>
        </p:spPr>
        <p:txBody>
          <a:bodyPr wrap="square" rtlCol="0">
            <a:spAutoFit/>
          </a:bodyPr>
          <a:lstStyle/>
          <a:p>
            <a:pPr>
              <a:buFont typeface="Arial" pitchFamily="34" charset="0"/>
              <a:buChar char="•"/>
            </a:pPr>
            <a:r>
              <a:rPr lang="pt-BR" sz="2000" dirty="0" smtClean="0">
                <a:latin typeface="Calibri" pitchFamily="34" charset="0"/>
              </a:rPr>
              <a:t> Pesquisa básica</a:t>
            </a:r>
          </a:p>
          <a:p>
            <a:pPr>
              <a:buFont typeface="Arial" pitchFamily="34" charset="0"/>
              <a:buChar char="•"/>
            </a:pPr>
            <a:r>
              <a:rPr lang="pt-BR" sz="2000" dirty="0">
                <a:latin typeface="Calibri" pitchFamily="34" charset="0"/>
              </a:rPr>
              <a:t> </a:t>
            </a:r>
            <a:r>
              <a:rPr lang="pt-BR" sz="2000" dirty="0" smtClean="0">
                <a:latin typeface="Calibri" pitchFamily="34" charset="0"/>
              </a:rPr>
              <a:t>Busca interna</a:t>
            </a:r>
          </a:p>
          <a:p>
            <a:pPr>
              <a:buFont typeface="Arial" pitchFamily="34" charset="0"/>
              <a:buChar char="•"/>
            </a:pPr>
            <a:r>
              <a:rPr lang="pt-BR" sz="2000" dirty="0">
                <a:latin typeface="Calibri" pitchFamily="34" charset="0"/>
              </a:rPr>
              <a:t> </a:t>
            </a:r>
            <a:r>
              <a:rPr lang="pt-BR" sz="2000" dirty="0" smtClean="0">
                <a:latin typeface="Calibri" pitchFamily="34" charset="0"/>
              </a:rPr>
              <a:t>Busca externa/ </a:t>
            </a:r>
            <a:br>
              <a:rPr lang="pt-BR" sz="2000" dirty="0" smtClean="0">
                <a:latin typeface="Calibri" pitchFamily="34" charset="0"/>
              </a:rPr>
            </a:br>
            <a:r>
              <a:rPr lang="pt-BR" sz="2000" dirty="0" smtClean="0">
                <a:latin typeface="Calibri" pitchFamily="34" charset="0"/>
              </a:rPr>
              <a:t>  licenciamento / compra/</a:t>
            </a:r>
            <a:br>
              <a:rPr lang="pt-BR" sz="2000" dirty="0" smtClean="0">
                <a:latin typeface="Calibri" pitchFamily="34" charset="0"/>
              </a:rPr>
            </a:br>
            <a:r>
              <a:rPr lang="pt-BR" sz="2000" dirty="0" smtClean="0">
                <a:latin typeface="Calibri" pitchFamily="34" charset="0"/>
              </a:rPr>
              <a:t>  investimento</a:t>
            </a:r>
            <a:endParaRPr lang="pt-BR" dirty="0">
              <a:latin typeface="Calibri" pitchFamily="34" charset="0"/>
            </a:endParaRPr>
          </a:p>
        </p:txBody>
      </p:sp>
      <p:sp>
        <p:nvSpPr>
          <p:cNvPr id="11" name="Elipse 10"/>
          <p:cNvSpPr/>
          <p:nvPr/>
        </p:nvSpPr>
        <p:spPr bwMode="auto">
          <a:xfrm>
            <a:off x="1403648" y="764704"/>
            <a:ext cx="6552728" cy="79208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pt-BR" sz="2400" b="0" i="0" u="none" strike="noStrike" cap="none" normalizeH="0" baseline="0" dirty="0" smtClean="0">
                <a:ln>
                  <a:noFill/>
                </a:ln>
                <a:solidFill>
                  <a:schemeClr val="bg1"/>
                </a:solidFill>
                <a:effectLst/>
                <a:latin typeface="Times New Roman" pitchFamily="18" charset="0"/>
              </a:rPr>
              <a:t>Gerenciar Interfaces / Transições</a:t>
            </a:r>
          </a:p>
        </p:txBody>
      </p:sp>
      <p:sp>
        <p:nvSpPr>
          <p:cNvPr id="13" name="CaixaDeTexto 12"/>
          <p:cNvSpPr txBox="1"/>
          <p:nvPr/>
        </p:nvSpPr>
        <p:spPr>
          <a:xfrm>
            <a:off x="3131840" y="4856708"/>
            <a:ext cx="3069084" cy="1631216"/>
          </a:xfrm>
          <a:prstGeom prst="rect">
            <a:avLst/>
          </a:prstGeom>
          <a:noFill/>
        </p:spPr>
        <p:txBody>
          <a:bodyPr wrap="square" rtlCol="0">
            <a:spAutoFit/>
          </a:bodyPr>
          <a:lstStyle/>
          <a:p>
            <a:pPr>
              <a:buFont typeface="Arial" pitchFamily="34" charset="0"/>
              <a:buChar char="•"/>
            </a:pPr>
            <a:r>
              <a:rPr lang="pt-BR" sz="2000" dirty="0" smtClean="0">
                <a:latin typeface="Calibri" pitchFamily="34" charset="0"/>
              </a:rPr>
              <a:t> Técnica</a:t>
            </a:r>
          </a:p>
          <a:p>
            <a:pPr>
              <a:buFont typeface="Arial" pitchFamily="34" charset="0"/>
              <a:buChar char="•"/>
            </a:pPr>
            <a:r>
              <a:rPr lang="pt-BR" sz="2000" dirty="0">
                <a:latin typeface="Calibri" pitchFamily="34" charset="0"/>
              </a:rPr>
              <a:t> </a:t>
            </a:r>
            <a:r>
              <a:rPr lang="pt-BR" sz="2000" dirty="0" smtClean="0">
                <a:latin typeface="Calibri" pitchFamily="34" charset="0"/>
              </a:rPr>
              <a:t>Aprendizagem de </a:t>
            </a:r>
            <a:br>
              <a:rPr lang="pt-BR" sz="2000" dirty="0" smtClean="0">
                <a:latin typeface="Calibri" pitchFamily="34" charset="0"/>
              </a:rPr>
            </a:br>
            <a:r>
              <a:rPr lang="pt-BR" sz="2000" dirty="0" smtClean="0">
                <a:latin typeface="Calibri" pitchFamily="34" charset="0"/>
              </a:rPr>
              <a:t>   mercado</a:t>
            </a:r>
          </a:p>
          <a:p>
            <a:pPr>
              <a:buFont typeface="Arial" pitchFamily="34" charset="0"/>
              <a:buChar char="•"/>
            </a:pPr>
            <a:r>
              <a:rPr lang="pt-BR" sz="2000" dirty="0">
                <a:latin typeface="Calibri" pitchFamily="34" charset="0"/>
              </a:rPr>
              <a:t> </a:t>
            </a:r>
            <a:r>
              <a:rPr lang="pt-BR" sz="2000" dirty="0" smtClean="0">
                <a:latin typeface="Calibri" pitchFamily="34" charset="0"/>
              </a:rPr>
              <a:t>Criação de mercado</a:t>
            </a:r>
          </a:p>
          <a:p>
            <a:pPr>
              <a:buFont typeface="Arial" pitchFamily="34" charset="0"/>
              <a:buChar char="•"/>
            </a:pPr>
            <a:r>
              <a:rPr lang="pt-BR" sz="2000" dirty="0">
                <a:latin typeface="Calibri" pitchFamily="34" charset="0"/>
              </a:rPr>
              <a:t> </a:t>
            </a:r>
            <a:r>
              <a:rPr lang="pt-BR" sz="2000" dirty="0" smtClean="0">
                <a:latin typeface="Calibri" pitchFamily="34" charset="0"/>
              </a:rPr>
              <a:t>Domínios estratégicos</a:t>
            </a:r>
            <a:endParaRPr lang="pt-BR" dirty="0">
              <a:latin typeface="Calibri" pitchFamily="34" charset="0"/>
            </a:endParaRPr>
          </a:p>
        </p:txBody>
      </p:sp>
      <p:sp>
        <p:nvSpPr>
          <p:cNvPr id="14" name="CaixaDeTexto 13"/>
          <p:cNvSpPr txBox="1"/>
          <p:nvPr/>
        </p:nvSpPr>
        <p:spPr>
          <a:xfrm>
            <a:off x="6230640" y="4869408"/>
            <a:ext cx="3069084" cy="1015663"/>
          </a:xfrm>
          <a:prstGeom prst="rect">
            <a:avLst/>
          </a:prstGeom>
          <a:noFill/>
        </p:spPr>
        <p:txBody>
          <a:bodyPr wrap="square" rtlCol="0">
            <a:spAutoFit/>
          </a:bodyPr>
          <a:lstStyle/>
          <a:p>
            <a:pPr>
              <a:buFont typeface="Arial" pitchFamily="34" charset="0"/>
              <a:buChar char="•"/>
            </a:pPr>
            <a:r>
              <a:rPr lang="pt-BR" sz="2000" dirty="0" smtClean="0">
                <a:latin typeface="Calibri" pitchFamily="34" charset="0"/>
              </a:rPr>
              <a:t> Foco</a:t>
            </a:r>
          </a:p>
          <a:p>
            <a:pPr>
              <a:buFont typeface="Arial" pitchFamily="34" charset="0"/>
              <a:buChar char="•"/>
            </a:pPr>
            <a:r>
              <a:rPr lang="pt-BR" sz="2000" dirty="0">
                <a:latin typeface="Calibri" pitchFamily="34" charset="0"/>
              </a:rPr>
              <a:t> </a:t>
            </a:r>
            <a:r>
              <a:rPr lang="pt-BR" sz="2000" dirty="0" smtClean="0">
                <a:latin typeface="Calibri" pitchFamily="34" charset="0"/>
              </a:rPr>
              <a:t>Resposta</a:t>
            </a:r>
          </a:p>
          <a:p>
            <a:pPr>
              <a:buFont typeface="Arial" pitchFamily="34" charset="0"/>
              <a:buChar char="•"/>
            </a:pPr>
            <a:r>
              <a:rPr lang="pt-BR" sz="2000" dirty="0">
                <a:latin typeface="Calibri" pitchFamily="34" charset="0"/>
              </a:rPr>
              <a:t> </a:t>
            </a:r>
            <a:r>
              <a:rPr lang="pt-BR" sz="2000" dirty="0" smtClean="0">
                <a:latin typeface="Calibri" pitchFamily="34" charset="0"/>
              </a:rPr>
              <a:t>Investimento</a:t>
            </a:r>
            <a:endParaRPr lang="pt-BR" dirty="0">
              <a:latin typeface="Calibri" pitchFamily="34" charset="0"/>
            </a:endParaRPr>
          </a:p>
        </p:txBody>
      </p:sp>
      <p:cxnSp>
        <p:nvCxnSpPr>
          <p:cNvPr id="16" name="Conector de seta reta 15"/>
          <p:cNvCxnSpPr/>
          <p:nvPr/>
        </p:nvCxnSpPr>
        <p:spPr bwMode="auto">
          <a:xfrm>
            <a:off x="2987824" y="1556792"/>
            <a:ext cx="0" cy="36004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7" name="Conector de seta reta 16"/>
          <p:cNvCxnSpPr/>
          <p:nvPr/>
        </p:nvCxnSpPr>
        <p:spPr bwMode="auto">
          <a:xfrm>
            <a:off x="6012160" y="1556792"/>
            <a:ext cx="0" cy="36004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332656"/>
            <a:ext cx="9144000" cy="6336704"/>
          </a:xfrm>
        </p:spPr>
        <p:txBody>
          <a:bodyPr/>
          <a:lstStyle/>
          <a:p>
            <a:pPr algn="ctr">
              <a:buNone/>
            </a:pPr>
            <a:r>
              <a:rPr lang="pt-BR" sz="3600" dirty="0" smtClean="0">
                <a:solidFill>
                  <a:srgbClr val="FF0000"/>
                </a:solidFill>
              </a:rPr>
              <a:t>Cada parte  (D, N, A) tem seu próprio </a:t>
            </a:r>
          </a:p>
          <a:p>
            <a:pPr algn="ctr">
              <a:buNone/>
            </a:pPr>
            <a:r>
              <a:rPr lang="pt-BR" sz="3600" dirty="0" smtClean="0">
                <a:solidFill>
                  <a:srgbClr val="FF0000"/>
                </a:solidFill>
              </a:rPr>
              <a:t>sistema de gestão, ainda que o gestor possa ser comum</a:t>
            </a:r>
          </a:p>
          <a:p>
            <a:pPr indent="-76200"/>
            <a:r>
              <a:rPr lang="pt-BR" sz="3600" dirty="0" smtClean="0"/>
              <a:t> Estrutura e localização</a:t>
            </a:r>
          </a:p>
          <a:p>
            <a:pPr indent="-76200"/>
            <a:r>
              <a:rPr lang="pt-BR" sz="3600" dirty="0" smtClean="0"/>
              <a:t> Mandato e responsabilidades</a:t>
            </a:r>
          </a:p>
          <a:p>
            <a:pPr indent="-76200"/>
            <a:r>
              <a:rPr lang="pt-BR" sz="3600" dirty="0" smtClean="0"/>
              <a:t> Liderança e governança</a:t>
            </a:r>
          </a:p>
          <a:p>
            <a:pPr indent="-76200"/>
            <a:r>
              <a:rPr lang="pt-BR" sz="3600" dirty="0" smtClean="0"/>
              <a:t> Papéis e responsabilidades</a:t>
            </a:r>
          </a:p>
          <a:p>
            <a:pPr indent="-76200"/>
            <a:r>
              <a:rPr lang="pt-BR" sz="3600" dirty="0" smtClean="0"/>
              <a:t> Processos</a:t>
            </a:r>
          </a:p>
          <a:p>
            <a:pPr indent="-76200"/>
            <a:r>
              <a:rPr lang="pt-BR" sz="3600" dirty="0" smtClean="0"/>
              <a:t> Métricas</a:t>
            </a:r>
            <a:endParaRPr lang="pt-BR" sz="3600"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Síntese</a:t>
            </a:r>
            <a:endParaRPr lang="pt-BR" dirty="0"/>
          </a:p>
        </p:txBody>
      </p:sp>
      <p:sp>
        <p:nvSpPr>
          <p:cNvPr id="3" name="Espaço Reservado para Conteúdo 2"/>
          <p:cNvSpPr>
            <a:spLocks noGrp="1"/>
          </p:cNvSpPr>
          <p:nvPr>
            <p:ph idx="1"/>
          </p:nvPr>
        </p:nvSpPr>
        <p:spPr>
          <a:xfrm>
            <a:off x="0" y="1124744"/>
            <a:ext cx="9144000" cy="5544616"/>
          </a:xfrm>
        </p:spPr>
        <p:txBody>
          <a:bodyPr/>
          <a:lstStyle/>
          <a:p>
            <a:r>
              <a:rPr lang="pt-BR" sz="3200" dirty="0" smtClean="0"/>
              <a:t>O modelo D N A busca organizar os esforços de grandes empresas para que possam inovar radicalmente de maneira sistemática</a:t>
            </a:r>
          </a:p>
          <a:p>
            <a:pPr lvl="1"/>
            <a:r>
              <a:rPr lang="pt-BR" sz="2800" dirty="0" smtClean="0"/>
              <a:t>Inclusive criando novos negócios não alinhados com a estratégia atual</a:t>
            </a:r>
          </a:p>
          <a:p>
            <a:r>
              <a:rPr lang="pt-BR" sz="3200" dirty="0" smtClean="0"/>
              <a:t>No próximo vídeo vamos discutir com mais detalhe cada uma das fases</a:t>
            </a:r>
          </a:p>
          <a:p>
            <a:pPr lvl="1"/>
            <a:r>
              <a:rPr lang="pt-BR" sz="2800" dirty="0" smtClean="0"/>
              <a:t>Descoberta</a:t>
            </a:r>
          </a:p>
          <a:p>
            <a:pPr lvl="1"/>
            <a:r>
              <a:rPr lang="pt-BR" sz="2800" dirty="0" err="1" smtClean="0"/>
              <a:t>iNcubação</a:t>
            </a:r>
            <a:endParaRPr lang="pt-BR" sz="2800" dirty="0" smtClean="0"/>
          </a:p>
          <a:p>
            <a:pPr lvl="1"/>
            <a:r>
              <a:rPr lang="pt-BR" sz="2800" dirty="0" smtClean="0"/>
              <a:t>Aceleração </a:t>
            </a:r>
            <a:endParaRPr lang="pt-BR" sz="2800"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332656"/>
            <a:ext cx="9144000" cy="6743104"/>
          </a:xfrm>
        </p:spPr>
        <p:txBody>
          <a:bodyPr/>
          <a:lstStyle/>
          <a:p>
            <a:r>
              <a:rPr lang="pt-BR" sz="3200" dirty="0" smtClean="0"/>
              <a:t>Empresas estabelecidas de grande porte sofrem ameaças de empresas iniciantes que desenvolvem tecnologia disruptiva, podendo mudar as condições de competição no mercado.</a:t>
            </a:r>
          </a:p>
          <a:p>
            <a:r>
              <a:rPr lang="pt-BR" sz="3200" dirty="0" smtClean="0"/>
              <a:t>Dada a grande estrutura, ao peso das marcas, uma empresa estabelecida bem sucedida exige qualidade, perspectiva de mercado e boa margem de retorno para um novo lançamento ou um novo negócio</a:t>
            </a:r>
          </a:p>
          <a:p>
            <a:r>
              <a:rPr lang="pt-BR" sz="3200" dirty="0" smtClean="0"/>
              <a:t>Enquanto isso, a tecnologia emergente pode ir sendo aperfeiçoada e ameaçar a empresa estabelecida, que fica atrasada no novo mercado</a:t>
            </a:r>
            <a:r>
              <a:rPr lang="pt-BR" dirty="0" smtClean="0"/>
              <a:t>.</a:t>
            </a:r>
            <a:endParaRPr lang="pt-BR"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Tree>
  </p:cSld>
  <p:clrMapOvr>
    <a:masterClrMapping/>
  </p:clrMapOvr>
  <p:transition spd="med">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050" y="548680"/>
            <a:ext cx="9144000" cy="6768752"/>
          </a:xfrm>
        </p:spPr>
        <p:txBody>
          <a:bodyPr/>
          <a:lstStyle/>
          <a:p>
            <a:r>
              <a:rPr lang="pt-BR" sz="3200" dirty="0" smtClean="0"/>
              <a:t>Empresas nascentes de base tecnológica (</a:t>
            </a:r>
            <a:r>
              <a:rPr lang="pt-BR" sz="3200" dirty="0" smtClean="0"/>
              <a:t>start</a:t>
            </a:r>
            <a:br>
              <a:rPr lang="pt-BR" sz="3200" dirty="0" smtClean="0"/>
            </a:br>
            <a:r>
              <a:rPr lang="pt-BR" sz="3200" dirty="0" err="1" smtClean="0"/>
              <a:t>ups</a:t>
            </a:r>
            <a:r>
              <a:rPr lang="pt-BR" sz="3200" dirty="0" smtClean="0"/>
              <a:t> </a:t>
            </a:r>
            <a:r>
              <a:rPr lang="pt-BR" sz="3200" dirty="0" smtClean="0"/>
              <a:t>tecnológicas) têm pouco a perder: pouco investimento, poucos funcionários, marca etc.</a:t>
            </a:r>
          </a:p>
          <a:p>
            <a:r>
              <a:rPr lang="pt-BR" sz="3200" dirty="0" smtClean="0"/>
              <a:t>Empresas estabelecidas têm muito a perder,dai tendem a ser mais exigentes com as alternativas de negócios.</a:t>
            </a:r>
          </a:p>
          <a:p>
            <a:r>
              <a:rPr lang="pt-BR" sz="3200" dirty="0" smtClean="0"/>
              <a:t>Mas muitos bons negócios nasceram de empresas pequenas, desbancando as grandes.</a:t>
            </a:r>
          </a:p>
          <a:p>
            <a:endParaRPr lang="pt-BR" dirty="0" smtClean="0"/>
          </a:p>
          <a:p>
            <a:pPr>
              <a:buNone/>
            </a:pPr>
            <a:r>
              <a:rPr lang="pt-BR" dirty="0" smtClean="0">
                <a:sym typeface="Wingdings" pitchFamily="2" charset="2"/>
              </a:rPr>
              <a:t></a:t>
            </a:r>
            <a:r>
              <a:rPr lang="pt-BR" sz="3200" dirty="0" smtClean="0">
                <a:solidFill>
                  <a:srgbClr val="FF0000"/>
                </a:solidFill>
                <a:sym typeface="Wingdings" pitchFamily="2" charset="2"/>
              </a:rPr>
              <a:t>COMO UMA GRANDE EMPRESA PODE AGIR PARA GERAR INOVAÇÕES DISRUPTIVAS QUE LEVEM A NOVOS NEGÓCIOS?</a:t>
            </a:r>
            <a:r>
              <a:rPr lang="pt-BR" sz="3200" dirty="0" smtClean="0">
                <a:solidFill>
                  <a:srgbClr val="FF0000"/>
                </a:solidFill>
              </a:rPr>
              <a:t> </a:t>
            </a:r>
            <a:endParaRPr lang="pt-BR" dirty="0" smtClean="0">
              <a:solidFill>
                <a:srgbClr val="FF0000"/>
              </a:solidFill>
            </a:endParaRPr>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0" y="908720"/>
            <a:ext cx="9144000" cy="5760640"/>
          </a:xfrm>
        </p:spPr>
        <p:txBody>
          <a:bodyPr/>
          <a:lstStyle/>
          <a:p>
            <a:pPr algn="ctr">
              <a:buNone/>
            </a:pPr>
            <a:r>
              <a:rPr lang="pt-BR" sz="3600" dirty="0" smtClean="0"/>
              <a:t>Inovação disruptiva (</a:t>
            </a:r>
            <a:r>
              <a:rPr lang="pt-BR" sz="3600" i="1" dirty="0" err="1" smtClean="0"/>
              <a:t>breakthough</a:t>
            </a:r>
            <a:r>
              <a:rPr lang="pt-BR" sz="3600" i="1" dirty="0" smtClean="0"/>
              <a:t> innovation</a:t>
            </a:r>
            <a:r>
              <a:rPr lang="pt-BR" sz="3600" dirty="0" smtClean="0"/>
              <a:t>) é definida como “a criação de uma nova plataforma de negócios, ou de novos domínios de negócios, com alto impacto em mercados atuais ou novos, seja pela oferta de benefícios completamente novos ou de expansão da firma em novos domínios de mercado e tecnologia,aumento de faturamento e, em última instância, maior </a:t>
            </a:r>
            <a:r>
              <a:rPr lang="pt-BR" sz="3600" dirty="0" smtClean="0"/>
              <a:t>lucratividade”</a:t>
            </a:r>
            <a:endParaRPr lang="pt-BR" sz="3600" dirty="0" smtClean="0"/>
          </a:p>
          <a:p>
            <a:pPr>
              <a:buNone/>
            </a:pPr>
            <a:endParaRPr lang="pt-BR"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Tree>
  </p:cSld>
  <p:clrMapOvr>
    <a:masterClrMapping/>
  </p:clrMapOvr>
  <mc:AlternateContent xmlns:mc="http://schemas.openxmlformats.org/markup-compatibility/2006">
    <mc:Choice xmlns:p14="http://schemas.microsoft.com/office/powerpoint/2010/main" Requires="p14">
      <p:transition spd="med">
        <p14:reveal/>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340768"/>
            <a:ext cx="9144000" cy="5328592"/>
          </a:xfrm>
        </p:spPr>
        <p:txBody>
          <a:bodyPr/>
          <a:lstStyle/>
          <a:p>
            <a:pPr marL="514350" indent="-514350">
              <a:buSzPct val="100000"/>
              <a:buFont typeface="+mj-lt"/>
              <a:buAutoNum type="arabicPeriod"/>
            </a:pPr>
            <a:r>
              <a:rPr lang="pt-BR" sz="3200" dirty="0" smtClean="0"/>
              <a:t>Criando uma estrutura organizacional autônoma para desenvolver a inovação mais radical, mais disruptiva.</a:t>
            </a:r>
          </a:p>
          <a:p>
            <a:pPr marL="514350" indent="-514350">
              <a:buNone/>
            </a:pPr>
            <a:r>
              <a:rPr lang="pt-BR" dirty="0" smtClean="0"/>
              <a:t>	</a:t>
            </a:r>
            <a:r>
              <a:rPr lang="pt-BR" dirty="0" smtClean="0">
                <a:sym typeface="Wingdings" pitchFamily="2" charset="2"/>
              </a:rPr>
              <a:t> Organização ambidestra, </a:t>
            </a:r>
            <a:r>
              <a:rPr lang="pt-BR" sz="2400" dirty="0" smtClean="0">
                <a:sym typeface="Wingdings" pitchFamily="2" charset="2"/>
              </a:rPr>
              <a:t>para que o dia-a-dia não atrapalhe o desenvolvimento da inovação</a:t>
            </a:r>
          </a:p>
          <a:p>
            <a:pPr marL="514350" indent="-514350">
              <a:buNone/>
            </a:pPr>
            <a:endParaRPr lang="pt-BR" dirty="0" smtClean="0">
              <a:sym typeface="Wingdings" pitchFamily="2" charset="2"/>
            </a:endParaRPr>
          </a:p>
          <a:p>
            <a:pPr marL="514350" indent="-514350">
              <a:buSzPct val="100000"/>
              <a:buFont typeface="+mj-lt"/>
              <a:buAutoNum type="arabicPeriod" startAt="2"/>
            </a:pPr>
            <a:r>
              <a:rPr lang="pt-BR" sz="3200" dirty="0" smtClean="0"/>
              <a:t>Criando uma estrutura e um sistema de gestão para gerar, incubar, acelerar e lançar novas plataformas de negócios.</a:t>
            </a:r>
          </a:p>
          <a:p>
            <a:pPr marL="514350" indent="-514350">
              <a:buSzPct val="100000"/>
              <a:buNone/>
            </a:pPr>
            <a:r>
              <a:rPr lang="pt-BR" sz="3200" dirty="0" smtClean="0">
                <a:sym typeface="Wingdings" pitchFamily="2" charset="2"/>
              </a:rPr>
              <a:t>       Modelo D-N-A</a:t>
            </a:r>
            <a:endParaRPr lang="pt-BR" sz="3200" dirty="0"/>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
        <p:nvSpPr>
          <p:cNvPr id="5" name="CaixaDeTexto 4"/>
          <p:cNvSpPr txBox="1"/>
          <p:nvPr/>
        </p:nvSpPr>
        <p:spPr>
          <a:xfrm>
            <a:off x="323528" y="260648"/>
            <a:ext cx="8064896" cy="830997"/>
          </a:xfrm>
          <a:prstGeom prst="rect">
            <a:avLst/>
          </a:prstGeom>
          <a:noFill/>
        </p:spPr>
        <p:txBody>
          <a:bodyPr wrap="square" rtlCol="0">
            <a:spAutoFit/>
          </a:bodyPr>
          <a:lstStyle/>
          <a:p>
            <a:r>
              <a:rPr lang="pt-BR" dirty="0" smtClean="0">
                <a:solidFill>
                  <a:srgbClr val="FF0000"/>
                </a:solidFill>
                <a:latin typeface="Calibri" pitchFamily="34" charset="0"/>
                <a:sym typeface="Wingdings" pitchFamily="2" charset="2"/>
              </a:rPr>
              <a:t>COMO UMA GRANDE EMPRESA PODE AGIR PARA GERAR INOVAÇÕES DISRUPTIVAS QUE LEVEM A NOVOS NEGÓCIOS?</a:t>
            </a:r>
            <a:r>
              <a:rPr lang="pt-BR" dirty="0" smtClean="0">
                <a:solidFill>
                  <a:srgbClr val="FF0000"/>
                </a:solidFill>
                <a:latin typeface="Calibri" pitchFamily="34" charset="0"/>
              </a:rPr>
              <a:t> </a:t>
            </a:r>
            <a:endParaRPr lang="pt-BR" dirty="0">
              <a:latin typeface="Calibri"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glitter pattern="hexagon"/>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243408"/>
            <a:ext cx="8458200" cy="1143000"/>
          </a:xfrm>
        </p:spPr>
        <p:txBody>
          <a:bodyPr/>
          <a:lstStyle/>
          <a:p>
            <a:r>
              <a:rPr lang="pt-BR" dirty="0" smtClean="0"/>
              <a:t>Hub (centro) de Inovação</a:t>
            </a:r>
            <a:endParaRPr lang="pt-BR" dirty="0"/>
          </a:p>
        </p:txBody>
      </p:sp>
      <p:sp>
        <p:nvSpPr>
          <p:cNvPr id="3" name="Espaço Reservado para Conteúdo 2"/>
          <p:cNvSpPr>
            <a:spLocks noGrp="1"/>
          </p:cNvSpPr>
          <p:nvPr>
            <p:ph idx="1"/>
          </p:nvPr>
        </p:nvSpPr>
        <p:spPr>
          <a:xfrm>
            <a:off x="0" y="980728"/>
            <a:ext cx="9144000" cy="5688632"/>
          </a:xfrm>
        </p:spPr>
        <p:txBody>
          <a:bodyPr/>
          <a:lstStyle/>
          <a:p>
            <a:r>
              <a:rPr lang="pt-BR" sz="3200" dirty="0" smtClean="0"/>
              <a:t>Ponto focal composto por uma ou mais pessoas que atuam como referências internas para garantir a perenidade do desenvolvimento dos programas de inovação mais radical</a:t>
            </a:r>
          </a:p>
          <a:p>
            <a:r>
              <a:rPr lang="pt-BR" sz="3200" dirty="0" smtClean="0"/>
              <a:t>Lócus para articulação de apoios, desenvolvimento inicial de propostas, percepção e criação de oportunidades.</a:t>
            </a:r>
          </a:p>
          <a:p>
            <a:r>
              <a:rPr lang="pt-BR" sz="3200" dirty="0" smtClean="0"/>
              <a:t>Baseia-se em duas atividades-chave:</a:t>
            </a:r>
          </a:p>
          <a:p>
            <a:pPr lvl="1"/>
            <a:r>
              <a:rPr lang="pt-BR" dirty="0" smtClean="0"/>
              <a:t>Centralização de propostas</a:t>
            </a:r>
          </a:p>
          <a:p>
            <a:pPr lvl="1"/>
            <a:r>
              <a:rPr lang="pt-BR" dirty="0" err="1" smtClean="0"/>
              <a:t>Farejamento</a:t>
            </a:r>
            <a:r>
              <a:rPr lang="pt-BR" dirty="0" smtClean="0"/>
              <a:t> (“caça”) de propostas de projetos mais radicais</a:t>
            </a:r>
          </a:p>
          <a:p>
            <a:pPr lvl="1"/>
            <a:r>
              <a:rPr lang="pt-BR" dirty="0" smtClean="0"/>
              <a:t>Busca reduzir incertezas, particularmente as de recursos</a:t>
            </a:r>
            <a:endParaRPr lang="pt-BR" dirty="0"/>
          </a:p>
        </p:txBody>
      </p:sp>
      <p:sp>
        <p:nvSpPr>
          <p:cNvPr id="4" name="Espaço Reservado para Rodapé 3"/>
          <p:cNvSpPr>
            <a:spLocks noGrp="1"/>
          </p:cNvSpPr>
          <p:nvPr>
            <p:ph type="ftr" sz="quarter" idx="10"/>
          </p:nvPr>
        </p:nvSpPr>
        <p:spPr/>
        <p:txBody>
          <a:bodyPr/>
          <a:lstStyle/>
          <a:p>
            <a:pPr>
              <a:defRPr/>
            </a:pPr>
            <a:endParaRPr lang="en-US" dirty="0" smtClean="0"/>
          </a:p>
          <a:p>
            <a:pPr>
              <a:defRPr/>
            </a:pPr>
            <a:endParaRPr lang="en-US" dirty="0" smtClean="0"/>
          </a:p>
          <a:p>
            <a:pPr>
              <a:defRPr/>
            </a:pPr>
            <a:r>
              <a:rPr lang="en-US" dirty="0" smtClean="0"/>
              <a:t>Mario Sergio Salerno   Poli-USP/Produção</a:t>
            </a:r>
            <a:endParaRPr lang="en-US" dirty="0"/>
          </a:p>
        </p:txBody>
      </p:sp>
    </p:spTree>
    <p:extLst>
      <p:ext uri="{BB962C8B-B14F-4D97-AF65-F5344CB8AC3E}">
        <p14:creationId xmlns:p14="http://schemas.microsoft.com/office/powerpoint/2010/main" val="1808304816"/>
      </p:ext>
    </p:extLst>
  </p:cSld>
  <p:clrMapOvr>
    <a:masterClrMapping/>
  </p:clrMapOvr>
  <mc:AlternateContent xmlns:mc="http://schemas.openxmlformats.org/markup-compatibility/2006">
    <mc:Choice xmlns:p15="http://schemas.microsoft.com/office/powerpoint/2012/main" Requires="p15">
      <p:transition>
        <p15:prstTrans prst="peelOff"/>
      </p:transition>
    </mc:Choice>
    <mc:Fallback>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243408"/>
            <a:ext cx="8458200" cy="1143000"/>
          </a:xfrm>
        </p:spPr>
        <p:txBody>
          <a:bodyPr/>
          <a:lstStyle/>
          <a:p>
            <a:r>
              <a:rPr lang="pt-BR" dirty="0" smtClean="0"/>
              <a:t>Hub (centro) de Inovação</a:t>
            </a:r>
            <a:endParaRPr lang="pt-BR" dirty="0"/>
          </a:p>
        </p:txBody>
      </p:sp>
      <p:sp>
        <p:nvSpPr>
          <p:cNvPr id="4" name="Espaço Reservado para Rodapé 3"/>
          <p:cNvSpPr>
            <a:spLocks noGrp="1"/>
          </p:cNvSpPr>
          <p:nvPr>
            <p:ph type="ftr" sz="quarter" idx="10"/>
          </p:nvPr>
        </p:nvSpPr>
        <p:spPr/>
        <p:txBody>
          <a:bodyPr/>
          <a:lstStyle/>
          <a:p>
            <a:pPr>
              <a:defRPr/>
            </a:pPr>
            <a:endParaRPr lang="en-US" dirty="0" smtClean="0"/>
          </a:p>
          <a:p>
            <a:pPr>
              <a:defRPr/>
            </a:pPr>
            <a:endParaRPr lang="en-US" dirty="0" smtClean="0"/>
          </a:p>
          <a:p>
            <a:pPr>
              <a:defRPr/>
            </a:pPr>
            <a:r>
              <a:rPr lang="en-US" dirty="0" smtClean="0"/>
              <a:t>Mario Sergio Salerno   Poli-USP/Produção</a:t>
            </a:r>
            <a:endParaRPr lang="en-US" dirty="0"/>
          </a:p>
        </p:txBody>
      </p:sp>
      <p:pic>
        <p:nvPicPr>
          <p:cNvPr id="6" name="Espaço Reservado para Conteúdo 5"/>
          <p:cNvPicPr>
            <a:picLocks noGrp="1" noChangeAspect="1"/>
          </p:cNvPicPr>
          <p:nvPr>
            <p:ph idx="1"/>
          </p:nvPr>
        </p:nvPicPr>
        <p:blipFill>
          <a:blip r:embed="rId2"/>
          <a:stretch>
            <a:fillRect/>
          </a:stretch>
        </p:blipFill>
        <p:spPr>
          <a:xfrm>
            <a:off x="1403648" y="1268760"/>
            <a:ext cx="6768752" cy="4810198"/>
          </a:xfrm>
          <a:prstGeom prst="rect">
            <a:avLst/>
          </a:prstGeom>
        </p:spPr>
      </p:pic>
    </p:spTree>
    <p:extLst>
      <p:ext uri="{BB962C8B-B14F-4D97-AF65-F5344CB8AC3E}">
        <p14:creationId xmlns:p14="http://schemas.microsoft.com/office/powerpoint/2010/main" val="625808533"/>
      </p:ext>
    </p:extLst>
  </p:cSld>
  <p:clrMapOvr>
    <a:masterClrMapping/>
  </p:clrMapOvr>
  <mc:AlternateContent xmlns:mc="http://schemas.openxmlformats.org/markup-compatibility/2006">
    <mc:Choice xmlns:p15="http://schemas.microsoft.com/office/powerpoint/2012/main" Requires="p15">
      <p:transition>
        <p15:prstTrans prst="peelOff"/>
      </p:transition>
    </mc:Choice>
    <mc:Fallback>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lgn="ctr">
              <a:buNone/>
            </a:pPr>
            <a:r>
              <a:rPr lang="pt-BR" sz="8800" dirty="0" smtClean="0">
                <a:solidFill>
                  <a:schemeClr val="bg1"/>
                </a:solidFill>
              </a:rPr>
              <a:t>Função Inovação</a:t>
            </a:r>
            <a:endParaRPr lang="pt-BR" sz="8800" dirty="0">
              <a:solidFill>
                <a:schemeClr val="bg1"/>
              </a:solidFill>
            </a:endParaRPr>
          </a:p>
        </p:txBody>
      </p:sp>
      <p:sp>
        <p:nvSpPr>
          <p:cNvPr id="4" name="Espaço Reservado para Rodapé 3"/>
          <p:cNvSpPr>
            <a:spLocks noGrp="1"/>
          </p:cNvSpPr>
          <p:nvPr>
            <p:ph type="ftr" sz="quarter" idx="10"/>
          </p:nvPr>
        </p:nvSpPr>
        <p:spPr/>
        <p:txBody>
          <a:bodyPr/>
          <a:lstStyle/>
          <a:p>
            <a:pPr>
              <a:defRPr/>
            </a:pPr>
            <a:endParaRPr lang="en-US" smtClean="0"/>
          </a:p>
          <a:p>
            <a:pPr>
              <a:defRPr/>
            </a:pPr>
            <a:endParaRPr lang="en-US" smtClean="0"/>
          </a:p>
          <a:p>
            <a:pPr>
              <a:defRPr/>
            </a:pPr>
            <a:r>
              <a:rPr lang="en-US" smtClean="0"/>
              <a:t>Mario Sergio Salerno   Poli-USP/Produção</a:t>
            </a:r>
            <a:endParaRPr lang="en-US"/>
          </a:p>
        </p:txBody>
      </p:sp>
    </p:spTree>
    <p:extLst>
      <p:ext uri="{BB962C8B-B14F-4D97-AF65-F5344CB8AC3E}">
        <p14:creationId xmlns:p14="http://schemas.microsoft.com/office/powerpoint/2010/main" val="3101343681"/>
      </p:ext>
    </p:extLst>
  </p:cSld>
  <p:clrMapOvr>
    <a:masterClrMapping/>
  </p:clrMapOvr>
  <mc:AlternateContent xmlns:mc="http://schemas.openxmlformats.org/markup-compatibility/2006">
    <mc:Choice xmlns:p15="http://schemas.microsoft.com/office/powerpoint/2012/main" Requires="p15">
      <p:transition>
        <p15:prstTrans prst="airplane"/>
      </p:transition>
    </mc:Choice>
    <mc:Fallback>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6200"/>
            <a:ext cx="8458200" cy="544488"/>
          </a:xfrm>
        </p:spPr>
        <p:txBody>
          <a:bodyPr/>
          <a:lstStyle/>
          <a:p>
            <a:r>
              <a:rPr lang="pt-BR" dirty="0" smtClean="0"/>
              <a:t>Função</a:t>
            </a:r>
            <a:endParaRPr lang="pt-BR" dirty="0"/>
          </a:p>
        </p:txBody>
      </p:sp>
      <p:sp>
        <p:nvSpPr>
          <p:cNvPr id="3" name="Espaço Reservado para Conteúdo 2"/>
          <p:cNvSpPr>
            <a:spLocks noGrp="1"/>
          </p:cNvSpPr>
          <p:nvPr>
            <p:ph idx="1"/>
          </p:nvPr>
        </p:nvSpPr>
        <p:spPr>
          <a:xfrm>
            <a:off x="0" y="809328"/>
            <a:ext cx="9144000" cy="6048672"/>
          </a:xfrm>
        </p:spPr>
        <p:txBody>
          <a:bodyPr/>
          <a:lstStyle/>
          <a:p>
            <a:r>
              <a:rPr lang="pt-BR" sz="3100" dirty="0" smtClean="0"/>
              <a:t>Unidade organizacional perene reconhecida, com responsabilidade e </a:t>
            </a:r>
            <a:r>
              <a:rPr lang="pt-BR" sz="3100" i="1" dirty="0" err="1" smtClean="0"/>
              <a:t>accountability</a:t>
            </a:r>
            <a:r>
              <a:rPr lang="pt-BR" sz="3100" i="1" dirty="0" smtClean="0"/>
              <a:t> para mandato específico </a:t>
            </a:r>
            <a:r>
              <a:rPr lang="pt-BR" sz="2400" i="1" dirty="0" smtClean="0"/>
              <a:t>(trabalho a ser feito)</a:t>
            </a:r>
            <a:endParaRPr lang="pt-BR" sz="2400" i="1" dirty="0" smtClean="0"/>
          </a:p>
          <a:p>
            <a:r>
              <a:rPr lang="pt-BR" sz="3100" dirty="0" smtClean="0"/>
              <a:t>Representada nos níveis mais altos do organograma da empresa </a:t>
            </a:r>
            <a:r>
              <a:rPr lang="pt-BR" sz="2400" dirty="0" smtClean="0"/>
              <a:t>(VP, Diretoria, </a:t>
            </a:r>
            <a:r>
              <a:rPr lang="pt-BR" sz="2400" dirty="0" err="1" smtClean="0"/>
              <a:t>Depto</a:t>
            </a:r>
            <a:r>
              <a:rPr lang="pt-BR" sz="2400" dirty="0" smtClean="0"/>
              <a:t>)</a:t>
            </a:r>
            <a:endParaRPr lang="pt-BR" sz="2400" dirty="0" smtClean="0"/>
          </a:p>
          <a:p>
            <a:r>
              <a:rPr lang="pt-BR" sz="3100" dirty="0" smtClean="0"/>
              <a:t>Concentra grupo de atividades importantes, com impacto sistêmico no desempenho da firma</a:t>
            </a:r>
          </a:p>
          <a:p>
            <a:r>
              <a:rPr lang="pt-BR" sz="3100" dirty="0" smtClean="0"/>
              <a:t>Expertise essencial (</a:t>
            </a:r>
            <a:r>
              <a:rPr lang="pt-BR" sz="3100" i="1" dirty="0" smtClean="0"/>
              <a:t>core</a:t>
            </a:r>
            <a:r>
              <a:rPr lang="pt-BR" sz="3100" dirty="0" smtClean="0"/>
              <a:t>) própria – corpo de conhecimentos explícitos e tácitos</a:t>
            </a:r>
          </a:p>
          <a:p>
            <a:r>
              <a:rPr lang="pt-BR" sz="3100" dirty="0" smtClean="0"/>
              <a:t>Orçamento e recursos ‘</a:t>
            </a:r>
            <a:r>
              <a:rPr lang="pt-BR" sz="3100" dirty="0" smtClean="0"/>
              <a:t>próprios’</a:t>
            </a:r>
            <a:r>
              <a:rPr lang="pt-BR" sz="3100" dirty="0" smtClean="0"/>
              <a:t> </a:t>
            </a:r>
            <a:r>
              <a:rPr lang="pt-BR" sz="2400" dirty="0" smtClean="0"/>
              <a:t>(pessoal, </a:t>
            </a:r>
            <a:r>
              <a:rPr lang="pt-BR" sz="2400" dirty="0" err="1" smtClean="0"/>
              <a:t>eqtos</a:t>
            </a:r>
            <a:r>
              <a:rPr lang="pt-BR" sz="2400" dirty="0" smtClean="0"/>
              <a:t>, </a:t>
            </a:r>
            <a:r>
              <a:rPr lang="pt-BR" sz="2400" dirty="0" err="1" smtClean="0"/>
              <a:t>softs</a:t>
            </a:r>
            <a:r>
              <a:rPr lang="pt-BR" sz="2400" dirty="0" smtClean="0"/>
              <a:t> etc.) </a:t>
            </a:r>
          </a:p>
          <a:p>
            <a:r>
              <a:rPr lang="pt-BR" sz="3100" dirty="0"/>
              <a:t>Governança, hierarquia, liderança e métricas </a:t>
            </a:r>
            <a:r>
              <a:rPr lang="pt-BR" sz="3100" dirty="0" smtClean="0"/>
              <a:t>próprias</a:t>
            </a:r>
          </a:p>
        </p:txBody>
      </p:sp>
      <p:sp>
        <p:nvSpPr>
          <p:cNvPr id="4" name="Espaço Reservado para Rodapé 3"/>
          <p:cNvSpPr>
            <a:spLocks noGrp="1"/>
          </p:cNvSpPr>
          <p:nvPr>
            <p:ph type="ftr" sz="quarter" idx="10"/>
          </p:nvPr>
        </p:nvSpPr>
        <p:spPr/>
        <p:txBody>
          <a:bodyPr/>
          <a:lstStyle/>
          <a:p>
            <a:pPr>
              <a:defRPr/>
            </a:pPr>
            <a:endParaRPr lang="en-US" sz="3200" dirty="0">
              <a:solidFill>
                <a:schemeClr val="accent2"/>
              </a:solidFill>
              <a:latin typeface="Calibri" pitchFamily="34" charset="0"/>
              <a:cs typeface="Calibri" pitchFamily="34" charset="0"/>
            </a:endParaRPr>
          </a:p>
          <a:p>
            <a:pPr>
              <a:defRPr/>
            </a:pPr>
            <a:endParaRPr lang="en-US" dirty="0" smtClean="0"/>
          </a:p>
          <a:p>
            <a:pPr>
              <a:defRPr/>
            </a:pPr>
            <a:r>
              <a:rPr lang="en-US" dirty="0" smtClean="0"/>
              <a:t>Mario Sergio Salerno   Poli-USP/Produção</a:t>
            </a:r>
            <a:endParaRPr lang="en-US" dirty="0"/>
          </a:p>
        </p:txBody>
      </p:sp>
    </p:spTree>
  </p:cSld>
  <p:clrMapOvr>
    <a:masterClrMapping/>
  </p:clrMapOvr>
  <p:transition spd="med">
    <p:wipe/>
  </p:transition>
  <p:timing>
    <p:tnLst>
      <p:par>
        <p:cTn id="1" dur="indefinite" restart="never" nodeType="tmRoot"/>
      </p:par>
    </p:tnLst>
  </p:timing>
</p:sld>
</file>

<file path=ppt/theme/theme1.xml><?xml version="1.0" encoding="utf-8"?>
<a:theme xmlns:a="http://schemas.openxmlformats.org/drawingml/2006/main" name="Apresentação em branco">
  <a:themeElements>
    <a:clrScheme name="Apresentação em br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presentação em branc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presentação em br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presentação em br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presentação em br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presentação em br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presentação em br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presentação em br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presentação em br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Office\Modelos\Apresentação em branco.pot</Template>
  <TotalTime>1671</TotalTime>
  <Words>781</Words>
  <Application>Microsoft Office PowerPoint</Application>
  <PresentationFormat>Apresentação na tela (4:3)</PresentationFormat>
  <Paragraphs>208</Paragraphs>
  <Slides>18</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18</vt:i4>
      </vt:variant>
    </vt:vector>
  </HeadingPairs>
  <TitlesOfParts>
    <vt:vector size="23" baseType="lpstr">
      <vt:lpstr>Arial</vt:lpstr>
      <vt:lpstr>Calibri</vt:lpstr>
      <vt:lpstr>Times New Roman</vt:lpstr>
      <vt:lpstr>Wingdings</vt:lpstr>
      <vt:lpstr>Apresentação em branco</vt:lpstr>
      <vt:lpstr> ORGANIZAÇÃO PARA INOVAÇÃO MAIS RADICAL SISTEMÁTICA  Ambidestria, Hubs, Função Inovação    </vt:lpstr>
      <vt:lpstr>Apresentação do PowerPoint</vt:lpstr>
      <vt:lpstr>Apresentação do PowerPoint</vt:lpstr>
      <vt:lpstr>Apresentação do PowerPoint</vt:lpstr>
      <vt:lpstr>Apresentação do PowerPoint</vt:lpstr>
      <vt:lpstr>Hub (centro) de Inovação</vt:lpstr>
      <vt:lpstr>Hub (centro) de Inovação</vt:lpstr>
      <vt:lpstr>Apresentação do PowerPoint</vt:lpstr>
      <vt:lpstr>Função</vt:lpstr>
      <vt:lpstr>Organização da função inovação: Modelo D-N-A</vt:lpstr>
      <vt:lpstr>Modelo D-N-A</vt:lpstr>
      <vt:lpstr>Modelo D-N-A</vt:lpstr>
      <vt:lpstr>As partes do Modelo</vt:lpstr>
      <vt:lpstr>As partes do Modelo</vt:lpstr>
      <vt:lpstr>As partes do Modelo</vt:lpstr>
      <vt:lpstr>As partes do Modelo</vt:lpstr>
      <vt:lpstr>Apresentação do PowerPoint</vt:lpstr>
      <vt:lpstr>Síntese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METODOLOGIA DE PESQUISA</dc:title>
  <dc:creator>Mario Sergio Salerno</dc:creator>
  <cp:lastModifiedBy>Mario Sergio Salerno</cp:lastModifiedBy>
  <cp:revision>105</cp:revision>
  <dcterms:created xsi:type="dcterms:W3CDTF">2001-08-12T22:51:50Z</dcterms:created>
  <dcterms:modified xsi:type="dcterms:W3CDTF">2019-04-09T11:15:34Z</dcterms:modified>
</cp:coreProperties>
</file>