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80" r:id="rId6"/>
    <p:sldId id="270" r:id="rId7"/>
    <p:sldId id="272" r:id="rId8"/>
    <p:sldId id="287" r:id="rId9"/>
    <p:sldId id="273" r:id="rId10"/>
    <p:sldId id="286" r:id="rId11"/>
    <p:sldId id="276" r:id="rId12"/>
    <p:sldId id="285" r:id="rId13"/>
    <p:sldId id="274" r:id="rId14"/>
    <p:sldId id="275" r:id="rId15"/>
    <p:sldId id="281" r:id="rId16"/>
    <p:sldId id="277" r:id="rId17"/>
    <p:sldId id="284" r:id="rId18"/>
    <p:sldId id="278" r:id="rId19"/>
    <p:sldId id="292" r:id="rId20"/>
    <p:sldId id="279" r:id="rId21"/>
    <p:sldId id="293" r:id="rId22"/>
    <p:sldId id="28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FDB34-C362-40F5-9FA3-A839648AE83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A8F6CE7-D72B-422E-AF34-1EC573589F3C}">
      <dgm:prSet phldrT="[Texto]" custT="1"/>
      <dgm:spPr/>
      <dgm:t>
        <a:bodyPr/>
        <a:lstStyle/>
        <a:p>
          <a:r>
            <a:rPr lang="pt-BR" sz="2400" b="1" dirty="0"/>
            <a:t>UNIVERSIDADE</a:t>
          </a:r>
        </a:p>
      </dgm:t>
    </dgm:pt>
    <dgm:pt modelId="{12A1879A-821C-4BEB-9BBE-5ED5AC24CE40}" type="parTrans" cxnId="{E7F4D2E9-A7B0-43AB-AC38-CF43DD80C247}">
      <dgm:prSet/>
      <dgm:spPr/>
      <dgm:t>
        <a:bodyPr/>
        <a:lstStyle/>
        <a:p>
          <a:endParaRPr lang="pt-BR"/>
        </a:p>
      </dgm:t>
    </dgm:pt>
    <dgm:pt modelId="{CCEF4815-AEDD-4E32-A88D-27071C720FA4}" type="sibTrans" cxnId="{E7F4D2E9-A7B0-43AB-AC38-CF43DD80C247}">
      <dgm:prSet/>
      <dgm:spPr/>
      <dgm:t>
        <a:bodyPr/>
        <a:lstStyle/>
        <a:p>
          <a:endParaRPr lang="pt-BR"/>
        </a:p>
      </dgm:t>
    </dgm:pt>
    <dgm:pt modelId="{AE5D9030-DC93-4562-B689-DFE6F63B5643}">
      <dgm:prSet phldrT="[Texto]"/>
      <dgm:spPr/>
      <dgm:t>
        <a:bodyPr/>
        <a:lstStyle/>
        <a:p>
          <a:r>
            <a:rPr lang="pt-BR" b="1" dirty="0"/>
            <a:t>FUNÇÃO, CONTEXTO, VISÃO DE HOMEM</a:t>
          </a:r>
        </a:p>
      </dgm:t>
    </dgm:pt>
    <dgm:pt modelId="{6347458A-E7D6-4C4E-81ED-B32F9712F5BC}" type="parTrans" cxnId="{2E0A2423-436E-4B1C-A982-E00B84073216}">
      <dgm:prSet/>
      <dgm:spPr/>
      <dgm:t>
        <a:bodyPr/>
        <a:lstStyle/>
        <a:p>
          <a:endParaRPr lang="pt-BR"/>
        </a:p>
      </dgm:t>
    </dgm:pt>
    <dgm:pt modelId="{C522CF69-FED1-4D39-B018-168C64652086}" type="sibTrans" cxnId="{2E0A2423-436E-4B1C-A982-E00B84073216}">
      <dgm:prSet/>
      <dgm:spPr/>
      <dgm:t>
        <a:bodyPr/>
        <a:lstStyle/>
        <a:p>
          <a:endParaRPr lang="pt-BR"/>
        </a:p>
      </dgm:t>
    </dgm:pt>
    <dgm:pt modelId="{B0B831EC-95F5-4F43-934D-1CE6C8E46D61}">
      <dgm:prSet phldrT="[Texto]" custT="1"/>
      <dgm:spPr/>
      <dgm:t>
        <a:bodyPr/>
        <a:lstStyle/>
        <a:p>
          <a:r>
            <a:rPr lang="pt-BR" sz="1400" b="1" dirty="0"/>
            <a:t>PESSOAS, CARREIRAS, INFRAESTRUTURA – LABORATÓRIOS E CENÁRIOS DE ENSINO, APOIO AO ESTUDANTE.</a:t>
          </a:r>
        </a:p>
      </dgm:t>
    </dgm:pt>
    <dgm:pt modelId="{9070A9BF-C769-4EC9-B594-65925B8C8ECB}" type="parTrans" cxnId="{B3A68752-D097-4BCF-BAB5-BCE277A4363D}">
      <dgm:prSet/>
      <dgm:spPr/>
      <dgm:t>
        <a:bodyPr/>
        <a:lstStyle/>
        <a:p>
          <a:endParaRPr lang="pt-BR"/>
        </a:p>
      </dgm:t>
    </dgm:pt>
    <dgm:pt modelId="{CAEA144A-6F55-4C37-976C-EA0F6437BCB6}" type="sibTrans" cxnId="{B3A68752-D097-4BCF-BAB5-BCE277A4363D}">
      <dgm:prSet/>
      <dgm:spPr/>
      <dgm:t>
        <a:bodyPr/>
        <a:lstStyle/>
        <a:p>
          <a:endParaRPr lang="pt-BR"/>
        </a:p>
      </dgm:t>
    </dgm:pt>
    <dgm:pt modelId="{5E38FBCD-AC76-4413-99A3-17D1AAAB7D6A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2400" b="1" dirty="0"/>
            <a:t>PROJETO PEDAGÓGICO</a:t>
          </a:r>
        </a:p>
      </dgm:t>
    </dgm:pt>
    <dgm:pt modelId="{47340D26-893D-4E74-98E5-C76E78CD7518}" type="parTrans" cxnId="{521201D4-FA0C-4AA2-927D-097CD869226D}">
      <dgm:prSet/>
      <dgm:spPr/>
      <dgm:t>
        <a:bodyPr/>
        <a:lstStyle/>
        <a:p>
          <a:endParaRPr lang="pt-BR"/>
        </a:p>
      </dgm:t>
    </dgm:pt>
    <dgm:pt modelId="{ECEE9BA6-7558-4A96-BA0A-563A3DC0A804}" type="sibTrans" cxnId="{521201D4-FA0C-4AA2-927D-097CD869226D}">
      <dgm:prSet/>
      <dgm:spPr/>
      <dgm:t>
        <a:bodyPr/>
        <a:lstStyle/>
        <a:p>
          <a:endParaRPr lang="pt-BR"/>
        </a:p>
      </dgm:t>
    </dgm:pt>
    <dgm:pt modelId="{EB1436E3-C13A-40E9-98A2-6D41021E2FC2}">
      <dgm:prSet phldrT="[Texto]" custT="1"/>
      <dgm:spPr/>
      <dgm:t>
        <a:bodyPr/>
        <a:lstStyle/>
        <a:p>
          <a:r>
            <a:rPr lang="pt-BR" sz="2000" b="1" dirty="0"/>
            <a:t>PERFIL PROFISSIOGRÁFICO, OBJETIVOS DO CURSO</a:t>
          </a:r>
        </a:p>
      </dgm:t>
    </dgm:pt>
    <dgm:pt modelId="{E340ECB0-DF6E-4B22-80D5-DF98472CDA10}" type="parTrans" cxnId="{9C04EAFF-A693-42E7-A0D0-BA875E26056C}">
      <dgm:prSet/>
      <dgm:spPr/>
      <dgm:t>
        <a:bodyPr/>
        <a:lstStyle/>
        <a:p>
          <a:endParaRPr lang="pt-BR"/>
        </a:p>
      </dgm:t>
    </dgm:pt>
    <dgm:pt modelId="{7900F5C8-B571-4664-947C-0CD81D711808}" type="sibTrans" cxnId="{9C04EAFF-A693-42E7-A0D0-BA875E26056C}">
      <dgm:prSet/>
      <dgm:spPr/>
      <dgm:t>
        <a:bodyPr/>
        <a:lstStyle/>
        <a:p>
          <a:endParaRPr lang="pt-BR"/>
        </a:p>
      </dgm:t>
    </dgm:pt>
    <dgm:pt modelId="{9DFBAC7F-5BF9-44E7-9A2B-F5802C85410A}">
      <dgm:prSet phldrT="[Texto]" custT="1"/>
      <dgm:spPr/>
      <dgm:t>
        <a:bodyPr/>
        <a:lstStyle/>
        <a:p>
          <a:r>
            <a:rPr lang="pt-BR" sz="2000" b="1" dirty="0"/>
            <a:t>DISCIPLINAS, PLANEJAMENTO DE ENSINO</a:t>
          </a:r>
        </a:p>
      </dgm:t>
    </dgm:pt>
    <dgm:pt modelId="{648875BD-C05F-4251-94EE-9B40FA57D990}" type="parTrans" cxnId="{A5FA38C4-4B34-43BA-A2AE-12D846D2338F}">
      <dgm:prSet/>
      <dgm:spPr/>
      <dgm:t>
        <a:bodyPr/>
        <a:lstStyle/>
        <a:p>
          <a:endParaRPr lang="pt-BR"/>
        </a:p>
      </dgm:t>
    </dgm:pt>
    <dgm:pt modelId="{EB4400EB-7515-40CF-BE46-A96063AB06AB}" type="sibTrans" cxnId="{A5FA38C4-4B34-43BA-A2AE-12D846D2338F}">
      <dgm:prSet/>
      <dgm:spPr/>
      <dgm:t>
        <a:bodyPr/>
        <a:lstStyle/>
        <a:p>
          <a:endParaRPr lang="pt-BR"/>
        </a:p>
      </dgm:t>
    </dgm:pt>
    <dgm:pt modelId="{F31E85A8-069E-447B-9584-0E809AEF4B25}">
      <dgm:prSet phldrT="[Texto]" custT="1"/>
      <dgm:spPr/>
      <dgm:t>
        <a:bodyPr/>
        <a:lstStyle/>
        <a:p>
          <a:r>
            <a:rPr lang="pt-BR" sz="2400" b="1" dirty="0"/>
            <a:t>PROFESSOR E ESTUDANTE</a:t>
          </a:r>
        </a:p>
      </dgm:t>
    </dgm:pt>
    <dgm:pt modelId="{96716061-8EDC-482C-A777-4BF472131DD7}" type="parTrans" cxnId="{1B8D626F-71D1-4857-87C8-A2E8626671B1}">
      <dgm:prSet/>
      <dgm:spPr/>
      <dgm:t>
        <a:bodyPr/>
        <a:lstStyle/>
        <a:p>
          <a:endParaRPr lang="pt-BR"/>
        </a:p>
      </dgm:t>
    </dgm:pt>
    <dgm:pt modelId="{940F4EA9-2EA3-43A5-9D96-ABBE811288B5}" type="sibTrans" cxnId="{1B8D626F-71D1-4857-87C8-A2E8626671B1}">
      <dgm:prSet/>
      <dgm:spPr/>
      <dgm:t>
        <a:bodyPr/>
        <a:lstStyle/>
        <a:p>
          <a:endParaRPr lang="pt-BR"/>
        </a:p>
      </dgm:t>
    </dgm:pt>
    <dgm:pt modelId="{34F210DE-626D-4E11-A2D8-2857705D4F0F}">
      <dgm:prSet phldrT="[Texto]" custT="1"/>
      <dgm:spPr/>
      <dgm:t>
        <a:bodyPr/>
        <a:lstStyle/>
        <a:p>
          <a:r>
            <a:rPr lang="pt-BR" sz="2000" b="1" dirty="0"/>
            <a:t>INTELECTUAL CRÍTICO, PROFISSIONAL, MEDIADOR</a:t>
          </a:r>
        </a:p>
      </dgm:t>
    </dgm:pt>
    <dgm:pt modelId="{846691C1-3D7B-4C6F-9F45-46ACBE4158AA}" type="parTrans" cxnId="{A6B23C6E-EA4D-4BA0-9DF7-FDFD5164CC78}">
      <dgm:prSet/>
      <dgm:spPr/>
      <dgm:t>
        <a:bodyPr/>
        <a:lstStyle/>
        <a:p>
          <a:endParaRPr lang="pt-BR"/>
        </a:p>
      </dgm:t>
    </dgm:pt>
    <dgm:pt modelId="{9122FA26-61FF-47E3-BD86-8D84F2FE6B14}" type="sibTrans" cxnId="{A6B23C6E-EA4D-4BA0-9DF7-FDFD5164CC78}">
      <dgm:prSet/>
      <dgm:spPr/>
      <dgm:t>
        <a:bodyPr/>
        <a:lstStyle/>
        <a:p>
          <a:endParaRPr lang="pt-BR"/>
        </a:p>
      </dgm:t>
    </dgm:pt>
    <dgm:pt modelId="{070698EB-20E7-4C32-88B8-0EBD9DC517F9}">
      <dgm:prSet phldrT="[Texto]" custT="1"/>
      <dgm:spPr/>
      <dgm:t>
        <a:bodyPr/>
        <a:lstStyle/>
        <a:p>
          <a:r>
            <a:rPr lang="pt-BR" sz="1800" b="1" dirty="0"/>
            <a:t>MUNDO DO TRABALHO, CAPITAL CULTURAL, APRENDIZAGEM DE ADULTOS</a:t>
          </a:r>
        </a:p>
      </dgm:t>
    </dgm:pt>
    <dgm:pt modelId="{E5B1B5D8-7600-45A4-8C12-8F40AE1A3141}" type="parTrans" cxnId="{46626F9E-63A8-4FD9-865A-8B4184F5FBAA}">
      <dgm:prSet/>
      <dgm:spPr/>
      <dgm:t>
        <a:bodyPr/>
        <a:lstStyle/>
        <a:p>
          <a:endParaRPr lang="pt-BR"/>
        </a:p>
      </dgm:t>
    </dgm:pt>
    <dgm:pt modelId="{19188634-4858-4A2B-A586-07C50AC7C384}" type="sibTrans" cxnId="{46626F9E-63A8-4FD9-865A-8B4184F5FBAA}">
      <dgm:prSet/>
      <dgm:spPr/>
      <dgm:t>
        <a:bodyPr/>
        <a:lstStyle/>
        <a:p>
          <a:endParaRPr lang="pt-BR"/>
        </a:p>
      </dgm:t>
    </dgm:pt>
    <dgm:pt modelId="{E78E135B-AE0E-407F-87D5-E9EE8227AF10}">
      <dgm:prSet/>
      <dgm:spPr/>
      <dgm:t>
        <a:bodyPr/>
        <a:lstStyle/>
        <a:p>
          <a:r>
            <a:rPr lang="pt-BR" b="1" dirty="0"/>
            <a:t>CIÊNCIA, CONHECIMENTO, CURRÍCULO</a:t>
          </a:r>
        </a:p>
      </dgm:t>
    </dgm:pt>
    <dgm:pt modelId="{1D3F3FFB-66E8-47FF-8466-7F5DFD60C5FF}" type="parTrans" cxnId="{A907FA0A-AA9F-4D34-9334-586340B36081}">
      <dgm:prSet/>
      <dgm:spPr/>
      <dgm:t>
        <a:bodyPr/>
        <a:lstStyle/>
        <a:p>
          <a:endParaRPr lang="pt-BR"/>
        </a:p>
      </dgm:t>
    </dgm:pt>
    <dgm:pt modelId="{7EE8A06E-85AF-4C19-9B6A-D7779373D400}" type="sibTrans" cxnId="{A907FA0A-AA9F-4D34-9334-586340B36081}">
      <dgm:prSet/>
      <dgm:spPr/>
      <dgm:t>
        <a:bodyPr/>
        <a:lstStyle/>
        <a:p>
          <a:endParaRPr lang="pt-BR"/>
        </a:p>
      </dgm:t>
    </dgm:pt>
    <dgm:pt modelId="{CD3F280B-9ADC-4D5C-8914-551A4E303665}" type="pres">
      <dgm:prSet presAssocID="{F34FDB34-C362-40F5-9FA3-A839648AE83F}" presName="Name0" presStyleCnt="0">
        <dgm:presLayoutVars>
          <dgm:dir/>
          <dgm:animLvl val="lvl"/>
          <dgm:resizeHandles val="exact"/>
        </dgm:presLayoutVars>
      </dgm:prSet>
      <dgm:spPr/>
    </dgm:pt>
    <dgm:pt modelId="{44A9B85A-40EA-4CBE-B48A-C6DBEAF41165}" type="pres">
      <dgm:prSet presAssocID="{F31E85A8-069E-447B-9584-0E809AEF4B25}" presName="boxAndChildren" presStyleCnt="0"/>
      <dgm:spPr/>
    </dgm:pt>
    <dgm:pt modelId="{A813E37B-2810-463C-BE17-048AB722C296}" type="pres">
      <dgm:prSet presAssocID="{F31E85A8-069E-447B-9584-0E809AEF4B25}" presName="parentTextBox" presStyleLbl="node1" presStyleIdx="0" presStyleCnt="3"/>
      <dgm:spPr/>
    </dgm:pt>
    <dgm:pt modelId="{88CA0B05-4214-457F-9D3D-B000E532CD29}" type="pres">
      <dgm:prSet presAssocID="{F31E85A8-069E-447B-9584-0E809AEF4B25}" presName="entireBox" presStyleLbl="node1" presStyleIdx="0" presStyleCnt="3" custLinFactNeighborX="3" custLinFactNeighborY="-1688"/>
      <dgm:spPr/>
    </dgm:pt>
    <dgm:pt modelId="{02DBE8C4-949D-44A8-9ADD-805314E2502E}" type="pres">
      <dgm:prSet presAssocID="{F31E85A8-069E-447B-9584-0E809AEF4B25}" presName="descendantBox" presStyleCnt="0"/>
      <dgm:spPr/>
    </dgm:pt>
    <dgm:pt modelId="{136BAD67-E127-4222-8236-3591F51429E7}" type="pres">
      <dgm:prSet presAssocID="{34F210DE-626D-4E11-A2D8-2857705D4F0F}" presName="childTextBox" presStyleLbl="fgAccFollowNode1" presStyleIdx="0" presStyleCnt="7">
        <dgm:presLayoutVars>
          <dgm:bulletEnabled val="1"/>
        </dgm:presLayoutVars>
      </dgm:prSet>
      <dgm:spPr/>
    </dgm:pt>
    <dgm:pt modelId="{65967862-AD54-46D8-800A-40737BA53F48}" type="pres">
      <dgm:prSet presAssocID="{070698EB-20E7-4C32-88B8-0EBD9DC517F9}" presName="childTextBox" presStyleLbl="fgAccFollowNode1" presStyleIdx="1" presStyleCnt="7">
        <dgm:presLayoutVars>
          <dgm:bulletEnabled val="1"/>
        </dgm:presLayoutVars>
      </dgm:prSet>
      <dgm:spPr/>
    </dgm:pt>
    <dgm:pt modelId="{E4C55480-D256-42CC-981C-5EE7267ECEC9}" type="pres">
      <dgm:prSet presAssocID="{ECEE9BA6-7558-4A96-BA0A-563A3DC0A804}" presName="sp" presStyleCnt="0"/>
      <dgm:spPr/>
    </dgm:pt>
    <dgm:pt modelId="{F66CA6F2-68A6-4161-9FA2-95B50C9677AB}" type="pres">
      <dgm:prSet presAssocID="{5E38FBCD-AC76-4413-99A3-17D1AAAB7D6A}" presName="arrowAndChildren" presStyleCnt="0"/>
      <dgm:spPr/>
    </dgm:pt>
    <dgm:pt modelId="{519F10DB-C676-4EDC-ACD6-0031C81F4549}" type="pres">
      <dgm:prSet presAssocID="{5E38FBCD-AC76-4413-99A3-17D1AAAB7D6A}" presName="parentTextArrow" presStyleLbl="node1" presStyleIdx="0" presStyleCnt="3"/>
      <dgm:spPr/>
    </dgm:pt>
    <dgm:pt modelId="{8D06B1CA-BD87-4AF0-8438-494747507632}" type="pres">
      <dgm:prSet presAssocID="{5E38FBCD-AC76-4413-99A3-17D1AAAB7D6A}" presName="arrow" presStyleLbl="node1" presStyleIdx="1" presStyleCnt="3"/>
      <dgm:spPr/>
    </dgm:pt>
    <dgm:pt modelId="{B66917A1-BBDC-42E7-A867-5201945DB353}" type="pres">
      <dgm:prSet presAssocID="{5E38FBCD-AC76-4413-99A3-17D1AAAB7D6A}" presName="descendantArrow" presStyleCnt="0"/>
      <dgm:spPr/>
    </dgm:pt>
    <dgm:pt modelId="{C952B049-84D0-4FA9-B74F-D87F2C42539E}" type="pres">
      <dgm:prSet presAssocID="{EB1436E3-C13A-40E9-98A2-6D41021E2FC2}" presName="childTextArrow" presStyleLbl="fgAccFollowNode1" presStyleIdx="2" presStyleCnt="7">
        <dgm:presLayoutVars>
          <dgm:bulletEnabled val="1"/>
        </dgm:presLayoutVars>
      </dgm:prSet>
      <dgm:spPr/>
    </dgm:pt>
    <dgm:pt modelId="{868ECB8A-E054-43A6-B7E5-6324D4A91E58}" type="pres">
      <dgm:prSet presAssocID="{9DFBAC7F-5BF9-44E7-9A2B-F5802C85410A}" presName="childTextArrow" presStyleLbl="fgAccFollowNode1" presStyleIdx="3" presStyleCnt="7">
        <dgm:presLayoutVars>
          <dgm:bulletEnabled val="1"/>
        </dgm:presLayoutVars>
      </dgm:prSet>
      <dgm:spPr/>
    </dgm:pt>
    <dgm:pt modelId="{04ADE74C-A636-4455-8C64-70CD653B7738}" type="pres">
      <dgm:prSet presAssocID="{CCEF4815-AEDD-4E32-A88D-27071C720FA4}" presName="sp" presStyleCnt="0"/>
      <dgm:spPr/>
    </dgm:pt>
    <dgm:pt modelId="{12876C80-16FE-40C3-B74D-F554D6AA496B}" type="pres">
      <dgm:prSet presAssocID="{7A8F6CE7-D72B-422E-AF34-1EC573589F3C}" presName="arrowAndChildren" presStyleCnt="0"/>
      <dgm:spPr/>
    </dgm:pt>
    <dgm:pt modelId="{24C80FDF-8C55-4DCF-AFF5-3989643A6910}" type="pres">
      <dgm:prSet presAssocID="{7A8F6CE7-D72B-422E-AF34-1EC573589F3C}" presName="parentTextArrow" presStyleLbl="node1" presStyleIdx="1" presStyleCnt="3"/>
      <dgm:spPr/>
    </dgm:pt>
    <dgm:pt modelId="{4C42A1A4-E9E8-424B-8EC8-7AC508B89938}" type="pres">
      <dgm:prSet presAssocID="{7A8F6CE7-D72B-422E-AF34-1EC573589F3C}" presName="arrow" presStyleLbl="node1" presStyleIdx="2" presStyleCnt="3"/>
      <dgm:spPr/>
    </dgm:pt>
    <dgm:pt modelId="{C539EE75-F685-4A58-90AF-19BFFF0B8475}" type="pres">
      <dgm:prSet presAssocID="{7A8F6CE7-D72B-422E-AF34-1EC573589F3C}" presName="descendantArrow" presStyleCnt="0"/>
      <dgm:spPr/>
    </dgm:pt>
    <dgm:pt modelId="{1397A002-5C2C-4BB9-B38C-47CAE2DB4F79}" type="pres">
      <dgm:prSet presAssocID="{AE5D9030-DC93-4562-B689-DFE6F63B5643}" presName="childTextArrow" presStyleLbl="fgAccFollowNode1" presStyleIdx="4" presStyleCnt="7">
        <dgm:presLayoutVars>
          <dgm:bulletEnabled val="1"/>
        </dgm:presLayoutVars>
      </dgm:prSet>
      <dgm:spPr/>
    </dgm:pt>
    <dgm:pt modelId="{8FA45239-02B7-4FA0-A277-696924604F7E}" type="pres">
      <dgm:prSet presAssocID="{E78E135B-AE0E-407F-87D5-E9EE8227AF10}" presName="childTextArrow" presStyleLbl="fgAccFollowNode1" presStyleIdx="5" presStyleCnt="7" custScaleX="142477" custScaleY="104019">
        <dgm:presLayoutVars>
          <dgm:bulletEnabled val="1"/>
        </dgm:presLayoutVars>
      </dgm:prSet>
      <dgm:spPr/>
    </dgm:pt>
    <dgm:pt modelId="{FFEF0E71-0453-4BA8-9FF2-34524B5620ED}" type="pres">
      <dgm:prSet presAssocID="{B0B831EC-95F5-4F43-934D-1CE6C8E46D61}" presName="childTextArrow" presStyleLbl="fgAccFollowNode1" presStyleIdx="6" presStyleCnt="7" custScaleX="212291" custScaleY="107635">
        <dgm:presLayoutVars>
          <dgm:bulletEnabled val="1"/>
        </dgm:presLayoutVars>
      </dgm:prSet>
      <dgm:spPr/>
    </dgm:pt>
  </dgm:ptLst>
  <dgm:cxnLst>
    <dgm:cxn modelId="{AAC97107-E954-4037-9500-1D78A2E31A63}" type="presOf" srcId="{EB1436E3-C13A-40E9-98A2-6D41021E2FC2}" destId="{C952B049-84D0-4FA9-B74F-D87F2C42539E}" srcOrd="0" destOrd="0" presId="urn:microsoft.com/office/officeart/2005/8/layout/process4"/>
    <dgm:cxn modelId="{A907FA0A-AA9F-4D34-9334-586340B36081}" srcId="{7A8F6CE7-D72B-422E-AF34-1EC573589F3C}" destId="{E78E135B-AE0E-407F-87D5-E9EE8227AF10}" srcOrd="1" destOrd="0" parTransId="{1D3F3FFB-66E8-47FF-8466-7F5DFD60C5FF}" sibTransId="{7EE8A06E-85AF-4C19-9B6A-D7779373D400}"/>
    <dgm:cxn modelId="{2E0A2423-436E-4B1C-A982-E00B84073216}" srcId="{7A8F6CE7-D72B-422E-AF34-1EC573589F3C}" destId="{AE5D9030-DC93-4562-B689-DFE6F63B5643}" srcOrd="0" destOrd="0" parTransId="{6347458A-E7D6-4C4E-81ED-B32F9712F5BC}" sibTransId="{C522CF69-FED1-4D39-B018-168C64652086}"/>
    <dgm:cxn modelId="{FCEBA52B-066B-4986-B4A2-5EC4A479AFA7}" type="presOf" srcId="{F31E85A8-069E-447B-9584-0E809AEF4B25}" destId="{A813E37B-2810-463C-BE17-048AB722C296}" srcOrd="0" destOrd="0" presId="urn:microsoft.com/office/officeart/2005/8/layout/process4"/>
    <dgm:cxn modelId="{4C3C8D38-0D30-4E9B-9790-D9B97B3977B4}" type="presOf" srcId="{070698EB-20E7-4C32-88B8-0EBD9DC517F9}" destId="{65967862-AD54-46D8-800A-40737BA53F48}" srcOrd="0" destOrd="0" presId="urn:microsoft.com/office/officeart/2005/8/layout/process4"/>
    <dgm:cxn modelId="{A6B23C6E-EA4D-4BA0-9DF7-FDFD5164CC78}" srcId="{F31E85A8-069E-447B-9584-0E809AEF4B25}" destId="{34F210DE-626D-4E11-A2D8-2857705D4F0F}" srcOrd="0" destOrd="0" parTransId="{846691C1-3D7B-4C6F-9F45-46ACBE4158AA}" sibTransId="{9122FA26-61FF-47E3-BD86-8D84F2FE6B14}"/>
    <dgm:cxn modelId="{1B8D626F-71D1-4857-87C8-A2E8626671B1}" srcId="{F34FDB34-C362-40F5-9FA3-A839648AE83F}" destId="{F31E85A8-069E-447B-9584-0E809AEF4B25}" srcOrd="2" destOrd="0" parTransId="{96716061-8EDC-482C-A777-4BF472131DD7}" sibTransId="{940F4EA9-2EA3-43A5-9D96-ABBE811288B5}"/>
    <dgm:cxn modelId="{F51E8270-85EE-4D2A-92AB-F1DA425D02BF}" type="presOf" srcId="{F34FDB34-C362-40F5-9FA3-A839648AE83F}" destId="{CD3F280B-9ADC-4D5C-8914-551A4E303665}" srcOrd="0" destOrd="0" presId="urn:microsoft.com/office/officeart/2005/8/layout/process4"/>
    <dgm:cxn modelId="{B3A68752-D097-4BCF-BAB5-BCE277A4363D}" srcId="{7A8F6CE7-D72B-422E-AF34-1EC573589F3C}" destId="{B0B831EC-95F5-4F43-934D-1CE6C8E46D61}" srcOrd="2" destOrd="0" parTransId="{9070A9BF-C769-4EC9-B594-65925B8C8ECB}" sibTransId="{CAEA144A-6F55-4C37-976C-EA0F6437BCB6}"/>
    <dgm:cxn modelId="{67D51C86-373C-4569-84FA-B9FC4735D4BA}" type="presOf" srcId="{F31E85A8-069E-447B-9584-0E809AEF4B25}" destId="{88CA0B05-4214-457F-9D3D-B000E532CD29}" srcOrd="1" destOrd="0" presId="urn:microsoft.com/office/officeart/2005/8/layout/process4"/>
    <dgm:cxn modelId="{1A48498B-1689-4C0A-990B-0FCDE6F4E2C5}" type="presOf" srcId="{7A8F6CE7-D72B-422E-AF34-1EC573589F3C}" destId="{24C80FDF-8C55-4DCF-AFF5-3989643A6910}" srcOrd="0" destOrd="0" presId="urn:microsoft.com/office/officeart/2005/8/layout/process4"/>
    <dgm:cxn modelId="{3945179C-67B9-4466-A00C-7AE329A7ED65}" type="presOf" srcId="{B0B831EC-95F5-4F43-934D-1CE6C8E46D61}" destId="{FFEF0E71-0453-4BA8-9FF2-34524B5620ED}" srcOrd="0" destOrd="0" presId="urn:microsoft.com/office/officeart/2005/8/layout/process4"/>
    <dgm:cxn modelId="{46626F9E-63A8-4FD9-865A-8B4184F5FBAA}" srcId="{F31E85A8-069E-447B-9584-0E809AEF4B25}" destId="{070698EB-20E7-4C32-88B8-0EBD9DC517F9}" srcOrd="1" destOrd="0" parTransId="{E5B1B5D8-7600-45A4-8C12-8F40AE1A3141}" sibTransId="{19188634-4858-4A2B-A586-07C50AC7C384}"/>
    <dgm:cxn modelId="{004674A6-B047-4F32-B9F6-71CB513C0E58}" type="presOf" srcId="{E78E135B-AE0E-407F-87D5-E9EE8227AF10}" destId="{8FA45239-02B7-4FA0-A277-696924604F7E}" srcOrd="0" destOrd="0" presId="urn:microsoft.com/office/officeart/2005/8/layout/process4"/>
    <dgm:cxn modelId="{EC52D0AE-7B8D-4BAB-8DFC-D53486AC02AA}" type="presOf" srcId="{AE5D9030-DC93-4562-B689-DFE6F63B5643}" destId="{1397A002-5C2C-4BB9-B38C-47CAE2DB4F79}" srcOrd="0" destOrd="0" presId="urn:microsoft.com/office/officeart/2005/8/layout/process4"/>
    <dgm:cxn modelId="{A3EC8DB3-8AA2-44F4-A255-7BDFEC683DC3}" type="presOf" srcId="{5E38FBCD-AC76-4413-99A3-17D1AAAB7D6A}" destId="{519F10DB-C676-4EDC-ACD6-0031C81F4549}" srcOrd="0" destOrd="0" presId="urn:microsoft.com/office/officeart/2005/8/layout/process4"/>
    <dgm:cxn modelId="{7F29F4B9-A472-4F69-B2F2-2868B227BF57}" type="presOf" srcId="{5E38FBCD-AC76-4413-99A3-17D1AAAB7D6A}" destId="{8D06B1CA-BD87-4AF0-8438-494747507632}" srcOrd="1" destOrd="0" presId="urn:microsoft.com/office/officeart/2005/8/layout/process4"/>
    <dgm:cxn modelId="{A5FA38C4-4B34-43BA-A2AE-12D846D2338F}" srcId="{5E38FBCD-AC76-4413-99A3-17D1AAAB7D6A}" destId="{9DFBAC7F-5BF9-44E7-9A2B-F5802C85410A}" srcOrd="1" destOrd="0" parTransId="{648875BD-C05F-4251-94EE-9B40FA57D990}" sibTransId="{EB4400EB-7515-40CF-BE46-A96063AB06AB}"/>
    <dgm:cxn modelId="{CAD9ACC6-D6A9-4A9B-AAC2-4D2811E03B0E}" type="presOf" srcId="{9DFBAC7F-5BF9-44E7-9A2B-F5802C85410A}" destId="{868ECB8A-E054-43A6-B7E5-6324D4A91E58}" srcOrd="0" destOrd="0" presId="urn:microsoft.com/office/officeart/2005/8/layout/process4"/>
    <dgm:cxn modelId="{521201D4-FA0C-4AA2-927D-097CD869226D}" srcId="{F34FDB34-C362-40F5-9FA3-A839648AE83F}" destId="{5E38FBCD-AC76-4413-99A3-17D1AAAB7D6A}" srcOrd="1" destOrd="0" parTransId="{47340D26-893D-4E74-98E5-C76E78CD7518}" sibTransId="{ECEE9BA6-7558-4A96-BA0A-563A3DC0A804}"/>
    <dgm:cxn modelId="{E7F4D2E9-A7B0-43AB-AC38-CF43DD80C247}" srcId="{F34FDB34-C362-40F5-9FA3-A839648AE83F}" destId="{7A8F6CE7-D72B-422E-AF34-1EC573589F3C}" srcOrd="0" destOrd="0" parTransId="{12A1879A-821C-4BEB-9BBE-5ED5AC24CE40}" sibTransId="{CCEF4815-AEDD-4E32-A88D-27071C720FA4}"/>
    <dgm:cxn modelId="{DD1D95ED-1486-4266-B504-DF9623238C2E}" type="presOf" srcId="{34F210DE-626D-4E11-A2D8-2857705D4F0F}" destId="{136BAD67-E127-4222-8236-3591F51429E7}" srcOrd="0" destOrd="0" presId="urn:microsoft.com/office/officeart/2005/8/layout/process4"/>
    <dgm:cxn modelId="{255080EF-CC7B-4B63-97FD-C4F9AEABA686}" type="presOf" srcId="{7A8F6CE7-D72B-422E-AF34-1EC573589F3C}" destId="{4C42A1A4-E9E8-424B-8EC8-7AC508B89938}" srcOrd="1" destOrd="0" presId="urn:microsoft.com/office/officeart/2005/8/layout/process4"/>
    <dgm:cxn modelId="{9C04EAFF-A693-42E7-A0D0-BA875E26056C}" srcId="{5E38FBCD-AC76-4413-99A3-17D1AAAB7D6A}" destId="{EB1436E3-C13A-40E9-98A2-6D41021E2FC2}" srcOrd="0" destOrd="0" parTransId="{E340ECB0-DF6E-4B22-80D5-DF98472CDA10}" sibTransId="{7900F5C8-B571-4664-947C-0CD81D711808}"/>
    <dgm:cxn modelId="{B7BC2900-D38A-4A8B-8439-AE1C0BCAB2BD}" type="presParOf" srcId="{CD3F280B-9ADC-4D5C-8914-551A4E303665}" destId="{44A9B85A-40EA-4CBE-B48A-C6DBEAF41165}" srcOrd="0" destOrd="0" presId="urn:microsoft.com/office/officeart/2005/8/layout/process4"/>
    <dgm:cxn modelId="{BF0485CD-5E30-4781-BF46-44DE0D1B61C1}" type="presParOf" srcId="{44A9B85A-40EA-4CBE-B48A-C6DBEAF41165}" destId="{A813E37B-2810-463C-BE17-048AB722C296}" srcOrd="0" destOrd="0" presId="urn:microsoft.com/office/officeart/2005/8/layout/process4"/>
    <dgm:cxn modelId="{4A636ABC-9552-4F85-A31B-4B438B91483B}" type="presParOf" srcId="{44A9B85A-40EA-4CBE-B48A-C6DBEAF41165}" destId="{88CA0B05-4214-457F-9D3D-B000E532CD29}" srcOrd="1" destOrd="0" presId="urn:microsoft.com/office/officeart/2005/8/layout/process4"/>
    <dgm:cxn modelId="{E331FEB3-B535-4EC2-A172-AB53694C4C77}" type="presParOf" srcId="{44A9B85A-40EA-4CBE-B48A-C6DBEAF41165}" destId="{02DBE8C4-949D-44A8-9ADD-805314E2502E}" srcOrd="2" destOrd="0" presId="urn:microsoft.com/office/officeart/2005/8/layout/process4"/>
    <dgm:cxn modelId="{46CFFA80-B5E7-410A-9011-DCBB6395C820}" type="presParOf" srcId="{02DBE8C4-949D-44A8-9ADD-805314E2502E}" destId="{136BAD67-E127-4222-8236-3591F51429E7}" srcOrd="0" destOrd="0" presId="urn:microsoft.com/office/officeart/2005/8/layout/process4"/>
    <dgm:cxn modelId="{D3E60262-DE51-4F74-9976-C27C57757AE9}" type="presParOf" srcId="{02DBE8C4-949D-44A8-9ADD-805314E2502E}" destId="{65967862-AD54-46D8-800A-40737BA53F48}" srcOrd="1" destOrd="0" presId="urn:microsoft.com/office/officeart/2005/8/layout/process4"/>
    <dgm:cxn modelId="{DC5BA06A-B3C6-4CC6-AA39-5189C2B35865}" type="presParOf" srcId="{CD3F280B-9ADC-4D5C-8914-551A4E303665}" destId="{E4C55480-D256-42CC-981C-5EE7267ECEC9}" srcOrd="1" destOrd="0" presId="urn:microsoft.com/office/officeart/2005/8/layout/process4"/>
    <dgm:cxn modelId="{917D04CE-35EA-4CFE-86B4-E23F41B18850}" type="presParOf" srcId="{CD3F280B-9ADC-4D5C-8914-551A4E303665}" destId="{F66CA6F2-68A6-4161-9FA2-95B50C9677AB}" srcOrd="2" destOrd="0" presId="urn:microsoft.com/office/officeart/2005/8/layout/process4"/>
    <dgm:cxn modelId="{66E9E121-1EDE-4838-B4C8-27764660ABE7}" type="presParOf" srcId="{F66CA6F2-68A6-4161-9FA2-95B50C9677AB}" destId="{519F10DB-C676-4EDC-ACD6-0031C81F4549}" srcOrd="0" destOrd="0" presId="urn:microsoft.com/office/officeart/2005/8/layout/process4"/>
    <dgm:cxn modelId="{176A6C1D-767A-463E-92DE-5318913ADC84}" type="presParOf" srcId="{F66CA6F2-68A6-4161-9FA2-95B50C9677AB}" destId="{8D06B1CA-BD87-4AF0-8438-494747507632}" srcOrd="1" destOrd="0" presId="urn:microsoft.com/office/officeart/2005/8/layout/process4"/>
    <dgm:cxn modelId="{03D22F55-9B8C-422A-B986-730C03822A3A}" type="presParOf" srcId="{F66CA6F2-68A6-4161-9FA2-95B50C9677AB}" destId="{B66917A1-BBDC-42E7-A867-5201945DB353}" srcOrd="2" destOrd="0" presId="urn:microsoft.com/office/officeart/2005/8/layout/process4"/>
    <dgm:cxn modelId="{6EA6AA23-304F-46A0-9AE0-3603AE572BF7}" type="presParOf" srcId="{B66917A1-BBDC-42E7-A867-5201945DB353}" destId="{C952B049-84D0-4FA9-B74F-D87F2C42539E}" srcOrd="0" destOrd="0" presId="urn:microsoft.com/office/officeart/2005/8/layout/process4"/>
    <dgm:cxn modelId="{B12A85C2-98EA-46A4-8E5E-F8F81969D28E}" type="presParOf" srcId="{B66917A1-BBDC-42E7-A867-5201945DB353}" destId="{868ECB8A-E054-43A6-B7E5-6324D4A91E58}" srcOrd="1" destOrd="0" presId="urn:microsoft.com/office/officeart/2005/8/layout/process4"/>
    <dgm:cxn modelId="{58ECBF60-74FB-4C98-A76A-89BAFDD39C13}" type="presParOf" srcId="{CD3F280B-9ADC-4D5C-8914-551A4E303665}" destId="{04ADE74C-A636-4455-8C64-70CD653B7738}" srcOrd="3" destOrd="0" presId="urn:microsoft.com/office/officeart/2005/8/layout/process4"/>
    <dgm:cxn modelId="{5CF1AAA1-0973-4E97-8F8C-7042E347C28D}" type="presParOf" srcId="{CD3F280B-9ADC-4D5C-8914-551A4E303665}" destId="{12876C80-16FE-40C3-B74D-F554D6AA496B}" srcOrd="4" destOrd="0" presId="urn:microsoft.com/office/officeart/2005/8/layout/process4"/>
    <dgm:cxn modelId="{CAD01377-1053-468F-A720-6BB60D3FAD3A}" type="presParOf" srcId="{12876C80-16FE-40C3-B74D-F554D6AA496B}" destId="{24C80FDF-8C55-4DCF-AFF5-3989643A6910}" srcOrd="0" destOrd="0" presId="urn:microsoft.com/office/officeart/2005/8/layout/process4"/>
    <dgm:cxn modelId="{E21FF89B-9EAF-4430-8090-5D887ECA84C0}" type="presParOf" srcId="{12876C80-16FE-40C3-B74D-F554D6AA496B}" destId="{4C42A1A4-E9E8-424B-8EC8-7AC508B89938}" srcOrd="1" destOrd="0" presId="urn:microsoft.com/office/officeart/2005/8/layout/process4"/>
    <dgm:cxn modelId="{653A74DD-D156-40D2-AD84-1D2B21C7A3EE}" type="presParOf" srcId="{12876C80-16FE-40C3-B74D-F554D6AA496B}" destId="{C539EE75-F685-4A58-90AF-19BFFF0B8475}" srcOrd="2" destOrd="0" presId="urn:microsoft.com/office/officeart/2005/8/layout/process4"/>
    <dgm:cxn modelId="{29769718-7F48-4DCD-9227-D8737DFDE5D8}" type="presParOf" srcId="{C539EE75-F685-4A58-90AF-19BFFF0B8475}" destId="{1397A002-5C2C-4BB9-B38C-47CAE2DB4F79}" srcOrd="0" destOrd="0" presId="urn:microsoft.com/office/officeart/2005/8/layout/process4"/>
    <dgm:cxn modelId="{F5DCB309-E9CB-4C29-8D5A-C466F68A0760}" type="presParOf" srcId="{C539EE75-F685-4A58-90AF-19BFFF0B8475}" destId="{8FA45239-02B7-4FA0-A277-696924604F7E}" srcOrd="1" destOrd="0" presId="urn:microsoft.com/office/officeart/2005/8/layout/process4"/>
    <dgm:cxn modelId="{C0521545-0255-4F6C-B175-AACB707AD665}" type="presParOf" srcId="{C539EE75-F685-4A58-90AF-19BFFF0B8475}" destId="{FFEF0E71-0453-4BA8-9FF2-34524B5620ED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33370D-9930-46F5-9FE2-AD76C16BAF9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81F5F1-3EBC-4802-94FE-91FB5D0B2912}">
      <dgm:prSet phldrT="[Texto]"/>
      <dgm:spPr/>
      <dgm:t>
        <a:bodyPr/>
        <a:lstStyle/>
        <a:p>
          <a:r>
            <a:rPr lang="pt-BR" dirty="0"/>
            <a:t>Metodologias</a:t>
          </a:r>
        </a:p>
      </dgm:t>
    </dgm:pt>
    <dgm:pt modelId="{49EC0786-F50E-4894-BC3D-7E20BC3A4F35}" type="parTrans" cxnId="{1A337BFB-186F-45DB-960C-5E08CDA86E2D}">
      <dgm:prSet/>
      <dgm:spPr/>
      <dgm:t>
        <a:bodyPr/>
        <a:lstStyle/>
        <a:p>
          <a:endParaRPr lang="pt-BR"/>
        </a:p>
      </dgm:t>
    </dgm:pt>
    <dgm:pt modelId="{3219FA0A-9917-4E3F-A10E-96ADC3DD1F5E}" type="sibTrans" cxnId="{1A337BFB-186F-45DB-960C-5E08CDA86E2D}">
      <dgm:prSet/>
      <dgm:spPr/>
      <dgm:t>
        <a:bodyPr/>
        <a:lstStyle/>
        <a:p>
          <a:endParaRPr lang="pt-BR"/>
        </a:p>
      </dgm:t>
    </dgm:pt>
    <dgm:pt modelId="{4DDD6520-5DED-4313-AB7F-946ADDE15112}">
      <dgm:prSet phldrT="[Texto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Tradicional</a:t>
          </a:r>
          <a:r>
            <a:rPr lang="pt-BR" sz="1800" dirty="0">
              <a:solidFill>
                <a:schemeClr val="tx1"/>
              </a:solidFill>
            </a:rPr>
            <a:t>: Centradas no Professor; </a:t>
          </a:r>
          <a:r>
            <a:rPr lang="pt-BR" sz="1800" i="1" dirty="0">
              <a:solidFill>
                <a:schemeClr val="tx1"/>
              </a:solidFill>
            </a:rPr>
            <a:t>Habitus </a:t>
          </a:r>
          <a:r>
            <a:rPr lang="pt-BR" sz="1800" dirty="0">
              <a:solidFill>
                <a:schemeClr val="tx1"/>
              </a:solidFill>
            </a:rPr>
            <a:t>na aula expositiva;</a:t>
          </a:r>
        </a:p>
        <a:p>
          <a:r>
            <a:rPr lang="pt-BR" sz="1800" dirty="0">
              <a:solidFill>
                <a:schemeClr val="tx1"/>
              </a:solidFill>
            </a:rPr>
            <a:t>Passividade do Estudante;</a:t>
          </a:r>
        </a:p>
        <a:p>
          <a:r>
            <a:rPr lang="pt-BR" sz="1800" dirty="0">
              <a:solidFill>
                <a:schemeClr val="tx1"/>
              </a:solidFill>
            </a:rPr>
            <a:t>Concepção Bancária de Educação.</a:t>
          </a:r>
        </a:p>
      </dgm:t>
    </dgm:pt>
    <dgm:pt modelId="{C7B1B23B-1AFC-464B-BB2D-B2825CF9ED22}" type="parTrans" cxnId="{6E4C75ED-2779-4F0F-9D50-1C48AF7A9F9B}">
      <dgm:prSet/>
      <dgm:spPr/>
      <dgm:t>
        <a:bodyPr/>
        <a:lstStyle/>
        <a:p>
          <a:endParaRPr lang="pt-BR"/>
        </a:p>
      </dgm:t>
    </dgm:pt>
    <dgm:pt modelId="{BAC01D3A-FE92-4F9C-9BA5-BBE3834C2C5F}" type="sibTrans" cxnId="{6E4C75ED-2779-4F0F-9D50-1C48AF7A9F9B}">
      <dgm:prSet/>
      <dgm:spPr/>
      <dgm:t>
        <a:bodyPr/>
        <a:lstStyle/>
        <a:p>
          <a:endParaRPr lang="pt-BR"/>
        </a:p>
      </dgm:t>
    </dgm:pt>
    <dgm:pt modelId="{EC85E9C6-D3F7-4EBE-AC28-82D2288F8B6B}">
      <dgm:prSet phldrT="[Texto]" custT="1"/>
      <dgm:spPr/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Ativas: </a:t>
          </a:r>
          <a:r>
            <a:rPr lang="pt-BR" sz="2000" dirty="0">
              <a:solidFill>
                <a:schemeClr val="tx1"/>
              </a:solidFill>
            </a:rPr>
            <a:t>Aquecimento; situações simuladas; confronto com situações reais; pequenos grupos; especialista visando a reparação prévia;  ação centralizada no professor; participação ativa do estudante por meio de pesquisas, projetos, estudos de casos, etc</a:t>
          </a:r>
          <a:r>
            <a:rPr lang="pt-BR" sz="2000" dirty="0"/>
            <a:t>.</a:t>
          </a:r>
        </a:p>
      </dgm:t>
    </dgm:pt>
    <dgm:pt modelId="{5C59A6C4-9A5E-4973-8E9F-F0F5F4BBFBDE}" type="parTrans" cxnId="{16AB749B-F858-4354-96E4-A05BA883F20B}">
      <dgm:prSet/>
      <dgm:spPr/>
      <dgm:t>
        <a:bodyPr/>
        <a:lstStyle/>
        <a:p>
          <a:endParaRPr lang="pt-BR"/>
        </a:p>
      </dgm:t>
    </dgm:pt>
    <dgm:pt modelId="{A2D8F032-45DD-4ED5-BB49-AB75755B547D}" type="sibTrans" cxnId="{16AB749B-F858-4354-96E4-A05BA883F20B}">
      <dgm:prSet/>
      <dgm:spPr/>
      <dgm:t>
        <a:bodyPr/>
        <a:lstStyle/>
        <a:p>
          <a:endParaRPr lang="pt-BR"/>
        </a:p>
      </dgm:t>
    </dgm:pt>
    <dgm:pt modelId="{18D66FB6-3069-4BA2-9B3F-DF331A300DBB}">
      <dgm:prSet phldrT="[Texto]"/>
      <dgm:spPr/>
      <dgm:t>
        <a:bodyPr/>
        <a:lstStyle/>
        <a:p>
          <a:r>
            <a:rPr lang="pt-BR" b="0" dirty="0">
              <a:solidFill>
                <a:schemeClr val="tx1"/>
              </a:solidFill>
            </a:rPr>
            <a:t>Inovadoras: Aprendizado baseado em problemas (PBL); Aprendizado baseado em Equipes (Team- </a:t>
          </a:r>
          <a:r>
            <a:rPr lang="pt-BR" b="0" dirty="0" err="1">
              <a:solidFill>
                <a:schemeClr val="tx1"/>
              </a:solidFill>
            </a:rPr>
            <a:t>Based</a:t>
          </a:r>
          <a:r>
            <a:rPr lang="pt-BR" b="0" dirty="0">
              <a:solidFill>
                <a:schemeClr val="tx1"/>
              </a:solidFill>
            </a:rPr>
            <a:t>- Learning- TBL; Simulação; Estudo de Caso; Ensino em ambientes profissionais; oficinas; problematização; etc.</a:t>
          </a:r>
        </a:p>
      </dgm:t>
    </dgm:pt>
    <dgm:pt modelId="{81BCC38D-A3C6-434F-9979-1CBD4824F0BA}" type="parTrans" cxnId="{AA580EC3-A900-415E-9235-0837B4548EB9}">
      <dgm:prSet/>
      <dgm:spPr/>
      <dgm:t>
        <a:bodyPr/>
        <a:lstStyle/>
        <a:p>
          <a:endParaRPr lang="pt-BR"/>
        </a:p>
      </dgm:t>
    </dgm:pt>
    <dgm:pt modelId="{FE988881-16BC-471C-8BB8-B9743CE05E6F}" type="sibTrans" cxnId="{AA580EC3-A900-415E-9235-0837B4548EB9}">
      <dgm:prSet/>
      <dgm:spPr/>
      <dgm:t>
        <a:bodyPr/>
        <a:lstStyle/>
        <a:p>
          <a:endParaRPr lang="pt-BR"/>
        </a:p>
      </dgm:t>
    </dgm:pt>
    <dgm:pt modelId="{EA2788C6-98E0-41D4-942A-92D417E66981}" type="pres">
      <dgm:prSet presAssocID="{4C33370D-9930-46F5-9FE2-AD76C16BAF9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CEE3554-0DBA-4453-AF96-05A265D479CD}" type="pres">
      <dgm:prSet presAssocID="{BF81F5F1-3EBC-4802-94FE-91FB5D0B2912}" presName="root1" presStyleCnt="0"/>
      <dgm:spPr/>
    </dgm:pt>
    <dgm:pt modelId="{84EA5B2E-F15B-45C0-873E-BEF216B083BD}" type="pres">
      <dgm:prSet presAssocID="{BF81F5F1-3EBC-4802-94FE-91FB5D0B2912}" presName="LevelOneTextNode" presStyleLbl="node0" presStyleIdx="0" presStyleCnt="1">
        <dgm:presLayoutVars>
          <dgm:chPref val="3"/>
        </dgm:presLayoutVars>
      </dgm:prSet>
      <dgm:spPr/>
    </dgm:pt>
    <dgm:pt modelId="{A6F14FC5-FD65-48A6-A74F-D0C5457F3FE8}" type="pres">
      <dgm:prSet presAssocID="{BF81F5F1-3EBC-4802-94FE-91FB5D0B2912}" presName="level2hierChild" presStyleCnt="0"/>
      <dgm:spPr/>
    </dgm:pt>
    <dgm:pt modelId="{2D10F9AD-3B51-4AC9-B6D1-65FD7558782F}" type="pres">
      <dgm:prSet presAssocID="{C7B1B23B-1AFC-464B-BB2D-B2825CF9ED22}" presName="conn2-1" presStyleLbl="parChTrans1D2" presStyleIdx="0" presStyleCnt="3"/>
      <dgm:spPr/>
    </dgm:pt>
    <dgm:pt modelId="{063BAEA2-59BD-44D0-A9C0-D2A71F72E368}" type="pres">
      <dgm:prSet presAssocID="{C7B1B23B-1AFC-464B-BB2D-B2825CF9ED22}" presName="connTx" presStyleLbl="parChTrans1D2" presStyleIdx="0" presStyleCnt="3"/>
      <dgm:spPr/>
    </dgm:pt>
    <dgm:pt modelId="{1C1AC5D6-775A-4F4F-8AA2-52ADE60E2915}" type="pres">
      <dgm:prSet presAssocID="{4DDD6520-5DED-4313-AB7F-946ADDE15112}" presName="root2" presStyleCnt="0"/>
      <dgm:spPr/>
    </dgm:pt>
    <dgm:pt modelId="{018C47BE-1DD7-4CC8-8701-79C0401BC91B}" type="pres">
      <dgm:prSet presAssocID="{4DDD6520-5DED-4313-AB7F-946ADDE15112}" presName="LevelTwoTextNode" presStyleLbl="node2" presStyleIdx="0" presStyleCnt="3" custScaleX="191149" custScaleY="170337">
        <dgm:presLayoutVars>
          <dgm:chPref val="3"/>
        </dgm:presLayoutVars>
      </dgm:prSet>
      <dgm:spPr/>
    </dgm:pt>
    <dgm:pt modelId="{F4CC8221-1019-48A3-8F48-74E0D38C4992}" type="pres">
      <dgm:prSet presAssocID="{4DDD6520-5DED-4313-AB7F-946ADDE15112}" presName="level3hierChild" presStyleCnt="0"/>
      <dgm:spPr/>
    </dgm:pt>
    <dgm:pt modelId="{AE134E07-2B80-4784-A5BF-4FB6F6C31352}" type="pres">
      <dgm:prSet presAssocID="{5C59A6C4-9A5E-4973-8E9F-F0F5F4BBFBDE}" presName="conn2-1" presStyleLbl="parChTrans1D2" presStyleIdx="1" presStyleCnt="3"/>
      <dgm:spPr/>
    </dgm:pt>
    <dgm:pt modelId="{3048C27B-124D-4650-8013-4C4A4B66409A}" type="pres">
      <dgm:prSet presAssocID="{5C59A6C4-9A5E-4973-8E9F-F0F5F4BBFBDE}" presName="connTx" presStyleLbl="parChTrans1D2" presStyleIdx="1" presStyleCnt="3"/>
      <dgm:spPr/>
    </dgm:pt>
    <dgm:pt modelId="{742CA6E7-05B7-42B4-BDC1-9AFB2C6C1150}" type="pres">
      <dgm:prSet presAssocID="{EC85E9C6-D3F7-4EBE-AC28-82D2288F8B6B}" presName="root2" presStyleCnt="0"/>
      <dgm:spPr/>
    </dgm:pt>
    <dgm:pt modelId="{621D4382-87BD-4A31-9EE7-0218C97004C0}" type="pres">
      <dgm:prSet presAssocID="{EC85E9C6-D3F7-4EBE-AC28-82D2288F8B6B}" presName="LevelTwoTextNode" presStyleLbl="node2" presStyleIdx="1" presStyleCnt="3" custScaleX="266973" custScaleY="176321">
        <dgm:presLayoutVars>
          <dgm:chPref val="3"/>
        </dgm:presLayoutVars>
      </dgm:prSet>
      <dgm:spPr/>
    </dgm:pt>
    <dgm:pt modelId="{56FFFD3C-2B4A-4773-9485-7FC1507F6CAD}" type="pres">
      <dgm:prSet presAssocID="{EC85E9C6-D3F7-4EBE-AC28-82D2288F8B6B}" presName="level3hierChild" presStyleCnt="0"/>
      <dgm:spPr/>
    </dgm:pt>
    <dgm:pt modelId="{782A3213-DE03-4A14-8921-CC8B66F52328}" type="pres">
      <dgm:prSet presAssocID="{81BCC38D-A3C6-434F-9979-1CBD4824F0BA}" presName="conn2-1" presStyleLbl="parChTrans1D2" presStyleIdx="2" presStyleCnt="3"/>
      <dgm:spPr/>
    </dgm:pt>
    <dgm:pt modelId="{49A0F9FC-DCB4-4837-A694-B8A822883513}" type="pres">
      <dgm:prSet presAssocID="{81BCC38D-A3C6-434F-9979-1CBD4824F0BA}" presName="connTx" presStyleLbl="parChTrans1D2" presStyleIdx="2" presStyleCnt="3"/>
      <dgm:spPr/>
    </dgm:pt>
    <dgm:pt modelId="{CAA8303A-134E-4ED4-A357-FF0F3A41D619}" type="pres">
      <dgm:prSet presAssocID="{18D66FB6-3069-4BA2-9B3F-DF331A300DBB}" presName="root2" presStyleCnt="0"/>
      <dgm:spPr/>
    </dgm:pt>
    <dgm:pt modelId="{6A37CA02-2EF2-4699-9D0C-A61D8C2B993D}" type="pres">
      <dgm:prSet presAssocID="{18D66FB6-3069-4BA2-9B3F-DF331A300DBB}" presName="LevelTwoTextNode" presStyleLbl="node2" presStyleIdx="2" presStyleCnt="3" custScaleX="243134" custScaleY="190259">
        <dgm:presLayoutVars>
          <dgm:chPref val="3"/>
        </dgm:presLayoutVars>
      </dgm:prSet>
      <dgm:spPr/>
    </dgm:pt>
    <dgm:pt modelId="{4273F6F9-4D3E-4675-B90E-1BC813ACDA95}" type="pres">
      <dgm:prSet presAssocID="{18D66FB6-3069-4BA2-9B3F-DF331A300DBB}" presName="level3hierChild" presStyleCnt="0"/>
      <dgm:spPr/>
    </dgm:pt>
  </dgm:ptLst>
  <dgm:cxnLst>
    <dgm:cxn modelId="{27D54001-1832-4F2D-A6B4-9160BD39C95A}" type="presOf" srcId="{EC85E9C6-D3F7-4EBE-AC28-82D2288F8B6B}" destId="{621D4382-87BD-4A31-9EE7-0218C97004C0}" srcOrd="0" destOrd="0" presId="urn:microsoft.com/office/officeart/2008/layout/HorizontalMultiLevelHierarchy"/>
    <dgm:cxn modelId="{A6794320-07EB-486C-B4FD-C122FFA9BA4E}" type="presOf" srcId="{BF81F5F1-3EBC-4802-94FE-91FB5D0B2912}" destId="{84EA5B2E-F15B-45C0-873E-BEF216B083BD}" srcOrd="0" destOrd="0" presId="urn:microsoft.com/office/officeart/2008/layout/HorizontalMultiLevelHierarchy"/>
    <dgm:cxn modelId="{EDC3B822-AF3E-4978-9D3E-61950CF8A1FE}" type="presOf" srcId="{5C59A6C4-9A5E-4973-8E9F-F0F5F4BBFBDE}" destId="{AE134E07-2B80-4784-A5BF-4FB6F6C31352}" srcOrd="0" destOrd="0" presId="urn:microsoft.com/office/officeart/2008/layout/HorizontalMultiLevelHierarchy"/>
    <dgm:cxn modelId="{01ECC65F-E76F-4B24-9215-8C8BEA547907}" type="presOf" srcId="{C7B1B23B-1AFC-464B-BB2D-B2825CF9ED22}" destId="{2D10F9AD-3B51-4AC9-B6D1-65FD7558782F}" srcOrd="0" destOrd="0" presId="urn:microsoft.com/office/officeart/2008/layout/HorizontalMultiLevelHierarchy"/>
    <dgm:cxn modelId="{DB50CF4E-B926-4EB2-AF32-CF09407C1ACE}" type="presOf" srcId="{81BCC38D-A3C6-434F-9979-1CBD4824F0BA}" destId="{782A3213-DE03-4A14-8921-CC8B66F52328}" srcOrd="0" destOrd="0" presId="urn:microsoft.com/office/officeart/2008/layout/HorizontalMultiLevelHierarchy"/>
    <dgm:cxn modelId="{F774918C-C48B-4CD5-9DFD-05B9368E5B2D}" type="presOf" srcId="{4DDD6520-5DED-4313-AB7F-946ADDE15112}" destId="{018C47BE-1DD7-4CC8-8701-79C0401BC91B}" srcOrd="0" destOrd="0" presId="urn:microsoft.com/office/officeart/2008/layout/HorizontalMultiLevelHierarchy"/>
    <dgm:cxn modelId="{0C6D0B8D-3F9A-4123-BEA0-F14013D3D53E}" type="presOf" srcId="{4C33370D-9930-46F5-9FE2-AD76C16BAF96}" destId="{EA2788C6-98E0-41D4-942A-92D417E66981}" srcOrd="0" destOrd="0" presId="urn:microsoft.com/office/officeart/2008/layout/HorizontalMultiLevelHierarchy"/>
    <dgm:cxn modelId="{16AB749B-F858-4354-96E4-A05BA883F20B}" srcId="{BF81F5F1-3EBC-4802-94FE-91FB5D0B2912}" destId="{EC85E9C6-D3F7-4EBE-AC28-82D2288F8B6B}" srcOrd="1" destOrd="0" parTransId="{5C59A6C4-9A5E-4973-8E9F-F0F5F4BBFBDE}" sibTransId="{A2D8F032-45DD-4ED5-BB49-AB75755B547D}"/>
    <dgm:cxn modelId="{C096C19E-C553-4D3E-BD19-778B93CF4BF4}" type="presOf" srcId="{81BCC38D-A3C6-434F-9979-1CBD4824F0BA}" destId="{49A0F9FC-DCB4-4837-A694-B8A822883513}" srcOrd="1" destOrd="0" presId="urn:microsoft.com/office/officeart/2008/layout/HorizontalMultiLevelHierarchy"/>
    <dgm:cxn modelId="{AA580EC3-A900-415E-9235-0837B4548EB9}" srcId="{BF81F5F1-3EBC-4802-94FE-91FB5D0B2912}" destId="{18D66FB6-3069-4BA2-9B3F-DF331A300DBB}" srcOrd="2" destOrd="0" parTransId="{81BCC38D-A3C6-434F-9979-1CBD4824F0BA}" sibTransId="{FE988881-16BC-471C-8BB8-B9743CE05E6F}"/>
    <dgm:cxn modelId="{C860B5DA-DAE3-48F5-A09E-2A9ABE6153E5}" type="presOf" srcId="{18D66FB6-3069-4BA2-9B3F-DF331A300DBB}" destId="{6A37CA02-2EF2-4699-9D0C-A61D8C2B993D}" srcOrd="0" destOrd="0" presId="urn:microsoft.com/office/officeart/2008/layout/HorizontalMultiLevelHierarchy"/>
    <dgm:cxn modelId="{6E4C75ED-2779-4F0F-9D50-1C48AF7A9F9B}" srcId="{BF81F5F1-3EBC-4802-94FE-91FB5D0B2912}" destId="{4DDD6520-5DED-4313-AB7F-946ADDE15112}" srcOrd="0" destOrd="0" parTransId="{C7B1B23B-1AFC-464B-BB2D-B2825CF9ED22}" sibTransId="{BAC01D3A-FE92-4F9C-9BA5-BBE3834C2C5F}"/>
    <dgm:cxn modelId="{8EFB67F0-9B0A-4740-B5D1-55820CEEF449}" type="presOf" srcId="{5C59A6C4-9A5E-4973-8E9F-F0F5F4BBFBDE}" destId="{3048C27B-124D-4650-8013-4C4A4B66409A}" srcOrd="1" destOrd="0" presId="urn:microsoft.com/office/officeart/2008/layout/HorizontalMultiLevelHierarchy"/>
    <dgm:cxn modelId="{093009F6-00FA-42AF-A34E-111BA749C564}" type="presOf" srcId="{C7B1B23B-1AFC-464B-BB2D-B2825CF9ED22}" destId="{063BAEA2-59BD-44D0-A9C0-D2A71F72E368}" srcOrd="1" destOrd="0" presId="urn:microsoft.com/office/officeart/2008/layout/HorizontalMultiLevelHierarchy"/>
    <dgm:cxn modelId="{1A337BFB-186F-45DB-960C-5E08CDA86E2D}" srcId="{4C33370D-9930-46F5-9FE2-AD76C16BAF96}" destId="{BF81F5F1-3EBC-4802-94FE-91FB5D0B2912}" srcOrd="0" destOrd="0" parTransId="{49EC0786-F50E-4894-BC3D-7E20BC3A4F35}" sibTransId="{3219FA0A-9917-4E3F-A10E-96ADC3DD1F5E}"/>
    <dgm:cxn modelId="{B795BB1B-58AF-461B-B298-9E921232D0CB}" type="presParOf" srcId="{EA2788C6-98E0-41D4-942A-92D417E66981}" destId="{5CEE3554-0DBA-4453-AF96-05A265D479CD}" srcOrd="0" destOrd="0" presId="urn:microsoft.com/office/officeart/2008/layout/HorizontalMultiLevelHierarchy"/>
    <dgm:cxn modelId="{F19A6BCB-2951-441D-A678-074C13600882}" type="presParOf" srcId="{5CEE3554-0DBA-4453-AF96-05A265D479CD}" destId="{84EA5B2E-F15B-45C0-873E-BEF216B083BD}" srcOrd="0" destOrd="0" presId="urn:microsoft.com/office/officeart/2008/layout/HorizontalMultiLevelHierarchy"/>
    <dgm:cxn modelId="{042D8A76-6E9D-43D7-AD90-EFD9157B3C7C}" type="presParOf" srcId="{5CEE3554-0DBA-4453-AF96-05A265D479CD}" destId="{A6F14FC5-FD65-48A6-A74F-D0C5457F3FE8}" srcOrd="1" destOrd="0" presId="urn:microsoft.com/office/officeart/2008/layout/HorizontalMultiLevelHierarchy"/>
    <dgm:cxn modelId="{4B70C3AD-FD9D-4D73-A5C0-631883E9E846}" type="presParOf" srcId="{A6F14FC5-FD65-48A6-A74F-D0C5457F3FE8}" destId="{2D10F9AD-3B51-4AC9-B6D1-65FD7558782F}" srcOrd="0" destOrd="0" presId="urn:microsoft.com/office/officeart/2008/layout/HorizontalMultiLevelHierarchy"/>
    <dgm:cxn modelId="{3716FF95-F588-464A-916F-189F8A28ABDB}" type="presParOf" srcId="{2D10F9AD-3B51-4AC9-B6D1-65FD7558782F}" destId="{063BAEA2-59BD-44D0-A9C0-D2A71F72E368}" srcOrd="0" destOrd="0" presId="urn:microsoft.com/office/officeart/2008/layout/HorizontalMultiLevelHierarchy"/>
    <dgm:cxn modelId="{11D94B8C-49BE-4F04-9644-8BD1D12485CE}" type="presParOf" srcId="{A6F14FC5-FD65-48A6-A74F-D0C5457F3FE8}" destId="{1C1AC5D6-775A-4F4F-8AA2-52ADE60E2915}" srcOrd="1" destOrd="0" presId="urn:microsoft.com/office/officeart/2008/layout/HorizontalMultiLevelHierarchy"/>
    <dgm:cxn modelId="{9F5DEC60-1754-43F6-842E-2B6518ACB60C}" type="presParOf" srcId="{1C1AC5D6-775A-4F4F-8AA2-52ADE60E2915}" destId="{018C47BE-1DD7-4CC8-8701-79C0401BC91B}" srcOrd="0" destOrd="0" presId="urn:microsoft.com/office/officeart/2008/layout/HorizontalMultiLevelHierarchy"/>
    <dgm:cxn modelId="{3B4A24B2-875C-485E-B52B-57459D9E7446}" type="presParOf" srcId="{1C1AC5D6-775A-4F4F-8AA2-52ADE60E2915}" destId="{F4CC8221-1019-48A3-8F48-74E0D38C4992}" srcOrd="1" destOrd="0" presId="urn:microsoft.com/office/officeart/2008/layout/HorizontalMultiLevelHierarchy"/>
    <dgm:cxn modelId="{C0D6C0E2-DF9A-4BBA-9E5C-871B3137DF9C}" type="presParOf" srcId="{A6F14FC5-FD65-48A6-A74F-D0C5457F3FE8}" destId="{AE134E07-2B80-4784-A5BF-4FB6F6C31352}" srcOrd="2" destOrd="0" presId="urn:microsoft.com/office/officeart/2008/layout/HorizontalMultiLevelHierarchy"/>
    <dgm:cxn modelId="{38E53FCF-8417-4CB9-84BE-32A3615E5829}" type="presParOf" srcId="{AE134E07-2B80-4784-A5BF-4FB6F6C31352}" destId="{3048C27B-124D-4650-8013-4C4A4B66409A}" srcOrd="0" destOrd="0" presId="urn:microsoft.com/office/officeart/2008/layout/HorizontalMultiLevelHierarchy"/>
    <dgm:cxn modelId="{1700E74B-FD12-492B-A834-5E85F8446623}" type="presParOf" srcId="{A6F14FC5-FD65-48A6-A74F-D0C5457F3FE8}" destId="{742CA6E7-05B7-42B4-BDC1-9AFB2C6C1150}" srcOrd="3" destOrd="0" presId="urn:microsoft.com/office/officeart/2008/layout/HorizontalMultiLevelHierarchy"/>
    <dgm:cxn modelId="{C63C5237-5969-4884-90F5-02449F3FC9A6}" type="presParOf" srcId="{742CA6E7-05B7-42B4-BDC1-9AFB2C6C1150}" destId="{621D4382-87BD-4A31-9EE7-0218C97004C0}" srcOrd="0" destOrd="0" presId="urn:microsoft.com/office/officeart/2008/layout/HorizontalMultiLevelHierarchy"/>
    <dgm:cxn modelId="{0FDD7567-FCFE-4DD1-AF96-9347A6FA8277}" type="presParOf" srcId="{742CA6E7-05B7-42B4-BDC1-9AFB2C6C1150}" destId="{56FFFD3C-2B4A-4773-9485-7FC1507F6CAD}" srcOrd="1" destOrd="0" presId="urn:microsoft.com/office/officeart/2008/layout/HorizontalMultiLevelHierarchy"/>
    <dgm:cxn modelId="{B2DD513A-DAC3-4DF8-97D7-BB520C8D6B27}" type="presParOf" srcId="{A6F14FC5-FD65-48A6-A74F-D0C5457F3FE8}" destId="{782A3213-DE03-4A14-8921-CC8B66F52328}" srcOrd="4" destOrd="0" presId="urn:microsoft.com/office/officeart/2008/layout/HorizontalMultiLevelHierarchy"/>
    <dgm:cxn modelId="{AC2E956E-DA64-417F-A635-63AAAA7FBCEB}" type="presParOf" srcId="{782A3213-DE03-4A14-8921-CC8B66F52328}" destId="{49A0F9FC-DCB4-4837-A694-B8A822883513}" srcOrd="0" destOrd="0" presId="urn:microsoft.com/office/officeart/2008/layout/HorizontalMultiLevelHierarchy"/>
    <dgm:cxn modelId="{2ADE0138-91A9-4000-9078-CFE415C548F2}" type="presParOf" srcId="{A6F14FC5-FD65-48A6-A74F-D0C5457F3FE8}" destId="{CAA8303A-134E-4ED4-A357-FF0F3A41D619}" srcOrd="5" destOrd="0" presId="urn:microsoft.com/office/officeart/2008/layout/HorizontalMultiLevelHierarchy"/>
    <dgm:cxn modelId="{65B62BDC-EBE1-48FE-A8C2-D0E6BF4920FD}" type="presParOf" srcId="{CAA8303A-134E-4ED4-A357-FF0F3A41D619}" destId="{6A37CA02-2EF2-4699-9D0C-A61D8C2B993D}" srcOrd="0" destOrd="0" presId="urn:microsoft.com/office/officeart/2008/layout/HorizontalMultiLevelHierarchy"/>
    <dgm:cxn modelId="{E9E3A135-60E7-49F6-9511-BD30CA22A3C6}" type="presParOf" srcId="{CAA8303A-134E-4ED4-A357-FF0F3A41D619}" destId="{4273F6F9-4D3E-4675-B90E-1BC813ACDA9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A0B05-4214-457F-9D3D-B000E532CD29}">
      <dsp:nvSpPr>
        <dsp:cNvPr id="0" name=""/>
        <dsp:cNvSpPr/>
      </dsp:nvSpPr>
      <dsp:spPr>
        <a:xfrm>
          <a:off x="0" y="3057774"/>
          <a:ext cx="10058399" cy="1009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PROFESSOR E ESTUDANTE</a:t>
          </a:r>
        </a:p>
      </dsp:txBody>
      <dsp:txXfrm>
        <a:off x="0" y="3057774"/>
        <a:ext cx="10058399" cy="544979"/>
      </dsp:txXfrm>
    </dsp:sp>
    <dsp:sp modelId="{136BAD67-E127-4222-8236-3591F51429E7}">
      <dsp:nvSpPr>
        <dsp:cNvPr id="0" name=""/>
        <dsp:cNvSpPr/>
      </dsp:nvSpPr>
      <dsp:spPr>
        <a:xfrm>
          <a:off x="0" y="3599605"/>
          <a:ext cx="5029200" cy="4642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INTELECTUAL CRÍTICO, PROFISSIONAL, MEDIADOR</a:t>
          </a:r>
        </a:p>
      </dsp:txBody>
      <dsp:txXfrm>
        <a:off x="0" y="3599605"/>
        <a:ext cx="5029200" cy="464241"/>
      </dsp:txXfrm>
    </dsp:sp>
    <dsp:sp modelId="{65967862-AD54-46D8-800A-40737BA53F48}">
      <dsp:nvSpPr>
        <dsp:cNvPr id="0" name=""/>
        <dsp:cNvSpPr/>
      </dsp:nvSpPr>
      <dsp:spPr>
        <a:xfrm>
          <a:off x="5029199" y="3599605"/>
          <a:ext cx="5029200" cy="4642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MUNDO DO TRABALHO, CAPITAL CULTURAL, APRENDIZAGEM DE ADULTOS</a:t>
          </a:r>
        </a:p>
      </dsp:txBody>
      <dsp:txXfrm>
        <a:off x="5029199" y="3599605"/>
        <a:ext cx="5029200" cy="464241"/>
      </dsp:txXfrm>
    </dsp:sp>
    <dsp:sp modelId="{8D06B1CA-BD87-4AF0-8438-494747507632}">
      <dsp:nvSpPr>
        <dsp:cNvPr id="0" name=""/>
        <dsp:cNvSpPr/>
      </dsp:nvSpPr>
      <dsp:spPr>
        <a:xfrm rot="10800000">
          <a:off x="0" y="1537766"/>
          <a:ext cx="10058399" cy="1552182"/>
        </a:xfrm>
        <a:prstGeom prst="upArrowCallou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PROJETO PEDAGÓGICO</a:t>
          </a:r>
        </a:p>
      </dsp:txBody>
      <dsp:txXfrm rot="-10800000">
        <a:off x="0" y="1537766"/>
        <a:ext cx="10058399" cy="544816"/>
      </dsp:txXfrm>
    </dsp:sp>
    <dsp:sp modelId="{C952B049-84D0-4FA9-B74F-D87F2C42539E}">
      <dsp:nvSpPr>
        <dsp:cNvPr id="0" name=""/>
        <dsp:cNvSpPr/>
      </dsp:nvSpPr>
      <dsp:spPr>
        <a:xfrm>
          <a:off x="0" y="2082582"/>
          <a:ext cx="5029200" cy="4641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PERFIL PROFISSIOGRÁFICO, OBJETIVOS DO CURSO</a:t>
          </a:r>
        </a:p>
      </dsp:txBody>
      <dsp:txXfrm>
        <a:off x="0" y="2082582"/>
        <a:ext cx="5029200" cy="464102"/>
      </dsp:txXfrm>
    </dsp:sp>
    <dsp:sp modelId="{868ECB8A-E054-43A6-B7E5-6324D4A91E58}">
      <dsp:nvSpPr>
        <dsp:cNvPr id="0" name=""/>
        <dsp:cNvSpPr/>
      </dsp:nvSpPr>
      <dsp:spPr>
        <a:xfrm>
          <a:off x="5029199" y="2082582"/>
          <a:ext cx="5029200" cy="4641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DISCIPLINAS, PLANEJAMENTO DE ENSINO</a:t>
          </a:r>
        </a:p>
      </dsp:txBody>
      <dsp:txXfrm>
        <a:off x="5029199" y="2082582"/>
        <a:ext cx="5029200" cy="464102"/>
      </dsp:txXfrm>
    </dsp:sp>
    <dsp:sp modelId="{4C42A1A4-E9E8-424B-8EC8-7AC508B89938}">
      <dsp:nvSpPr>
        <dsp:cNvPr id="0" name=""/>
        <dsp:cNvSpPr/>
      </dsp:nvSpPr>
      <dsp:spPr>
        <a:xfrm rot="10800000">
          <a:off x="0" y="722"/>
          <a:ext cx="10058399" cy="155218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UNIVERSIDADE</a:t>
          </a:r>
        </a:p>
      </dsp:txBody>
      <dsp:txXfrm rot="-10800000">
        <a:off x="0" y="722"/>
        <a:ext cx="10058399" cy="544816"/>
      </dsp:txXfrm>
    </dsp:sp>
    <dsp:sp modelId="{1397A002-5C2C-4BB9-B38C-47CAE2DB4F79}">
      <dsp:nvSpPr>
        <dsp:cNvPr id="0" name=""/>
        <dsp:cNvSpPr/>
      </dsp:nvSpPr>
      <dsp:spPr>
        <a:xfrm>
          <a:off x="3791" y="545538"/>
          <a:ext cx="2210097" cy="4641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FUNÇÃO, CONTEXTO, VISÃO DE HOMEM</a:t>
          </a:r>
        </a:p>
      </dsp:txBody>
      <dsp:txXfrm>
        <a:off x="3791" y="545538"/>
        <a:ext cx="2210097" cy="464102"/>
      </dsp:txXfrm>
    </dsp:sp>
    <dsp:sp modelId="{8FA45239-02B7-4FA0-A277-696924604F7E}">
      <dsp:nvSpPr>
        <dsp:cNvPr id="0" name=""/>
        <dsp:cNvSpPr/>
      </dsp:nvSpPr>
      <dsp:spPr>
        <a:xfrm>
          <a:off x="2213889" y="536211"/>
          <a:ext cx="3148880" cy="4827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CIÊNCIA, CONHECIMENTO, CURRÍCULO</a:t>
          </a:r>
        </a:p>
      </dsp:txBody>
      <dsp:txXfrm>
        <a:off x="2213889" y="536211"/>
        <a:ext cx="3148880" cy="482754"/>
      </dsp:txXfrm>
    </dsp:sp>
    <dsp:sp modelId="{FFEF0E71-0453-4BA8-9FF2-34524B5620ED}">
      <dsp:nvSpPr>
        <dsp:cNvPr id="0" name=""/>
        <dsp:cNvSpPr/>
      </dsp:nvSpPr>
      <dsp:spPr>
        <a:xfrm>
          <a:off x="5362770" y="527820"/>
          <a:ext cx="4691838" cy="4995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PESSOAS, CARREIRAS, INFRAESTRUTURA – LABORATÓRIOS E CENÁRIOS DE ENSINO, APOIO AO ESTUDANTE.</a:t>
          </a:r>
        </a:p>
      </dsp:txBody>
      <dsp:txXfrm>
        <a:off x="5362770" y="527820"/>
        <a:ext cx="4691838" cy="499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A3213-DE03-4A14-8921-CC8B66F52328}">
      <dsp:nvSpPr>
        <dsp:cNvPr id="0" name=""/>
        <dsp:cNvSpPr/>
      </dsp:nvSpPr>
      <dsp:spPr>
        <a:xfrm>
          <a:off x="785390" y="2709333"/>
          <a:ext cx="511313" cy="1545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656" y="0"/>
              </a:lnTo>
              <a:lnTo>
                <a:pt x="255656" y="1545858"/>
              </a:lnTo>
              <a:lnTo>
                <a:pt x="511313" y="154585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000341" y="3441557"/>
        <a:ext cx="81411" cy="81411"/>
      </dsp:txXfrm>
    </dsp:sp>
    <dsp:sp modelId="{AE134E07-2B80-4784-A5BF-4FB6F6C31352}">
      <dsp:nvSpPr>
        <dsp:cNvPr id="0" name=""/>
        <dsp:cNvSpPr/>
      </dsp:nvSpPr>
      <dsp:spPr>
        <a:xfrm>
          <a:off x="785390" y="2585973"/>
          <a:ext cx="5113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23360"/>
              </a:moveTo>
              <a:lnTo>
                <a:pt x="255656" y="123360"/>
              </a:lnTo>
              <a:lnTo>
                <a:pt x="255656" y="45720"/>
              </a:lnTo>
              <a:lnTo>
                <a:pt x="511313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028118" y="2618763"/>
        <a:ext cx="25858" cy="25858"/>
      </dsp:txXfrm>
    </dsp:sp>
    <dsp:sp modelId="{2D10F9AD-3B51-4AC9-B6D1-65FD7558782F}">
      <dsp:nvSpPr>
        <dsp:cNvPr id="0" name=""/>
        <dsp:cNvSpPr/>
      </dsp:nvSpPr>
      <dsp:spPr>
        <a:xfrm>
          <a:off x="785390" y="1085834"/>
          <a:ext cx="511313" cy="1623498"/>
        </a:xfrm>
        <a:custGeom>
          <a:avLst/>
          <a:gdLst/>
          <a:ahLst/>
          <a:cxnLst/>
          <a:rect l="0" t="0" r="0" b="0"/>
          <a:pathLst>
            <a:path>
              <a:moveTo>
                <a:pt x="0" y="1623498"/>
              </a:moveTo>
              <a:lnTo>
                <a:pt x="255656" y="1623498"/>
              </a:lnTo>
              <a:lnTo>
                <a:pt x="255656" y="0"/>
              </a:lnTo>
              <a:lnTo>
                <a:pt x="51131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998494" y="1855031"/>
        <a:ext cx="85105" cy="85105"/>
      </dsp:txXfrm>
    </dsp:sp>
    <dsp:sp modelId="{84EA5B2E-F15B-45C0-873E-BEF216B083BD}">
      <dsp:nvSpPr>
        <dsp:cNvPr id="0" name=""/>
        <dsp:cNvSpPr/>
      </dsp:nvSpPr>
      <dsp:spPr>
        <a:xfrm rot="16200000">
          <a:off x="-1655491" y="2319612"/>
          <a:ext cx="4102323" cy="7794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100" kern="1200" dirty="0"/>
            <a:t>Metodologias</a:t>
          </a:r>
        </a:p>
      </dsp:txBody>
      <dsp:txXfrm>
        <a:off x="-1655491" y="2319612"/>
        <a:ext cx="4102323" cy="779441"/>
      </dsp:txXfrm>
    </dsp:sp>
    <dsp:sp modelId="{018C47BE-1DD7-4CC8-8701-79C0401BC91B}">
      <dsp:nvSpPr>
        <dsp:cNvPr id="0" name=""/>
        <dsp:cNvSpPr/>
      </dsp:nvSpPr>
      <dsp:spPr>
        <a:xfrm>
          <a:off x="1296704" y="421996"/>
          <a:ext cx="4886854" cy="13276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Tradicional</a:t>
          </a:r>
          <a:r>
            <a:rPr lang="pt-BR" sz="1800" kern="1200" dirty="0">
              <a:solidFill>
                <a:schemeClr val="tx1"/>
              </a:solidFill>
            </a:rPr>
            <a:t>: Centradas no Professor; </a:t>
          </a:r>
          <a:r>
            <a:rPr lang="pt-BR" sz="1800" i="1" kern="1200" dirty="0">
              <a:solidFill>
                <a:schemeClr val="tx1"/>
              </a:solidFill>
            </a:rPr>
            <a:t>Habitus </a:t>
          </a:r>
          <a:r>
            <a:rPr lang="pt-BR" sz="1800" kern="1200" dirty="0">
              <a:solidFill>
                <a:schemeClr val="tx1"/>
              </a:solidFill>
            </a:rPr>
            <a:t>na aula expositiva;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</a:rPr>
            <a:t>Passividade do Estudante;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</a:rPr>
            <a:t>Concepção Bancária de Educação.</a:t>
          </a:r>
        </a:p>
      </dsp:txBody>
      <dsp:txXfrm>
        <a:off x="1296704" y="421996"/>
        <a:ext cx="4886854" cy="1327677"/>
      </dsp:txXfrm>
    </dsp:sp>
    <dsp:sp modelId="{621D4382-87BD-4A31-9EE7-0218C97004C0}">
      <dsp:nvSpPr>
        <dsp:cNvPr id="0" name=""/>
        <dsp:cNvSpPr/>
      </dsp:nvSpPr>
      <dsp:spPr>
        <a:xfrm>
          <a:off x="1296704" y="1944533"/>
          <a:ext cx="6825346" cy="1374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Ativas: </a:t>
          </a:r>
          <a:r>
            <a:rPr lang="pt-BR" sz="2000" kern="1200" dirty="0">
              <a:solidFill>
                <a:schemeClr val="tx1"/>
              </a:solidFill>
            </a:rPr>
            <a:t>Aquecimento; situações simuladas; confronto com situações reais; pequenos grupos; especialista visando a reparação prévia;  ação centralizada no professor; participação ativa do estudante por meio de pesquisas, projetos, estudos de casos, etc</a:t>
          </a:r>
          <a:r>
            <a:rPr lang="pt-BR" sz="2000" kern="1200" dirty="0"/>
            <a:t>.</a:t>
          </a:r>
        </a:p>
      </dsp:txBody>
      <dsp:txXfrm>
        <a:off x="1296704" y="1944533"/>
        <a:ext cx="6825346" cy="1374318"/>
      </dsp:txXfrm>
    </dsp:sp>
    <dsp:sp modelId="{6A37CA02-2EF2-4699-9D0C-A61D8C2B993D}">
      <dsp:nvSpPr>
        <dsp:cNvPr id="0" name=""/>
        <dsp:cNvSpPr/>
      </dsp:nvSpPr>
      <dsp:spPr>
        <a:xfrm>
          <a:off x="1296704" y="3513713"/>
          <a:ext cx="6215886" cy="1482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>
              <a:solidFill>
                <a:schemeClr val="tx1"/>
              </a:solidFill>
            </a:rPr>
            <a:t>Inovadoras: Aprendizado baseado em problemas (PBL); Aprendizado baseado em Equipes (Team- </a:t>
          </a:r>
          <a:r>
            <a:rPr lang="pt-BR" sz="2000" b="0" kern="1200" dirty="0" err="1">
              <a:solidFill>
                <a:schemeClr val="tx1"/>
              </a:solidFill>
            </a:rPr>
            <a:t>Based</a:t>
          </a:r>
          <a:r>
            <a:rPr lang="pt-BR" sz="2000" b="0" kern="1200" dirty="0">
              <a:solidFill>
                <a:schemeClr val="tx1"/>
              </a:solidFill>
            </a:rPr>
            <a:t>- Learning- TBL; Simulação; Estudo de Caso; Ensino em ambientes profissionais; oficinas; problematização; etc.</a:t>
          </a:r>
        </a:p>
      </dsp:txBody>
      <dsp:txXfrm>
        <a:off x="1296704" y="3513713"/>
        <a:ext cx="6215886" cy="1482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0050" y="279400"/>
            <a:ext cx="10055629" cy="3784600"/>
          </a:xfrm>
        </p:spPr>
        <p:txBody>
          <a:bodyPr>
            <a:normAutofit/>
          </a:bodyPr>
          <a:lstStyle/>
          <a:p>
            <a:r>
              <a:rPr lang="pt-BR" sz="4800" dirty="0">
                <a:latin typeface="Arial Rounded MT Bold" panose="020F0704030504030204" pitchFamily="34" charset="0"/>
              </a:rPr>
              <a:t>Aula:  suas dimensões e práticas</a:t>
            </a:r>
            <a:br>
              <a:rPr lang="pt-BR" sz="4800" b="1" dirty="0"/>
            </a:br>
            <a:br>
              <a:rPr lang="pt-BR" sz="4800" b="1" dirty="0"/>
            </a:br>
            <a:r>
              <a:rPr lang="pt-BR" sz="3600" dirty="0"/>
              <a:t>Obra Básica</a:t>
            </a:r>
            <a:r>
              <a:rPr lang="pt-BR" sz="3600" b="1" dirty="0"/>
              <a:t>: Veiga, </a:t>
            </a:r>
            <a:r>
              <a:rPr lang="pt-BR" sz="3600" b="1" dirty="0" err="1"/>
              <a:t>Ilma</a:t>
            </a:r>
            <a:r>
              <a:rPr lang="pt-BR" sz="3600" b="1" dirty="0"/>
              <a:t> Passos A. </a:t>
            </a:r>
            <a:r>
              <a:rPr lang="pt-BR" sz="3600" b="1" i="1" dirty="0"/>
              <a:t>Aula</a:t>
            </a:r>
            <a:r>
              <a:rPr lang="pt-BR" sz="3600" b="1" dirty="0"/>
              <a:t>: Gênese, Dimensões, Princípios e Práticas. Campinas, </a:t>
            </a:r>
            <a:r>
              <a:rPr lang="pt-BR" sz="3600" b="1" dirty="0" err="1"/>
              <a:t>Sp</a:t>
            </a:r>
            <a:r>
              <a:rPr lang="pt-BR" sz="3600" b="1" dirty="0"/>
              <a:t>: Papirus Editora, 2008. Capítulos 1, 2 e 10.</a:t>
            </a:r>
            <a:br>
              <a:rPr lang="pt-BR" sz="3600" b="1" dirty="0"/>
            </a:br>
            <a:br>
              <a:rPr lang="pt-BR" sz="3600" b="1" dirty="0"/>
            </a:b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Docente: Noeli Prestes Padilha Rivas – </a:t>
            </a:r>
            <a:r>
              <a:rPr lang="pt-BR" b="1" dirty="0" err="1"/>
              <a:t>ffclrp</a:t>
            </a:r>
            <a:r>
              <a:rPr lang="pt-BR" b="1" dirty="0"/>
              <a:t>/</a:t>
            </a:r>
            <a:r>
              <a:rPr lang="pt-BR" b="1" dirty="0" err="1"/>
              <a:t>dedic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37164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14" y="286603"/>
            <a:ext cx="10204766" cy="567128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65471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Modalidades de Instrução Pública no Brasil – a aula no contexto histórico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79" y="1845734"/>
            <a:ext cx="10568247" cy="4364566"/>
          </a:xfrm>
        </p:spPr>
        <p:txBody>
          <a:bodyPr>
            <a:normAutofit lnSpcReduction="10000"/>
          </a:bodyPr>
          <a:lstStyle/>
          <a:p>
            <a:r>
              <a:rPr lang="pt-BR" sz="3200" b="1" dirty="0"/>
              <a:t>5.Lição de Coisas: </a:t>
            </a:r>
            <a:r>
              <a:rPr lang="pt-BR" sz="3200" dirty="0"/>
              <a:t>Inicio da década de 1820 a 1870. O Método intuitivo no Brasil: Renovação Pedagógicas e Método como meio de reverter o quadro de ineficiência do sistema escolar. Professor cria condições para que os estudantes possam ver, sentir e observar objetos, utilizando a ilustração, desenho, visitas, excursões, etc.</a:t>
            </a:r>
          </a:p>
          <a:p>
            <a:r>
              <a:rPr lang="pt-BR" sz="3200" dirty="0"/>
              <a:t>6. </a:t>
            </a:r>
            <a:r>
              <a:rPr lang="pt-BR" sz="3200" b="1" dirty="0"/>
              <a:t>A aula escolanovista</a:t>
            </a:r>
            <a:r>
              <a:rPr lang="pt-BR" sz="3200" dirty="0"/>
              <a:t>: ênfase nos métodos  e nas técnicas de ensino: Inicio do século XX até meados de 1950. Aula baseada na aplicação de métodos e técnicas de ensino, pesquisas, projetos e atividades de grupo.</a:t>
            </a:r>
          </a:p>
          <a:p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9704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047750"/>
            <a:ext cx="7620000" cy="47625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16151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Modalidades de Instrução Pública no Brasil – a aula no contexto histórico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79" y="1845733"/>
            <a:ext cx="10928465" cy="4388811"/>
          </a:xfrm>
        </p:spPr>
        <p:txBody>
          <a:bodyPr>
            <a:noAutofit/>
          </a:bodyPr>
          <a:lstStyle/>
          <a:p>
            <a:r>
              <a:rPr lang="pt-BR" sz="2800" dirty="0"/>
              <a:t>7. </a:t>
            </a:r>
            <a:r>
              <a:rPr lang="pt-BR" sz="2800" b="1" dirty="0"/>
              <a:t>A aula na esteira do tecnicismo educacional</a:t>
            </a:r>
            <a:r>
              <a:rPr lang="pt-BR" sz="2800" dirty="0"/>
              <a:t>: Surge na década de 1960 no bojo do período desenvolvimentista. A tecnologia educacional aparece como meio de garantir a racionalização dos processos e trabalho, com eficiência e eficácia. Influência da teoria comportamentalista </a:t>
            </a:r>
            <a:r>
              <a:rPr lang="pt-BR" sz="2800" dirty="0" err="1"/>
              <a:t>skinneriana</a:t>
            </a:r>
            <a:r>
              <a:rPr lang="pt-BR" sz="2800" dirty="0"/>
              <a:t>, a aula tecnicista é invadida por materiais de instrução programada , recursos audiovisuais e forte utilização do livro didático.</a:t>
            </a:r>
          </a:p>
          <a:p>
            <a:r>
              <a:rPr lang="pt-BR" sz="2800" dirty="0"/>
              <a:t>8. </a:t>
            </a:r>
            <a:r>
              <a:rPr lang="pt-BR" sz="2800" b="1" dirty="0"/>
              <a:t>Aula : uma perspectiva crítica e emancipatória: </a:t>
            </a:r>
            <a:r>
              <a:rPr lang="pt-BR" sz="2800" dirty="0"/>
              <a:t>Sistematizada a partir da pedagogia histórico-crítica (1979). Professor tem a responsabilidade de pensar o seu trabalho e pressupõe relação professor-estudantes inseridos num contexto social complexo e multirreferencial.</a:t>
            </a:r>
          </a:p>
        </p:txBody>
      </p:sp>
    </p:spTree>
    <p:extLst>
      <p:ext uri="{BB962C8B-B14F-4D97-AF65-F5344CB8AC3E}">
        <p14:creationId xmlns:p14="http://schemas.microsoft.com/office/powerpoint/2010/main" val="466597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Modalidades de Instrução Pública no Brasil – a aula no contexto histórico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737360"/>
            <a:ext cx="10904220" cy="4930140"/>
          </a:xfrm>
        </p:spPr>
        <p:txBody>
          <a:bodyPr>
            <a:noAutofit/>
          </a:bodyPr>
          <a:lstStyle/>
          <a:p>
            <a:r>
              <a:rPr lang="pt-BR" sz="3200" b="1" dirty="0"/>
              <a:t>9. A aula num contexto de mudanças sociais e tecnológicas</a:t>
            </a:r>
            <a:r>
              <a:rPr lang="pt-BR" sz="3200" dirty="0"/>
              <a:t>: a incorporação de tecnologias à escola exige que o professor e estudantes saibam o que fazer com elas, para que adquiram sentido nas práticas realizadas em aula e possam efetivamente contribuir para a aprendizagem</a:t>
            </a:r>
            <a:r>
              <a:rPr lang="pt-BR" sz="3200" b="1" dirty="0"/>
              <a:t>.</a:t>
            </a:r>
          </a:p>
          <a:p>
            <a:r>
              <a:rPr lang="pt-BR" sz="3200" b="1" dirty="0"/>
              <a:t>10. Aula: Afinal que espaço/tempo é esse? </a:t>
            </a:r>
            <a:r>
              <a:rPr lang="pt-BR" sz="3200" dirty="0"/>
              <a:t>A </a:t>
            </a:r>
            <a:r>
              <a:rPr lang="pt-BR" sz="3200" b="1" dirty="0"/>
              <a:t>sala de aula </a:t>
            </a:r>
            <a:r>
              <a:rPr lang="pt-BR" sz="3200" dirty="0"/>
              <a:t>se vincula à dimensão física- local apropriado para a realização de ações, ao passo que a </a:t>
            </a:r>
            <a:r>
              <a:rPr lang="pt-BR" sz="3200" b="1" dirty="0"/>
              <a:t>aula </a:t>
            </a:r>
            <a:r>
              <a:rPr lang="pt-BR" sz="3200" dirty="0"/>
              <a:t>assume a dimensão de organização do processo educativo, tempo e espaço de aprendizagem, de desconstrução e construção de conhecimentos.</a:t>
            </a:r>
          </a:p>
        </p:txBody>
      </p:sp>
    </p:spTree>
    <p:extLst>
      <p:ext uri="{BB962C8B-B14F-4D97-AF65-F5344CB8AC3E}">
        <p14:creationId xmlns:p14="http://schemas.microsoft.com/office/powerpoint/2010/main" val="2659476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60" y="535586"/>
            <a:ext cx="5037827" cy="362450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305" y="2484407"/>
            <a:ext cx="5572665" cy="355408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86921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Modalidades de Instrução Pública no Brasil – a aula no contexto histórico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737360"/>
            <a:ext cx="10904220" cy="4930140"/>
          </a:xfrm>
        </p:spPr>
        <p:txBody>
          <a:bodyPr>
            <a:noAutofit/>
          </a:bodyPr>
          <a:lstStyle/>
          <a:p>
            <a:r>
              <a:rPr lang="pt-BR" sz="3200" b="1" dirty="0"/>
              <a:t>Aula: </a:t>
            </a:r>
            <a:r>
              <a:rPr lang="pt-BR" sz="3200" dirty="0"/>
              <a:t>construção do trabalho pedagógico na lógica de trabalho colaborativo que expressa concepção de sociedade, educação e homem. </a:t>
            </a:r>
          </a:p>
          <a:p>
            <a:r>
              <a:rPr lang="pt-BR" sz="3200" dirty="0"/>
              <a:t>A </a:t>
            </a:r>
            <a:r>
              <a:rPr lang="pt-BR" sz="3200" b="1" dirty="0"/>
              <a:t>aula</a:t>
            </a:r>
            <a:r>
              <a:rPr lang="pt-BR" sz="3200" dirty="0"/>
              <a:t> dever ser planejada e avaliada com consistência e coerência: objetivos educativos, conteúdos, métodos, processo de avaliação e concepções teórico-metodológicas. </a:t>
            </a:r>
          </a:p>
          <a:p>
            <a:r>
              <a:rPr lang="pt-BR" sz="3200" b="1" dirty="0"/>
              <a:t>Aula:</a:t>
            </a:r>
            <a:r>
              <a:rPr lang="pt-BR" sz="3200" dirty="0"/>
              <a:t> termo de origem latina (1679); significa: pátio de uma casa, palácio,  átrio (sala principal) .</a:t>
            </a:r>
          </a:p>
          <a:p>
            <a:r>
              <a:rPr lang="pt-BR" sz="3200" dirty="0"/>
              <a:t>Na língua grega: todo o espaço ao ar livre.</a:t>
            </a:r>
          </a:p>
        </p:txBody>
      </p:sp>
    </p:spTree>
    <p:extLst>
      <p:ext uri="{BB962C8B-B14F-4D97-AF65-F5344CB8AC3E}">
        <p14:creationId xmlns:p14="http://schemas.microsoft.com/office/powerpoint/2010/main" val="1671503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087" y="918138"/>
            <a:ext cx="7901796" cy="493057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47925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A aula  como </a:t>
            </a:r>
            <a:r>
              <a:rPr lang="pt-BR" b="1" dirty="0" err="1">
                <a:solidFill>
                  <a:schemeClr val="tx1"/>
                </a:solidFill>
              </a:rPr>
              <a:t>tecnia</a:t>
            </a:r>
            <a:r>
              <a:rPr lang="pt-BR" b="1" dirty="0">
                <a:solidFill>
                  <a:schemeClr val="tx1"/>
                </a:solidFill>
              </a:rPr>
              <a:t>, ou a ordem do saber fazer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A aula se realiza em </a:t>
            </a:r>
            <a:r>
              <a:rPr lang="pt-BR" sz="4000" b="1" dirty="0"/>
              <a:t>espaço e tempo </a:t>
            </a:r>
            <a:r>
              <a:rPr lang="pt-BR" sz="4000" dirty="0"/>
              <a:t>demarcados e pressupõe uma estruturação: objetivo, finalidade, conteúdo, método e técnica de ensino, tecnologia e avaliação.</a:t>
            </a:r>
          </a:p>
          <a:p>
            <a:r>
              <a:rPr lang="pt-BR" sz="4000" dirty="0"/>
              <a:t>Opera no âmbito do </a:t>
            </a:r>
            <a:r>
              <a:rPr lang="pt-BR" sz="4000" b="1" dirty="0"/>
              <a:t>saber fazer.</a:t>
            </a:r>
          </a:p>
        </p:txBody>
      </p:sp>
    </p:spTree>
    <p:extLst>
      <p:ext uri="{BB962C8B-B14F-4D97-AF65-F5344CB8AC3E}">
        <p14:creationId xmlns:p14="http://schemas.microsoft.com/office/powerpoint/2010/main" val="792053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31" y="621103"/>
            <a:ext cx="4821446" cy="376111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294" y="1486349"/>
            <a:ext cx="5538158" cy="417257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8300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CONTEXTO DA DOCÊNCIA UNIVERSITÁRIA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901738"/>
              </p:ext>
            </p:extLst>
          </p:nvPr>
        </p:nvGraphicFramePr>
        <p:xfrm>
          <a:off x="1096963" y="1846263"/>
          <a:ext cx="10058400" cy="4084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1819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Aula e suas dimensões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1971" y="1845734"/>
            <a:ext cx="10058400" cy="4023360"/>
          </a:xfrm>
        </p:spPr>
        <p:txBody>
          <a:bodyPr>
            <a:normAutofit/>
          </a:bodyPr>
          <a:lstStyle/>
          <a:p>
            <a:r>
              <a:rPr lang="pt-BR" sz="3200" dirty="0"/>
              <a:t>Aula é </a:t>
            </a:r>
            <a:r>
              <a:rPr lang="pt-BR" sz="3200" b="1" dirty="0"/>
              <a:t>intencional </a:t>
            </a:r>
            <a:r>
              <a:rPr lang="pt-BR" sz="3200" dirty="0"/>
              <a:t>e planejada.</a:t>
            </a:r>
          </a:p>
          <a:p>
            <a:r>
              <a:rPr lang="pt-BR" sz="3200" dirty="0"/>
              <a:t>É </a:t>
            </a:r>
            <a:r>
              <a:rPr lang="pt-BR" sz="3200" b="1" dirty="0"/>
              <a:t>construída e reconstruída</a:t>
            </a:r>
            <a:r>
              <a:rPr lang="pt-BR" sz="3200" dirty="0"/>
              <a:t>.</a:t>
            </a:r>
          </a:p>
          <a:p>
            <a:r>
              <a:rPr lang="pt-BR" sz="3200" dirty="0"/>
              <a:t>A </a:t>
            </a:r>
            <a:r>
              <a:rPr lang="pt-BR" sz="3200" b="1" dirty="0"/>
              <a:t>intersubjetividade</a:t>
            </a:r>
            <a:r>
              <a:rPr lang="pt-BR" sz="3200" dirty="0"/>
              <a:t> realiza-se desde o </a:t>
            </a:r>
            <a:r>
              <a:rPr lang="pt-BR" sz="3200" b="1" dirty="0"/>
              <a:t>âmbito científico, pedagógico  ou didático</a:t>
            </a:r>
            <a:r>
              <a:rPr lang="pt-BR" sz="3200" dirty="0"/>
              <a:t>, mas não se restringe  a eles, aos quais se associam as </a:t>
            </a:r>
            <a:r>
              <a:rPr lang="pt-BR" sz="3200" b="1" dirty="0"/>
              <a:t>dimensões</a:t>
            </a:r>
            <a:r>
              <a:rPr lang="pt-BR" sz="3200" dirty="0"/>
              <a:t> ética, política, estética, epistemológica e lógica.</a:t>
            </a:r>
          </a:p>
        </p:txBody>
      </p:sp>
    </p:spTree>
    <p:extLst>
      <p:ext uri="{BB962C8B-B14F-4D97-AF65-F5344CB8AC3E}">
        <p14:creationId xmlns:p14="http://schemas.microsoft.com/office/powerpoint/2010/main" val="526367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20" y="483079"/>
            <a:ext cx="5737646" cy="324146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087" y="2936394"/>
            <a:ext cx="5279365" cy="327462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67488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963" y="1238567"/>
            <a:ext cx="6502700" cy="339818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0489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18262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Arial Rounded MT Bold" panose="020F0704030504030204" pitchFamily="34" charset="0"/>
              </a:rPr>
              <a:t>ORGANIZAÇÃO DIDÁTICA DA AULA  </a:t>
            </a:r>
            <a:r>
              <a:rPr lang="pt-BR" sz="2400" b="1" dirty="0"/>
              <a:t>(Veiga, 2008)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1737361"/>
            <a:ext cx="6475445" cy="457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2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558" y="-106824"/>
            <a:ext cx="12376558" cy="696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03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86" y="328200"/>
            <a:ext cx="5530790" cy="367706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982" y="2467155"/>
            <a:ext cx="4687018" cy="377837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12415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9484413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8559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Modalidades de Instrução Pública no Brasil – a aula no contexto histórico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Europa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666066"/>
          </a:xfrm>
        </p:spPr>
        <p:txBody>
          <a:bodyPr>
            <a:normAutofit/>
          </a:bodyPr>
          <a:lstStyle/>
          <a:p>
            <a:r>
              <a:rPr lang="pt-BR" sz="2400" dirty="0"/>
              <a:t>Século XV e XVI: Europa Medieval – </a:t>
            </a:r>
            <a:r>
              <a:rPr lang="pt-BR" sz="2400" b="1" dirty="0"/>
              <a:t>Influências religiosas</a:t>
            </a:r>
            <a:r>
              <a:rPr lang="pt-BR" sz="2400" dirty="0"/>
              <a:t> (católicos, protestantes) </a:t>
            </a:r>
          </a:p>
          <a:p>
            <a:r>
              <a:rPr lang="pt-BR" sz="2400" b="1" dirty="0"/>
              <a:t>Protestantes:</a:t>
            </a:r>
            <a:r>
              <a:rPr lang="pt-BR" sz="2400" dirty="0"/>
              <a:t> currículo, aula e método</a:t>
            </a:r>
          </a:p>
          <a:p>
            <a:r>
              <a:rPr lang="pt-BR" sz="2400" b="1" dirty="0"/>
              <a:t>Católicos (</a:t>
            </a:r>
            <a:r>
              <a:rPr lang="pt-BR" sz="2400" dirty="0"/>
              <a:t>Jesuítas): sala de aula  espaço para a realização da educação</a:t>
            </a:r>
          </a:p>
          <a:p>
            <a:r>
              <a:rPr lang="pt-BR" sz="2400" b="1" dirty="0"/>
              <a:t>Aula universitária</a:t>
            </a:r>
            <a:r>
              <a:rPr lang="pt-BR" sz="2400" dirty="0"/>
              <a:t>: foco no ensino de elementos da cultura clássica (latim, lógica e retórica)</a:t>
            </a:r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b="1" dirty="0"/>
              <a:t>Brasil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17919" y="2582333"/>
            <a:ext cx="5433753" cy="3790757"/>
          </a:xfrm>
        </p:spPr>
        <p:txBody>
          <a:bodyPr>
            <a:normAutofit/>
          </a:bodyPr>
          <a:lstStyle/>
          <a:p>
            <a:r>
              <a:rPr lang="pt-BR" dirty="0"/>
              <a:t>Aula no Brasil: catequisar para dominar (Manoel da Nóbrega, 1549; expulsão dos jesuítas (1759).</a:t>
            </a:r>
          </a:p>
          <a:p>
            <a:r>
              <a:rPr lang="pt-BR" b="1" dirty="0"/>
              <a:t>1.Catequização</a:t>
            </a:r>
            <a:r>
              <a:rPr lang="pt-BR" dirty="0"/>
              <a:t> com caráter pedagógico: leitura, escrita, cálculo.</a:t>
            </a:r>
          </a:p>
          <a:p>
            <a:r>
              <a:rPr lang="pt-BR" b="1" i="1" dirty="0" err="1"/>
              <a:t>Ratio</a:t>
            </a:r>
            <a:r>
              <a:rPr lang="pt-BR" b="1" i="1" dirty="0"/>
              <a:t> </a:t>
            </a:r>
            <a:r>
              <a:rPr lang="pt-BR" b="1" i="1" dirty="0" err="1"/>
              <a:t>Studiorum</a:t>
            </a:r>
            <a:r>
              <a:rPr lang="pt-BR" dirty="0"/>
              <a:t>: currículo, método de estudos</a:t>
            </a:r>
          </a:p>
          <a:p>
            <a:r>
              <a:rPr lang="pt-BR" b="1" dirty="0"/>
              <a:t>2.Aulas Régias </a:t>
            </a:r>
            <a:r>
              <a:rPr lang="pt-BR" dirty="0"/>
              <a:t>na Reforma Pombalina: ensino laico e público, introdução da filosofia moderna e das ciências da natureza</a:t>
            </a:r>
          </a:p>
          <a:p>
            <a:r>
              <a:rPr lang="pt-BR" b="1" dirty="0"/>
              <a:t>Ensino Superior</a:t>
            </a:r>
            <a:r>
              <a:rPr lang="pt-BR" dirty="0"/>
              <a:t>: cursos isolados , vinda da família real (1808).</a:t>
            </a:r>
          </a:p>
        </p:txBody>
      </p:sp>
    </p:spTree>
    <p:extLst>
      <p:ext uri="{BB962C8B-B14F-4D97-AF65-F5344CB8AC3E}">
        <p14:creationId xmlns:p14="http://schemas.microsoft.com/office/powerpoint/2010/main" val="2341697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22" y="408634"/>
            <a:ext cx="5175847" cy="399083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56" y="1552755"/>
            <a:ext cx="5165604" cy="439947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25050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Modalidades de Instrução Pública no Brasil – a aula no contexto histórico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64566"/>
          </a:xfrm>
        </p:spPr>
        <p:txBody>
          <a:bodyPr>
            <a:normAutofit/>
          </a:bodyPr>
          <a:lstStyle/>
          <a:p>
            <a:r>
              <a:rPr lang="pt-BR" sz="2800" b="1" dirty="0"/>
              <a:t>3.Ensino Individual: </a:t>
            </a:r>
            <a:r>
              <a:rPr lang="pt-BR" sz="2800" dirty="0"/>
              <a:t>Foi implantado no Brasil até o século XVIII. Mestre ou preceptor. Ensino de leitura, escrita e cálculos matemáticos.</a:t>
            </a:r>
          </a:p>
          <a:p>
            <a:r>
              <a:rPr lang="pt-BR" sz="2800" b="1" dirty="0"/>
              <a:t>4.Ensino mútuo, monitorial ou método lancasteriano</a:t>
            </a:r>
            <a:r>
              <a:rPr lang="pt-BR" sz="2800" dirty="0"/>
              <a:t>: Primeira metade do século XIX, influência de educadores europeus como Joseph Lancaster. Alunos monitores, maior número de estudantes, em uma mesma sala. Currículo: leitura, escrita, quatro operações, decimais, proporções, princípios de moral cristã, leituras sobre constituição do Império e História do Brasil. Produção de materiais didáticos.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14306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895</TotalTime>
  <Words>987</Words>
  <Application>Microsoft Office PowerPoint</Application>
  <PresentationFormat>Widescreen</PresentationFormat>
  <Paragraphs>56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 Rounded MT Bold</vt:lpstr>
      <vt:lpstr>Calibri</vt:lpstr>
      <vt:lpstr>Calibri Light</vt:lpstr>
      <vt:lpstr>Retrospectiva</vt:lpstr>
      <vt:lpstr>Aula:  suas dimensões e práticas  Obra Básica: Veiga, Ilma Passos A. Aula: Gênese, Dimensões, Princípios e Práticas. Campinas, Sp: Papirus Editora, 2008. Capítulos 1, 2 e 10.  </vt:lpstr>
      <vt:lpstr>CONTEXTO DA DOCÊNCIA UNIVERSITÁRIA</vt:lpstr>
      <vt:lpstr>ORGANIZAÇÃO DIDÁTICA DA AULA  (Veiga, 2008)</vt:lpstr>
      <vt:lpstr>Apresentação do PowerPoint</vt:lpstr>
      <vt:lpstr>Apresentação do PowerPoint</vt:lpstr>
      <vt:lpstr>Apresentação do PowerPoint</vt:lpstr>
      <vt:lpstr>Modalidades de Instrução Pública no Brasil – a aula no contexto histórico</vt:lpstr>
      <vt:lpstr>Apresentação do PowerPoint</vt:lpstr>
      <vt:lpstr>Modalidades de Instrução Pública no Brasil – a aula no contexto histórico</vt:lpstr>
      <vt:lpstr>Apresentação do PowerPoint</vt:lpstr>
      <vt:lpstr>Modalidades de Instrução Pública no Brasil – a aula no contexto histórico</vt:lpstr>
      <vt:lpstr>Apresentação do PowerPoint</vt:lpstr>
      <vt:lpstr>Modalidades de Instrução Pública no Brasil – a aula no contexto histórico</vt:lpstr>
      <vt:lpstr>Modalidades de Instrução Pública no Brasil – a aula no contexto histórico</vt:lpstr>
      <vt:lpstr>Apresentação do PowerPoint</vt:lpstr>
      <vt:lpstr>Modalidades de Instrução Pública no Brasil – a aula no contexto histórico</vt:lpstr>
      <vt:lpstr>Apresentação do PowerPoint</vt:lpstr>
      <vt:lpstr>A aula  como tecnia, ou a ordem do saber fazer</vt:lpstr>
      <vt:lpstr>Apresentação do PowerPoint</vt:lpstr>
      <vt:lpstr>Aula e suas dimensões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mediação das estratégias no processo de ensino e aprendizagem</dc:title>
  <dc:creator>Noeli Rivas</dc:creator>
  <cp:lastModifiedBy>Noeli Rivas</cp:lastModifiedBy>
  <cp:revision>50</cp:revision>
  <dcterms:created xsi:type="dcterms:W3CDTF">2017-03-09T11:30:21Z</dcterms:created>
  <dcterms:modified xsi:type="dcterms:W3CDTF">2018-04-05T02:52:59Z</dcterms:modified>
</cp:coreProperties>
</file>