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o Lima Stoeterau" initials="RLS" lastIdx="2" clrIdx="0">
    <p:extLst>
      <p:ext uri="{19B8F6BF-5375-455C-9EA6-DF929625EA0E}">
        <p15:presenceInfo xmlns:p15="http://schemas.microsoft.com/office/powerpoint/2012/main" xmlns="" userId="39bcf30b9609db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8" d="100"/>
          <a:sy n="98" d="100"/>
        </p:scale>
        <p:origin x="-127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F50CD-88FB-43DE-88CA-589A663E10A0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82B26-A367-4B48-8ECC-22D37DF845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6039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1CDD6F-FD18-4206-A1E0-B922AEF44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94F3AB9-5266-4009-8C83-B8EE9CF6B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C691C82-4611-4ECD-BDB5-C11B56679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4EBFD0A-A129-4D12-B35F-57D95E18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3B206B6-9322-4D82-A057-D29A4CDAC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544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DEDD5F-C70B-423A-AA16-4F1E1295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5CEA91E-0BF5-48B7-AA9F-F6DDD89FF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A1EFB9C-34A7-49A7-94B9-BBF6ED67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650038-FC3D-4B1C-8CC5-B253B9F7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6BE5069-11C0-4CFB-BD07-9C4C8312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536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FA8A212-076A-423E-960B-8E6171DD5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523D42E-16AC-442C-A413-3F98124B2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326455C-94FD-42AE-93B9-7905C3AB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91FD0A8-AB9A-4CF2-B364-C3075395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4BBAA34-4E27-46B7-86EF-56CF7FCC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585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0A6CA8-6FF0-406E-8359-9BD325FE5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2D438D2-BBF6-4848-8E22-200757709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4A4693B-1DB1-4BFE-8952-6F469593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2CDD6CD-D0AD-4E04-9EE6-B9FC275B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F05F176-0F4A-4CB9-B9E8-4578A849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249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2CD951-454C-4940-A15E-61CE0E53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F8CC980-4D8E-4CDD-B5DE-574EB3225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65EF34A-3589-4229-9BC0-84986E88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DAC4C72-7E18-412A-990D-49C25897C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C3D1F82-7550-47DF-8E6A-BC871EFD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441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040343-D659-4460-941E-D80B150E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630385C-6B80-42AF-94AA-FCED0D534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0F68B5A-E1B9-4349-BEE1-713D19D48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9A7F099-FF64-4779-9293-257DEB8C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B39CCFD-4ED6-4D09-AA21-875E92AF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36312BD-F1C0-41E1-9C32-786BC1D5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8433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B56F8B-0D55-486C-9EE3-B5C0D6A0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0C8F2DC-FB0C-4716-8EBF-706C31880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E5E6F08-37AB-4DA7-A1F0-38039CF6A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D82F2931-7FF7-48B8-9EDE-DCB6F423A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6B4E2E03-4F48-4A03-A5EC-E2829F9D3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1941E02D-EF95-4CB3-A032-4ECD2E84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01D482A-C86A-4DD8-842F-E9C064EE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8FB28F83-0B45-41C3-87AA-3B1A4CD1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189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E2BF7C-4686-4EA4-B9D6-26442DB4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4163332-3C00-4677-B19B-9662904F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18D2E7F8-90F9-49D3-8A42-3959CEB1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544305CD-90E1-4029-AB3C-ED417CB1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3181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152AA191-4EF2-4637-84E1-841C3A2F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E336E14F-3488-4015-A4B0-737FDCE25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9B23AE1-48EB-49BD-9C58-7E9A1AB8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201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0D4C8F-1606-4E1E-90A3-9693060A8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3AF1D51-6BE2-43ED-867A-70FE25A21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DA74E8C-CF05-4831-BE2F-DB5472B2B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21F2A14-CA28-48F7-97F6-2A2B1785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CCA49B6-24AA-4C66-A30A-6DBC370E6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2C6EEC0-3071-4345-9E83-7009DE34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133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C5CF51-C8F6-4761-B3B2-2FCBC4D01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61E98856-99A9-4179-B339-783BA26DF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83B659C-88CF-46BB-9EA6-0558539C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942A1F7-1094-4C3D-8618-B61A7AF5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8BE4CF6-0F52-45AC-A90D-C5A31FAE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F59AF4F-940A-419A-ACA9-D45E4E15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919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83286F50-5E1C-4FE5-B17A-0A474245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D4514F0-9C3A-4101-8115-69E254EDF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CF7E5FE-31AF-4DA9-A8E2-195B3023E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6134-67E0-4DA9-A86D-390AA0F60E75}" type="datetimeFigureOut">
              <a:rPr lang="pt-BR" smtClean="0"/>
              <a:pPr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E16E04C-436C-4972-A65D-1876B231F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81ED1A4-B55D-41DF-8F67-8CC7FEDAC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C1168-125A-4E0B-9C84-61F168C1BF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8815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Agrupar 61">
            <a:extLst>
              <a:ext uri="{FF2B5EF4-FFF2-40B4-BE49-F238E27FC236}">
                <a16:creationId xmlns:a16="http://schemas.microsoft.com/office/drawing/2014/main" xmlns="" id="{F5B46BB8-02AC-4A6D-8E8F-3C5754005F54}"/>
              </a:ext>
            </a:extLst>
          </p:cNvPr>
          <p:cNvGrpSpPr/>
          <p:nvPr/>
        </p:nvGrpSpPr>
        <p:grpSpPr>
          <a:xfrm>
            <a:off x="792285" y="164124"/>
            <a:ext cx="5968022" cy="9612922"/>
            <a:chOff x="800101" y="228601"/>
            <a:chExt cx="5847693" cy="9489075"/>
          </a:xfrm>
        </p:grpSpPr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xmlns="" id="{B22AF50E-0D13-4C3C-A49F-13F89B76F558}"/>
                </a:ext>
              </a:extLst>
            </p:cNvPr>
            <p:cNvSpPr txBox="1"/>
            <p:nvPr/>
          </p:nvSpPr>
          <p:spPr>
            <a:xfrm>
              <a:off x="1170223" y="8441969"/>
              <a:ext cx="1515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Departamento de  Engenharia Mecatrônica </a:t>
              </a: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33B7114-5630-47FC-9D08-C52A6DCDEDF0}"/>
                </a:ext>
              </a:extLst>
            </p:cNvPr>
            <p:cNvSpPr/>
            <p:nvPr/>
          </p:nvSpPr>
          <p:spPr>
            <a:xfrm>
              <a:off x="807720" y="228601"/>
              <a:ext cx="5760720" cy="943356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" name="Conector reto 2">
              <a:extLst>
                <a:ext uri="{FF2B5EF4-FFF2-40B4-BE49-F238E27FC236}">
                  <a16:creationId xmlns:a16="http://schemas.microsoft.com/office/drawing/2014/main" xmlns="" id="{F061096A-3C95-425F-B71C-02AEEA751BAB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7976616"/>
              <a:ext cx="57607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>
              <a:extLst>
                <a:ext uri="{FF2B5EF4-FFF2-40B4-BE49-F238E27FC236}">
                  <a16:creationId xmlns:a16="http://schemas.microsoft.com/office/drawing/2014/main" xmlns="" id="{1F03EB43-C4A2-448E-AADF-B1B59D0E4B3A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8147304"/>
              <a:ext cx="57607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xmlns="" id="{D05D9AD1-04D6-404D-8C43-3B15B95126A9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8342376"/>
              <a:ext cx="57607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>
              <a:extLst>
                <a:ext uri="{FF2B5EF4-FFF2-40B4-BE49-F238E27FC236}">
                  <a16:creationId xmlns:a16="http://schemas.microsoft.com/office/drawing/2014/main" xmlns="" id="{2CC4B78D-D2B4-4526-A2AE-9E46D18CFD20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9000744"/>
              <a:ext cx="57607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xmlns="" id="{F59B4B8D-9709-41F7-A961-7B97F2063626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9326880"/>
              <a:ext cx="57607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xmlns="" id="{2AEFDD59-19F8-46D4-80BD-85281ED34C6D}"/>
                </a:ext>
              </a:extLst>
            </p:cNvPr>
            <p:cNvCxnSpPr/>
            <p:nvPr/>
          </p:nvCxnSpPr>
          <p:spPr>
            <a:xfrm>
              <a:off x="2578608" y="8674608"/>
              <a:ext cx="3989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xmlns="" id="{0393F5F6-5586-46DE-A78D-731340DADCCF}"/>
                </a:ext>
              </a:extLst>
            </p:cNvPr>
            <p:cNvCxnSpPr/>
            <p:nvPr/>
          </p:nvCxnSpPr>
          <p:spPr>
            <a:xfrm>
              <a:off x="2578608" y="8342376"/>
              <a:ext cx="0" cy="6583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xmlns="" id="{F9465454-E28B-46B4-957A-BEFDB9CD2AB5}"/>
                </a:ext>
              </a:extLst>
            </p:cNvPr>
            <p:cNvCxnSpPr/>
            <p:nvPr/>
          </p:nvCxnSpPr>
          <p:spPr>
            <a:xfrm>
              <a:off x="3507232" y="9003793"/>
              <a:ext cx="0" cy="6583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xmlns="" id="{6DB228C1-E20E-4579-80EF-8A1CF3AC756E}"/>
                </a:ext>
              </a:extLst>
            </p:cNvPr>
            <p:cNvCxnSpPr/>
            <p:nvPr/>
          </p:nvCxnSpPr>
          <p:spPr>
            <a:xfrm>
              <a:off x="5761736" y="9003793"/>
              <a:ext cx="0" cy="6583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xmlns="" id="{C398D38C-7DF6-4668-B300-E2815E3756B4}"/>
                </a:ext>
              </a:extLst>
            </p:cNvPr>
            <p:cNvCxnSpPr/>
            <p:nvPr/>
          </p:nvCxnSpPr>
          <p:spPr>
            <a:xfrm>
              <a:off x="5761736" y="8342376"/>
              <a:ext cx="0" cy="3322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xmlns="" id="{8D2406F5-506B-4A7F-85AE-AC242ECD6B7F}"/>
                </a:ext>
              </a:extLst>
            </p:cNvPr>
            <p:cNvCxnSpPr/>
            <p:nvPr/>
          </p:nvCxnSpPr>
          <p:spPr>
            <a:xfrm>
              <a:off x="1207008" y="7976616"/>
              <a:ext cx="0" cy="1706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xmlns="" id="{FC4EB92A-4052-4680-8C79-0AA5D2DA5CCE}"/>
                </a:ext>
              </a:extLst>
            </p:cNvPr>
            <p:cNvCxnSpPr/>
            <p:nvPr/>
          </p:nvCxnSpPr>
          <p:spPr>
            <a:xfrm>
              <a:off x="1835912" y="7976616"/>
              <a:ext cx="0" cy="1706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xmlns="" id="{AA08DBF6-C4A8-45A2-A601-A608AA7ED3F1}"/>
                </a:ext>
              </a:extLst>
            </p:cNvPr>
            <p:cNvCxnSpPr/>
            <p:nvPr/>
          </p:nvCxnSpPr>
          <p:spPr>
            <a:xfrm>
              <a:off x="2749296" y="7976616"/>
              <a:ext cx="0" cy="1706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xmlns="" id="{7B79454C-5119-41B3-A932-48D57C068376}"/>
                </a:ext>
              </a:extLst>
            </p:cNvPr>
            <p:cNvCxnSpPr/>
            <p:nvPr/>
          </p:nvCxnSpPr>
          <p:spPr>
            <a:xfrm>
              <a:off x="5032248" y="7973568"/>
              <a:ext cx="0" cy="1706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xmlns="" id="{36EC5938-9799-4E98-9982-9462B4898B5B}"/>
                </a:ext>
              </a:extLst>
            </p:cNvPr>
            <p:cNvCxnSpPr/>
            <p:nvPr/>
          </p:nvCxnSpPr>
          <p:spPr>
            <a:xfrm>
              <a:off x="4691888" y="9326880"/>
              <a:ext cx="0" cy="3352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xmlns="" id="{E51D1EA9-175C-4DBA-A9D2-A86A7022AD9C}"/>
                </a:ext>
              </a:extLst>
            </p:cNvPr>
            <p:cNvCxnSpPr/>
            <p:nvPr/>
          </p:nvCxnSpPr>
          <p:spPr>
            <a:xfrm>
              <a:off x="5197856" y="9326879"/>
              <a:ext cx="0" cy="3352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xmlns="" id="{3C7A2C55-E7C1-4266-983E-468AB940BCD1}"/>
                </a:ext>
              </a:extLst>
            </p:cNvPr>
            <p:cNvSpPr txBox="1"/>
            <p:nvPr/>
          </p:nvSpPr>
          <p:spPr>
            <a:xfrm>
              <a:off x="3465062" y="9302178"/>
              <a:ext cx="5486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Data: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750F38F2-9508-4C9D-A65D-8FD1BAB8805D}"/>
                </a:ext>
              </a:extLst>
            </p:cNvPr>
            <p:cNvSpPr txBox="1"/>
            <p:nvPr/>
          </p:nvSpPr>
          <p:spPr>
            <a:xfrm>
              <a:off x="5167376" y="9302178"/>
              <a:ext cx="5486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Escala</a:t>
              </a: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xmlns="" id="{1490500F-2324-4C58-85A7-DB181FC6FAE4}"/>
                </a:ext>
              </a:extLst>
            </p:cNvPr>
            <p:cNvSpPr txBox="1"/>
            <p:nvPr/>
          </p:nvSpPr>
          <p:spPr>
            <a:xfrm>
              <a:off x="800102" y="9302178"/>
              <a:ext cx="88848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Aprovado por: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xmlns="" id="{BAAA854E-6615-4F0C-B0E8-C60154BFE490}"/>
                </a:ext>
              </a:extLst>
            </p:cNvPr>
            <p:cNvSpPr txBox="1"/>
            <p:nvPr/>
          </p:nvSpPr>
          <p:spPr>
            <a:xfrm>
              <a:off x="5722619" y="9302178"/>
              <a:ext cx="85343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Folha n</a:t>
              </a:r>
              <a:r>
                <a:rPr lang="pt-BR" sz="700" b="1" baseline="300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 </a:t>
              </a:r>
              <a:endParaRPr lang="pt-BR" sz="7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pt-BR" sz="14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/ </a:t>
              </a: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xmlns="" id="{4AC0B32A-E7C3-44A4-BC8E-4B97ADCF36B7}"/>
                </a:ext>
              </a:extLst>
            </p:cNvPr>
            <p:cNvSpPr txBox="1"/>
            <p:nvPr/>
          </p:nvSpPr>
          <p:spPr>
            <a:xfrm>
              <a:off x="4651502" y="9302178"/>
              <a:ext cx="5486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Rev.:</a:t>
              </a: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xmlns="" id="{42C38BC5-EF3F-4D18-8669-B0730CABC1F0}"/>
                </a:ext>
              </a:extLst>
            </p:cNvPr>
            <p:cNvSpPr txBox="1"/>
            <p:nvPr/>
          </p:nvSpPr>
          <p:spPr>
            <a:xfrm>
              <a:off x="1907745" y="7953081"/>
              <a:ext cx="77733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Desenho n</a:t>
              </a:r>
              <a:r>
                <a:rPr lang="pt-BR" sz="700" b="1" baseline="300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</a:t>
              </a:r>
              <a:endParaRPr lang="pt-BR" sz="7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xmlns="" id="{ABA9E0B0-8298-4E9E-A179-FD4DC8E54F8B}"/>
                </a:ext>
              </a:extLst>
            </p:cNvPr>
            <p:cNvGrpSpPr/>
            <p:nvPr/>
          </p:nvGrpSpPr>
          <p:grpSpPr>
            <a:xfrm>
              <a:off x="5796527" y="9026737"/>
              <a:ext cx="701041" cy="267720"/>
              <a:chOff x="5844539" y="9042022"/>
              <a:chExt cx="701041" cy="267720"/>
            </a:xfrm>
          </p:grpSpPr>
          <p:sp>
            <p:nvSpPr>
              <p:cNvPr id="31" name="Trapezoide 30">
                <a:extLst>
                  <a:ext uri="{FF2B5EF4-FFF2-40B4-BE49-F238E27FC236}">
                    <a16:creationId xmlns:a16="http://schemas.microsoft.com/office/drawing/2014/main" xmlns="" id="{D1518797-127E-4B5E-8286-0F624B6F995A}"/>
                  </a:ext>
                </a:extLst>
              </p:cNvPr>
              <p:cNvSpPr/>
              <p:nvPr/>
            </p:nvSpPr>
            <p:spPr>
              <a:xfrm rot="16200000">
                <a:off x="5968908" y="9049434"/>
                <a:ext cx="176783" cy="260114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Elipse 31">
                <a:extLst>
                  <a:ext uri="{FF2B5EF4-FFF2-40B4-BE49-F238E27FC236}">
                    <a16:creationId xmlns:a16="http://schemas.microsoft.com/office/drawing/2014/main" xmlns="" id="{6D26CEAC-47E8-4625-938C-ED255DB1CD96}"/>
                  </a:ext>
                </a:extLst>
              </p:cNvPr>
              <p:cNvSpPr/>
              <p:nvPr/>
            </p:nvSpPr>
            <p:spPr>
              <a:xfrm>
                <a:off x="6273946" y="9061627"/>
                <a:ext cx="234686" cy="2357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Elipse 32">
                <a:extLst>
                  <a:ext uri="{FF2B5EF4-FFF2-40B4-BE49-F238E27FC236}">
                    <a16:creationId xmlns:a16="http://schemas.microsoft.com/office/drawing/2014/main" xmlns="" id="{DD662A2F-004C-4F4E-A395-556A8E1809CF}"/>
                  </a:ext>
                </a:extLst>
              </p:cNvPr>
              <p:cNvSpPr/>
              <p:nvPr/>
            </p:nvSpPr>
            <p:spPr>
              <a:xfrm>
                <a:off x="6313806" y="9103291"/>
                <a:ext cx="154967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" name="Conector reto 35">
                <a:extLst>
                  <a:ext uri="{FF2B5EF4-FFF2-40B4-BE49-F238E27FC236}">
                    <a16:creationId xmlns:a16="http://schemas.microsoft.com/office/drawing/2014/main" xmlns="" id="{F3ED4F28-4143-4FEB-827B-75B88E6FDE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44539" y="9175882"/>
                <a:ext cx="701041" cy="721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39">
                <a:extLst>
                  <a:ext uri="{FF2B5EF4-FFF2-40B4-BE49-F238E27FC236}">
                    <a16:creationId xmlns:a16="http://schemas.microsoft.com/office/drawing/2014/main" xmlns="" id="{4316E707-D64E-4DFC-96C8-6A01DF547F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1289" y="9042022"/>
                <a:ext cx="0" cy="26772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xmlns="" id="{1D693C16-65E2-40D2-AD1F-5DA35B4DD2E1}"/>
                </a:ext>
              </a:extLst>
            </p:cNvPr>
            <p:cNvSpPr txBox="1"/>
            <p:nvPr/>
          </p:nvSpPr>
          <p:spPr>
            <a:xfrm>
              <a:off x="800101" y="8993581"/>
              <a:ext cx="88848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Criado por: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xmlns="" id="{43554316-B20E-47F1-B889-D9B52EC9085A}"/>
                </a:ext>
              </a:extLst>
            </p:cNvPr>
            <p:cNvSpPr txBox="1"/>
            <p:nvPr/>
          </p:nvSpPr>
          <p:spPr>
            <a:xfrm>
              <a:off x="2540515" y="8656843"/>
              <a:ext cx="88848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Título: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xmlns="" id="{4DEE8BA9-86B9-4874-9AC4-E18B23A87BC8}"/>
                </a:ext>
              </a:extLst>
            </p:cNvPr>
            <p:cNvSpPr txBox="1"/>
            <p:nvPr/>
          </p:nvSpPr>
          <p:spPr>
            <a:xfrm>
              <a:off x="2540514" y="8337219"/>
              <a:ext cx="11582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Tipo de documento:</a:t>
              </a:r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xmlns="" id="{F96996C6-262F-4E3C-BA9A-0F3CDAA110B4}"/>
                </a:ext>
              </a:extLst>
            </p:cNvPr>
            <p:cNvSpPr txBox="1"/>
            <p:nvPr/>
          </p:nvSpPr>
          <p:spPr>
            <a:xfrm>
              <a:off x="5670296" y="8308339"/>
              <a:ext cx="97749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Tamanho folha</a:t>
              </a:r>
            </a:p>
            <a:p>
              <a:pPr algn="ctr"/>
              <a:r>
                <a:rPr lang="pt-BR" sz="11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A4</a:t>
              </a:r>
            </a:p>
          </p:txBody>
        </p:sp>
        <p:pic>
          <p:nvPicPr>
            <p:cNvPr id="48" name="Imagem 47">
              <a:extLst>
                <a:ext uri="{FF2B5EF4-FFF2-40B4-BE49-F238E27FC236}">
                  <a16:creationId xmlns:a16="http://schemas.microsoft.com/office/drawing/2014/main" xmlns="" id="{437D460D-6853-4FF9-9967-C5AA99795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1255" y="8487590"/>
              <a:ext cx="474466" cy="478292"/>
            </a:xfrm>
            <a:prstGeom prst="rect">
              <a:avLst/>
            </a:prstGeom>
          </p:spPr>
        </p:pic>
        <p:pic>
          <p:nvPicPr>
            <p:cNvPr id="50" name="Imagem 49">
              <a:extLst>
                <a:ext uri="{FF2B5EF4-FFF2-40B4-BE49-F238E27FC236}">
                  <a16:creationId xmlns:a16="http://schemas.microsoft.com/office/drawing/2014/main" xmlns="" id="{935D7D9A-CE51-4ECF-9D5B-FEABAED31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1704" y="8359646"/>
              <a:ext cx="1685129" cy="124891"/>
            </a:xfrm>
            <a:prstGeom prst="rect">
              <a:avLst/>
            </a:prstGeom>
          </p:spPr>
        </p:pic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xmlns="" id="{7E4CA52C-734F-4447-BDDC-B8F13EC3A8F1}"/>
                </a:ext>
              </a:extLst>
            </p:cNvPr>
            <p:cNvSpPr txBox="1"/>
            <p:nvPr/>
          </p:nvSpPr>
          <p:spPr>
            <a:xfrm>
              <a:off x="1420383" y="8725400"/>
              <a:ext cx="8884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PMR 3202</a:t>
              </a:r>
            </a:p>
          </p:txBody>
        </p:sp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xmlns="" id="{BF8DB3C5-2C8D-47A7-A33A-8453B24F9342}"/>
                </a:ext>
              </a:extLst>
            </p:cNvPr>
            <p:cNvSpPr txBox="1"/>
            <p:nvPr/>
          </p:nvSpPr>
          <p:spPr>
            <a:xfrm>
              <a:off x="831275" y="7950491"/>
              <a:ext cx="44149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Item</a:t>
              </a:r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xmlns="" id="{69C3A32E-44E6-4B69-AC06-66D87487EAEE}"/>
                </a:ext>
              </a:extLst>
            </p:cNvPr>
            <p:cNvSpPr txBox="1"/>
            <p:nvPr/>
          </p:nvSpPr>
          <p:spPr>
            <a:xfrm>
              <a:off x="1152679" y="7950491"/>
              <a:ext cx="7474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Quantidade</a:t>
              </a: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xmlns="" id="{D66FB31B-8D6B-40D0-B047-5E827ED48167}"/>
                </a:ext>
              </a:extLst>
            </p:cNvPr>
            <p:cNvSpPr txBox="1"/>
            <p:nvPr/>
          </p:nvSpPr>
          <p:spPr>
            <a:xfrm>
              <a:off x="3468631" y="8980284"/>
              <a:ext cx="10012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Desenho n</a:t>
              </a:r>
              <a:r>
                <a:rPr lang="pt-BR" sz="800" b="1" baseline="300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</a:t>
              </a:r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xmlns="" id="{6EA5B52E-8DD8-4271-8650-94CBB20B2FDB}"/>
                </a:ext>
              </a:extLst>
            </p:cNvPr>
            <p:cNvSpPr txBox="1"/>
            <p:nvPr/>
          </p:nvSpPr>
          <p:spPr>
            <a:xfrm>
              <a:off x="3280592" y="7950491"/>
              <a:ext cx="105821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Título/ Descrição</a:t>
              </a:r>
            </a:p>
          </p:txBody>
        </p:sp>
        <p:sp>
          <p:nvSpPr>
            <p:cNvPr id="60" name="CaixaDeTexto 59">
              <a:extLst>
                <a:ext uri="{FF2B5EF4-FFF2-40B4-BE49-F238E27FC236}">
                  <a16:creationId xmlns:a16="http://schemas.microsoft.com/office/drawing/2014/main" xmlns="" id="{A104D29C-5DA4-4023-964D-7642B08F97D9}"/>
                </a:ext>
              </a:extLst>
            </p:cNvPr>
            <p:cNvSpPr txBox="1"/>
            <p:nvPr/>
          </p:nvSpPr>
          <p:spPr>
            <a:xfrm>
              <a:off x="5174897" y="7959457"/>
              <a:ext cx="135583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Material / Especificação</a:t>
              </a:r>
            </a:p>
          </p:txBody>
        </p: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xmlns="" id="{42BE3810-BE9E-4F7F-B08B-79491DAB98DD}"/>
                </a:ext>
              </a:extLst>
            </p:cNvPr>
            <p:cNvSpPr txBox="1"/>
            <p:nvPr/>
          </p:nvSpPr>
          <p:spPr>
            <a:xfrm>
              <a:off x="3039801" y="8137456"/>
              <a:ext cx="12130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Lista de materiais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65694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45</Words>
  <Application>Microsoft Office PowerPoint</Application>
  <PresentationFormat>Papel A4 (210 x 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Lima Stoeterau</dc:creator>
  <cp:lastModifiedBy>Windows User</cp:lastModifiedBy>
  <cp:revision>71</cp:revision>
  <cp:lastPrinted>2021-04-01T13:59:51Z</cp:lastPrinted>
  <dcterms:created xsi:type="dcterms:W3CDTF">2021-03-09T14:09:09Z</dcterms:created>
  <dcterms:modified xsi:type="dcterms:W3CDTF">2021-06-10T11:22:51Z</dcterms:modified>
</cp:coreProperties>
</file>