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4" r:id="rId2"/>
    <p:sldMasterId id="2147483686" r:id="rId3"/>
  </p:sldMasterIdLst>
  <p:notesMasterIdLst>
    <p:notesMasterId r:id="rId89"/>
  </p:notesMasterIdLst>
  <p:handoutMasterIdLst>
    <p:handoutMasterId r:id="rId90"/>
  </p:handoutMasterIdLst>
  <p:sldIdLst>
    <p:sldId id="358" r:id="rId4"/>
    <p:sldId id="256" r:id="rId5"/>
    <p:sldId id="359" r:id="rId6"/>
    <p:sldId id="392" r:id="rId7"/>
    <p:sldId id="386" r:id="rId8"/>
    <p:sldId id="387" r:id="rId9"/>
    <p:sldId id="388" r:id="rId10"/>
    <p:sldId id="389" r:id="rId11"/>
    <p:sldId id="390" r:id="rId12"/>
    <p:sldId id="273" r:id="rId13"/>
    <p:sldId id="508" r:id="rId14"/>
    <p:sldId id="394" r:id="rId15"/>
    <p:sldId id="376" r:id="rId16"/>
    <p:sldId id="391" r:id="rId17"/>
    <p:sldId id="260" r:id="rId18"/>
    <p:sldId id="265" r:id="rId19"/>
    <p:sldId id="352" r:id="rId20"/>
    <p:sldId id="353" r:id="rId21"/>
    <p:sldId id="339" r:id="rId22"/>
    <p:sldId id="319" r:id="rId23"/>
    <p:sldId id="324" r:id="rId24"/>
    <p:sldId id="361" r:id="rId25"/>
    <p:sldId id="439" r:id="rId26"/>
    <p:sldId id="440" r:id="rId27"/>
    <p:sldId id="441" r:id="rId28"/>
    <p:sldId id="442" r:id="rId29"/>
    <p:sldId id="445" r:id="rId30"/>
    <p:sldId id="447" r:id="rId31"/>
    <p:sldId id="448" r:id="rId32"/>
    <p:sldId id="449" r:id="rId33"/>
    <p:sldId id="451" r:id="rId34"/>
    <p:sldId id="452" r:id="rId35"/>
    <p:sldId id="454" r:id="rId36"/>
    <p:sldId id="456" r:id="rId37"/>
    <p:sldId id="503" r:id="rId38"/>
    <p:sldId id="465" r:id="rId39"/>
    <p:sldId id="460" r:id="rId40"/>
    <p:sldId id="461" r:id="rId41"/>
    <p:sldId id="462" r:id="rId42"/>
    <p:sldId id="463" r:id="rId43"/>
    <p:sldId id="433" r:id="rId44"/>
    <p:sldId id="434" r:id="rId45"/>
    <p:sldId id="435" r:id="rId46"/>
    <p:sldId id="436" r:id="rId47"/>
    <p:sldId id="437" r:id="rId48"/>
    <p:sldId id="341" r:id="rId49"/>
    <p:sldId id="269" r:id="rId50"/>
    <p:sldId id="270" r:id="rId51"/>
    <p:sldId id="271" r:id="rId52"/>
    <p:sldId id="272" r:id="rId53"/>
    <p:sldId id="505" r:id="rId54"/>
    <p:sldId id="506" r:id="rId55"/>
    <p:sldId id="336" r:id="rId56"/>
    <p:sldId id="337" r:id="rId57"/>
    <p:sldId id="338" r:id="rId58"/>
    <p:sldId id="507" r:id="rId59"/>
    <p:sldId id="340" r:id="rId60"/>
    <p:sldId id="408" r:id="rId61"/>
    <p:sldId id="504" r:id="rId62"/>
    <p:sldId id="310" r:id="rId63"/>
    <p:sldId id="312" r:id="rId64"/>
    <p:sldId id="311" r:id="rId65"/>
    <p:sldId id="318" r:id="rId66"/>
    <p:sldId id="314" r:id="rId67"/>
    <p:sldId id="313" r:id="rId68"/>
    <p:sldId id="315" r:id="rId69"/>
    <p:sldId id="316" r:id="rId70"/>
    <p:sldId id="317" r:id="rId71"/>
    <p:sldId id="321" r:id="rId72"/>
    <p:sldId id="307" r:id="rId73"/>
    <p:sldId id="308" r:id="rId74"/>
    <p:sldId id="323" r:id="rId75"/>
    <p:sldId id="322" r:id="rId76"/>
    <p:sldId id="281" r:id="rId77"/>
    <p:sldId id="282" r:id="rId78"/>
    <p:sldId id="393" r:id="rId79"/>
    <p:sldId id="363" r:id="rId80"/>
    <p:sldId id="378" r:id="rId81"/>
    <p:sldId id="379" r:id="rId82"/>
    <p:sldId id="377" r:id="rId83"/>
    <p:sldId id="364" r:id="rId84"/>
    <p:sldId id="365" r:id="rId85"/>
    <p:sldId id="366" r:id="rId86"/>
    <p:sldId id="367" r:id="rId87"/>
    <p:sldId id="354" r:id="rId8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82B1E2-D7D7-433E-B209-775E61EBAF57}" v="15" dt="2022-09-21T16:42:31.705"/>
    <p1510:client id="{C8687A31-49F6-4223-A362-F0DE0EB202E1}" v="151" dt="2022-09-22T00:40:30.299"/>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716" y="114"/>
      </p:cViewPr>
      <p:guideLst>
        <p:guide orient="horz" pos="2160"/>
        <p:guide pos="2880"/>
      </p:guideLst>
    </p:cSldViewPr>
  </p:slideViewPr>
  <p:notesTextViewPr>
    <p:cViewPr>
      <p:scale>
        <a:sx n="3" d="2"/>
        <a:sy n="3" d="2"/>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handoutMaster" Target="handoutMasters/handoutMaster1.xml"/><Relationship Id="rId95" Type="http://schemas.microsoft.com/office/2016/11/relationships/changesInfo" Target="changesInfos/changesInfo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presProps" Target="presProps.xml"/><Relationship Id="rId9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ego Mauricio Riaño Pachón" userId="3b77a96813978dae" providerId="LiveId" clId="{8D21AB8E-50EF-47C2-AE4A-9CD770D791DE}"/>
    <pc:docChg chg="undo custSel modSld sldOrd">
      <pc:chgData name="Diego Mauricio Riaño Pachón" userId="3b77a96813978dae" providerId="LiveId" clId="{8D21AB8E-50EF-47C2-AE4A-9CD770D791DE}" dt="2021-09-14T16:25:04.003" v="647" actId="478"/>
      <pc:docMkLst>
        <pc:docMk/>
      </pc:docMkLst>
      <pc:sldChg chg="modSp mod">
        <pc:chgData name="Diego Mauricio Riaño Pachón" userId="3b77a96813978dae" providerId="LiveId" clId="{8D21AB8E-50EF-47C2-AE4A-9CD770D791DE}" dt="2021-09-14T03:16:56.282" v="87" actId="313"/>
        <pc:sldMkLst>
          <pc:docMk/>
          <pc:sldMk cId="0" sldId="256"/>
        </pc:sldMkLst>
        <pc:spChg chg="mod">
          <ac:chgData name="Diego Mauricio Riaño Pachón" userId="3b77a96813978dae" providerId="LiveId" clId="{8D21AB8E-50EF-47C2-AE4A-9CD770D791DE}" dt="2021-09-14T03:16:56.282" v="87" actId="313"/>
          <ac:spMkLst>
            <pc:docMk/>
            <pc:sldMk cId="0" sldId="256"/>
            <ac:spMk id="8" creationId="{00000000-0000-0000-0000-000000000000}"/>
          </ac:spMkLst>
        </pc:spChg>
        <pc:spChg chg="mod">
          <ac:chgData name="Diego Mauricio Riaño Pachón" userId="3b77a96813978dae" providerId="LiveId" clId="{8D21AB8E-50EF-47C2-AE4A-9CD770D791DE}" dt="2021-09-14T03:16:54.635" v="86" actId="313"/>
          <ac:spMkLst>
            <pc:docMk/>
            <pc:sldMk cId="0" sldId="256"/>
            <ac:spMk id="9" creationId="{00000000-0000-0000-0000-000000000000}"/>
          </ac:spMkLst>
        </pc:spChg>
      </pc:sldChg>
      <pc:sldChg chg="addSp delSp modSp mod addAnim delAnim">
        <pc:chgData name="Diego Mauricio Riaño Pachón" userId="3b77a96813978dae" providerId="LiveId" clId="{8D21AB8E-50EF-47C2-AE4A-9CD770D791DE}" dt="2021-09-14T16:25:04.003" v="647" actId="478"/>
        <pc:sldMkLst>
          <pc:docMk/>
          <pc:sldMk cId="0" sldId="314"/>
        </pc:sldMkLst>
        <pc:spChg chg="add del">
          <ac:chgData name="Diego Mauricio Riaño Pachón" userId="3b77a96813978dae" providerId="LiveId" clId="{8D21AB8E-50EF-47C2-AE4A-9CD770D791DE}" dt="2021-09-14T16:25:04.003" v="647" actId="478"/>
          <ac:spMkLst>
            <pc:docMk/>
            <pc:sldMk cId="0" sldId="314"/>
            <ac:spMk id="2" creationId="{00000000-0000-0000-0000-000000000000}"/>
          </ac:spMkLst>
        </pc:spChg>
        <pc:spChg chg="add del">
          <ac:chgData name="Diego Mauricio Riaño Pachón" userId="3b77a96813978dae" providerId="LiveId" clId="{8D21AB8E-50EF-47C2-AE4A-9CD770D791DE}" dt="2021-09-14T16:25:04.003" v="647" actId="478"/>
          <ac:spMkLst>
            <pc:docMk/>
            <pc:sldMk cId="0" sldId="314"/>
            <ac:spMk id="4" creationId="{00000000-0000-0000-0000-000000000000}"/>
          </ac:spMkLst>
        </pc:spChg>
        <pc:spChg chg="add del mod">
          <ac:chgData name="Diego Mauricio Riaño Pachón" userId="3b77a96813978dae" providerId="LiveId" clId="{8D21AB8E-50EF-47C2-AE4A-9CD770D791DE}" dt="2021-09-14T16:25:04.003" v="647" actId="478"/>
          <ac:spMkLst>
            <pc:docMk/>
            <pc:sldMk cId="0" sldId="314"/>
            <ac:spMk id="5" creationId="{F0FCE21E-2BC9-4344-84E7-4E4912E59E84}"/>
          </ac:spMkLst>
        </pc:spChg>
        <pc:spChg chg="add del">
          <ac:chgData name="Diego Mauricio Riaño Pachón" userId="3b77a96813978dae" providerId="LiveId" clId="{8D21AB8E-50EF-47C2-AE4A-9CD770D791DE}" dt="2021-09-14T16:25:04.003" v="647" actId="478"/>
          <ac:spMkLst>
            <pc:docMk/>
            <pc:sldMk cId="0" sldId="314"/>
            <ac:spMk id="11" creationId="{00000000-0000-0000-0000-000000000000}"/>
          </ac:spMkLst>
        </pc:spChg>
        <pc:spChg chg="add del">
          <ac:chgData name="Diego Mauricio Riaño Pachón" userId="3b77a96813978dae" providerId="LiveId" clId="{8D21AB8E-50EF-47C2-AE4A-9CD770D791DE}" dt="2021-09-14T16:25:04.003" v="647" actId="478"/>
          <ac:spMkLst>
            <pc:docMk/>
            <pc:sldMk cId="0" sldId="314"/>
            <ac:spMk id="12" creationId="{00000000-0000-0000-0000-000000000000}"/>
          </ac:spMkLst>
        </pc:spChg>
        <pc:picChg chg="add del">
          <ac:chgData name="Diego Mauricio Riaño Pachón" userId="3b77a96813978dae" providerId="LiveId" clId="{8D21AB8E-50EF-47C2-AE4A-9CD770D791DE}" dt="2021-09-14T16:25:04.003" v="647" actId="478"/>
          <ac:picMkLst>
            <pc:docMk/>
            <pc:sldMk cId="0" sldId="314"/>
            <ac:picMk id="9" creationId="{00000000-0000-0000-0000-000000000000}"/>
          </ac:picMkLst>
        </pc:picChg>
        <pc:picChg chg="add del">
          <ac:chgData name="Diego Mauricio Riaño Pachón" userId="3b77a96813978dae" providerId="LiveId" clId="{8D21AB8E-50EF-47C2-AE4A-9CD770D791DE}" dt="2021-09-14T16:25:04.003" v="647" actId="478"/>
          <ac:picMkLst>
            <pc:docMk/>
            <pc:sldMk cId="0" sldId="314"/>
            <ac:picMk id="10" creationId="{00000000-0000-0000-0000-000000000000}"/>
          </ac:picMkLst>
        </pc:picChg>
      </pc:sldChg>
      <pc:sldChg chg="modSp">
        <pc:chgData name="Diego Mauricio Riaño Pachón" userId="3b77a96813978dae" providerId="LiveId" clId="{8D21AB8E-50EF-47C2-AE4A-9CD770D791DE}" dt="2021-09-14T03:24:48.857" v="179" actId="20577"/>
        <pc:sldMkLst>
          <pc:docMk/>
          <pc:sldMk cId="0" sldId="359"/>
        </pc:sldMkLst>
        <pc:spChg chg="mod">
          <ac:chgData name="Diego Mauricio Riaño Pachón" userId="3b77a96813978dae" providerId="LiveId" clId="{8D21AB8E-50EF-47C2-AE4A-9CD770D791DE}" dt="2021-09-14T03:24:48.857" v="179" actId="20577"/>
          <ac:spMkLst>
            <pc:docMk/>
            <pc:sldMk cId="0" sldId="359"/>
            <ac:spMk id="3" creationId="{00000000-0000-0000-0000-000000000000}"/>
          </ac:spMkLst>
        </pc:spChg>
      </pc:sldChg>
      <pc:sldChg chg="modSp mod modAnim">
        <pc:chgData name="Diego Mauricio Riaño Pachón" userId="3b77a96813978dae" providerId="LiveId" clId="{8D21AB8E-50EF-47C2-AE4A-9CD770D791DE}" dt="2021-09-14T03:24:31.937" v="178" actId="20577"/>
        <pc:sldMkLst>
          <pc:docMk/>
          <pc:sldMk cId="4252196192" sldId="386"/>
        </pc:sldMkLst>
        <pc:spChg chg="mod">
          <ac:chgData name="Diego Mauricio Riaño Pachón" userId="3b77a96813978dae" providerId="LiveId" clId="{8D21AB8E-50EF-47C2-AE4A-9CD770D791DE}" dt="2021-09-14T03:24:31.937" v="178" actId="20577"/>
          <ac:spMkLst>
            <pc:docMk/>
            <pc:sldMk cId="4252196192" sldId="386"/>
            <ac:spMk id="3" creationId="{00000000-0000-0000-0000-000000000000}"/>
          </ac:spMkLst>
        </pc:spChg>
      </pc:sldChg>
      <pc:sldChg chg="modSp">
        <pc:chgData name="Diego Mauricio Riaño Pachón" userId="3b77a96813978dae" providerId="LiveId" clId="{8D21AB8E-50EF-47C2-AE4A-9CD770D791DE}" dt="2021-09-14T03:13:57.939" v="11" actId="20577"/>
        <pc:sldMkLst>
          <pc:docMk/>
          <pc:sldMk cId="3721773653" sldId="387"/>
        </pc:sldMkLst>
        <pc:spChg chg="mod">
          <ac:chgData name="Diego Mauricio Riaño Pachón" userId="3b77a96813978dae" providerId="LiveId" clId="{8D21AB8E-50EF-47C2-AE4A-9CD770D791DE}" dt="2021-09-14T03:13:57.939" v="11" actId="20577"/>
          <ac:spMkLst>
            <pc:docMk/>
            <pc:sldMk cId="3721773653" sldId="387"/>
            <ac:spMk id="3" creationId="{00000000-0000-0000-0000-000000000000}"/>
          </ac:spMkLst>
        </pc:spChg>
      </pc:sldChg>
      <pc:sldChg chg="modSp">
        <pc:chgData name="Diego Mauricio Riaño Pachón" userId="3b77a96813978dae" providerId="LiveId" clId="{8D21AB8E-50EF-47C2-AE4A-9CD770D791DE}" dt="2021-09-14T03:14:44.352" v="81" actId="20577"/>
        <pc:sldMkLst>
          <pc:docMk/>
          <pc:sldMk cId="4241690338" sldId="388"/>
        </pc:sldMkLst>
        <pc:spChg chg="mod">
          <ac:chgData name="Diego Mauricio Riaño Pachón" userId="3b77a96813978dae" providerId="LiveId" clId="{8D21AB8E-50EF-47C2-AE4A-9CD770D791DE}" dt="2021-09-14T03:14:44.352" v="81" actId="20577"/>
          <ac:spMkLst>
            <pc:docMk/>
            <pc:sldMk cId="4241690338" sldId="388"/>
            <ac:spMk id="3" creationId="{00000000-0000-0000-0000-000000000000}"/>
          </ac:spMkLst>
        </pc:spChg>
      </pc:sldChg>
      <pc:sldChg chg="modSp">
        <pc:chgData name="Diego Mauricio Riaño Pachón" userId="3b77a96813978dae" providerId="LiveId" clId="{8D21AB8E-50EF-47C2-AE4A-9CD770D791DE}" dt="2021-09-14T03:14:51.697" v="83" actId="20577"/>
        <pc:sldMkLst>
          <pc:docMk/>
          <pc:sldMk cId="1314077325" sldId="389"/>
        </pc:sldMkLst>
        <pc:spChg chg="mod">
          <ac:chgData name="Diego Mauricio Riaño Pachón" userId="3b77a96813978dae" providerId="LiveId" clId="{8D21AB8E-50EF-47C2-AE4A-9CD770D791DE}" dt="2021-09-14T03:14:51.697" v="83" actId="20577"/>
          <ac:spMkLst>
            <pc:docMk/>
            <pc:sldMk cId="1314077325" sldId="389"/>
            <ac:spMk id="3" creationId="{00000000-0000-0000-0000-000000000000}"/>
          </ac:spMkLst>
        </pc:spChg>
      </pc:sldChg>
      <pc:sldChg chg="modSp">
        <pc:chgData name="Diego Mauricio Riaño Pachón" userId="3b77a96813978dae" providerId="LiveId" clId="{8D21AB8E-50EF-47C2-AE4A-9CD770D791DE}" dt="2021-09-14T03:29:08.868" v="255" actId="20577"/>
        <pc:sldMkLst>
          <pc:docMk/>
          <pc:sldMk cId="4227567518" sldId="390"/>
        </pc:sldMkLst>
        <pc:spChg chg="mod">
          <ac:chgData name="Diego Mauricio Riaño Pachón" userId="3b77a96813978dae" providerId="LiveId" clId="{8D21AB8E-50EF-47C2-AE4A-9CD770D791DE}" dt="2021-09-14T03:29:08.868" v="255" actId="20577"/>
          <ac:spMkLst>
            <pc:docMk/>
            <pc:sldMk cId="4227567518" sldId="390"/>
            <ac:spMk id="3" creationId="{00000000-0000-0000-0000-000000000000}"/>
          </ac:spMkLst>
        </pc:spChg>
      </pc:sldChg>
      <pc:sldChg chg="ord">
        <pc:chgData name="Diego Mauricio Riaño Pachón" userId="3b77a96813978dae" providerId="LiveId" clId="{8D21AB8E-50EF-47C2-AE4A-9CD770D791DE}" dt="2021-09-14T05:26:29.828" v="637"/>
        <pc:sldMkLst>
          <pc:docMk/>
          <pc:sldMk cId="2120904548" sldId="439"/>
        </pc:sldMkLst>
      </pc:sldChg>
      <pc:sldChg chg="modSp mod">
        <pc:chgData name="Diego Mauricio Riaño Pachón" userId="3b77a96813978dae" providerId="LiveId" clId="{8D21AB8E-50EF-47C2-AE4A-9CD770D791DE}" dt="2021-09-14T13:35:51.121" v="639" actId="20577"/>
        <pc:sldMkLst>
          <pc:docMk/>
          <pc:sldMk cId="887640985" sldId="445"/>
        </pc:sldMkLst>
        <pc:spChg chg="mod">
          <ac:chgData name="Diego Mauricio Riaño Pachón" userId="3b77a96813978dae" providerId="LiveId" clId="{8D21AB8E-50EF-47C2-AE4A-9CD770D791DE}" dt="2021-09-14T13:35:51.121" v="639" actId="20577"/>
          <ac:spMkLst>
            <pc:docMk/>
            <pc:sldMk cId="887640985" sldId="445"/>
            <ac:spMk id="5" creationId="{00000000-0000-0000-0000-000000000000}"/>
          </ac:spMkLst>
        </pc:spChg>
      </pc:sldChg>
      <pc:sldChg chg="addSp delSp modSp mod addAnim delAnim modAnim">
        <pc:chgData name="Diego Mauricio Riaño Pachón" userId="3b77a96813978dae" providerId="LiveId" clId="{8D21AB8E-50EF-47C2-AE4A-9CD770D791DE}" dt="2021-09-14T05:26:02.275" v="635"/>
        <pc:sldMkLst>
          <pc:docMk/>
          <pc:sldMk cId="1361247610" sldId="503"/>
        </pc:sldMkLst>
        <pc:spChg chg="add mod">
          <ac:chgData name="Diego Mauricio Riaño Pachón" userId="3b77a96813978dae" providerId="LiveId" clId="{8D21AB8E-50EF-47C2-AE4A-9CD770D791DE}" dt="2021-09-14T05:00:09.558" v="286" actId="1076"/>
          <ac:spMkLst>
            <pc:docMk/>
            <pc:sldMk cId="1361247610" sldId="503"/>
            <ac:spMk id="6" creationId="{D464B51C-4508-4734-825A-A4200E6FA1C5}"/>
          </ac:spMkLst>
        </pc:spChg>
        <pc:spChg chg="add del mod">
          <ac:chgData name="Diego Mauricio Riaño Pachón" userId="3b77a96813978dae" providerId="LiveId" clId="{8D21AB8E-50EF-47C2-AE4A-9CD770D791DE}" dt="2021-09-14T05:03:53.831" v="309" actId="21"/>
          <ac:spMkLst>
            <pc:docMk/>
            <pc:sldMk cId="1361247610" sldId="503"/>
            <ac:spMk id="7" creationId="{E9B5F0A5-2ACB-4CDD-A4D9-A4F108516116}"/>
          </ac:spMkLst>
        </pc:spChg>
        <pc:spChg chg="add mod">
          <ac:chgData name="Diego Mauricio Riaño Pachón" userId="3b77a96813978dae" providerId="LiveId" clId="{8D21AB8E-50EF-47C2-AE4A-9CD770D791DE}" dt="2021-09-14T05:09:24.097" v="465" actId="164"/>
          <ac:spMkLst>
            <pc:docMk/>
            <pc:sldMk cId="1361247610" sldId="503"/>
            <ac:spMk id="14" creationId="{0C1FEA5E-9D84-4F03-A935-D087117E9743}"/>
          </ac:spMkLst>
        </pc:spChg>
        <pc:spChg chg="add mod">
          <ac:chgData name="Diego Mauricio Riaño Pachón" userId="3b77a96813978dae" providerId="LiveId" clId="{8D21AB8E-50EF-47C2-AE4A-9CD770D791DE}" dt="2021-09-14T05:09:31.535" v="467" actId="164"/>
          <ac:spMkLst>
            <pc:docMk/>
            <pc:sldMk cId="1361247610" sldId="503"/>
            <ac:spMk id="20" creationId="{9F77E9E5-10E6-47E5-B472-7E632D6CF4C8}"/>
          </ac:spMkLst>
        </pc:spChg>
        <pc:spChg chg="add mod">
          <ac:chgData name="Diego Mauricio Riaño Pachón" userId="3b77a96813978dae" providerId="LiveId" clId="{8D21AB8E-50EF-47C2-AE4A-9CD770D791DE}" dt="2021-09-14T05:09:40.153" v="469" actId="164"/>
          <ac:spMkLst>
            <pc:docMk/>
            <pc:sldMk cId="1361247610" sldId="503"/>
            <ac:spMk id="21" creationId="{E1FA100A-51A5-4F57-BB97-80992C6F1A0F}"/>
          </ac:spMkLst>
        </pc:spChg>
        <pc:spChg chg="add mod">
          <ac:chgData name="Diego Mauricio Riaño Pachón" userId="3b77a96813978dae" providerId="LiveId" clId="{8D21AB8E-50EF-47C2-AE4A-9CD770D791DE}" dt="2021-09-14T05:09:49.336" v="471" actId="164"/>
          <ac:spMkLst>
            <pc:docMk/>
            <pc:sldMk cId="1361247610" sldId="503"/>
            <ac:spMk id="23" creationId="{F73ED8AB-F4B2-438F-9648-D58BD2656911}"/>
          </ac:spMkLst>
        </pc:spChg>
        <pc:spChg chg="add mod">
          <ac:chgData name="Diego Mauricio Riaño Pachón" userId="3b77a96813978dae" providerId="LiveId" clId="{8D21AB8E-50EF-47C2-AE4A-9CD770D791DE}" dt="2021-09-14T05:09:59.075" v="473" actId="164"/>
          <ac:spMkLst>
            <pc:docMk/>
            <pc:sldMk cId="1361247610" sldId="503"/>
            <ac:spMk id="25" creationId="{82718661-4963-4726-8D0A-25AF2F86DFC0}"/>
          </ac:spMkLst>
        </pc:spChg>
        <pc:spChg chg="add mod">
          <ac:chgData name="Diego Mauricio Riaño Pachón" userId="3b77a96813978dae" providerId="LiveId" clId="{8D21AB8E-50EF-47C2-AE4A-9CD770D791DE}" dt="2021-09-14T05:11:14.619" v="491" actId="164"/>
          <ac:spMkLst>
            <pc:docMk/>
            <pc:sldMk cId="1361247610" sldId="503"/>
            <ac:spMk id="32" creationId="{59C898C4-39B6-4A52-BC58-14414244C6AA}"/>
          </ac:spMkLst>
        </pc:spChg>
        <pc:spChg chg="mod">
          <ac:chgData name="Diego Mauricio Riaño Pachón" userId="3b77a96813978dae" providerId="LiveId" clId="{8D21AB8E-50EF-47C2-AE4A-9CD770D791DE}" dt="2021-09-14T05:11:42.579" v="503" actId="1076"/>
          <ac:spMkLst>
            <pc:docMk/>
            <pc:sldMk cId="1361247610" sldId="503"/>
            <ac:spMk id="36" creationId="{25B7192A-58C2-4596-B070-F7DEA95081BC}"/>
          </ac:spMkLst>
        </pc:spChg>
        <pc:spChg chg="mod">
          <ac:chgData name="Diego Mauricio Riaño Pachón" userId="3b77a96813978dae" providerId="LiveId" clId="{8D21AB8E-50EF-47C2-AE4A-9CD770D791DE}" dt="2021-09-14T05:15:34.188" v="563" actId="1076"/>
          <ac:spMkLst>
            <pc:docMk/>
            <pc:sldMk cId="1361247610" sldId="503"/>
            <ac:spMk id="39" creationId="{1B572B71-84BD-4E5A-A2F9-C8F147F5423F}"/>
          </ac:spMkLst>
        </pc:spChg>
        <pc:spChg chg="mod ord">
          <ac:chgData name="Diego Mauricio Riaño Pachón" userId="3b77a96813978dae" providerId="LiveId" clId="{8D21AB8E-50EF-47C2-AE4A-9CD770D791DE}" dt="2021-09-14T05:25:45.005" v="632" actId="1076"/>
          <ac:spMkLst>
            <pc:docMk/>
            <pc:sldMk cId="1361247610" sldId="503"/>
            <ac:spMk id="42" creationId="{FC58A1E1-9D5D-452D-95F8-47D7C7DE8351}"/>
          </ac:spMkLst>
        </pc:spChg>
        <pc:spChg chg="add del mod">
          <ac:chgData name="Diego Mauricio Riaño Pachón" userId="3b77a96813978dae" providerId="LiveId" clId="{8D21AB8E-50EF-47C2-AE4A-9CD770D791DE}" dt="2021-09-14T05:25:47.693" v="633" actId="478"/>
          <ac:spMkLst>
            <pc:docMk/>
            <pc:sldMk cId="1361247610" sldId="503"/>
            <ac:spMk id="43" creationId="{66B8A186-048E-4E5A-95C1-FE4003ABD1A2}"/>
          </ac:spMkLst>
        </pc:spChg>
        <pc:grpChg chg="add mod">
          <ac:chgData name="Diego Mauricio Riaño Pachón" userId="3b77a96813978dae" providerId="LiveId" clId="{8D21AB8E-50EF-47C2-AE4A-9CD770D791DE}" dt="2021-09-14T05:05:03.909" v="371" actId="688"/>
          <ac:grpSpMkLst>
            <pc:docMk/>
            <pc:sldMk cId="1361247610" sldId="503"/>
            <ac:grpSpMk id="13" creationId="{CAC9C337-1CC1-4EA9-BD6F-ACCB8AB10ABB}"/>
          </ac:grpSpMkLst>
        </pc:grpChg>
        <pc:grpChg chg="add mod">
          <ac:chgData name="Diego Mauricio Riaño Pachón" userId="3b77a96813978dae" providerId="LiveId" clId="{8D21AB8E-50EF-47C2-AE4A-9CD770D791DE}" dt="2021-09-14T05:09:24.097" v="465" actId="164"/>
          <ac:grpSpMkLst>
            <pc:docMk/>
            <pc:sldMk cId="1361247610" sldId="503"/>
            <ac:grpSpMk id="15" creationId="{4BAFA1B3-A605-4C3B-92F6-DAB37A2C6DBE}"/>
          </ac:grpSpMkLst>
        </pc:grpChg>
        <pc:grpChg chg="add mod">
          <ac:chgData name="Diego Mauricio Riaño Pachón" userId="3b77a96813978dae" providerId="LiveId" clId="{8D21AB8E-50EF-47C2-AE4A-9CD770D791DE}" dt="2021-09-14T05:09:31.535" v="467" actId="164"/>
          <ac:grpSpMkLst>
            <pc:docMk/>
            <pc:sldMk cId="1361247610" sldId="503"/>
            <ac:grpSpMk id="19" creationId="{44C47D69-659A-4A1F-B045-99FF7E510B95}"/>
          </ac:grpSpMkLst>
        </pc:grpChg>
        <pc:grpChg chg="add mod">
          <ac:chgData name="Diego Mauricio Riaño Pachón" userId="3b77a96813978dae" providerId="LiveId" clId="{8D21AB8E-50EF-47C2-AE4A-9CD770D791DE}" dt="2021-09-14T05:09:40.153" v="469" actId="164"/>
          <ac:grpSpMkLst>
            <pc:docMk/>
            <pc:sldMk cId="1361247610" sldId="503"/>
            <ac:grpSpMk id="26" creationId="{A5FB59F4-1E22-40D1-A78F-E8F499C6F1A1}"/>
          </ac:grpSpMkLst>
        </pc:grpChg>
        <pc:grpChg chg="add mod">
          <ac:chgData name="Diego Mauricio Riaño Pachón" userId="3b77a96813978dae" providerId="LiveId" clId="{8D21AB8E-50EF-47C2-AE4A-9CD770D791DE}" dt="2021-09-14T05:09:49.336" v="471" actId="164"/>
          <ac:grpSpMkLst>
            <pc:docMk/>
            <pc:sldMk cId="1361247610" sldId="503"/>
            <ac:grpSpMk id="27" creationId="{74FE64A0-84EE-4C52-B2BA-9AAF0A2FEB1E}"/>
          </ac:grpSpMkLst>
        </pc:grpChg>
        <pc:grpChg chg="add del mod">
          <ac:chgData name="Diego Mauricio Riaño Pachón" userId="3b77a96813978dae" providerId="LiveId" clId="{8D21AB8E-50EF-47C2-AE4A-9CD770D791DE}" dt="2021-09-14T05:17:08.384" v="576" actId="478"/>
          <ac:grpSpMkLst>
            <pc:docMk/>
            <pc:sldMk cId="1361247610" sldId="503"/>
            <ac:grpSpMk id="28" creationId="{D622D9BD-E912-48F6-87C4-BB56C9E23CD7}"/>
          </ac:grpSpMkLst>
        </pc:grpChg>
        <pc:grpChg chg="add mod">
          <ac:chgData name="Diego Mauricio Riaño Pachón" userId="3b77a96813978dae" providerId="LiveId" clId="{8D21AB8E-50EF-47C2-AE4A-9CD770D791DE}" dt="2021-09-14T05:11:14.619" v="491" actId="164"/>
          <ac:grpSpMkLst>
            <pc:docMk/>
            <pc:sldMk cId="1361247610" sldId="503"/>
            <ac:grpSpMk id="29" creationId="{2C835F9E-ACC8-4FA3-BA9E-50C5C24CD50F}"/>
          </ac:grpSpMkLst>
        </pc:grpChg>
        <pc:grpChg chg="add mod">
          <ac:chgData name="Diego Mauricio Riaño Pachón" userId="3b77a96813978dae" providerId="LiveId" clId="{8D21AB8E-50EF-47C2-AE4A-9CD770D791DE}" dt="2021-09-14T05:11:34.862" v="493" actId="1076"/>
          <ac:grpSpMkLst>
            <pc:docMk/>
            <pc:sldMk cId="1361247610" sldId="503"/>
            <ac:grpSpMk id="34" creationId="{F253EEB1-DD57-463D-952B-D3950A646626}"/>
          </ac:grpSpMkLst>
        </pc:grpChg>
        <pc:grpChg chg="add mod">
          <ac:chgData name="Diego Mauricio Riaño Pachón" userId="3b77a96813978dae" providerId="LiveId" clId="{8D21AB8E-50EF-47C2-AE4A-9CD770D791DE}" dt="2021-09-14T05:13:29.718" v="515" actId="1076"/>
          <ac:grpSpMkLst>
            <pc:docMk/>
            <pc:sldMk cId="1361247610" sldId="503"/>
            <ac:grpSpMk id="37" creationId="{B921FB9E-66C0-4775-8791-C27CDE39B7CE}"/>
          </ac:grpSpMkLst>
        </pc:grpChg>
        <pc:grpChg chg="add mod">
          <ac:chgData name="Diego Mauricio Riaño Pachón" userId="3b77a96813978dae" providerId="LiveId" clId="{8D21AB8E-50EF-47C2-AE4A-9CD770D791DE}" dt="2021-09-14T05:25:34.829" v="630" actId="1076"/>
          <ac:grpSpMkLst>
            <pc:docMk/>
            <pc:sldMk cId="1361247610" sldId="503"/>
            <ac:grpSpMk id="40" creationId="{CEDB3AEE-7C5A-4BA6-A646-A037E6A687E2}"/>
          </ac:grpSpMkLst>
        </pc:grpChg>
        <pc:graphicFrameChg chg="del mod">
          <ac:chgData name="Diego Mauricio Riaño Pachón" userId="3b77a96813978dae" providerId="LiveId" clId="{8D21AB8E-50EF-47C2-AE4A-9CD770D791DE}" dt="2021-09-14T05:00:12.849" v="287" actId="478"/>
          <ac:graphicFrameMkLst>
            <pc:docMk/>
            <pc:sldMk cId="1361247610" sldId="503"/>
            <ac:graphicFrameMk id="8" creationId="{00000000-0000-0000-0000-000000000000}"/>
          </ac:graphicFrameMkLst>
        </pc:graphicFrameChg>
        <pc:picChg chg="add mod">
          <ac:chgData name="Diego Mauricio Riaño Pachón" userId="3b77a96813978dae" providerId="LiveId" clId="{8D21AB8E-50EF-47C2-AE4A-9CD770D791DE}" dt="2021-09-14T05:23:55.021" v="602" actId="1076"/>
          <ac:picMkLst>
            <pc:docMk/>
            <pc:sldMk cId="1361247610" sldId="503"/>
            <ac:picMk id="4" creationId="{31077D5A-900B-43FF-975C-13BF83E1F675}"/>
          </ac:picMkLst>
        </pc:picChg>
        <pc:picChg chg="add mod">
          <ac:chgData name="Diego Mauricio Riaño Pachón" userId="3b77a96813978dae" providerId="LiveId" clId="{8D21AB8E-50EF-47C2-AE4A-9CD770D791DE}" dt="2021-09-14T05:05:16.644" v="377" actId="1036"/>
          <ac:picMkLst>
            <pc:docMk/>
            <pc:sldMk cId="1361247610" sldId="503"/>
            <ac:picMk id="9" creationId="{C8FDE3DC-16C1-4159-98A7-9615E77003B6}"/>
          </ac:picMkLst>
        </pc:picChg>
        <pc:picChg chg="add mod">
          <ac:chgData name="Diego Mauricio Riaño Pachón" userId="3b77a96813978dae" providerId="LiveId" clId="{8D21AB8E-50EF-47C2-AE4A-9CD770D791DE}" dt="2021-09-14T05:02:36.398" v="302" actId="166"/>
          <ac:picMkLst>
            <pc:docMk/>
            <pc:sldMk cId="1361247610" sldId="503"/>
            <ac:picMk id="1026" creationId="{1F553D77-6104-4456-B2D1-85AAB859DF05}"/>
          </ac:picMkLst>
        </pc:picChg>
        <pc:picChg chg="add mod">
          <ac:chgData name="Diego Mauricio Riaño Pachón" userId="3b77a96813978dae" providerId="LiveId" clId="{8D21AB8E-50EF-47C2-AE4A-9CD770D791DE}" dt="2021-09-14T05:12:24.167" v="512" actId="166"/>
          <ac:picMkLst>
            <pc:docMk/>
            <pc:sldMk cId="1361247610" sldId="503"/>
            <ac:picMk id="1028" creationId="{CE37D115-1849-4BB2-A864-F87E7B1C439C}"/>
          </ac:picMkLst>
        </pc:picChg>
        <pc:cxnChg chg="add mod">
          <ac:chgData name="Diego Mauricio Riaño Pachón" userId="3b77a96813978dae" providerId="LiveId" clId="{8D21AB8E-50EF-47C2-AE4A-9CD770D791DE}" dt="2021-09-14T05:04:42.200" v="368" actId="164"/>
          <ac:cxnSpMkLst>
            <pc:docMk/>
            <pc:sldMk cId="1361247610" sldId="503"/>
            <ac:cxnSpMk id="11" creationId="{0838BE0F-0184-4314-A062-3F1321AA374F}"/>
          </ac:cxnSpMkLst>
        </pc:cxnChg>
        <pc:cxnChg chg="add mod">
          <ac:chgData name="Diego Mauricio Riaño Pachón" userId="3b77a96813978dae" providerId="LiveId" clId="{8D21AB8E-50EF-47C2-AE4A-9CD770D791DE}" dt="2021-09-14T05:09:24.097" v="465" actId="164"/>
          <ac:cxnSpMkLst>
            <pc:docMk/>
            <pc:sldMk cId="1361247610" sldId="503"/>
            <ac:cxnSpMk id="16" creationId="{6395F2C2-7FFC-4155-9254-08CCB7EAF386}"/>
          </ac:cxnSpMkLst>
        </pc:cxnChg>
        <pc:cxnChg chg="add mod">
          <ac:chgData name="Diego Mauricio Riaño Pachón" userId="3b77a96813978dae" providerId="LiveId" clId="{8D21AB8E-50EF-47C2-AE4A-9CD770D791DE}" dt="2021-09-14T05:09:31.535" v="467" actId="164"/>
          <ac:cxnSpMkLst>
            <pc:docMk/>
            <pc:sldMk cId="1361247610" sldId="503"/>
            <ac:cxnSpMk id="17" creationId="{4EA2FBA3-6AAF-4C7F-99A2-2B6AB21DC16E}"/>
          </ac:cxnSpMkLst>
        </pc:cxnChg>
        <pc:cxnChg chg="add mod">
          <ac:chgData name="Diego Mauricio Riaño Pachón" userId="3b77a96813978dae" providerId="LiveId" clId="{8D21AB8E-50EF-47C2-AE4A-9CD770D791DE}" dt="2021-09-14T05:09:40.153" v="469" actId="164"/>
          <ac:cxnSpMkLst>
            <pc:docMk/>
            <pc:sldMk cId="1361247610" sldId="503"/>
            <ac:cxnSpMk id="18" creationId="{3560B10C-E3DE-401D-AC18-9C896419120E}"/>
          </ac:cxnSpMkLst>
        </pc:cxnChg>
        <pc:cxnChg chg="add mod">
          <ac:chgData name="Diego Mauricio Riaño Pachón" userId="3b77a96813978dae" providerId="LiveId" clId="{8D21AB8E-50EF-47C2-AE4A-9CD770D791DE}" dt="2021-09-14T05:09:49.336" v="471" actId="164"/>
          <ac:cxnSpMkLst>
            <pc:docMk/>
            <pc:sldMk cId="1361247610" sldId="503"/>
            <ac:cxnSpMk id="22" creationId="{EDB7649C-8047-48EF-BFBD-2B29FE0EC7EE}"/>
          </ac:cxnSpMkLst>
        </pc:cxnChg>
        <pc:cxnChg chg="add mod">
          <ac:chgData name="Diego Mauricio Riaño Pachón" userId="3b77a96813978dae" providerId="LiveId" clId="{8D21AB8E-50EF-47C2-AE4A-9CD770D791DE}" dt="2021-09-14T05:09:59.075" v="473" actId="164"/>
          <ac:cxnSpMkLst>
            <pc:docMk/>
            <pc:sldMk cId="1361247610" sldId="503"/>
            <ac:cxnSpMk id="24" creationId="{7AE5AD12-CE60-46FD-85D6-E34EE659F9DD}"/>
          </ac:cxnSpMkLst>
        </pc:cxnChg>
        <pc:cxnChg chg="add mod">
          <ac:chgData name="Diego Mauricio Riaño Pachón" userId="3b77a96813978dae" providerId="LiveId" clId="{8D21AB8E-50EF-47C2-AE4A-9CD770D791DE}" dt="2021-09-14T05:11:56.424" v="511" actId="13822"/>
          <ac:cxnSpMkLst>
            <pc:docMk/>
            <pc:sldMk cId="1361247610" sldId="503"/>
            <ac:cxnSpMk id="31" creationId="{7179DF3D-3FD5-404E-8817-936E64EC0410}"/>
          </ac:cxnSpMkLst>
        </pc:cxnChg>
        <pc:cxnChg chg="mod">
          <ac:chgData name="Diego Mauricio Riaño Pachón" userId="3b77a96813978dae" providerId="LiveId" clId="{8D21AB8E-50EF-47C2-AE4A-9CD770D791DE}" dt="2021-09-14T05:11:30.090" v="492"/>
          <ac:cxnSpMkLst>
            <pc:docMk/>
            <pc:sldMk cId="1361247610" sldId="503"/>
            <ac:cxnSpMk id="35" creationId="{EA4C8AA2-3BA9-4B81-8A6D-0DF085575377}"/>
          </ac:cxnSpMkLst>
        </pc:cxnChg>
        <pc:cxnChg chg="mod">
          <ac:chgData name="Diego Mauricio Riaño Pachón" userId="3b77a96813978dae" providerId="LiveId" clId="{8D21AB8E-50EF-47C2-AE4A-9CD770D791DE}" dt="2021-09-14T05:13:24.736" v="514"/>
          <ac:cxnSpMkLst>
            <pc:docMk/>
            <pc:sldMk cId="1361247610" sldId="503"/>
            <ac:cxnSpMk id="38" creationId="{0FE63EF2-1995-4F1B-8185-708438E4D210}"/>
          </ac:cxnSpMkLst>
        </pc:cxnChg>
        <pc:cxnChg chg="mod">
          <ac:chgData name="Diego Mauricio Riaño Pachón" userId="3b77a96813978dae" providerId="LiveId" clId="{8D21AB8E-50EF-47C2-AE4A-9CD770D791DE}" dt="2021-09-14T05:25:26.565" v="628" actId="1076"/>
          <ac:cxnSpMkLst>
            <pc:docMk/>
            <pc:sldMk cId="1361247610" sldId="503"/>
            <ac:cxnSpMk id="41" creationId="{DD96E65D-B486-4026-AC11-22A541BE9950}"/>
          </ac:cxnSpMkLst>
        </pc:cxnChg>
      </pc:sldChg>
      <pc:sldChg chg="modSp mod">
        <pc:chgData name="Diego Mauricio Riaño Pachón" userId="3b77a96813978dae" providerId="LiveId" clId="{8D21AB8E-50EF-47C2-AE4A-9CD770D791DE}" dt="2021-09-14T03:28:53.993" v="250" actId="20577"/>
        <pc:sldMkLst>
          <pc:docMk/>
          <pc:sldMk cId="1127424197" sldId="508"/>
        </pc:sldMkLst>
        <pc:spChg chg="mod">
          <ac:chgData name="Diego Mauricio Riaño Pachón" userId="3b77a96813978dae" providerId="LiveId" clId="{8D21AB8E-50EF-47C2-AE4A-9CD770D791DE}" dt="2021-09-14T03:28:53.993" v="250" actId="20577"/>
          <ac:spMkLst>
            <pc:docMk/>
            <pc:sldMk cId="1127424197" sldId="508"/>
            <ac:spMk id="3" creationId="{89DF961B-F5B8-4E10-86AB-B4A3868BBA22}"/>
          </ac:spMkLst>
        </pc:spChg>
      </pc:sldChg>
    </pc:docChg>
  </pc:docChgLst>
  <pc:docChgLst>
    <pc:chgData name="Diego Mauricio Riaño Pachón" userId="3b77a96813978dae" providerId="LiveId" clId="{A1248ADE-1455-6446-8CA8-068536BAAC8D}"/>
    <pc:docChg chg="custSel addSld modSld">
      <pc:chgData name="Diego Mauricio Riaño Pachón" userId="3b77a96813978dae" providerId="LiveId" clId="{A1248ADE-1455-6446-8CA8-068536BAAC8D}" dt="2019-02-18T23:21:18.045" v="607" actId="20577"/>
      <pc:docMkLst>
        <pc:docMk/>
      </pc:docMkLst>
      <pc:sldChg chg="modSp">
        <pc:chgData name="Diego Mauricio Riaño Pachón" userId="3b77a96813978dae" providerId="LiveId" clId="{A1248ADE-1455-6446-8CA8-068536BAAC8D}" dt="2019-02-18T23:21:18.045" v="607" actId="20577"/>
        <pc:sldMkLst>
          <pc:docMk/>
          <pc:sldMk cId="0" sldId="359"/>
        </pc:sldMkLst>
        <pc:spChg chg="mod">
          <ac:chgData name="Diego Mauricio Riaño Pachón" userId="3b77a96813978dae" providerId="LiveId" clId="{A1248ADE-1455-6446-8CA8-068536BAAC8D}" dt="2019-02-18T23:21:18.045" v="607" actId="20577"/>
          <ac:spMkLst>
            <pc:docMk/>
            <pc:sldMk cId="0" sldId="359"/>
            <ac:spMk id="3" creationId="{00000000-0000-0000-0000-000000000000}"/>
          </ac:spMkLst>
        </pc:spChg>
      </pc:sldChg>
      <pc:sldChg chg="modTransition">
        <pc:chgData name="Diego Mauricio Riaño Pachón" userId="3b77a96813978dae" providerId="LiveId" clId="{A1248ADE-1455-6446-8CA8-068536BAAC8D}" dt="2019-02-18T14:33:37.150" v="605"/>
        <pc:sldMkLst>
          <pc:docMk/>
          <pc:sldMk cId="0" sldId="376"/>
        </pc:sldMkLst>
      </pc:sldChg>
      <pc:sldChg chg="modSp modAnim">
        <pc:chgData name="Diego Mauricio Riaño Pachón" userId="3b77a96813978dae" providerId="LiveId" clId="{A1248ADE-1455-6446-8CA8-068536BAAC8D}" dt="2019-02-12T18:24:22.366" v="575" actId="20577"/>
        <pc:sldMkLst>
          <pc:docMk/>
          <pc:sldMk cId="4252196192" sldId="386"/>
        </pc:sldMkLst>
        <pc:spChg chg="mod">
          <ac:chgData name="Diego Mauricio Riaño Pachón" userId="3b77a96813978dae" providerId="LiveId" clId="{A1248ADE-1455-6446-8CA8-068536BAAC8D}" dt="2019-02-12T18:24:22.366" v="575" actId="20577"/>
          <ac:spMkLst>
            <pc:docMk/>
            <pc:sldMk cId="4252196192" sldId="386"/>
            <ac:spMk id="3" creationId="{00000000-0000-0000-0000-000000000000}"/>
          </ac:spMkLst>
        </pc:spChg>
      </pc:sldChg>
      <pc:sldChg chg="delSp modSp add">
        <pc:chgData name="Diego Mauricio Riaño Pachón" userId="3b77a96813978dae" providerId="LiveId" clId="{A1248ADE-1455-6446-8CA8-068536BAAC8D}" dt="2019-02-18T14:33:43.334" v="606" actId="478"/>
        <pc:sldMkLst>
          <pc:docMk/>
          <pc:sldMk cId="2729810287" sldId="394"/>
        </pc:sldMkLst>
        <pc:spChg chg="mod">
          <ac:chgData name="Diego Mauricio Riaño Pachón" userId="3b77a96813978dae" providerId="LiveId" clId="{A1248ADE-1455-6446-8CA8-068536BAAC8D}" dt="2019-02-18T14:33:32.309" v="604" actId="27636"/>
          <ac:spMkLst>
            <pc:docMk/>
            <pc:sldMk cId="2729810287" sldId="394"/>
            <ac:spMk id="3" creationId="{0DB6E434-4D5E-0540-9701-44850BD92896}"/>
          </ac:spMkLst>
        </pc:spChg>
        <pc:spChg chg="del">
          <ac:chgData name="Diego Mauricio Riaño Pachón" userId="3b77a96813978dae" providerId="LiveId" clId="{A1248ADE-1455-6446-8CA8-068536BAAC8D}" dt="2019-02-18T14:33:43.334" v="606" actId="478"/>
          <ac:spMkLst>
            <pc:docMk/>
            <pc:sldMk cId="2729810287" sldId="394"/>
            <ac:spMk id="4" creationId="{7CB66C3C-8388-C642-A811-40BD3564486E}"/>
          </ac:spMkLst>
        </pc:spChg>
        <pc:spChg chg="del">
          <ac:chgData name="Diego Mauricio Riaño Pachón" userId="3b77a96813978dae" providerId="LiveId" clId="{A1248ADE-1455-6446-8CA8-068536BAAC8D}" dt="2019-02-18T14:33:43.334" v="606" actId="478"/>
          <ac:spMkLst>
            <pc:docMk/>
            <pc:sldMk cId="2729810287" sldId="394"/>
            <ac:spMk id="6" creationId="{F320E79B-6097-BA44-822E-234C5917B408}"/>
          </ac:spMkLst>
        </pc:spChg>
      </pc:sldChg>
    </pc:docChg>
  </pc:docChgLst>
  <pc:docChgLst>
    <pc:chgData name="Diego Mauricio Riaño Pachón" userId="3b77a96813978dae" providerId="LiveId" clId="{B6436236-76CF-4D49-87E3-2F6F8AA6CDD5}"/>
    <pc:docChg chg="custSel addSld modSld">
      <pc:chgData name="Diego Mauricio Riaño Pachón" userId="3b77a96813978dae" providerId="LiveId" clId="{B6436236-76CF-4D49-87E3-2F6F8AA6CDD5}" dt="2019-01-23T22:02:14.295" v="628"/>
      <pc:docMkLst>
        <pc:docMk/>
      </pc:docMkLst>
      <pc:sldChg chg="delSp modSp">
        <pc:chgData name="Diego Mauricio Riaño Pachón" userId="3b77a96813978dae" providerId="LiveId" clId="{B6436236-76CF-4D49-87E3-2F6F8AA6CDD5}" dt="2019-01-23T21:39:03.749" v="122" actId="478"/>
        <pc:sldMkLst>
          <pc:docMk/>
          <pc:sldMk cId="0" sldId="256"/>
        </pc:sldMkLst>
        <pc:spChg chg="mod">
          <ac:chgData name="Diego Mauricio Riaño Pachón" userId="3b77a96813978dae" providerId="LiveId" clId="{B6436236-76CF-4D49-87E3-2F6F8AA6CDD5}" dt="2019-01-23T21:36:17.796" v="35" actId="1038"/>
          <ac:spMkLst>
            <pc:docMk/>
            <pc:sldMk cId="0" sldId="256"/>
            <ac:spMk id="2" creationId="{00000000-0000-0000-0000-000000000000}"/>
          </ac:spMkLst>
        </pc:spChg>
        <pc:spChg chg="mod">
          <ac:chgData name="Diego Mauricio Riaño Pachón" userId="3b77a96813978dae" providerId="LiveId" clId="{B6436236-76CF-4D49-87E3-2F6F8AA6CDD5}" dt="2019-01-23T21:36:25.070" v="61" actId="20577"/>
          <ac:spMkLst>
            <pc:docMk/>
            <pc:sldMk cId="0" sldId="256"/>
            <ac:spMk id="3" creationId="{00000000-0000-0000-0000-000000000000}"/>
          </ac:spMkLst>
        </pc:spChg>
        <pc:spChg chg="mod">
          <ac:chgData name="Diego Mauricio Riaño Pachón" userId="3b77a96813978dae" providerId="LiveId" clId="{B6436236-76CF-4D49-87E3-2F6F8AA6CDD5}" dt="2019-01-23T21:36:17.796" v="35" actId="1038"/>
          <ac:spMkLst>
            <pc:docMk/>
            <pc:sldMk cId="0" sldId="256"/>
            <ac:spMk id="5" creationId="{00000000-0000-0000-0000-000000000000}"/>
          </ac:spMkLst>
        </pc:spChg>
        <pc:spChg chg="mod">
          <ac:chgData name="Diego Mauricio Riaño Pachón" userId="3b77a96813978dae" providerId="LiveId" clId="{B6436236-76CF-4D49-87E3-2F6F8AA6CDD5}" dt="2019-01-23T21:38:36.545" v="108" actId="20577"/>
          <ac:spMkLst>
            <pc:docMk/>
            <pc:sldMk cId="0" sldId="256"/>
            <ac:spMk id="8" creationId="{00000000-0000-0000-0000-000000000000}"/>
          </ac:spMkLst>
        </pc:spChg>
        <pc:spChg chg="mod">
          <ac:chgData name="Diego Mauricio Riaño Pachón" userId="3b77a96813978dae" providerId="LiveId" clId="{B6436236-76CF-4D49-87E3-2F6F8AA6CDD5}" dt="2019-01-23T21:38:53.893" v="120" actId="20577"/>
          <ac:spMkLst>
            <pc:docMk/>
            <pc:sldMk cId="0" sldId="256"/>
            <ac:spMk id="9" creationId="{00000000-0000-0000-0000-000000000000}"/>
          </ac:spMkLst>
        </pc:spChg>
        <pc:spChg chg="del">
          <ac:chgData name="Diego Mauricio Riaño Pachón" userId="3b77a96813978dae" providerId="LiveId" clId="{B6436236-76CF-4D49-87E3-2F6F8AA6CDD5}" dt="2019-01-23T21:38:58.571" v="121" actId="478"/>
          <ac:spMkLst>
            <pc:docMk/>
            <pc:sldMk cId="0" sldId="256"/>
            <ac:spMk id="10" creationId="{00000000-0000-0000-0000-000000000000}"/>
          </ac:spMkLst>
        </pc:spChg>
        <pc:picChg chg="del">
          <ac:chgData name="Diego Mauricio Riaño Pachón" userId="3b77a96813978dae" providerId="LiveId" clId="{B6436236-76CF-4D49-87E3-2F6F8AA6CDD5}" dt="2019-01-23T21:39:03.749" v="122" actId="478"/>
          <ac:picMkLst>
            <pc:docMk/>
            <pc:sldMk cId="0" sldId="256"/>
            <ac:picMk id="7" creationId="{00000000-0000-0000-0000-000000000000}"/>
          </ac:picMkLst>
        </pc:picChg>
      </pc:sldChg>
      <pc:sldChg chg="modSp">
        <pc:chgData name="Diego Mauricio Riaño Pachón" userId="3b77a96813978dae" providerId="LiveId" clId="{B6436236-76CF-4D49-87E3-2F6F8AA6CDD5}" dt="2019-01-23T22:02:14.295" v="628"/>
        <pc:sldMkLst>
          <pc:docMk/>
          <pc:sldMk cId="0" sldId="358"/>
        </pc:sldMkLst>
        <pc:picChg chg="mod">
          <ac:chgData name="Diego Mauricio Riaño Pachón" userId="3b77a96813978dae" providerId="LiveId" clId="{B6436236-76CF-4D49-87E3-2F6F8AA6CDD5}" dt="2019-01-23T22:02:14.295" v="628"/>
          <ac:picMkLst>
            <pc:docMk/>
            <pc:sldMk cId="0" sldId="358"/>
            <ac:picMk id="7" creationId="{00000000-0000-0000-0000-000000000000}"/>
          </ac:picMkLst>
        </pc:picChg>
      </pc:sldChg>
      <pc:sldChg chg="modSp modAnim">
        <pc:chgData name="Diego Mauricio Riaño Pachón" userId="3b77a96813978dae" providerId="LiveId" clId="{B6436236-76CF-4D49-87E3-2F6F8AA6CDD5}" dt="2019-01-23T21:46:57.876" v="626" actId="27636"/>
        <pc:sldMkLst>
          <pc:docMk/>
          <pc:sldMk cId="0" sldId="359"/>
        </pc:sldMkLst>
        <pc:spChg chg="mod">
          <ac:chgData name="Diego Mauricio Riaño Pachón" userId="3b77a96813978dae" providerId="LiveId" clId="{B6436236-76CF-4D49-87E3-2F6F8AA6CDD5}" dt="2019-01-23T21:39:39.347" v="154" actId="20577"/>
          <ac:spMkLst>
            <pc:docMk/>
            <pc:sldMk cId="0" sldId="359"/>
            <ac:spMk id="2" creationId="{00000000-0000-0000-0000-000000000000}"/>
          </ac:spMkLst>
        </pc:spChg>
        <pc:spChg chg="mod">
          <ac:chgData name="Diego Mauricio Riaño Pachón" userId="3b77a96813978dae" providerId="LiveId" clId="{B6436236-76CF-4D49-87E3-2F6F8AA6CDD5}" dt="2019-01-23T21:46:57.876" v="626" actId="27636"/>
          <ac:spMkLst>
            <pc:docMk/>
            <pc:sldMk cId="0" sldId="359"/>
            <ac:spMk id="3" creationId="{00000000-0000-0000-0000-000000000000}"/>
          </ac:spMkLst>
        </pc:spChg>
      </pc:sldChg>
      <pc:sldChg chg="add">
        <pc:chgData name="Diego Mauricio Riaño Pachón" userId="3b77a96813978dae" providerId="LiveId" clId="{B6436236-76CF-4D49-87E3-2F6F8AA6CDD5}" dt="2019-01-23T21:47:16.426" v="627"/>
        <pc:sldMkLst>
          <pc:docMk/>
          <pc:sldMk cId="4252196192" sldId="386"/>
        </pc:sldMkLst>
      </pc:sldChg>
    </pc:docChg>
  </pc:docChgLst>
  <pc:docChgLst>
    <pc:chgData name="Diego Mauricio Riaño Pachón" userId="3b77a96813978dae" providerId="Windows Live" clId="Web-{8B82B1E2-D7D7-433E-B209-775E61EBAF57}"/>
    <pc:docChg chg="modSld">
      <pc:chgData name="Diego Mauricio Riaño Pachón" userId="3b77a96813978dae" providerId="Windows Live" clId="Web-{8B82B1E2-D7D7-433E-B209-775E61EBAF57}" dt="2022-09-21T16:42:29.423" v="9" actId="20577"/>
      <pc:docMkLst>
        <pc:docMk/>
      </pc:docMkLst>
      <pc:sldChg chg="modSp">
        <pc:chgData name="Diego Mauricio Riaño Pachón" userId="3b77a96813978dae" providerId="Windows Live" clId="Web-{8B82B1E2-D7D7-433E-B209-775E61EBAF57}" dt="2022-09-21T16:42:29.423" v="9" actId="20577"/>
        <pc:sldMkLst>
          <pc:docMk/>
          <pc:sldMk cId="0" sldId="256"/>
        </pc:sldMkLst>
        <pc:spChg chg="mod">
          <ac:chgData name="Diego Mauricio Riaño Pachón" userId="3b77a96813978dae" providerId="Windows Live" clId="Web-{8B82B1E2-D7D7-433E-B209-775E61EBAF57}" dt="2022-09-21T16:42:26.173" v="1" actId="20577"/>
          <ac:spMkLst>
            <pc:docMk/>
            <pc:sldMk cId="0" sldId="256"/>
            <ac:spMk id="8" creationId="{00000000-0000-0000-0000-000000000000}"/>
          </ac:spMkLst>
        </pc:spChg>
        <pc:spChg chg="mod">
          <ac:chgData name="Diego Mauricio Riaño Pachón" userId="3b77a96813978dae" providerId="Windows Live" clId="Web-{8B82B1E2-D7D7-433E-B209-775E61EBAF57}" dt="2022-09-21T16:42:29.423" v="9" actId="20577"/>
          <ac:spMkLst>
            <pc:docMk/>
            <pc:sldMk cId="0" sldId="256"/>
            <ac:spMk id="9" creationId="{00000000-0000-0000-0000-000000000000}"/>
          </ac:spMkLst>
        </pc:spChg>
      </pc:sldChg>
    </pc:docChg>
  </pc:docChgLst>
  <pc:docChgLst>
    <pc:chgData name="Diego Mauricio Riaño Pachón" userId="3b77a96813978dae" providerId="LiveId" clId="{C8687A31-49F6-4223-A362-F0DE0EB202E1}"/>
    <pc:docChg chg="undo custSel modSld">
      <pc:chgData name="Diego Mauricio Riaño Pachón" userId="3b77a96813978dae" providerId="LiveId" clId="{C8687A31-49F6-4223-A362-F0DE0EB202E1}" dt="2022-09-22T00:40:30.298" v="189" actId="14826"/>
      <pc:docMkLst>
        <pc:docMk/>
      </pc:docMkLst>
      <pc:sldChg chg="modSp">
        <pc:chgData name="Diego Mauricio Riaño Pachón" userId="3b77a96813978dae" providerId="LiveId" clId="{C8687A31-49F6-4223-A362-F0DE0EB202E1}" dt="2022-09-22T00:28:20.973" v="1" actId="20577"/>
        <pc:sldMkLst>
          <pc:docMk/>
          <pc:sldMk cId="0" sldId="359"/>
        </pc:sldMkLst>
        <pc:spChg chg="mod">
          <ac:chgData name="Diego Mauricio Riaño Pachón" userId="3b77a96813978dae" providerId="LiveId" clId="{C8687A31-49F6-4223-A362-F0DE0EB202E1}" dt="2022-09-22T00:28:20.973" v="1" actId="20577"/>
          <ac:spMkLst>
            <pc:docMk/>
            <pc:sldMk cId="0" sldId="359"/>
            <ac:spMk id="3" creationId="{00000000-0000-0000-0000-000000000000}"/>
          </ac:spMkLst>
        </pc:spChg>
      </pc:sldChg>
      <pc:sldChg chg="modSp">
        <pc:chgData name="Diego Mauricio Riaño Pachón" userId="3b77a96813978dae" providerId="LiveId" clId="{C8687A31-49F6-4223-A362-F0DE0EB202E1}" dt="2022-09-22T00:29:22.357" v="34" actId="20577"/>
        <pc:sldMkLst>
          <pc:docMk/>
          <pc:sldMk cId="4252196192" sldId="386"/>
        </pc:sldMkLst>
        <pc:spChg chg="mod">
          <ac:chgData name="Diego Mauricio Riaño Pachón" userId="3b77a96813978dae" providerId="LiveId" clId="{C8687A31-49F6-4223-A362-F0DE0EB202E1}" dt="2022-09-22T00:29:22.357" v="34" actId="20577"/>
          <ac:spMkLst>
            <pc:docMk/>
            <pc:sldMk cId="4252196192" sldId="386"/>
            <ac:spMk id="3" creationId="{00000000-0000-0000-0000-000000000000}"/>
          </ac:spMkLst>
        </pc:spChg>
      </pc:sldChg>
      <pc:sldChg chg="modSp">
        <pc:chgData name="Diego Mauricio Riaño Pachón" userId="3b77a96813978dae" providerId="LiveId" clId="{C8687A31-49F6-4223-A362-F0DE0EB202E1}" dt="2022-09-22T00:34:19.965" v="142" actId="20577"/>
        <pc:sldMkLst>
          <pc:docMk/>
          <pc:sldMk cId="4241690338" sldId="388"/>
        </pc:sldMkLst>
        <pc:spChg chg="mod">
          <ac:chgData name="Diego Mauricio Riaño Pachón" userId="3b77a96813978dae" providerId="LiveId" clId="{C8687A31-49F6-4223-A362-F0DE0EB202E1}" dt="2022-09-22T00:34:19.965" v="142" actId="20577"/>
          <ac:spMkLst>
            <pc:docMk/>
            <pc:sldMk cId="4241690338" sldId="388"/>
            <ac:spMk id="3" creationId="{00000000-0000-0000-0000-000000000000}"/>
          </ac:spMkLst>
        </pc:spChg>
      </pc:sldChg>
      <pc:sldChg chg="modSp">
        <pc:chgData name="Diego Mauricio Riaño Pachón" userId="3b77a96813978dae" providerId="LiveId" clId="{C8687A31-49F6-4223-A362-F0DE0EB202E1}" dt="2022-09-22T00:35:27.228" v="144" actId="20577"/>
        <pc:sldMkLst>
          <pc:docMk/>
          <pc:sldMk cId="4227567518" sldId="390"/>
        </pc:sldMkLst>
        <pc:spChg chg="mod">
          <ac:chgData name="Diego Mauricio Riaño Pachón" userId="3b77a96813978dae" providerId="LiveId" clId="{C8687A31-49F6-4223-A362-F0DE0EB202E1}" dt="2022-09-22T00:35:27.228" v="144" actId="20577"/>
          <ac:spMkLst>
            <pc:docMk/>
            <pc:sldMk cId="4227567518" sldId="390"/>
            <ac:spMk id="3" creationId="{00000000-0000-0000-0000-000000000000}"/>
          </ac:spMkLst>
        </pc:spChg>
      </pc:sldChg>
      <pc:sldChg chg="modSp mod">
        <pc:chgData name="Diego Mauricio Riaño Pachón" userId="3b77a96813978dae" providerId="LiveId" clId="{C8687A31-49F6-4223-A362-F0DE0EB202E1}" dt="2022-09-22T00:38:57.094" v="173" actId="6549"/>
        <pc:sldMkLst>
          <pc:docMk/>
          <pc:sldMk cId="2398062540" sldId="449"/>
        </pc:sldMkLst>
        <pc:spChg chg="mod">
          <ac:chgData name="Diego Mauricio Riaño Pachón" userId="3b77a96813978dae" providerId="LiveId" clId="{C8687A31-49F6-4223-A362-F0DE0EB202E1}" dt="2022-09-22T00:38:57.094" v="173" actId="6549"/>
          <ac:spMkLst>
            <pc:docMk/>
            <pc:sldMk cId="2398062540" sldId="449"/>
            <ac:spMk id="3" creationId="{00000000-0000-0000-0000-000000000000}"/>
          </ac:spMkLst>
        </pc:spChg>
      </pc:sldChg>
      <pc:sldChg chg="delSp mod delAnim">
        <pc:chgData name="Diego Mauricio Riaño Pachón" userId="3b77a96813978dae" providerId="LiveId" clId="{C8687A31-49F6-4223-A362-F0DE0EB202E1}" dt="2022-09-22T00:39:10.798" v="174" actId="478"/>
        <pc:sldMkLst>
          <pc:docMk/>
          <pc:sldMk cId="1407413814" sldId="451"/>
        </pc:sldMkLst>
        <pc:grpChg chg="del">
          <ac:chgData name="Diego Mauricio Riaño Pachón" userId="3b77a96813978dae" providerId="LiveId" clId="{C8687A31-49F6-4223-A362-F0DE0EB202E1}" dt="2022-09-22T00:39:10.798" v="174" actId="478"/>
          <ac:grpSpMkLst>
            <pc:docMk/>
            <pc:sldMk cId="1407413814" sldId="451"/>
            <ac:grpSpMk id="5" creationId="{00000000-0000-0000-0000-000000000000}"/>
          </ac:grpSpMkLst>
        </pc:grpChg>
      </pc:sldChg>
      <pc:sldChg chg="addSp modSp mod">
        <pc:chgData name="Diego Mauricio Riaño Pachón" userId="3b77a96813978dae" providerId="LiveId" clId="{C8687A31-49F6-4223-A362-F0DE0EB202E1}" dt="2022-09-22T00:40:30.298" v="189" actId="14826"/>
        <pc:sldMkLst>
          <pc:docMk/>
          <pc:sldMk cId="1361247610" sldId="503"/>
        </pc:sldMkLst>
        <pc:spChg chg="add mod">
          <ac:chgData name="Diego Mauricio Riaño Pachón" userId="3b77a96813978dae" providerId="LiveId" clId="{C8687A31-49F6-4223-A362-F0DE0EB202E1}" dt="2022-09-22T00:40:03.164" v="185" actId="1076"/>
          <ac:spMkLst>
            <pc:docMk/>
            <pc:sldMk cId="1361247610" sldId="503"/>
            <ac:spMk id="3" creationId="{232A99AD-0A99-F82F-C94E-3CB486C21205}"/>
          </ac:spMkLst>
        </pc:spChg>
        <pc:picChg chg="mod">
          <ac:chgData name="Diego Mauricio Riaño Pachón" userId="3b77a96813978dae" providerId="LiveId" clId="{C8687A31-49F6-4223-A362-F0DE0EB202E1}" dt="2022-09-22T00:40:21.486" v="188" actId="14826"/>
          <ac:picMkLst>
            <pc:docMk/>
            <pc:sldMk cId="1361247610" sldId="503"/>
            <ac:picMk id="1026" creationId="{1F553D77-6104-4456-B2D1-85AAB859DF05}"/>
          </ac:picMkLst>
        </pc:picChg>
        <pc:picChg chg="mod">
          <ac:chgData name="Diego Mauricio Riaño Pachón" userId="3b77a96813978dae" providerId="LiveId" clId="{C8687A31-49F6-4223-A362-F0DE0EB202E1}" dt="2022-09-22T00:40:30.298" v="189" actId="14826"/>
          <ac:picMkLst>
            <pc:docMk/>
            <pc:sldMk cId="1361247610" sldId="503"/>
            <ac:picMk id="1028" creationId="{CE37D115-1849-4BB2-A864-F87E7B1C439C}"/>
          </ac:picMkLst>
        </pc:picChg>
      </pc:sldChg>
    </pc:docChg>
  </pc:docChgLst>
  <pc:docChgLst>
    <pc:chgData name="Diego Mauricio Riaño Pachón" userId="3b77a96813978dae" providerId="LiveId" clId="{AF1CA194-8B42-41E1-9377-EB9871091ADE}"/>
    <pc:docChg chg="undo custSel addSld delSld modSld modMainMaster">
      <pc:chgData name="Diego Mauricio Riaño Pachón" userId="3b77a96813978dae" providerId="LiveId" clId="{AF1CA194-8B42-41E1-9377-EB9871091ADE}" dt="2019-02-21T04:44:00.341" v="3625" actId="478"/>
      <pc:docMkLst>
        <pc:docMk/>
      </pc:docMkLst>
      <pc:sldChg chg="modSp">
        <pc:chgData name="Diego Mauricio Riaño Pachón" userId="3b77a96813978dae" providerId="LiveId" clId="{AF1CA194-8B42-41E1-9377-EB9871091ADE}" dt="2019-02-15T15:06:08.659" v="2915" actId="20577"/>
        <pc:sldMkLst>
          <pc:docMk/>
          <pc:sldMk cId="0" sldId="260"/>
        </pc:sldMkLst>
        <pc:spChg chg="mod">
          <ac:chgData name="Diego Mauricio Riaño Pachón" userId="3b77a96813978dae" providerId="LiveId" clId="{AF1CA194-8B42-41E1-9377-EB9871091ADE}" dt="2019-02-15T15:06:08.659" v="2915" actId="20577"/>
          <ac:spMkLst>
            <pc:docMk/>
            <pc:sldMk cId="0" sldId="260"/>
            <ac:spMk id="2" creationId="{00000000-0000-0000-0000-000000000000}"/>
          </ac:spMkLst>
        </pc:spChg>
        <pc:picChg chg="mod">
          <ac:chgData name="Diego Mauricio Riaño Pachón" userId="3b77a96813978dae" providerId="LiveId" clId="{AF1CA194-8B42-41E1-9377-EB9871091ADE}" dt="2019-02-14T12:34:53.534" v="1668"/>
          <ac:picMkLst>
            <pc:docMk/>
            <pc:sldMk cId="0" sldId="260"/>
            <ac:picMk id="7" creationId="{00000000-0000-0000-0000-000000000000}"/>
          </ac:picMkLst>
        </pc:picChg>
      </pc:sldChg>
      <pc:sldChg chg="del">
        <pc:chgData name="Diego Mauricio Riaño Pachón" userId="3b77a96813978dae" providerId="LiveId" clId="{AF1CA194-8B42-41E1-9377-EB9871091ADE}" dt="2019-02-21T00:53:26.228" v="3431" actId="2696"/>
        <pc:sldMkLst>
          <pc:docMk/>
          <pc:sldMk cId="0" sldId="261"/>
        </pc:sldMkLst>
      </pc:sldChg>
      <pc:sldChg chg="del">
        <pc:chgData name="Diego Mauricio Riaño Pachón" userId="3b77a96813978dae" providerId="LiveId" clId="{AF1CA194-8B42-41E1-9377-EB9871091ADE}" dt="2019-02-21T00:53:26.248" v="3432" actId="2696"/>
        <pc:sldMkLst>
          <pc:docMk/>
          <pc:sldMk cId="0" sldId="262"/>
        </pc:sldMkLst>
      </pc:sldChg>
      <pc:sldChg chg="add del">
        <pc:chgData name="Diego Mauricio Riaño Pachón" userId="3b77a96813978dae" providerId="LiveId" clId="{AF1CA194-8B42-41E1-9377-EB9871091ADE}" dt="2019-02-21T04:22:34.029" v="3544"/>
        <pc:sldMkLst>
          <pc:docMk/>
          <pc:sldMk cId="1208166786" sldId="269"/>
        </pc:sldMkLst>
      </pc:sldChg>
      <pc:sldChg chg="add del">
        <pc:chgData name="Diego Mauricio Riaño Pachón" userId="3b77a96813978dae" providerId="LiveId" clId="{AF1CA194-8B42-41E1-9377-EB9871091ADE}" dt="2019-02-21T04:22:34.029" v="3544"/>
        <pc:sldMkLst>
          <pc:docMk/>
          <pc:sldMk cId="1374329207" sldId="270"/>
        </pc:sldMkLst>
      </pc:sldChg>
      <pc:sldChg chg="add del setBg">
        <pc:chgData name="Diego Mauricio Riaño Pachón" userId="3b77a96813978dae" providerId="LiveId" clId="{AF1CA194-8B42-41E1-9377-EB9871091ADE}" dt="2019-02-21T04:22:34.029" v="3544"/>
        <pc:sldMkLst>
          <pc:docMk/>
          <pc:sldMk cId="2515228537" sldId="271"/>
        </pc:sldMkLst>
      </pc:sldChg>
      <pc:sldChg chg="del">
        <pc:chgData name="Diego Mauricio Riaño Pachón" userId="3b77a96813978dae" providerId="LiveId" clId="{AF1CA194-8B42-41E1-9377-EB9871091ADE}" dt="2019-02-21T00:53:26.298" v="3436" actId="2696"/>
        <pc:sldMkLst>
          <pc:docMk/>
          <pc:sldMk cId="2690662456" sldId="272"/>
        </pc:sldMkLst>
        <pc:spChg chg="mod">
          <ac:chgData name="Diego Mauricio Riaño Pachón" userId="3b77a96813978dae" providerId="LiveId" clId="{AF1CA194-8B42-41E1-9377-EB9871091ADE}" dt="2019-02-21T04:22:20.632" v="3543"/>
          <ac:spMkLst>
            <pc:docMk/>
            <pc:sldMk cId="2690662456" sldId="272"/>
            <ac:spMk id="5" creationId="{B8C52BD7-C7C2-1748-A62F-98B8E957E088}"/>
          </ac:spMkLst>
        </pc:spChg>
      </pc:sldChg>
      <pc:sldChg chg="del">
        <pc:chgData name="Diego Mauricio Riaño Pachón" userId="3b77a96813978dae" providerId="LiveId" clId="{AF1CA194-8B42-41E1-9377-EB9871091ADE}" dt="2019-02-21T00:53:26.328" v="3439" actId="2696"/>
        <pc:sldMkLst>
          <pc:docMk/>
          <pc:sldMk cId="0" sldId="275"/>
        </pc:sldMkLst>
      </pc:sldChg>
      <pc:sldChg chg="del">
        <pc:chgData name="Diego Mauricio Riaño Pachón" userId="3b77a96813978dae" providerId="LiveId" clId="{AF1CA194-8B42-41E1-9377-EB9871091ADE}" dt="2019-02-21T00:53:55.401" v="3488" actId="2696"/>
        <pc:sldMkLst>
          <pc:docMk/>
          <pc:sldMk cId="0" sldId="276"/>
        </pc:sldMkLst>
      </pc:sldChg>
      <pc:sldChg chg="del">
        <pc:chgData name="Diego Mauricio Riaño Pachón" userId="3b77a96813978dae" providerId="LiveId" clId="{AF1CA194-8B42-41E1-9377-EB9871091ADE}" dt="2019-02-21T00:53:26.339" v="3440" actId="2696"/>
        <pc:sldMkLst>
          <pc:docMk/>
          <pc:sldMk cId="0" sldId="277"/>
        </pc:sldMkLst>
      </pc:sldChg>
      <pc:sldChg chg="del">
        <pc:chgData name="Diego Mauricio Riaño Pachón" userId="3b77a96813978dae" providerId="LiveId" clId="{AF1CA194-8B42-41E1-9377-EB9871091ADE}" dt="2019-02-21T00:53:26.348" v="3441" actId="2696"/>
        <pc:sldMkLst>
          <pc:docMk/>
          <pc:sldMk cId="0" sldId="278"/>
        </pc:sldMkLst>
      </pc:sldChg>
      <pc:sldChg chg="del">
        <pc:chgData name="Diego Mauricio Riaño Pachón" userId="3b77a96813978dae" providerId="LiveId" clId="{AF1CA194-8B42-41E1-9377-EB9871091ADE}" dt="2019-02-21T00:53:55.993" v="3489" actId="2696"/>
        <pc:sldMkLst>
          <pc:docMk/>
          <pc:sldMk cId="0" sldId="280"/>
        </pc:sldMkLst>
      </pc:sldChg>
      <pc:sldChg chg="del">
        <pc:chgData name="Diego Mauricio Riaño Pachón" userId="3b77a96813978dae" providerId="LiveId" clId="{AF1CA194-8B42-41E1-9377-EB9871091ADE}" dt="2019-02-21T00:53:37.335" v="3444" actId="2696"/>
        <pc:sldMkLst>
          <pc:docMk/>
          <pc:sldMk cId="0" sldId="283"/>
        </pc:sldMkLst>
      </pc:sldChg>
      <pc:sldChg chg="del">
        <pc:chgData name="Diego Mauricio Riaño Pachón" userId="3b77a96813978dae" providerId="LiveId" clId="{AF1CA194-8B42-41E1-9377-EB9871091ADE}" dt="2019-02-21T00:53:26.262" v="3434" actId="2696"/>
        <pc:sldMkLst>
          <pc:docMk/>
          <pc:sldMk cId="0" sldId="284"/>
        </pc:sldMkLst>
      </pc:sldChg>
      <pc:sldChg chg="del">
        <pc:chgData name="Diego Mauricio Riaño Pachón" userId="3b77a96813978dae" providerId="LiveId" clId="{AF1CA194-8B42-41E1-9377-EB9871091ADE}" dt="2019-02-21T00:53:26.320" v="3438" actId="2696"/>
        <pc:sldMkLst>
          <pc:docMk/>
          <pc:sldMk cId="0" sldId="285"/>
        </pc:sldMkLst>
      </pc:sldChg>
      <pc:sldChg chg="del">
        <pc:chgData name="Diego Mauricio Riaño Pachón" userId="3b77a96813978dae" providerId="LiveId" clId="{AF1CA194-8B42-41E1-9377-EB9871091ADE}" dt="2019-02-21T00:53:34.888" v="3443" actId="2696"/>
        <pc:sldMkLst>
          <pc:docMk/>
          <pc:sldMk cId="0" sldId="287"/>
        </pc:sldMkLst>
      </pc:sldChg>
      <pc:sldChg chg="add">
        <pc:chgData name="Diego Mauricio Riaño Pachón" userId="3b77a96813978dae" providerId="LiveId" clId="{AF1CA194-8B42-41E1-9377-EB9871091ADE}" dt="2019-02-21T00:52:43.708" v="3430"/>
        <pc:sldMkLst>
          <pc:docMk/>
          <pc:sldMk cId="0" sldId="307"/>
        </pc:sldMkLst>
      </pc:sldChg>
      <pc:sldChg chg="add">
        <pc:chgData name="Diego Mauricio Riaño Pachón" userId="3b77a96813978dae" providerId="LiveId" clId="{AF1CA194-8B42-41E1-9377-EB9871091ADE}" dt="2019-02-21T00:52:43.708" v="3430"/>
        <pc:sldMkLst>
          <pc:docMk/>
          <pc:sldMk cId="0" sldId="308"/>
        </pc:sldMkLst>
      </pc:sldChg>
      <pc:sldChg chg="add">
        <pc:chgData name="Diego Mauricio Riaño Pachón" userId="3b77a96813978dae" providerId="LiveId" clId="{AF1CA194-8B42-41E1-9377-EB9871091ADE}" dt="2019-02-21T00:52:43.708" v="3430"/>
        <pc:sldMkLst>
          <pc:docMk/>
          <pc:sldMk cId="0" sldId="310"/>
        </pc:sldMkLst>
      </pc:sldChg>
      <pc:sldChg chg="add">
        <pc:chgData name="Diego Mauricio Riaño Pachón" userId="3b77a96813978dae" providerId="LiveId" clId="{AF1CA194-8B42-41E1-9377-EB9871091ADE}" dt="2019-02-21T00:52:43.708" v="3430"/>
        <pc:sldMkLst>
          <pc:docMk/>
          <pc:sldMk cId="0" sldId="311"/>
        </pc:sldMkLst>
      </pc:sldChg>
      <pc:sldChg chg="add">
        <pc:chgData name="Diego Mauricio Riaño Pachón" userId="3b77a96813978dae" providerId="LiveId" clId="{AF1CA194-8B42-41E1-9377-EB9871091ADE}" dt="2019-02-21T00:52:43.708" v="3430"/>
        <pc:sldMkLst>
          <pc:docMk/>
          <pc:sldMk cId="0" sldId="312"/>
        </pc:sldMkLst>
      </pc:sldChg>
      <pc:sldChg chg="add">
        <pc:chgData name="Diego Mauricio Riaño Pachón" userId="3b77a96813978dae" providerId="LiveId" clId="{AF1CA194-8B42-41E1-9377-EB9871091ADE}" dt="2019-02-21T00:52:43.708" v="3430"/>
        <pc:sldMkLst>
          <pc:docMk/>
          <pc:sldMk cId="0" sldId="313"/>
        </pc:sldMkLst>
      </pc:sldChg>
      <pc:sldChg chg="add">
        <pc:chgData name="Diego Mauricio Riaño Pachón" userId="3b77a96813978dae" providerId="LiveId" clId="{AF1CA194-8B42-41E1-9377-EB9871091ADE}" dt="2019-02-21T00:52:43.708" v="3430"/>
        <pc:sldMkLst>
          <pc:docMk/>
          <pc:sldMk cId="0" sldId="314"/>
        </pc:sldMkLst>
      </pc:sldChg>
      <pc:sldChg chg="add">
        <pc:chgData name="Diego Mauricio Riaño Pachón" userId="3b77a96813978dae" providerId="LiveId" clId="{AF1CA194-8B42-41E1-9377-EB9871091ADE}" dt="2019-02-21T00:52:43.708" v="3430"/>
        <pc:sldMkLst>
          <pc:docMk/>
          <pc:sldMk cId="0" sldId="315"/>
        </pc:sldMkLst>
      </pc:sldChg>
      <pc:sldChg chg="add">
        <pc:chgData name="Diego Mauricio Riaño Pachón" userId="3b77a96813978dae" providerId="LiveId" clId="{AF1CA194-8B42-41E1-9377-EB9871091ADE}" dt="2019-02-21T00:52:43.708" v="3430"/>
        <pc:sldMkLst>
          <pc:docMk/>
          <pc:sldMk cId="0" sldId="316"/>
        </pc:sldMkLst>
      </pc:sldChg>
      <pc:sldChg chg="add">
        <pc:chgData name="Diego Mauricio Riaño Pachón" userId="3b77a96813978dae" providerId="LiveId" clId="{AF1CA194-8B42-41E1-9377-EB9871091ADE}" dt="2019-02-21T00:52:43.708" v="3430"/>
        <pc:sldMkLst>
          <pc:docMk/>
          <pc:sldMk cId="0" sldId="317"/>
        </pc:sldMkLst>
      </pc:sldChg>
      <pc:sldChg chg="add">
        <pc:chgData name="Diego Mauricio Riaño Pachón" userId="3b77a96813978dae" providerId="LiveId" clId="{AF1CA194-8B42-41E1-9377-EB9871091ADE}" dt="2019-02-21T00:52:43.708" v="3430"/>
        <pc:sldMkLst>
          <pc:docMk/>
          <pc:sldMk cId="0" sldId="318"/>
        </pc:sldMkLst>
      </pc:sldChg>
      <pc:sldChg chg="del">
        <pc:chgData name="Diego Mauricio Riaño Pachón" userId="3b77a96813978dae" providerId="LiveId" clId="{AF1CA194-8B42-41E1-9377-EB9871091ADE}" dt="2019-02-21T01:02:49.258" v="3499" actId="2696"/>
        <pc:sldMkLst>
          <pc:docMk/>
          <pc:sldMk cId="4163385342" sldId="319"/>
        </pc:sldMkLst>
      </pc:sldChg>
      <pc:sldChg chg="add">
        <pc:chgData name="Diego Mauricio Riaño Pachón" userId="3b77a96813978dae" providerId="LiveId" clId="{AF1CA194-8B42-41E1-9377-EB9871091ADE}" dt="2019-02-21T00:52:43.708" v="3430"/>
        <pc:sldMkLst>
          <pc:docMk/>
          <pc:sldMk cId="0" sldId="321"/>
        </pc:sldMkLst>
      </pc:sldChg>
      <pc:sldChg chg="add">
        <pc:chgData name="Diego Mauricio Riaño Pachón" userId="3b77a96813978dae" providerId="LiveId" clId="{AF1CA194-8B42-41E1-9377-EB9871091ADE}" dt="2019-02-21T00:52:43.708" v="3430"/>
        <pc:sldMkLst>
          <pc:docMk/>
          <pc:sldMk cId="0" sldId="322"/>
        </pc:sldMkLst>
      </pc:sldChg>
      <pc:sldChg chg="add">
        <pc:chgData name="Diego Mauricio Riaño Pachón" userId="3b77a96813978dae" providerId="LiveId" clId="{AF1CA194-8B42-41E1-9377-EB9871091ADE}" dt="2019-02-21T00:52:43.708" v="3430"/>
        <pc:sldMkLst>
          <pc:docMk/>
          <pc:sldMk cId="0" sldId="323"/>
        </pc:sldMkLst>
      </pc:sldChg>
      <pc:sldChg chg="del">
        <pc:chgData name="Diego Mauricio Riaño Pachón" userId="3b77a96813978dae" providerId="LiveId" clId="{AF1CA194-8B42-41E1-9377-EB9871091ADE}" dt="2019-02-21T01:02:49.258" v="3500" actId="2696"/>
        <pc:sldMkLst>
          <pc:docMk/>
          <pc:sldMk cId="2600667081" sldId="324"/>
        </pc:sldMkLst>
      </pc:sldChg>
      <pc:sldChg chg="modSp add del">
        <pc:chgData name="Diego Mauricio Riaño Pachón" userId="3b77a96813978dae" providerId="LiveId" clId="{AF1CA194-8B42-41E1-9377-EB9871091ADE}" dt="2019-02-21T04:22:34.029" v="3544"/>
        <pc:sldMkLst>
          <pc:docMk/>
          <pc:sldMk cId="249422232" sldId="336"/>
        </pc:sldMkLst>
        <pc:spChg chg="mod">
          <ac:chgData name="Diego Mauricio Riaño Pachón" userId="3b77a96813978dae" providerId="LiveId" clId="{AF1CA194-8B42-41E1-9377-EB9871091ADE}" dt="2019-02-21T04:22:20.632" v="3543"/>
          <ac:spMkLst>
            <pc:docMk/>
            <pc:sldMk cId="249422232" sldId="336"/>
            <ac:spMk id="2" creationId="{336C5A70-BD56-DC48-9643-6D6F9A6B984F}"/>
          </ac:spMkLst>
        </pc:spChg>
      </pc:sldChg>
      <pc:sldChg chg="modSp add del">
        <pc:chgData name="Diego Mauricio Riaño Pachón" userId="3b77a96813978dae" providerId="LiveId" clId="{AF1CA194-8B42-41E1-9377-EB9871091ADE}" dt="2019-02-21T04:22:34.029" v="3544"/>
        <pc:sldMkLst>
          <pc:docMk/>
          <pc:sldMk cId="2710506824" sldId="337"/>
        </pc:sldMkLst>
        <pc:spChg chg="mod">
          <ac:chgData name="Diego Mauricio Riaño Pachón" userId="3b77a96813978dae" providerId="LiveId" clId="{AF1CA194-8B42-41E1-9377-EB9871091ADE}" dt="2019-02-21T04:22:20.632" v="3543"/>
          <ac:spMkLst>
            <pc:docMk/>
            <pc:sldMk cId="2710506824" sldId="337"/>
            <ac:spMk id="2" creationId="{336C5A70-BD56-DC48-9643-6D6F9A6B984F}"/>
          </ac:spMkLst>
        </pc:spChg>
      </pc:sldChg>
      <pc:sldChg chg="modSp add del">
        <pc:chgData name="Diego Mauricio Riaño Pachón" userId="3b77a96813978dae" providerId="LiveId" clId="{AF1CA194-8B42-41E1-9377-EB9871091ADE}" dt="2019-02-21T04:22:34.029" v="3544"/>
        <pc:sldMkLst>
          <pc:docMk/>
          <pc:sldMk cId="4114944074" sldId="338"/>
        </pc:sldMkLst>
        <pc:spChg chg="mod">
          <ac:chgData name="Diego Mauricio Riaño Pachón" userId="3b77a96813978dae" providerId="LiveId" clId="{AF1CA194-8B42-41E1-9377-EB9871091ADE}" dt="2019-02-21T04:22:20.632" v="3543"/>
          <ac:spMkLst>
            <pc:docMk/>
            <pc:sldMk cId="4114944074" sldId="338"/>
            <ac:spMk id="2" creationId="{336C5A70-BD56-DC48-9643-6D6F9A6B984F}"/>
          </ac:spMkLst>
        </pc:spChg>
      </pc:sldChg>
      <pc:sldChg chg="modSp add">
        <pc:chgData name="Diego Mauricio Riaño Pachón" userId="3b77a96813978dae" providerId="LiveId" clId="{AF1CA194-8B42-41E1-9377-EB9871091ADE}" dt="2019-02-21T01:03:04.599" v="3510" actId="20577"/>
        <pc:sldMkLst>
          <pc:docMk/>
          <pc:sldMk cId="812025930" sldId="339"/>
        </pc:sldMkLst>
        <pc:spChg chg="mod">
          <ac:chgData name="Diego Mauricio Riaño Pachón" userId="3b77a96813978dae" providerId="LiveId" clId="{AF1CA194-8B42-41E1-9377-EB9871091ADE}" dt="2019-02-21T01:03:04.599" v="3510" actId="20577"/>
          <ac:spMkLst>
            <pc:docMk/>
            <pc:sldMk cId="812025930" sldId="339"/>
            <ac:spMk id="6" creationId="{00000000-0000-0000-0000-000000000000}"/>
          </ac:spMkLst>
        </pc:spChg>
      </pc:sldChg>
      <pc:sldChg chg="add del">
        <pc:chgData name="Diego Mauricio Riaño Pachón" userId="3b77a96813978dae" providerId="LiveId" clId="{AF1CA194-8B42-41E1-9377-EB9871091ADE}" dt="2019-02-21T04:22:34.029" v="3544"/>
        <pc:sldMkLst>
          <pc:docMk/>
          <pc:sldMk cId="2356069160" sldId="340"/>
        </pc:sldMkLst>
      </pc:sldChg>
      <pc:sldChg chg="modSp add del">
        <pc:chgData name="Diego Mauricio Riaño Pachón" userId="3b77a96813978dae" providerId="LiveId" clId="{AF1CA194-8B42-41E1-9377-EB9871091ADE}" dt="2019-02-21T04:22:54.136" v="3561" actId="20577"/>
        <pc:sldMkLst>
          <pc:docMk/>
          <pc:sldMk cId="4101021542" sldId="341"/>
        </pc:sldMkLst>
        <pc:spChg chg="mod">
          <ac:chgData name="Diego Mauricio Riaño Pachón" userId="3b77a96813978dae" providerId="LiveId" clId="{AF1CA194-8B42-41E1-9377-EB9871091ADE}" dt="2019-02-21T04:22:54.136" v="3561" actId="20577"/>
          <ac:spMkLst>
            <pc:docMk/>
            <pc:sldMk cId="4101021542" sldId="341"/>
            <ac:spMk id="2" creationId="{709907F9-2FC8-A34F-9030-BB368EC20844}"/>
          </ac:spMkLst>
        </pc:spChg>
        <pc:spChg chg="mod">
          <ac:chgData name="Diego Mauricio Riaño Pachón" userId="3b77a96813978dae" providerId="LiveId" clId="{AF1CA194-8B42-41E1-9377-EB9871091ADE}" dt="2019-02-21T04:22:20.632" v="3543"/>
          <ac:spMkLst>
            <pc:docMk/>
            <pc:sldMk cId="4101021542" sldId="341"/>
            <ac:spMk id="3" creationId="{53DA37E6-16CD-8549-849F-5C3F5F7CCFC7}"/>
          </ac:spMkLst>
        </pc:spChg>
      </pc:sldChg>
      <pc:sldChg chg="add del">
        <pc:chgData name="Diego Mauricio Riaño Pachón" userId="3b77a96813978dae" providerId="LiveId" clId="{AF1CA194-8B42-41E1-9377-EB9871091ADE}" dt="2019-02-21T04:22:45.286" v="3545" actId="2696"/>
        <pc:sldMkLst>
          <pc:docMk/>
          <pc:sldMk cId="608440224" sldId="345"/>
        </pc:sldMkLst>
      </pc:sldChg>
      <pc:sldChg chg="del">
        <pc:chgData name="Diego Mauricio Riaño Pachón" userId="3b77a96813978dae" providerId="LiveId" clId="{AF1CA194-8B42-41E1-9377-EB9871091ADE}" dt="2019-02-21T00:53:57.212" v="3490" actId="2696"/>
        <pc:sldMkLst>
          <pc:docMk/>
          <pc:sldMk cId="0" sldId="348"/>
        </pc:sldMkLst>
      </pc:sldChg>
      <pc:sldChg chg="del">
        <pc:chgData name="Diego Mauricio Riaño Pachón" userId="3b77a96813978dae" providerId="LiveId" clId="{AF1CA194-8B42-41E1-9377-EB9871091ADE}" dt="2019-02-21T00:53:26.359" v="3442" actId="2696"/>
        <pc:sldMkLst>
          <pc:docMk/>
          <pc:sldMk cId="0" sldId="349"/>
        </pc:sldMkLst>
      </pc:sldChg>
      <pc:sldChg chg="modSp">
        <pc:chgData name="Diego Mauricio Riaño Pachón" userId="3b77a96813978dae" providerId="LiveId" clId="{AF1CA194-8B42-41E1-9377-EB9871091ADE}" dt="2019-02-14T22:25:38.160" v="2875" actId="20577"/>
        <pc:sldMkLst>
          <pc:docMk/>
          <pc:sldMk cId="0" sldId="352"/>
        </pc:sldMkLst>
        <pc:spChg chg="mod">
          <ac:chgData name="Diego Mauricio Riaño Pachón" userId="3b77a96813978dae" providerId="LiveId" clId="{AF1CA194-8B42-41E1-9377-EB9871091ADE}" dt="2019-02-14T22:25:38.160" v="2875" actId="20577"/>
          <ac:spMkLst>
            <pc:docMk/>
            <pc:sldMk cId="0" sldId="352"/>
            <ac:spMk id="2" creationId="{00000000-0000-0000-0000-000000000000}"/>
          </ac:spMkLst>
        </pc:spChg>
        <pc:spChg chg="mod">
          <ac:chgData name="Diego Mauricio Riaño Pachón" userId="3b77a96813978dae" providerId="LiveId" clId="{AF1CA194-8B42-41E1-9377-EB9871091ADE}" dt="2019-02-14T22:24:47.489" v="2852" actId="1076"/>
          <ac:spMkLst>
            <pc:docMk/>
            <pc:sldMk cId="0" sldId="352"/>
            <ac:spMk id="6" creationId="{00000000-0000-0000-0000-000000000000}"/>
          </ac:spMkLst>
        </pc:spChg>
        <pc:spChg chg="mod">
          <ac:chgData name="Diego Mauricio Riaño Pachón" userId="3b77a96813978dae" providerId="LiveId" clId="{AF1CA194-8B42-41E1-9377-EB9871091ADE}" dt="2019-02-14T22:24:54.427" v="2853" actId="1076"/>
          <ac:spMkLst>
            <pc:docMk/>
            <pc:sldMk cId="0" sldId="352"/>
            <ac:spMk id="7" creationId="{00000000-0000-0000-0000-000000000000}"/>
          </ac:spMkLst>
        </pc:spChg>
        <pc:picChg chg="mod">
          <ac:chgData name="Diego Mauricio Riaño Pachón" userId="3b77a96813978dae" providerId="LiveId" clId="{AF1CA194-8B42-41E1-9377-EB9871091ADE}" dt="2019-02-14T22:24:14.559" v="2782" actId="1076"/>
          <ac:picMkLst>
            <pc:docMk/>
            <pc:sldMk cId="0" sldId="352"/>
            <ac:picMk id="8" creationId="{00000000-0000-0000-0000-000000000000}"/>
          </ac:picMkLst>
        </pc:picChg>
      </pc:sldChg>
      <pc:sldChg chg="modSp">
        <pc:chgData name="Diego Mauricio Riaño Pachón" userId="3b77a96813978dae" providerId="LiveId" clId="{AF1CA194-8B42-41E1-9377-EB9871091ADE}" dt="2019-02-15T15:23:26.421" v="3288" actId="790"/>
        <pc:sldMkLst>
          <pc:docMk/>
          <pc:sldMk cId="0" sldId="353"/>
        </pc:sldMkLst>
        <pc:spChg chg="mod">
          <ac:chgData name="Diego Mauricio Riaño Pachón" userId="3b77a96813978dae" providerId="LiveId" clId="{AF1CA194-8B42-41E1-9377-EB9871091ADE}" dt="2019-02-15T15:23:26.421" v="3288" actId="790"/>
          <ac:spMkLst>
            <pc:docMk/>
            <pc:sldMk cId="0" sldId="353"/>
            <ac:spMk id="2" creationId="{00000000-0000-0000-0000-000000000000}"/>
          </ac:spMkLst>
        </pc:spChg>
        <pc:spChg chg="mod">
          <ac:chgData name="Diego Mauricio Riaño Pachón" userId="3b77a96813978dae" providerId="LiveId" clId="{AF1CA194-8B42-41E1-9377-EB9871091ADE}" dt="2019-02-15T15:22:55.891" v="3250" actId="20577"/>
          <ac:spMkLst>
            <pc:docMk/>
            <pc:sldMk cId="0" sldId="353"/>
            <ac:spMk id="7" creationId="{00000000-0000-0000-0000-000000000000}"/>
          </ac:spMkLst>
        </pc:spChg>
      </pc:sldChg>
      <pc:sldChg chg="modSp">
        <pc:chgData name="Diego Mauricio Riaño Pachón" userId="3b77a96813978dae" providerId="LiveId" clId="{AF1CA194-8B42-41E1-9377-EB9871091ADE}" dt="2019-02-14T12:39:28.825" v="1706" actId="20577"/>
        <pc:sldMkLst>
          <pc:docMk/>
          <pc:sldMk cId="0" sldId="354"/>
        </pc:sldMkLst>
        <pc:spChg chg="mod">
          <ac:chgData name="Diego Mauricio Riaño Pachón" userId="3b77a96813978dae" providerId="LiveId" clId="{AF1CA194-8B42-41E1-9377-EB9871091ADE}" dt="2019-02-14T12:39:28.825" v="1706" actId="20577"/>
          <ac:spMkLst>
            <pc:docMk/>
            <pc:sldMk cId="0" sldId="354"/>
            <ac:spMk id="18" creationId="{00000000-0000-0000-0000-000000000000}"/>
          </ac:spMkLst>
        </pc:spChg>
      </pc:sldChg>
      <pc:sldChg chg="del">
        <pc:chgData name="Diego Mauricio Riaño Pachón" userId="3b77a96813978dae" providerId="LiveId" clId="{AF1CA194-8B42-41E1-9377-EB9871091ADE}" dt="2019-02-21T00:53:53.189" v="3486" actId="2696"/>
        <pc:sldMkLst>
          <pc:docMk/>
          <pc:sldMk cId="0" sldId="355"/>
        </pc:sldMkLst>
      </pc:sldChg>
      <pc:sldChg chg="del">
        <pc:chgData name="Diego Mauricio Riaño Pachón" userId="3b77a96813978dae" providerId="LiveId" clId="{AF1CA194-8B42-41E1-9377-EB9871091ADE}" dt="2019-02-21T00:53:54.648" v="3487" actId="2696"/>
        <pc:sldMkLst>
          <pc:docMk/>
          <pc:sldMk cId="0" sldId="356"/>
        </pc:sldMkLst>
      </pc:sldChg>
      <pc:sldChg chg="del">
        <pc:chgData name="Diego Mauricio Riaño Pachón" userId="3b77a96813978dae" providerId="LiveId" clId="{AF1CA194-8B42-41E1-9377-EB9871091ADE}" dt="2019-02-21T00:53:37.978" v="3445" actId="2696"/>
        <pc:sldMkLst>
          <pc:docMk/>
          <pc:sldMk cId="0" sldId="357"/>
        </pc:sldMkLst>
      </pc:sldChg>
      <pc:sldChg chg="modSp">
        <pc:chgData name="Diego Mauricio Riaño Pachón" userId="3b77a96813978dae" providerId="LiveId" clId="{AF1CA194-8B42-41E1-9377-EB9871091ADE}" dt="2019-02-13T22:01:43.579" v="0"/>
        <pc:sldMkLst>
          <pc:docMk/>
          <pc:sldMk cId="0" sldId="358"/>
        </pc:sldMkLst>
        <pc:picChg chg="mod">
          <ac:chgData name="Diego Mauricio Riaño Pachón" userId="3b77a96813978dae" providerId="LiveId" clId="{AF1CA194-8B42-41E1-9377-EB9871091ADE}" dt="2019-02-13T22:01:43.579" v="0"/>
          <ac:picMkLst>
            <pc:docMk/>
            <pc:sldMk cId="0" sldId="358"/>
            <ac:picMk id="7" creationId="{00000000-0000-0000-0000-000000000000}"/>
          </ac:picMkLst>
        </pc:picChg>
      </pc:sldChg>
      <pc:sldChg chg="modSp modAnim">
        <pc:chgData name="Diego Mauricio Riaño Pachón" userId="3b77a96813978dae" providerId="LiveId" clId="{AF1CA194-8B42-41E1-9377-EB9871091ADE}" dt="2019-02-14T13:47:03.614" v="2625" actId="20577"/>
        <pc:sldMkLst>
          <pc:docMk/>
          <pc:sldMk cId="0" sldId="359"/>
        </pc:sldMkLst>
        <pc:spChg chg="mod">
          <ac:chgData name="Diego Mauricio Riaño Pachón" userId="3b77a96813978dae" providerId="LiveId" clId="{AF1CA194-8B42-41E1-9377-EB9871091ADE}" dt="2019-02-14T13:47:03.614" v="2625" actId="20577"/>
          <ac:spMkLst>
            <pc:docMk/>
            <pc:sldMk cId="0" sldId="359"/>
            <ac:spMk id="3" creationId="{00000000-0000-0000-0000-000000000000}"/>
          </ac:spMkLst>
        </pc:spChg>
      </pc:sldChg>
      <pc:sldChg chg="del">
        <pc:chgData name="Diego Mauricio Riaño Pachón" userId="3b77a96813978dae" providerId="LiveId" clId="{AF1CA194-8B42-41E1-9377-EB9871091ADE}" dt="2019-02-21T00:53:58.267" v="3491" actId="2696"/>
        <pc:sldMkLst>
          <pc:docMk/>
          <pc:sldMk cId="0" sldId="360"/>
        </pc:sldMkLst>
      </pc:sldChg>
      <pc:sldChg chg="del">
        <pc:chgData name="Diego Mauricio Riaño Pachón" userId="3b77a96813978dae" providerId="LiveId" clId="{AF1CA194-8B42-41E1-9377-EB9871091ADE}" dt="2019-02-21T01:02:49.256" v="3497" actId="2696"/>
        <pc:sldMkLst>
          <pc:docMk/>
          <pc:sldMk cId="2526631493" sldId="361"/>
        </pc:sldMkLst>
      </pc:sldChg>
      <pc:sldChg chg="modSp modAnim">
        <pc:chgData name="Diego Mauricio Riaño Pachón" userId="3b77a96813978dae" providerId="LiveId" clId="{AF1CA194-8B42-41E1-9377-EB9871091ADE}" dt="2019-02-14T11:34:27.154" v="1667" actId="20577"/>
        <pc:sldMkLst>
          <pc:docMk/>
          <pc:sldMk cId="0" sldId="376"/>
        </pc:sldMkLst>
        <pc:spChg chg="mod">
          <ac:chgData name="Diego Mauricio Riaño Pachón" userId="3b77a96813978dae" providerId="LiveId" clId="{AF1CA194-8B42-41E1-9377-EB9871091ADE}" dt="2019-02-14T11:34:27.154" v="1667" actId="20577"/>
          <ac:spMkLst>
            <pc:docMk/>
            <pc:sldMk cId="0" sldId="376"/>
            <ac:spMk id="3" creationId="{00000000-0000-0000-0000-000000000000}"/>
          </ac:spMkLst>
        </pc:spChg>
      </pc:sldChg>
      <pc:sldChg chg="del">
        <pc:chgData name="Diego Mauricio Riaño Pachón" userId="3b77a96813978dae" providerId="LiveId" clId="{AF1CA194-8B42-41E1-9377-EB9871091ADE}" dt="2019-02-21T01:02:34.840" v="3493" actId="2696"/>
        <pc:sldMkLst>
          <pc:docMk/>
          <pc:sldMk cId="0" sldId="380"/>
        </pc:sldMkLst>
      </pc:sldChg>
      <pc:sldChg chg="del">
        <pc:chgData name="Diego Mauricio Riaño Pachón" userId="3b77a96813978dae" providerId="LiveId" clId="{AF1CA194-8B42-41E1-9377-EB9871091ADE}" dt="2019-02-21T01:02:34.844" v="3494" actId="2696"/>
        <pc:sldMkLst>
          <pc:docMk/>
          <pc:sldMk cId="0" sldId="381"/>
        </pc:sldMkLst>
      </pc:sldChg>
      <pc:sldChg chg="del">
        <pc:chgData name="Diego Mauricio Riaño Pachón" userId="3b77a96813978dae" providerId="LiveId" clId="{AF1CA194-8B42-41E1-9377-EB9871091ADE}" dt="2019-02-21T01:02:34.847" v="3495" actId="2696"/>
        <pc:sldMkLst>
          <pc:docMk/>
          <pc:sldMk cId="0" sldId="382"/>
        </pc:sldMkLst>
      </pc:sldChg>
      <pc:sldChg chg="del">
        <pc:chgData name="Diego Mauricio Riaño Pachón" userId="3b77a96813978dae" providerId="LiveId" clId="{AF1CA194-8B42-41E1-9377-EB9871091ADE}" dt="2019-02-21T01:02:34.849" v="3496" actId="2696"/>
        <pc:sldMkLst>
          <pc:docMk/>
          <pc:sldMk cId="0" sldId="383"/>
        </pc:sldMkLst>
      </pc:sldChg>
      <pc:sldChg chg="del">
        <pc:chgData name="Diego Mauricio Riaño Pachón" userId="3b77a96813978dae" providerId="LiveId" clId="{AF1CA194-8B42-41E1-9377-EB9871091ADE}" dt="2019-02-21T01:02:34.838" v="3492" actId="2696"/>
        <pc:sldMkLst>
          <pc:docMk/>
          <pc:sldMk cId="0" sldId="384"/>
        </pc:sldMkLst>
      </pc:sldChg>
      <pc:sldChg chg="modSp modAnim">
        <pc:chgData name="Diego Mauricio Riaño Pachón" userId="3b77a96813978dae" providerId="LiveId" clId="{AF1CA194-8B42-41E1-9377-EB9871091ADE}" dt="2019-02-14T12:45:07.844" v="2044" actId="20577"/>
        <pc:sldMkLst>
          <pc:docMk/>
          <pc:sldMk cId="4252196192" sldId="386"/>
        </pc:sldMkLst>
        <pc:spChg chg="mod">
          <ac:chgData name="Diego Mauricio Riaño Pachón" userId="3b77a96813978dae" providerId="LiveId" clId="{AF1CA194-8B42-41E1-9377-EB9871091ADE}" dt="2019-02-14T12:45:07.844" v="2044" actId="20577"/>
          <ac:spMkLst>
            <pc:docMk/>
            <pc:sldMk cId="4252196192" sldId="386"/>
            <ac:spMk id="3" creationId="{00000000-0000-0000-0000-000000000000}"/>
          </ac:spMkLst>
        </pc:spChg>
      </pc:sldChg>
      <pc:sldChg chg="modSp add modAnim">
        <pc:chgData name="Diego Mauricio Riaño Pachón" userId="3b77a96813978dae" providerId="LiveId" clId="{AF1CA194-8B42-41E1-9377-EB9871091ADE}" dt="2019-02-14T11:25:56.244" v="1040" actId="20577"/>
        <pc:sldMkLst>
          <pc:docMk/>
          <pc:sldMk cId="3721773653" sldId="387"/>
        </pc:sldMkLst>
        <pc:spChg chg="mod">
          <ac:chgData name="Diego Mauricio Riaño Pachón" userId="3b77a96813978dae" providerId="LiveId" clId="{AF1CA194-8B42-41E1-9377-EB9871091ADE}" dt="2019-02-14T11:25:56.244" v="1040" actId="20577"/>
          <ac:spMkLst>
            <pc:docMk/>
            <pc:sldMk cId="3721773653" sldId="387"/>
            <ac:spMk id="3" creationId="{00000000-0000-0000-0000-000000000000}"/>
          </ac:spMkLst>
        </pc:spChg>
      </pc:sldChg>
      <pc:sldChg chg="modSp add modAnim">
        <pc:chgData name="Diego Mauricio Riaño Pachón" userId="3b77a96813978dae" providerId="LiveId" clId="{AF1CA194-8B42-41E1-9377-EB9871091ADE}" dt="2019-02-13T22:41:07.543" v="774" actId="20577"/>
        <pc:sldMkLst>
          <pc:docMk/>
          <pc:sldMk cId="4241690338" sldId="388"/>
        </pc:sldMkLst>
        <pc:spChg chg="mod">
          <ac:chgData name="Diego Mauricio Riaño Pachón" userId="3b77a96813978dae" providerId="LiveId" clId="{AF1CA194-8B42-41E1-9377-EB9871091ADE}" dt="2019-02-13T22:41:07.543" v="774" actId="20577"/>
          <ac:spMkLst>
            <pc:docMk/>
            <pc:sldMk cId="4241690338" sldId="388"/>
            <ac:spMk id="3" creationId="{00000000-0000-0000-0000-000000000000}"/>
          </ac:spMkLst>
        </pc:spChg>
      </pc:sldChg>
      <pc:sldChg chg="modSp add modAnim">
        <pc:chgData name="Diego Mauricio Riaño Pachón" userId="3b77a96813978dae" providerId="LiveId" clId="{AF1CA194-8B42-41E1-9377-EB9871091ADE}" dt="2019-02-14T11:13:52.694" v="991" actId="313"/>
        <pc:sldMkLst>
          <pc:docMk/>
          <pc:sldMk cId="1314077325" sldId="389"/>
        </pc:sldMkLst>
        <pc:spChg chg="mod">
          <ac:chgData name="Diego Mauricio Riaño Pachón" userId="3b77a96813978dae" providerId="LiveId" clId="{AF1CA194-8B42-41E1-9377-EB9871091ADE}" dt="2019-02-14T11:13:52.694" v="991" actId="313"/>
          <ac:spMkLst>
            <pc:docMk/>
            <pc:sldMk cId="1314077325" sldId="389"/>
            <ac:spMk id="3" creationId="{00000000-0000-0000-0000-000000000000}"/>
          </ac:spMkLst>
        </pc:spChg>
      </pc:sldChg>
      <pc:sldChg chg="addSp delSp modSp add modAnim">
        <pc:chgData name="Diego Mauricio Riaño Pachón" userId="3b77a96813978dae" providerId="LiveId" clId="{AF1CA194-8B42-41E1-9377-EB9871091ADE}" dt="2019-02-14T12:41:48.585" v="1878" actId="20577"/>
        <pc:sldMkLst>
          <pc:docMk/>
          <pc:sldMk cId="4227567518" sldId="390"/>
        </pc:sldMkLst>
        <pc:spChg chg="mod">
          <ac:chgData name="Diego Mauricio Riaño Pachón" userId="3b77a96813978dae" providerId="LiveId" clId="{AF1CA194-8B42-41E1-9377-EB9871091ADE}" dt="2019-02-14T12:41:48.585" v="1878" actId="20577"/>
          <ac:spMkLst>
            <pc:docMk/>
            <pc:sldMk cId="4227567518" sldId="390"/>
            <ac:spMk id="3" creationId="{00000000-0000-0000-0000-000000000000}"/>
          </ac:spMkLst>
        </pc:spChg>
        <pc:spChg chg="add del">
          <ac:chgData name="Diego Mauricio Riaño Pachón" userId="3b77a96813978dae" providerId="LiveId" clId="{AF1CA194-8B42-41E1-9377-EB9871091ADE}" dt="2019-02-14T11:31:01.964" v="1211" actId="478"/>
          <ac:spMkLst>
            <pc:docMk/>
            <pc:sldMk cId="4227567518" sldId="390"/>
            <ac:spMk id="4" creationId="{2A92DFD4-F596-47AC-AAE2-21002A5D257F}"/>
          </ac:spMkLst>
        </pc:spChg>
      </pc:sldChg>
      <pc:sldChg chg="modSp add modAnim">
        <pc:chgData name="Diego Mauricio Riaño Pachón" userId="3b77a96813978dae" providerId="LiveId" clId="{AF1CA194-8B42-41E1-9377-EB9871091ADE}" dt="2019-02-14T12:41:19.608" v="1868" actId="1076"/>
        <pc:sldMkLst>
          <pc:docMk/>
          <pc:sldMk cId="1020035597" sldId="391"/>
        </pc:sldMkLst>
        <pc:spChg chg="mod">
          <ac:chgData name="Diego Mauricio Riaño Pachón" userId="3b77a96813978dae" providerId="LiveId" clId="{AF1CA194-8B42-41E1-9377-EB9871091ADE}" dt="2019-02-14T12:40:12.615" v="1741" actId="20577"/>
          <ac:spMkLst>
            <pc:docMk/>
            <pc:sldMk cId="1020035597" sldId="391"/>
            <ac:spMk id="2" creationId="{00000000-0000-0000-0000-000000000000}"/>
          </ac:spMkLst>
        </pc:spChg>
        <pc:spChg chg="mod">
          <ac:chgData name="Diego Mauricio Riaño Pachón" userId="3b77a96813978dae" providerId="LiveId" clId="{AF1CA194-8B42-41E1-9377-EB9871091ADE}" dt="2019-02-14T12:41:19.608" v="1868" actId="1076"/>
          <ac:spMkLst>
            <pc:docMk/>
            <pc:sldMk cId="1020035597" sldId="391"/>
            <ac:spMk id="3" creationId="{00000000-0000-0000-0000-000000000000}"/>
          </ac:spMkLst>
        </pc:spChg>
      </pc:sldChg>
      <pc:sldChg chg="addSp modSp add modAnim">
        <pc:chgData name="Diego Mauricio Riaño Pachón" userId="3b77a96813978dae" providerId="LiveId" clId="{AF1CA194-8B42-41E1-9377-EB9871091ADE}" dt="2019-02-21T04:10:55.493" v="3534" actId="20577"/>
        <pc:sldMkLst>
          <pc:docMk/>
          <pc:sldMk cId="2695315095" sldId="392"/>
        </pc:sldMkLst>
        <pc:spChg chg="mod">
          <ac:chgData name="Diego Mauricio Riaño Pachón" userId="3b77a96813978dae" providerId="LiveId" clId="{AF1CA194-8B42-41E1-9377-EB9871091ADE}" dt="2019-02-14T13:42:02.284" v="2356" actId="6549"/>
          <ac:spMkLst>
            <pc:docMk/>
            <pc:sldMk cId="2695315095" sldId="392"/>
            <ac:spMk id="3" creationId="{00000000-0000-0000-0000-000000000000}"/>
          </ac:spMkLst>
        </pc:spChg>
        <pc:graphicFrameChg chg="add mod modGraphic">
          <ac:chgData name="Diego Mauricio Riaño Pachón" userId="3b77a96813978dae" providerId="LiveId" clId="{AF1CA194-8B42-41E1-9377-EB9871091ADE}" dt="2019-02-21T04:10:55.493" v="3534" actId="20577"/>
          <ac:graphicFrameMkLst>
            <pc:docMk/>
            <pc:sldMk cId="2695315095" sldId="392"/>
            <ac:graphicFrameMk id="4" creationId="{77C4297D-3DEF-45E7-8989-B7800DDBCA9E}"/>
          </ac:graphicFrameMkLst>
        </pc:graphicFrameChg>
      </pc:sldChg>
      <pc:sldChg chg="addSp delSp modSp add delAnim">
        <pc:chgData name="Diego Mauricio Riaño Pachón" userId="3b77a96813978dae" providerId="LiveId" clId="{AF1CA194-8B42-41E1-9377-EB9871091ADE}" dt="2019-02-21T00:53:50.458" v="3485" actId="20577"/>
        <pc:sldMkLst>
          <pc:docMk/>
          <pc:sldMk cId="982275300" sldId="393"/>
        </pc:sldMkLst>
        <pc:spChg chg="del mod">
          <ac:chgData name="Diego Mauricio Riaño Pachón" userId="3b77a96813978dae" providerId="LiveId" clId="{AF1CA194-8B42-41E1-9377-EB9871091ADE}" dt="2019-02-15T15:25:22.178" v="3421" actId="478"/>
          <ac:spMkLst>
            <pc:docMk/>
            <pc:sldMk cId="982275300" sldId="393"/>
            <ac:spMk id="2" creationId="{00000000-0000-0000-0000-000000000000}"/>
          </ac:spMkLst>
        </pc:spChg>
        <pc:spChg chg="add mod">
          <ac:chgData name="Diego Mauricio Riaño Pachón" userId="3b77a96813978dae" providerId="LiveId" clId="{AF1CA194-8B42-41E1-9377-EB9871091ADE}" dt="2019-02-21T00:53:50.458" v="3485" actId="20577"/>
          <ac:spMkLst>
            <pc:docMk/>
            <pc:sldMk cId="982275300" sldId="393"/>
            <ac:spMk id="4" creationId="{68F0336A-439B-4A7D-98F3-9411FAAF8266}"/>
          </ac:spMkLst>
        </pc:spChg>
        <pc:spChg chg="del mod">
          <ac:chgData name="Diego Mauricio Riaño Pachón" userId="3b77a96813978dae" providerId="LiveId" clId="{AF1CA194-8B42-41E1-9377-EB9871091ADE}" dt="2019-02-15T15:24:51.883" v="3298" actId="478"/>
          <ac:spMkLst>
            <pc:docMk/>
            <pc:sldMk cId="982275300" sldId="393"/>
            <ac:spMk id="13" creationId="{00000000-0000-0000-0000-000000000000}"/>
          </ac:spMkLst>
        </pc:spChg>
        <pc:spChg chg="del">
          <ac:chgData name="Diego Mauricio Riaño Pachón" userId="3b77a96813978dae" providerId="LiveId" clId="{AF1CA194-8B42-41E1-9377-EB9871091ADE}" dt="2019-02-15T15:24:40.459" v="3294" actId="478"/>
          <ac:spMkLst>
            <pc:docMk/>
            <pc:sldMk cId="982275300" sldId="393"/>
            <ac:spMk id="20" creationId="{00000000-0000-0000-0000-000000000000}"/>
          </ac:spMkLst>
        </pc:spChg>
        <pc:picChg chg="del">
          <ac:chgData name="Diego Mauricio Riaño Pachón" userId="3b77a96813978dae" providerId="LiveId" clId="{AF1CA194-8B42-41E1-9377-EB9871091ADE}" dt="2019-02-15T15:24:36.456" v="3293" actId="478"/>
          <ac:picMkLst>
            <pc:docMk/>
            <pc:sldMk cId="982275300" sldId="393"/>
            <ac:picMk id="12" creationId="{00000000-0000-0000-0000-000000000000}"/>
          </ac:picMkLst>
        </pc:picChg>
        <pc:picChg chg="del">
          <ac:chgData name="Diego Mauricio Riaño Pachón" userId="3b77a96813978dae" providerId="LiveId" clId="{AF1CA194-8B42-41E1-9377-EB9871091ADE}" dt="2019-02-15T15:24:49.821" v="3297" actId="478"/>
          <ac:picMkLst>
            <pc:docMk/>
            <pc:sldMk cId="982275300" sldId="393"/>
            <ac:picMk id="19" creationId="{00000000-0000-0000-0000-000000000000}"/>
          </ac:picMkLst>
        </pc:picChg>
      </pc:sldChg>
      <pc:sldChg chg="add">
        <pc:chgData name="Diego Mauricio Riaño Pachón" userId="3b77a96813978dae" providerId="LiveId" clId="{AF1CA194-8B42-41E1-9377-EB9871091ADE}" dt="2019-02-21T00:52:43.708" v="3430"/>
        <pc:sldMkLst>
          <pc:docMk/>
          <pc:sldMk cId="743608678" sldId="408"/>
        </pc:sldMkLst>
      </pc:sldChg>
      <pc:sldChg chg="add">
        <pc:chgData name="Diego Mauricio Riaño Pachón" userId="3b77a96813978dae" providerId="LiveId" clId="{AF1CA194-8B42-41E1-9377-EB9871091ADE}" dt="2019-02-21T00:52:43.708" v="3430"/>
        <pc:sldMkLst>
          <pc:docMk/>
          <pc:sldMk cId="1158419710" sldId="433"/>
        </pc:sldMkLst>
      </pc:sldChg>
      <pc:sldChg chg="add">
        <pc:chgData name="Diego Mauricio Riaño Pachón" userId="3b77a96813978dae" providerId="LiveId" clId="{AF1CA194-8B42-41E1-9377-EB9871091ADE}" dt="2019-02-21T00:52:43.708" v="3430"/>
        <pc:sldMkLst>
          <pc:docMk/>
          <pc:sldMk cId="3807749689" sldId="434"/>
        </pc:sldMkLst>
      </pc:sldChg>
      <pc:sldChg chg="add">
        <pc:chgData name="Diego Mauricio Riaño Pachón" userId="3b77a96813978dae" providerId="LiveId" clId="{AF1CA194-8B42-41E1-9377-EB9871091ADE}" dt="2019-02-21T00:52:43.708" v="3430"/>
        <pc:sldMkLst>
          <pc:docMk/>
          <pc:sldMk cId="845253531" sldId="435"/>
        </pc:sldMkLst>
      </pc:sldChg>
      <pc:sldChg chg="add">
        <pc:chgData name="Diego Mauricio Riaño Pachón" userId="3b77a96813978dae" providerId="LiveId" clId="{AF1CA194-8B42-41E1-9377-EB9871091ADE}" dt="2019-02-21T00:52:43.708" v="3430"/>
        <pc:sldMkLst>
          <pc:docMk/>
          <pc:sldMk cId="87940243" sldId="436"/>
        </pc:sldMkLst>
      </pc:sldChg>
      <pc:sldChg chg="add">
        <pc:chgData name="Diego Mauricio Riaño Pachón" userId="3b77a96813978dae" providerId="LiveId" clId="{AF1CA194-8B42-41E1-9377-EB9871091ADE}" dt="2019-02-21T00:52:43.708" v="3430"/>
        <pc:sldMkLst>
          <pc:docMk/>
          <pc:sldMk cId="2043863324" sldId="437"/>
        </pc:sldMkLst>
      </pc:sldChg>
      <pc:sldChg chg="add">
        <pc:chgData name="Diego Mauricio Riaño Pachón" userId="3b77a96813978dae" providerId="LiveId" clId="{AF1CA194-8B42-41E1-9377-EB9871091ADE}" dt="2019-02-21T00:52:43.708" v="3430"/>
        <pc:sldMkLst>
          <pc:docMk/>
          <pc:sldMk cId="2120904548" sldId="439"/>
        </pc:sldMkLst>
      </pc:sldChg>
      <pc:sldChg chg="add">
        <pc:chgData name="Diego Mauricio Riaño Pachón" userId="3b77a96813978dae" providerId="LiveId" clId="{AF1CA194-8B42-41E1-9377-EB9871091ADE}" dt="2019-02-21T00:52:43.708" v="3430"/>
        <pc:sldMkLst>
          <pc:docMk/>
          <pc:sldMk cId="3643129377" sldId="440"/>
        </pc:sldMkLst>
      </pc:sldChg>
      <pc:sldChg chg="add">
        <pc:chgData name="Diego Mauricio Riaño Pachón" userId="3b77a96813978dae" providerId="LiveId" clId="{AF1CA194-8B42-41E1-9377-EB9871091ADE}" dt="2019-02-21T00:52:43.708" v="3430"/>
        <pc:sldMkLst>
          <pc:docMk/>
          <pc:sldMk cId="4259540799" sldId="441"/>
        </pc:sldMkLst>
      </pc:sldChg>
      <pc:sldChg chg="add">
        <pc:chgData name="Diego Mauricio Riaño Pachón" userId="3b77a96813978dae" providerId="LiveId" clId="{AF1CA194-8B42-41E1-9377-EB9871091ADE}" dt="2019-02-21T00:52:43.708" v="3430"/>
        <pc:sldMkLst>
          <pc:docMk/>
          <pc:sldMk cId="290506666" sldId="442"/>
        </pc:sldMkLst>
      </pc:sldChg>
      <pc:sldChg chg="add">
        <pc:chgData name="Diego Mauricio Riaño Pachón" userId="3b77a96813978dae" providerId="LiveId" clId="{AF1CA194-8B42-41E1-9377-EB9871091ADE}" dt="2019-02-21T00:52:43.708" v="3430"/>
        <pc:sldMkLst>
          <pc:docMk/>
          <pc:sldMk cId="887640985" sldId="445"/>
        </pc:sldMkLst>
      </pc:sldChg>
      <pc:sldChg chg="add">
        <pc:chgData name="Diego Mauricio Riaño Pachón" userId="3b77a96813978dae" providerId="LiveId" clId="{AF1CA194-8B42-41E1-9377-EB9871091ADE}" dt="2019-02-21T00:52:43.708" v="3430"/>
        <pc:sldMkLst>
          <pc:docMk/>
          <pc:sldMk cId="2710751381" sldId="447"/>
        </pc:sldMkLst>
      </pc:sldChg>
      <pc:sldChg chg="add">
        <pc:chgData name="Diego Mauricio Riaño Pachón" userId="3b77a96813978dae" providerId="LiveId" clId="{AF1CA194-8B42-41E1-9377-EB9871091ADE}" dt="2019-02-21T00:52:43.708" v="3430"/>
        <pc:sldMkLst>
          <pc:docMk/>
          <pc:sldMk cId="1619770307" sldId="448"/>
        </pc:sldMkLst>
      </pc:sldChg>
      <pc:sldChg chg="add">
        <pc:chgData name="Diego Mauricio Riaño Pachón" userId="3b77a96813978dae" providerId="LiveId" clId="{AF1CA194-8B42-41E1-9377-EB9871091ADE}" dt="2019-02-21T00:52:43.708" v="3430"/>
        <pc:sldMkLst>
          <pc:docMk/>
          <pc:sldMk cId="2398062540" sldId="449"/>
        </pc:sldMkLst>
      </pc:sldChg>
      <pc:sldChg chg="add">
        <pc:chgData name="Diego Mauricio Riaño Pachón" userId="3b77a96813978dae" providerId="LiveId" clId="{AF1CA194-8B42-41E1-9377-EB9871091ADE}" dt="2019-02-21T00:52:43.708" v="3430"/>
        <pc:sldMkLst>
          <pc:docMk/>
          <pc:sldMk cId="1407413814" sldId="451"/>
        </pc:sldMkLst>
      </pc:sldChg>
      <pc:sldChg chg="add">
        <pc:chgData name="Diego Mauricio Riaño Pachón" userId="3b77a96813978dae" providerId="LiveId" clId="{AF1CA194-8B42-41E1-9377-EB9871091ADE}" dt="2019-02-21T00:52:43.708" v="3430"/>
        <pc:sldMkLst>
          <pc:docMk/>
          <pc:sldMk cId="2866850394" sldId="452"/>
        </pc:sldMkLst>
      </pc:sldChg>
      <pc:sldChg chg="add">
        <pc:chgData name="Diego Mauricio Riaño Pachón" userId="3b77a96813978dae" providerId="LiveId" clId="{AF1CA194-8B42-41E1-9377-EB9871091ADE}" dt="2019-02-21T00:52:43.708" v="3430"/>
        <pc:sldMkLst>
          <pc:docMk/>
          <pc:sldMk cId="3836367353" sldId="454"/>
        </pc:sldMkLst>
      </pc:sldChg>
      <pc:sldChg chg="add">
        <pc:chgData name="Diego Mauricio Riaño Pachón" userId="3b77a96813978dae" providerId="LiveId" clId="{AF1CA194-8B42-41E1-9377-EB9871091ADE}" dt="2019-02-21T00:52:43.708" v="3430"/>
        <pc:sldMkLst>
          <pc:docMk/>
          <pc:sldMk cId="1706984377" sldId="456"/>
        </pc:sldMkLst>
      </pc:sldChg>
      <pc:sldChg chg="add">
        <pc:chgData name="Diego Mauricio Riaño Pachón" userId="3b77a96813978dae" providerId="LiveId" clId="{AF1CA194-8B42-41E1-9377-EB9871091ADE}" dt="2019-02-21T00:52:43.708" v="3430"/>
        <pc:sldMkLst>
          <pc:docMk/>
          <pc:sldMk cId="1718957071" sldId="460"/>
        </pc:sldMkLst>
      </pc:sldChg>
      <pc:sldChg chg="add">
        <pc:chgData name="Diego Mauricio Riaño Pachón" userId="3b77a96813978dae" providerId="LiveId" clId="{AF1CA194-8B42-41E1-9377-EB9871091ADE}" dt="2019-02-21T00:52:43.708" v="3430"/>
        <pc:sldMkLst>
          <pc:docMk/>
          <pc:sldMk cId="3619281997" sldId="461"/>
        </pc:sldMkLst>
      </pc:sldChg>
      <pc:sldChg chg="add">
        <pc:chgData name="Diego Mauricio Riaño Pachón" userId="3b77a96813978dae" providerId="LiveId" clId="{AF1CA194-8B42-41E1-9377-EB9871091ADE}" dt="2019-02-21T00:52:43.708" v="3430"/>
        <pc:sldMkLst>
          <pc:docMk/>
          <pc:sldMk cId="1768679634" sldId="462"/>
        </pc:sldMkLst>
      </pc:sldChg>
      <pc:sldChg chg="add">
        <pc:chgData name="Diego Mauricio Riaño Pachón" userId="3b77a96813978dae" providerId="LiveId" clId="{AF1CA194-8B42-41E1-9377-EB9871091ADE}" dt="2019-02-21T00:52:43.708" v="3430"/>
        <pc:sldMkLst>
          <pc:docMk/>
          <pc:sldMk cId="3038099545" sldId="463"/>
        </pc:sldMkLst>
      </pc:sldChg>
      <pc:sldChg chg="add">
        <pc:chgData name="Diego Mauricio Riaño Pachón" userId="3b77a96813978dae" providerId="LiveId" clId="{AF1CA194-8B42-41E1-9377-EB9871091ADE}" dt="2019-02-21T00:52:43.708" v="3430"/>
        <pc:sldMkLst>
          <pc:docMk/>
          <pc:sldMk cId="3043147478" sldId="465"/>
        </pc:sldMkLst>
      </pc:sldChg>
      <pc:sldChg chg="add">
        <pc:chgData name="Diego Mauricio Riaño Pachón" userId="3b77a96813978dae" providerId="LiveId" clId="{AF1CA194-8B42-41E1-9377-EB9871091ADE}" dt="2019-02-21T00:52:43.708" v="3430"/>
        <pc:sldMkLst>
          <pc:docMk/>
          <pc:sldMk cId="1361247610" sldId="503"/>
        </pc:sldMkLst>
      </pc:sldChg>
      <pc:sldChg chg="add">
        <pc:chgData name="Diego Mauricio Riaño Pachón" userId="3b77a96813978dae" providerId="LiveId" clId="{AF1CA194-8B42-41E1-9377-EB9871091ADE}" dt="2019-02-21T00:52:43.708" v="3430"/>
        <pc:sldMkLst>
          <pc:docMk/>
          <pc:sldMk cId="0" sldId="504"/>
        </pc:sldMkLst>
      </pc:sldChg>
      <pc:sldChg chg="modSp add del setBg">
        <pc:chgData name="Diego Mauricio Riaño Pachón" userId="3b77a96813978dae" providerId="LiveId" clId="{AF1CA194-8B42-41E1-9377-EB9871091ADE}" dt="2019-02-21T04:22:34.029" v="3544"/>
        <pc:sldMkLst>
          <pc:docMk/>
          <pc:sldMk cId="1848422672" sldId="505"/>
        </pc:sldMkLst>
        <pc:spChg chg="mod">
          <ac:chgData name="Diego Mauricio Riaño Pachón" userId="3b77a96813978dae" providerId="LiveId" clId="{AF1CA194-8B42-41E1-9377-EB9871091ADE}" dt="2019-02-21T04:22:20.632" v="3543"/>
          <ac:spMkLst>
            <pc:docMk/>
            <pc:sldMk cId="1848422672" sldId="505"/>
            <ac:spMk id="4" creationId="{3E264B9D-A554-8D40-AC66-87C49C4A91E2}"/>
          </ac:spMkLst>
        </pc:spChg>
      </pc:sldChg>
      <pc:sldChg chg="add del setBg">
        <pc:chgData name="Diego Mauricio Riaño Pachón" userId="3b77a96813978dae" providerId="LiveId" clId="{AF1CA194-8B42-41E1-9377-EB9871091ADE}" dt="2019-02-21T04:22:34.029" v="3544"/>
        <pc:sldMkLst>
          <pc:docMk/>
          <pc:sldMk cId="2982688087" sldId="506"/>
        </pc:sldMkLst>
      </pc:sldChg>
      <pc:sldChg chg="add del">
        <pc:chgData name="Diego Mauricio Riaño Pachón" userId="3b77a96813978dae" providerId="LiveId" clId="{AF1CA194-8B42-41E1-9377-EB9871091ADE}" dt="2019-02-21T04:22:34.029" v="3544"/>
        <pc:sldMkLst>
          <pc:docMk/>
          <pc:sldMk cId="2201522721" sldId="507"/>
        </pc:sldMkLst>
      </pc:sldChg>
      <pc:sldChg chg="delSp modSp add">
        <pc:chgData name="Diego Mauricio Riaño Pachón" userId="3b77a96813978dae" providerId="LiveId" clId="{AF1CA194-8B42-41E1-9377-EB9871091ADE}" dt="2019-02-21T04:44:00.341" v="3625" actId="478"/>
        <pc:sldMkLst>
          <pc:docMk/>
          <pc:sldMk cId="1127424197" sldId="508"/>
        </pc:sldMkLst>
        <pc:spChg chg="mod">
          <ac:chgData name="Diego Mauricio Riaño Pachón" userId="3b77a96813978dae" providerId="LiveId" clId="{AF1CA194-8B42-41E1-9377-EB9871091ADE}" dt="2019-02-21T04:43:49.114" v="3622" actId="403"/>
          <ac:spMkLst>
            <pc:docMk/>
            <pc:sldMk cId="1127424197" sldId="508"/>
            <ac:spMk id="3" creationId="{89DF961B-F5B8-4E10-86AB-B4A3868BBA22}"/>
          </ac:spMkLst>
        </pc:spChg>
        <pc:spChg chg="del mod">
          <ac:chgData name="Diego Mauricio Riaño Pachón" userId="3b77a96813978dae" providerId="LiveId" clId="{AF1CA194-8B42-41E1-9377-EB9871091ADE}" dt="2019-02-21T04:43:55.259" v="3624" actId="478"/>
          <ac:spMkLst>
            <pc:docMk/>
            <pc:sldMk cId="1127424197" sldId="508"/>
            <ac:spMk id="4" creationId="{DA17EFB9-4956-41CE-9957-8E53D2EC2084}"/>
          </ac:spMkLst>
        </pc:spChg>
        <pc:spChg chg="del">
          <ac:chgData name="Diego Mauricio Riaño Pachón" userId="3b77a96813978dae" providerId="LiveId" clId="{AF1CA194-8B42-41E1-9377-EB9871091ADE}" dt="2019-02-21T04:44:00.341" v="3625" actId="478"/>
          <ac:spMkLst>
            <pc:docMk/>
            <pc:sldMk cId="1127424197" sldId="508"/>
            <ac:spMk id="6" creationId="{63EB5C12-D600-4C2A-8EB2-E68016FE4049}"/>
          </ac:spMkLst>
        </pc:spChg>
      </pc:sldChg>
      <pc:sldMasterChg chg="modSldLayout">
        <pc:chgData name="Diego Mauricio Riaño Pachón" userId="3b77a96813978dae" providerId="LiveId" clId="{AF1CA194-8B42-41E1-9377-EB9871091ADE}" dt="2019-02-21T04:23:37.040" v="3562" actId="20577"/>
        <pc:sldMasterMkLst>
          <pc:docMk/>
          <pc:sldMasterMk cId="2739266561" sldId="2147483686"/>
        </pc:sldMasterMkLst>
        <pc:sldLayoutChg chg="modSp">
          <pc:chgData name="Diego Mauricio Riaño Pachón" userId="3b77a96813978dae" providerId="LiveId" clId="{AF1CA194-8B42-41E1-9377-EB9871091ADE}" dt="2019-02-21T04:23:37.040" v="3562" actId="20577"/>
          <pc:sldLayoutMkLst>
            <pc:docMk/>
            <pc:sldMasterMk cId="2739266561" sldId="2147483686"/>
            <pc:sldLayoutMk cId="2787868764" sldId="2147483688"/>
          </pc:sldLayoutMkLst>
          <pc:spChg chg="mod">
            <ac:chgData name="Diego Mauricio Riaño Pachón" userId="3b77a96813978dae" providerId="LiveId" clId="{AF1CA194-8B42-41E1-9377-EB9871091ADE}" dt="2019-02-21T04:23:37.040" v="3562" actId="20577"/>
            <ac:spMkLst>
              <pc:docMk/>
              <pc:sldMasterMk cId="2739266561" sldId="2147483686"/>
              <pc:sldLayoutMk cId="2787868764" sldId="2147483688"/>
              <ac:spMk id="13" creationId="{0A95B172-0C42-3444-9637-0F50F7AB91F3}"/>
            </ac:spMkLst>
          </pc:spChg>
        </pc:sldLayoutChg>
      </pc:sldMasterChg>
    </pc:docChg>
  </pc:docChgLst>
  <pc:docChgLst>
    <pc:chgData name="Diego Mauricio Riaño Pachón" userId="3b77a96813978dae" providerId="LiveId" clId="{8AF56DB1-3550-4969-8098-CA88171A6C52}"/>
    <pc:docChg chg="modSld">
      <pc:chgData name="Diego Mauricio Riaño Pachón" userId="3b77a96813978dae" providerId="LiveId" clId="{8AF56DB1-3550-4969-8098-CA88171A6C52}" dt="2019-09-08T03:05:03.764" v="18" actId="20577"/>
      <pc:docMkLst>
        <pc:docMk/>
      </pc:docMkLst>
      <pc:sldChg chg="modSp">
        <pc:chgData name="Diego Mauricio Riaño Pachón" userId="3b77a96813978dae" providerId="LiveId" clId="{8AF56DB1-3550-4969-8098-CA88171A6C52}" dt="2019-09-08T03:05:03.764" v="18" actId="20577"/>
        <pc:sldMkLst>
          <pc:docMk/>
          <pc:sldMk cId="4227567518" sldId="390"/>
        </pc:sldMkLst>
        <pc:spChg chg="mod">
          <ac:chgData name="Diego Mauricio Riaño Pachón" userId="3b77a96813978dae" providerId="LiveId" clId="{8AF56DB1-3550-4969-8098-CA88171A6C52}" dt="2019-09-08T03:05:03.764" v="18" actId="20577"/>
          <ac:spMkLst>
            <pc:docMk/>
            <pc:sldMk cId="4227567518" sldId="390"/>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0D92F4-2FF8-0E4F-94AA-28E55F3AF5C7}" type="datetimeFigureOut">
              <a:rPr lang="en-US" smtClean="0"/>
              <a:pPr/>
              <a:t>21-Sep-22</a:t>
            </a:fld>
            <a:endParaRPr lang="es-ES_tradnl"/>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F546DD-5694-F94E-AD91-69EE52915742}" type="slidenum">
              <a:rPr lang="es-ES_tradnl" smtClean="0"/>
              <a:pPr/>
              <a:t>‹nº›</a:t>
            </a:fld>
            <a:endParaRPr lang="es-ES_tradnl"/>
          </a:p>
        </p:txBody>
      </p:sp>
    </p:spTree>
    <p:extLst>
      <p:ext uri="{BB962C8B-B14F-4D97-AF65-F5344CB8AC3E}">
        <p14:creationId xmlns:p14="http://schemas.microsoft.com/office/powerpoint/2010/main" val="21120728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720401-98C4-944E-A6DD-352EA72213BB}" type="datetimeFigureOut">
              <a:rPr lang="en-US" smtClean="0"/>
              <a:pPr/>
              <a:t>21-Sep-22</a:t>
            </a:fld>
            <a:endParaRPr lang="es-ES_trad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FF7E44-6D28-8941-895D-10DAE72814B0}" type="slidenum">
              <a:rPr lang="es-ES_tradnl" smtClean="0"/>
              <a:pPr/>
              <a:t>‹nº›</a:t>
            </a:fld>
            <a:endParaRPr lang="es-ES_tradnl"/>
          </a:p>
        </p:txBody>
      </p:sp>
    </p:spTree>
    <p:extLst>
      <p:ext uri="{BB962C8B-B14F-4D97-AF65-F5344CB8AC3E}">
        <p14:creationId xmlns:p14="http://schemas.microsoft.com/office/powerpoint/2010/main" val="91114627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_tradnl"/>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1</a:t>
            </a:fld>
            <a:endParaRPr lang="es-ES_trad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_tradnl"/>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21</a:t>
            </a:fld>
            <a:endParaRPr lang="es-ES_tradnl"/>
          </a:p>
        </p:txBody>
      </p:sp>
    </p:spTree>
    <p:extLst>
      <p:ext uri="{BB962C8B-B14F-4D97-AF65-F5344CB8AC3E}">
        <p14:creationId xmlns:p14="http://schemas.microsoft.com/office/powerpoint/2010/main" val="55881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s-ES_tradnl"/>
              <a:t>Bases de datos para una especie o un grupo de especies. Información mas detallada, con referencias a bancos de material (semillas, cultivos) y herramientas especializadas de análisis</a:t>
            </a:r>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22</a:t>
            </a:fld>
            <a:endParaRPr lang="es-ES_tradnl"/>
          </a:p>
        </p:txBody>
      </p:sp>
    </p:spTree>
    <p:extLst>
      <p:ext uri="{BB962C8B-B14F-4D97-AF65-F5344CB8AC3E}">
        <p14:creationId xmlns:p14="http://schemas.microsoft.com/office/powerpoint/2010/main" val="1617283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_tradnl"/>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23</a:t>
            </a:fld>
            <a:endParaRPr lang="es-ES_trad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a:t>La anotación de</a:t>
            </a:r>
            <a:r>
              <a:rPr lang="es-ES_tradnl" baseline="0"/>
              <a:t> una secuencia consiste en </a:t>
            </a:r>
          </a:p>
          <a:p>
            <a:r>
              <a:rPr lang="es-ES_tradnl" baseline="0"/>
              <a:t>	la identificación de regiones en la estructura primaria, </a:t>
            </a:r>
            <a:r>
              <a:rPr lang="es-ES_tradnl" baseline="0" err="1"/>
              <a:t>e.g</a:t>
            </a:r>
            <a:r>
              <a:rPr lang="es-ES_tradnl" baseline="0"/>
              <a:t>., </a:t>
            </a:r>
            <a:r>
              <a:rPr lang="es-ES_tradnl" baseline="0" err="1"/>
              <a:t>intrones</a:t>
            </a:r>
            <a:r>
              <a:rPr lang="es-ES_tradnl" baseline="0"/>
              <a:t>, exones, dominios, motivos.</a:t>
            </a:r>
          </a:p>
          <a:p>
            <a:r>
              <a:rPr lang="es-ES_tradnl" baseline="0"/>
              <a:t>	Asignar papeles biológicos a la secuencia, </a:t>
            </a:r>
            <a:r>
              <a:rPr lang="es-ES_tradnl" baseline="0" err="1"/>
              <a:t>e.g</a:t>
            </a:r>
            <a:r>
              <a:rPr lang="es-ES_tradnl" baseline="0"/>
              <a:t>., tejidos en donde se expresa, procesos moleculares en los que participa.</a:t>
            </a:r>
            <a:endParaRPr lang="es-ES_tradnl"/>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30</a:t>
            </a:fld>
            <a:endParaRPr lang="es-ES_trad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_tradnl"/>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31</a:t>
            </a:fld>
            <a:endParaRPr lang="es-ES_trad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a:t>http://</a:t>
            </a:r>
            <a:r>
              <a:rPr lang="es-ES" err="1"/>
              <a:t>www.genomebiology.com</a:t>
            </a:r>
            <a:r>
              <a:rPr lang="es-ES"/>
              <a:t>/2010/11/5/207/figure/F2?highres=y</a:t>
            </a:r>
          </a:p>
          <a:p>
            <a:pPr marL="0" marR="0" indent="0" algn="l" defTabSz="457200" rtl="0" eaLnBrk="1" fontAlgn="auto" latinLnBrk="0" hangingPunct="1">
              <a:lnSpc>
                <a:spcPct val="100000"/>
              </a:lnSpc>
              <a:spcBef>
                <a:spcPts val="0"/>
              </a:spcBef>
              <a:spcAft>
                <a:spcPts val="0"/>
              </a:spcAft>
              <a:buClrTx/>
              <a:buSzTx/>
              <a:buFontTx/>
              <a:buNone/>
              <a:tabLst/>
              <a:defRPr/>
            </a:pPr>
            <a:r>
              <a:rPr lang="es-ES"/>
              <a:t>http://</a:t>
            </a:r>
            <a:r>
              <a:rPr lang="es-ES" err="1"/>
              <a:t>genomebiology.com</a:t>
            </a:r>
            <a:r>
              <a:rPr lang="es-ES"/>
              <a:t>/2010/11/5/207</a:t>
            </a:r>
          </a:p>
          <a:p>
            <a:endParaRPr lang="es-ES"/>
          </a:p>
          <a:p>
            <a:pPr marL="0" marR="0" indent="0" algn="l" defTabSz="457200" rtl="0" eaLnBrk="1" fontAlgn="auto" latinLnBrk="0" hangingPunct="1">
              <a:lnSpc>
                <a:spcPct val="100000"/>
              </a:lnSpc>
              <a:spcBef>
                <a:spcPts val="0"/>
              </a:spcBef>
              <a:spcAft>
                <a:spcPts val="0"/>
              </a:spcAft>
              <a:buClrTx/>
              <a:buSzTx/>
              <a:buFontTx/>
              <a:buNone/>
              <a:tabLst/>
              <a:defRPr/>
            </a:pPr>
            <a:r>
              <a:rPr lang="es-ES" err="1"/>
              <a:t>Historical</a:t>
            </a:r>
            <a:r>
              <a:rPr lang="es-ES"/>
              <a:t> </a:t>
            </a:r>
            <a:r>
              <a:rPr lang="es-ES" err="1"/>
              <a:t>trends</a:t>
            </a:r>
            <a:r>
              <a:rPr lang="es-ES"/>
              <a:t> in </a:t>
            </a:r>
            <a:r>
              <a:rPr lang="es-ES" err="1"/>
              <a:t>storage</a:t>
            </a:r>
            <a:r>
              <a:rPr lang="es-ES"/>
              <a:t> </a:t>
            </a:r>
            <a:r>
              <a:rPr lang="es-ES" err="1"/>
              <a:t>prices</a:t>
            </a:r>
            <a:r>
              <a:rPr lang="es-ES"/>
              <a:t> versus DNA </a:t>
            </a:r>
            <a:r>
              <a:rPr lang="es-ES" err="1"/>
              <a:t>sequencing</a:t>
            </a:r>
            <a:r>
              <a:rPr lang="es-ES"/>
              <a:t> </a:t>
            </a:r>
            <a:r>
              <a:rPr lang="es-ES" err="1"/>
              <a:t>costs</a:t>
            </a:r>
            <a:r>
              <a:rPr lang="es-ES"/>
              <a:t>. </a:t>
            </a:r>
            <a:r>
              <a:rPr lang="es-ES" err="1"/>
              <a:t>The</a:t>
            </a:r>
            <a:r>
              <a:rPr lang="es-ES"/>
              <a:t> </a:t>
            </a:r>
            <a:r>
              <a:rPr lang="es-ES" err="1"/>
              <a:t>blue</a:t>
            </a:r>
            <a:r>
              <a:rPr lang="es-ES"/>
              <a:t> </a:t>
            </a:r>
            <a:r>
              <a:rPr lang="es-ES" err="1"/>
              <a:t>squares</a:t>
            </a:r>
            <a:r>
              <a:rPr lang="es-ES"/>
              <a:t> describe </a:t>
            </a:r>
            <a:r>
              <a:rPr lang="es-ES" err="1"/>
              <a:t>the</a:t>
            </a:r>
            <a:r>
              <a:rPr lang="es-ES"/>
              <a:t> </a:t>
            </a:r>
            <a:r>
              <a:rPr lang="es-ES" err="1"/>
              <a:t>historic</a:t>
            </a:r>
            <a:r>
              <a:rPr lang="es-ES"/>
              <a:t> </a:t>
            </a:r>
            <a:r>
              <a:rPr lang="es-ES" err="1"/>
              <a:t>cost</a:t>
            </a:r>
            <a:r>
              <a:rPr lang="es-ES"/>
              <a:t> of disk </a:t>
            </a:r>
            <a:r>
              <a:rPr lang="es-ES" err="1"/>
              <a:t>prices</a:t>
            </a:r>
            <a:r>
              <a:rPr lang="es-ES"/>
              <a:t> in megabytes per US </a:t>
            </a:r>
            <a:r>
              <a:rPr lang="es-ES" err="1"/>
              <a:t>dollar</a:t>
            </a:r>
            <a:r>
              <a:rPr lang="es-ES"/>
              <a:t>. </a:t>
            </a:r>
            <a:r>
              <a:rPr lang="es-ES" err="1"/>
              <a:t>The</a:t>
            </a:r>
            <a:r>
              <a:rPr lang="es-ES"/>
              <a:t> </a:t>
            </a:r>
            <a:r>
              <a:rPr lang="es-ES" err="1"/>
              <a:t>long-term</a:t>
            </a:r>
            <a:r>
              <a:rPr lang="es-ES"/>
              <a:t> </a:t>
            </a:r>
            <a:r>
              <a:rPr lang="es-ES" err="1"/>
              <a:t>trend</a:t>
            </a:r>
            <a:r>
              <a:rPr lang="es-ES"/>
              <a:t> (</a:t>
            </a:r>
            <a:r>
              <a:rPr lang="es-ES" err="1"/>
              <a:t>blue</a:t>
            </a:r>
            <a:r>
              <a:rPr lang="es-ES"/>
              <a:t> line, </a:t>
            </a:r>
            <a:r>
              <a:rPr lang="es-ES" err="1"/>
              <a:t>which</a:t>
            </a:r>
            <a:r>
              <a:rPr lang="es-ES"/>
              <a:t> </a:t>
            </a:r>
            <a:r>
              <a:rPr lang="es-ES" err="1"/>
              <a:t>is</a:t>
            </a:r>
            <a:r>
              <a:rPr lang="es-ES"/>
              <a:t> a </a:t>
            </a:r>
            <a:r>
              <a:rPr lang="es-ES" err="1"/>
              <a:t>straight</a:t>
            </a:r>
            <a:r>
              <a:rPr lang="es-ES"/>
              <a:t> line </a:t>
            </a:r>
            <a:r>
              <a:rPr lang="es-ES" err="1"/>
              <a:t>here</a:t>
            </a:r>
            <a:r>
              <a:rPr lang="es-ES"/>
              <a:t> </a:t>
            </a:r>
            <a:r>
              <a:rPr lang="es-ES" err="1"/>
              <a:t>because</a:t>
            </a:r>
            <a:r>
              <a:rPr lang="es-ES"/>
              <a:t> </a:t>
            </a:r>
            <a:r>
              <a:rPr lang="es-ES" err="1"/>
              <a:t>the</a:t>
            </a:r>
            <a:r>
              <a:rPr lang="es-ES"/>
              <a:t> </a:t>
            </a:r>
            <a:r>
              <a:rPr lang="es-ES" err="1"/>
              <a:t>plot</a:t>
            </a:r>
            <a:r>
              <a:rPr lang="es-ES"/>
              <a:t> </a:t>
            </a:r>
            <a:r>
              <a:rPr lang="es-ES" err="1"/>
              <a:t>is</a:t>
            </a:r>
            <a:r>
              <a:rPr lang="es-ES"/>
              <a:t> </a:t>
            </a:r>
            <a:r>
              <a:rPr lang="es-ES" err="1"/>
              <a:t>logarithmic</a:t>
            </a:r>
            <a:r>
              <a:rPr lang="es-ES"/>
              <a:t>) shows </a:t>
            </a:r>
            <a:r>
              <a:rPr lang="es-ES" err="1"/>
              <a:t>exponential</a:t>
            </a:r>
            <a:r>
              <a:rPr lang="es-ES"/>
              <a:t> </a:t>
            </a:r>
            <a:r>
              <a:rPr lang="es-ES" err="1"/>
              <a:t>growth</a:t>
            </a:r>
            <a:r>
              <a:rPr lang="es-ES"/>
              <a:t> in </a:t>
            </a:r>
            <a:r>
              <a:rPr lang="es-ES" err="1"/>
              <a:t>storage</a:t>
            </a:r>
            <a:r>
              <a:rPr lang="es-ES"/>
              <a:t> per </a:t>
            </a:r>
            <a:r>
              <a:rPr lang="es-ES" err="1"/>
              <a:t>dollar</a:t>
            </a:r>
            <a:r>
              <a:rPr lang="es-ES"/>
              <a:t> </a:t>
            </a:r>
            <a:r>
              <a:rPr lang="es-ES" err="1"/>
              <a:t>with</a:t>
            </a:r>
            <a:r>
              <a:rPr lang="es-ES"/>
              <a:t> a </a:t>
            </a:r>
            <a:r>
              <a:rPr lang="es-ES" err="1"/>
              <a:t>doubling</a:t>
            </a:r>
            <a:r>
              <a:rPr lang="es-ES"/>
              <a:t> time of </a:t>
            </a:r>
            <a:r>
              <a:rPr lang="es-ES" err="1"/>
              <a:t>roughly</a:t>
            </a:r>
            <a:r>
              <a:rPr lang="es-ES"/>
              <a:t> 1.5 </a:t>
            </a:r>
            <a:r>
              <a:rPr lang="es-ES" err="1"/>
              <a:t>years</a:t>
            </a:r>
            <a:r>
              <a:rPr lang="es-ES"/>
              <a:t>. </a:t>
            </a:r>
            <a:r>
              <a:rPr lang="es-ES" err="1"/>
              <a:t>The</a:t>
            </a:r>
            <a:r>
              <a:rPr lang="es-ES"/>
              <a:t> </a:t>
            </a:r>
            <a:r>
              <a:rPr lang="es-ES" err="1"/>
              <a:t>cost</a:t>
            </a:r>
            <a:r>
              <a:rPr lang="es-ES"/>
              <a:t> of DNA </a:t>
            </a:r>
            <a:r>
              <a:rPr lang="es-ES" err="1"/>
              <a:t>sequencing</a:t>
            </a:r>
            <a:r>
              <a:rPr lang="es-ES"/>
              <a:t>, </a:t>
            </a:r>
            <a:r>
              <a:rPr lang="es-ES" err="1"/>
              <a:t>expressed</a:t>
            </a:r>
            <a:r>
              <a:rPr lang="es-ES"/>
              <a:t> in base </a:t>
            </a:r>
            <a:r>
              <a:rPr lang="es-ES" err="1"/>
              <a:t>pairs</a:t>
            </a:r>
            <a:r>
              <a:rPr lang="es-ES"/>
              <a:t> per </a:t>
            </a:r>
            <a:r>
              <a:rPr lang="es-ES" err="1"/>
              <a:t>dollar</a:t>
            </a:r>
            <a:r>
              <a:rPr lang="es-ES"/>
              <a:t>, </a:t>
            </a:r>
            <a:r>
              <a:rPr lang="es-ES" err="1"/>
              <a:t>is</a:t>
            </a:r>
            <a:r>
              <a:rPr lang="es-ES"/>
              <a:t> </a:t>
            </a:r>
            <a:r>
              <a:rPr lang="es-ES" err="1"/>
              <a:t>shown</a:t>
            </a:r>
            <a:r>
              <a:rPr lang="es-ES"/>
              <a:t> </a:t>
            </a:r>
            <a:r>
              <a:rPr lang="es-ES" err="1"/>
              <a:t>by</a:t>
            </a:r>
            <a:r>
              <a:rPr lang="es-ES"/>
              <a:t> </a:t>
            </a:r>
            <a:r>
              <a:rPr lang="es-ES" err="1"/>
              <a:t>the</a:t>
            </a:r>
            <a:r>
              <a:rPr lang="es-ES"/>
              <a:t> red </a:t>
            </a:r>
            <a:r>
              <a:rPr lang="es-ES" err="1"/>
              <a:t>triangles</a:t>
            </a:r>
            <a:r>
              <a:rPr lang="es-ES"/>
              <a:t>. </a:t>
            </a:r>
            <a:r>
              <a:rPr lang="es-ES" err="1"/>
              <a:t>It</a:t>
            </a:r>
            <a:r>
              <a:rPr lang="es-ES"/>
              <a:t> </a:t>
            </a:r>
            <a:r>
              <a:rPr lang="es-ES" err="1"/>
              <a:t>follows</a:t>
            </a:r>
            <a:r>
              <a:rPr lang="es-ES"/>
              <a:t> </a:t>
            </a:r>
            <a:r>
              <a:rPr lang="es-ES" err="1"/>
              <a:t>an</a:t>
            </a:r>
            <a:r>
              <a:rPr lang="es-ES"/>
              <a:t> </a:t>
            </a:r>
            <a:r>
              <a:rPr lang="es-ES" err="1"/>
              <a:t>exponential</a:t>
            </a:r>
            <a:r>
              <a:rPr lang="es-ES"/>
              <a:t> curve (</a:t>
            </a:r>
            <a:r>
              <a:rPr lang="es-ES" err="1"/>
              <a:t>yellow</a:t>
            </a:r>
            <a:r>
              <a:rPr lang="es-ES"/>
              <a:t> line) </a:t>
            </a:r>
            <a:r>
              <a:rPr lang="es-ES" err="1"/>
              <a:t>with</a:t>
            </a:r>
            <a:r>
              <a:rPr lang="es-ES"/>
              <a:t> a </a:t>
            </a:r>
            <a:r>
              <a:rPr lang="es-ES" err="1"/>
              <a:t>doubling</a:t>
            </a:r>
            <a:r>
              <a:rPr lang="es-ES"/>
              <a:t> time </a:t>
            </a:r>
            <a:r>
              <a:rPr lang="es-ES" err="1"/>
              <a:t>slightly</a:t>
            </a:r>
            <a:r>
              <a:rPr lang="es-ES"/>
              <a:t> </a:t>
            </a:r>
            <a:r>
              <a:rPr lang="es-ES" err="1"/>
              <a:t>slower</a:t>
            </a:r>
            <a:r>
              <a:rPr lang="es-ES"/>
              <a:t> </a:t>
            </a:r>
            <a:r>
              <a:rPr lang="es-ES" err="1"/>
              <a:t>than</a:t>
            </a:r>
            <a:r>
              <a:rPr lang="es-ES"/>
              <a:t> disk </a:t>
            </a:r>
            <a:r>
              <a:rPr lang="es-ES" err="1"/>
              <a:t>storage</a:t>
            </a:r>
            <a:r>
              <a:rPr lang="es-ES"/>
              <a:t> </a:t>
            </a:r>
            <a:r>
              <a:rPr lang="es-ES" err="1"/>
              <a:t>until</a:t>
            </a:r>
            <a:r>
              <a:rPr lang="es-ES"/>
              <a:t> 2004, </a:t>
            </a:r>
            <a:r>
              <a:rPr lang="es-ES" err="1"/>
              <a:t>when</a:t>
            </a:r>
            <a:r>
              <a:rPr lang="es-ES"/>
              <a:t> </a:t>
            </a:r>
            <a:r>
              <a:rPr lang="es-ES" err="1"/>
              <a:t>next</a:t>
            </a:r>
            <a:r>
              <a:rPr lang="es-ES"/>
              <a:t> </a:t>
            </a:r>
            <a:r>
              <a:rPr lang="es-ES" err="1"/>
              <a:t>generation</a:t>
            </a:r>
            <a:r>
              <a:rPr lang="es-ES"/>
              <a:t> </a:t>
            </a:r>
            <a:r>
              <a:rPr lang="es-ES" err="1"/>
              <a:t>sequencing</a:t>
            </a:r>
            <a:r>
              <a:rPr lang="es-ES"/>
              <a:t> (NGS) causes </a:t>
            </a:r>
            <a:r>
              <a:rPr lang="es-ES" err="1"/>
              <a:t>an</a:t>
            </a:r>
            <a:r>
              <a:rPr lang="es-ES"/>
              <a:t> </a:t>
            </a:r>
            <a:r>
              <a:rPr lang="es-ES" err="1"/>
              <a:t>inflection</a:t>
            </a:r>
            <a:r>
              <a:rPr lang="es-ES"/>
              <a:t> in </a:t>
            </a:r>
            <a:r>
              <a:rPr lang="es-ES" err="1"/>
              <a:t>the</a:t>
            </a:r>
            <a:r>
              <a:rPr lang="es-ES"/>
              <a:t> curve </a:t>
            </a:r>
            <a:r>
              <a:rPr lang="es-ES" err="1"/>
              <a:t>to</a:t>
            </a:r>
            <a:r>
              <a:rPr lang="es-ES"/>
              <a:t> a </a:t>
            </a:r>
            <a:r>
              <a:rPr lang="es-ES" err="1"/>
              <a:t>doubling</a:t>
            </a:r>
            <a:r>
              <a:rPr lang="es-ES"/>
              <a:t> time of </a:t>
            </a:r>
            <a:r>
              <a:rPr lang="es-ES" err="1"/>
              <a:t>less</a:t>
            </a:r>
            <a:r>
              <a:rPr lang="es-ES"/>
              <a:t> </a:t>
            </a:r>
            <a:r>
              <a:rPr lang="es-ES" err="1"/>
              <a:t>than</a:t>
            </a:r>
            <a:r>
              <a:rPr lang="es-ES"/>
              <a:t> 6 </a:t>
            </a:r>
            <a:r>
              <a:rPr lang="es-ES" err="1"/>
              <a:t>months</a:t>
            </a:r>
            <a:r>
              <a:rPr lang="es-ES"/>
              <a:t> (red line). </a:t>
            </a:r>
            <a:r>
              <a:rPr lang="es-ES" err="1"/>
              <a:t>These</a:t>
            </a:r>
            <a:r>
              <a:rPr lang="es-ES"/>
              <a:t> curves are </a:t>
            </a:r>
            <a:r>
              <a:rPr lang="es-ES" err="1"/>
              <a:t>not</a:t>
            </a:r>
            <a:r>
              <a:rPr lang="es-ES"/>
              <a:t> </a:t>
            </a:r>
            <a:r>
              <a:rPr lang="es-ES" err="1"/>
              <a:t>corrected</a:t>
            </a:r>
            <a:r>
              <a:rPr lang="es-ES"/>
              <a:t> </a:t>
            </a:r>
            <a:r>
              <a:rPr lang="es-ES" err="1"/>
              <a:t>for</a:t>
            </a:r>
            <a:r>
              <a:rPr lang="es-ES"/>
              <a:t> </a:t>
            </a:r>
            <a:r>
              <a:rPr lang="es-ES" err="1"/>
              <a:t>inflation</a:t>
            </a:r>
            <a:r>
              <a:rPr lang="es-ES"/>
              <a:t> </a:t>
            </a:r>
            <a:r>
              <a:rPr lang="es-ES" err="1"/>
              <a:t>or</a:t>
            </a:r>
            <a:r>
              <a:rPr lang="es-ES"/>
              <a:t> </a:t>
            </a:r>
            <a:r>
              <a:rPr lang="es-ES" err="1"/>
              <a:t>for</a:t>
            </a:r>
            <a:r>
              <a:rPr lang="es-ES"/>
              <a:t> </a:t>
            </a:r>
            <a:r>
              <a:rPr lang="es-ES" err="1"/>
              <a:t>the</a:t>
            </a:r>
            <a:r>
              <a:rPr lang="es-ES"/>
              <a:t> '</a:t>
            </a:r>
            <a:r>
              <a:rPr lang="es-ES" err="1"/>
              <a:t>fully</a:t>
            </a:r>
            <a:r>
              <a:rPr lang="es-ES"/>
              <a:t> </a:t>
            </a:r>
            <a:r>
              <a:rPr lang="es-ES" err="1"/>
              <a:t>loaded</a:t>
            </a:r>
            <a:r>
              <a:rPr lang="es-ES"/>
              <a:t>' </a:t>
            </a:r>
            <a:r>
              <a:rPr lang="es-ES" err="1"/>
              <a:t>cost</a:t>
            </a:r>
            <a:r>
              <a:rPr lang="es-ES"/>
              <a:t> of </a:t>
            </a:r>
            <a:r>
              <a:rPr lang="es-ES" err="1"/>
              <a:t>sequencing</a:t>
            </a:r>
            <a:r>
              <a:rPr lang="es-ES"/>
              <a:t> and disk </a:t>
            </a:r>
            <a:r>
              <a:rPr lang="es-ES" err="1"/>
              <a:t>storage</a:t>
            </a:r>
            <a:r>
              <a:rPr lang="es-ES"/>
              <a:t>, </a:t>
            </a:r>
            <a:r>
              <a:rPr lang="es-ES" err="1"/>
              <a:t>which</a:t>
            </a:r>
            <a:r>
              <a:rPr lang="es-ES"/>
              <a:t> </a:t>
            </a:r>
            <a:r>
              <a:rPr lang="es-ES" err="1"/>
              <a:t>would</a:t>
            </a:r>
            <a:r>
              <a:rPr lang="es-ES"/>
              <a:t> </a:t>
            </a:r>
            <a:r>
              <a:rPr lang="es-ES" err="1"/>
              <a:t>include</a:t>
            </a:r>
            <a:r>
              <a:rPr lang="es-ES"/>
              <a:t> </a:t>
            </a:r>
            <a:r>
              <a:rPr lang="es-ES" err="1"/>
              <a:t>personnel</a:t>
            </a:r>
            <a:r>
              <a:rPr lang="es-ES"/>
              <a:t> </a:t>
            </a:r>
            <a:r>
              <a:rPr lang="es-ES" err="1"/>
              <a:t>costs</a:t>
            </a:r>
            <a:r>
              <a:rPr lang="es-ES"/>
              <a:t>, </a:t>
            </a:r>
            <a:r>
              <a:rPr lang="es-ES" err="1"/>
              <a:t>depreciation</a:t>
            </a:r>
            <a:r>
              <a:rPr lang="es-ES"/>
              <a:t> and </a:t>
            </a:r>
            <a:r>
              <a:rPr lang="es-ES" err="1"/>
              <a:t>overhead</a:t>
            </a:r>
            <a:r>
              <a:rPr lang="es-ES"/>
              <a:t>.</a:t>
            </a:r>
          </a:p>
          <a:p>
            <a:endParaRPr lang="es-ES"/>
          </a:p>
        </p:txBody>
      </p:sp>
      <p:sp>
        <p:nvSpPr>
          <p:cNvPr id="4" name="Marcador de número de diapositiva 3"/>
          <p:cNvSpPr>
            <a:spLocks noGrp="1"/>
          </p:cNvSpPr>
          <p:nvPr>
            <p:ph type="sldNum" sz="quarter" idx="10"/>
          </p:nvPr>
        </p:nvSpPr>
        <p:spPr/>
        <p:txBody>
          <a:bodyPr/>
          <a:lstStyle/>
          <a:p>
            <a:fld id="{62FF7E44-6D28-8941-895D-10DAE72814B0}" type="slidenum">
              <a:rPr lang="es-ES_tradnl" smtClean="0"/>
              <a:pPr/>
              <a:t>36</a:t>
            </a:fld>
            <a:endParaRPr lang="es-ES_tradnl"/>
          </a:p>
        </p:txBody>
      </p:sp>
    </p:spTree>
    <p:extLst>
      <p:ext uri="{BB962C8B-B14F-4D97-AF65-F5344CB8AC3E}">
        <p14:creationId xmlns:p14="http://schemas.microsoft.com/office/powerpoint/2010/main" val="3053416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_tradnl"/>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41</a:t>
            </a:fld>
            <a:endParaRPr lang="es-ES_trad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_tradnl"/>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42</a:t>
            </a:fld>
            <a:endParaRPr lang="es-ES_tradn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_tradnl"/>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43</a:t>
            </a:fld>
            <a:endParaRPr lang="es-ES_tradn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_tradnl"/>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44</a:t>
            </a:fld>
            <a:endParaRPr lang="es-ES_trad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_tradnl"/>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2</a:t>
            </a:fld>
            <a:endParaRPr lang="es-ES_trad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_tradnl"/>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45</a:t>
            </a:fld>
            <a:endParaRPr lang="es-ES_tradn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_tradnl"/>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FF7E44-6D28-8941-895D-10DAE72814B0}" type="slidenum">
              <a:rPr kumimoji="0" lang="es-ES_trad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s-ES_trad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73492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_tradnl"/>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58</a:t>
            </a:fld>
            <a:endParaRPr lang="es-ES_tradn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_tradnl"/>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74</a:t>
            </a:fld>
            <a:endParaRPr lang="es-ES_tradn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_tradnl"/>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75</a:t>
            </a:fld>
            <a:endParaRPr lang="es-ES_tradn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_tradnl"/>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76</a:t>
            </a:fld>
            <a:endParaRPr lang="es-ES_tradnl"/>
          </a:p>
        </p:txBody>
      </p:sp>
    </p:spTree>
    <p:extLst>
      <p:ext uri="{BB962C8B-B14F-4D97-AF65-F5344CB8AC3E}">
        <p14:creationId xmlns:p14="http://schemas.microsoft.com/office/powerpoint/2010/main" val="14639978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_tradnl"/>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85</a:t>
            </a:fld>
            <a:endParaRPr lang="es-ES_trad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_tradnl"/>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10</a:t>
            </a:fld>
            <a:endParaRPr lang="es-ES_trad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a:t>Replicación: </a:t>
            </a:r>
            <a:r>
              <a:rPr lang="es-ES_tradnl" err="1"/>
              <a:t>Linea</a:t>
            </a:r>
            <a:r>
              <a:rPr lang="es-ES_tradnl"/>
              <a:t> de ensamblaje.  La proteína azul en la parte inferior izquierda es la </a:t>
            </a:r>
            <a:r>
              <a:rPr lang="es-ES_tradnl" err="1"/>
              <a:t>helicasa</a:t>
            </a:r>
            <a:r>
              <a:rPr lang="es-ES_tradnl" baseline="0"/>
              <a:t> que se encarga de desenrollar el ADN en las dos hebras, la líder y la rezagada. La rezagada se sintetiza hacia atrás en fragmentos de </a:t>
            </a:r>
            <a:r>
              <a:rPr lang="es-ES_tradnl" baseline="0" err="1"/>
              <a:t>Okazaki</a:t>
            </a:r>
            <a:r>
              <a:rPr lang="es-ES_tradnl" baseline="0"/>
              <a:t>. El resultado son dos  copias completas e idénticas de la molécula original.</a:t>
            </a:r>
          </a:p>
          <a:p>
            <a:endParaRPr lang="es-ES_tradnl" baseline="0"/>
          </a:p>
          <a:p>
            <a:r>
              <a:rPr lang="es-ES_tradnl" baseline="0"/>
              <a:t>Transcripción: La animación inicia con la TBP unida al promotor. Llega la ARN polimerasa y los factores de transcripción basales, se forma el complejo de inicio de la transcripción. Un factor de transcripción especifico activa al complejo y la transcripción inicia. El ARN naciente se pliega sobre si mismo y esto puede afectar la velocidad de la transcripción. Esta continúa hasta llegar al sitio de finalización de la transcripción. El ARN tiene que madurar antes de ser exportado al </a:t>
            </a:r>
            <a:r>
              <a:rPr lang="es-ES_tradnl" baseline="0" err="1"/>
              <a:t>citosol</a:t>
            </a:r>
            <a:r>
              <a:rPr lang="es-ES_tradnl" baseline="0"/>
              <a:t>.</a:t>
            </a:r>
          </a:p>
          <a:p>
            <a:endParaRPr lang="es-ES_tradnl" baseline="0"/>
          </a:p>
          <a:p>
            <a:r>
              <a:rPr lang="es-ES_tradnl" baseline="0"/>
              <a:t>Traducción: El ARN mensajero maduro es reconocido por el ribosoma, quien lo barre en busca de un codón de inicio, una vez lo encuentra inicia la traducción. Vista de la traducción al remover la subunidad pequeña del ribosoma. </a:t>
            </a:r>
            <a:r>
              <a:rPr lang="es-ES_tradnl" baseline="0" err="1"/>
              <a:t>tRNA</a:t>
            </a:r>
            <a:r>
              <a:rPr lang="es-ES_tradnl" baseline="0"/>
              <a:t>, estructura secundaria de RNA. Muestra sitio </a:t>
            </a:r>
            <a:r>
              <a:rPr lang="es-ES_tradnl" baseline="0" err="1"/>
              <a:t>aminoacil</a:t>
            </a:r>
            <a:r>
              <a:rPr lang="es-ES_tradnl" baseline="0"/>
              <a:t>, sitio </a:t>
            </a:r>
            <a:r>
              <a:rPr lang="es-ES_tradnl" baseline="0" err="1"/>
              <a:t>peptidil</a:t>
            </a:r>
            <a:r>
              <a:rPr lang="es-ES_tradnl" baseline="0"/>
              <a:t> y sitio de salida del </a:t>
            </a:r>
            <a:r>
              <a:rPr lang="es-ES_tradnl" baseline="0" err="1"/>
              <a:t>tRNA</a:t>
            </a:r>
            <a:r>
              <a:rPr lang="es-ES_tradnl" baseline="0"/>
              <a:t>. Muestra ARN cargados con amino ácidos. Nuestra el polipéptido naciente, este se va plegando sobre si mismo de forma autónoma, a veces ayudado por otras proteínas.</a:t>
            </a:r>
            <a:endParaRPr lang="es-ES_tradnl"/>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15</a:t>
            </a:fld>
            <a:endParaRPr lang="es-ES_trad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a:t>La</a:t>
            </a:r>
            <a:r>
              <a:rPr lang="es-ES_tradnl" baseline="0"/>
              <a:t> colección completa de metabolitos hace parte del fenotipo celular, de hechos muchas veces los usamos como un </a:t>
            </a:r>
            <a:r>
              <a:rPr lang="es-ES_tradnl" baseline="0" err="1"/>
              <a:t>proxy</a:t>
            </a:r>
            <a:r>
              <a:rPr lang="es-ES_tradnl" baseline="0"/>
              <a:t> del estado de la célula, </a:t>
            </a:r>
            <a:r>
              <a:rPr lang="es-ES_tradnl" baseline="0" err="1"/>
              <a:t>e.g</a:t>
            </a:r>
            <a:r>
              <a:rPr lang="es-ES_tradnl" baseline="0"/>
              <a:t>., diagnostica, glicemia</a:t>
            </a:r>
            <a:endParaRPr lang="es-ES_tradnl"/>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16</a:t>
            </a:fld>
            <a:endParaRPr lang="es-ES_trad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z="1200" kern="1200" noProof="0">
                <a:solidFill>
                  <a:schemeClr val="tx1"/>
                </a:solidFill>
                <a:latin typeface="+mn-lt"/>
                <a:ea typeface="+mn-ea"/>
                <a:cs typeface="+mn-cs"/>
              </a:rPr>
              <a:t>La bioinformática es una disciplina que surge de la interacción entre la biología, la estadística y las ciencias de la computación (Figura 1.1. Tiene como principales objetivos el manejo y análisis de grandes volúmenes de datos, principalmente producto de las nuevas tecnologías en biología molecular, como la genómica, la proteómica y la metabolómica, especialmente hoy en día con el advenimiento de nuevas tecnologías de secuenciación de ácidos nucleicos que están revolucionando la forma en como estudiamos los genomas. Otro aspecto importante incluye el desarrollo de nuevos métodos computacionales, algoritmos y/o software, para el análisis de esos datos. Según Philip </a:t>
            </a:r>
            <a:r>
              <a:rPr lang="es-ES_tradnl" sz="1200" kern="1200" noProof="0" err="1">
                <a:solidFill>
                  <a:schemeClr val="tx1"/>
                </a:solidFill>
                <a:latin typeface="+mn-lt"/>
                <a:ea typeface="+mn-ea"/>
                <a:cs typeface="+mn-cs"/>
              </a:rPr>
              <a:t>Bourne</a:t>
            </a:r>
            <a:r>
              <a:rPr lang="es-ES_tradnl" sz="1200" kern="1200" noProof="0">
                <a:solidFill>
                  <a:schemeClr val="tx1"/>
                </a:solidFill>
                <a:latin typeface="+mn-lt"/>
                <a:ea typeface="+mn-ea"/>
                <a:cs typeface="+mn-cs"/>
              </a:rPr>
              <a:t> (UCSD), “la bioinformática se ha convertido en el interprete del lenguaje genómico del ADN y está intentando descifrar lenguajes mas complejos en los que las proteínas son los sustantivos, las interacciones son la sintaxis, las rutas metabólicas son las oraciones y los sistemas vivos son el volumen completo” (</a:t>
            </a:r>
            <a:r>
              <a:rPr lang="es-ES_tradnl" sz="1200" kern="1200" noProof="0" err="1">
                <a:solidFill>
                  <a:schemeClr val="tx1"/>
                </a:solidFill>
                <a:latin typeface="+mn-lt"/>
                <a:ea typeface="+mn-ea"/>
                <a:cs typeface="+mn-cs"/>
              </a:rPr>
              <a:t>Bourne</a:t>
            </a:r>
            <a:r>
              <a:rPr lang="es-ES_tradnl" sz="1200" kern="1200" noProof="0">
                <a:solidFill>
                  <a:schemeClr val="tx1"/>
                </a:solidFill>
                <a:latin typeface="+mn-lt"/>
                <a:ea typeface="+mn-ea"/>
                <a:cs typeface="+mn-cs"/>
              </a:rPr>
              <a:t>, 2004).Por lo tanto, de forma similar a la biología molecular, la bioinformática constituye hoy en día una caja de herramientas que todo investigador en biología tiene que manejar (Stein, 2008 presenta un punto de vista muy interesante).</a:t>
            </a:r>
            <a:endParaRPr lang="es-ES_tradnl" noProof="0"/>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17</a:t>
            </a:fld>
            <a:endParaRPr lang="es-ES_trad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z="1200" kern="1200" noProof="0">
                <a:solidFill>
                  <a:schemeClr val="tx1"/>
                </a:solidFill>
                <a:latin typeface="+mn-lt"/>
                <a:ea typeface="+mn-ea"/>
                <a:cs typeface="+mn-cs"/>
              </a:rPr>
              <a:t>La bioinformática es una disciplina que surge de la interacción entre la biología, la estadística y las ciencias de la computación (Figura 1.1. Tiene como principales objetivos el manejo y </a:t>
            </a:r>
            <a:r>
              <a:rPr lang="es-ES_tradnl" sz="1200" kern="1200" noProof="0" err="1">
                <a:solidFill>
                  <a:schemeClr val="tx1"/>
                </a:solidFill>
                <a:latin typeface="+mn-lt"/>
                <a:ea typeface="+mn-ea"/>
                <a:cs typeface="+mn-cs"/>
              </a:rPr>
              <a:t>an</a:t>
            </a:r>
            <a:r>
              <a:rPr lang="es-ES_tradnl" sz="1200" kern="1200" noProof="0">
                <a:solidFill>
                  <a:schemeClr val="tx1"/>
                </a:solidFill>
                <a:latin typeface="+mn-lt"/>
                <a:ea typeface="+mn-ea"/>
                <a:cs typeface="+mn-cs"/>
              </a:rPr>
              <a:t> ́</a:t>
            </a:r>
            <a:r>
              <a:rPr lang="es-ES_tradnl" sz="1200" kern="1200" noProof="0" err="1">
                <a:solidFill>
                  <a:schemeClr val="tx1"/>
                </a:solidFill>
                <a:latin typeface="+mn-lt"/>
                <a:ea typeface="+mn-ea"/>
                <a:cs typeface="+mn-cs"/>
              </a:rPr>
              <a:t>alisis</a:t>
            </a:r>
            <a:r>
              <a:rPr lang="es-ES_tradnl" sz="1200" kern="1200" noProof="0">
                <a:solidFill>
                  <a:schemeClr val="tx1"/>
                </a:solidFill>
                <a:latin typeface="+mn-lt"/>
                <a:ea typeface="+mn-ea"/>
                <a:cs typeface="+mn-cs"/>
              </a:rPr>
              <a:t> de grandes </a:t>
            </a:r>
            <a:r>
              <a:rPr lang="es-ES_tradnl" sz="1200" kern="1200" noProof="0" err="1">
                <a:solidFill>
                  <a:schemeClr val="tx1"/>
                </a:solidFill>
                <a:latin typeface="+mn-lt"/>
                <a:ea typeface="+mn-ea"/>
                <a:cs typeface="+mn-cs"/>
              </a:rPr>
              <a:t>volu</a:t>
            </a:r>
            <a:r>
              <a:rPr lang="es-ES_tradnl" sz="1200" kern="1200" noProof="0">
                <a:solidFill>
                  <a:schemeClr val="tx1"/>
                </a:solidFill>
                <a:latin typeface="+mn-lt"/>
                <a:ea typeface="+mn-ea"/>
                <a:cs typeface="+mn-cs"/>
              </a:rPr>
              <a:t> ́menes de datos, principalmente producto de las nuevas </a:t>
            </a:r>
            <a:r>
              <a:rPr lang="es-ES_tradnl" sz="1200" kern="1200" noProof="0" err="1">
                <a:solidFill>
                  <a:schemeClr val="tx1"/>
                </a:solidFill>
                <a:latin typeface="+mn-lt"/>
                <a:ea typeface="+mn-ea"/>
                <a:cs typeface="+mn-cs"/>
              </a:rPr>
              <a:t>tecnolog</a:t>
            </a:r>
            <a:r>
              <a:rPr lang="es-ES_tradnl" sz="1200" kern="1200" noProof="0">
                <a:solidFill>
                  <a:schemeClr val="tx1"/>
                </a:solidFill>
                <a:latin typeface="+mn-lt"/>
                <a:ea typeface="+mn-ea"/>
                <a:cs typeface="+mn-cs"/>
              </a:rPr>
              <a:t> ́</a:t>
            </a:r>
            <a:r>
              <a:rPr lang="es-ES_tradnl" sz="1200" kern="1200" noProof="0" err="1">
                <a:solidFill>
                  <a:schemeClr val="tx1"/>
                </a:solidFill>
                <a:latin typeface="+mn-lt"/>
                <a:ea typeface="+mn-ea"/>
                <a:cs typeface="+mn-cs"/>
              </a:rPr>
              <a:t>ıas</a:t>
            </a:r>
            <a:r>
              <a:rPr lang="es-ES_tradnl" sz="1200" kern="1200" noProof="0">
                <a:solidFill>
                  <a:schemeClr val="tx1"/>
                </a:solidFill>
                <a:latin typeface="+mn-lt"/>
                <a:ea typeface="+mn-ea"/>
                <a:cs typeface="+mn-cs"/>
              </a:rPr>
              <a:t> en </a:t>
            </a:r>
            <a:r>
              <a:rPr lang="es-ES_tradnl" sz="1200" kern="1200" noProof="0" err="1">
                <a:solidFill>
                  <a:schemeClr val="tx1"/>
                </a:solidFill>
                <a:latin typeface="+mn-lt"/>
                <a:ea typeface="+mn-ea"/>
                <a:cs typeface="+mn-cs"/>
              </a:rPr>
              <a:t>biolog</a:t>
            </a:r>
            <a:r>
              <a:rPr lang="es-ES_tradnl" sz="1200" kern="1200" noProof="0">
                <a:solidFill>
                  <a:schemeClr val="tx1"/>
                </a:solidFill>
                <a:latin typeface="+mn-lt"/>
                <a:ea typeface="+mn-ea"/>
                <a:cs typeface="+mn-cs"/>
              </a:rPr>
              <a:t> ́</a:t>
            </a:r>
            <a:r>
              <a:rPr lang="es-ES_tradnl" sz="1200" kern="1200" noProof="0" err="1">
                <a:solidFill>
                  <a:schemeClr val="tx1"/>
                </a:solidFill>
                <a:latin typeface="+mn-lt"/>
                <a:ea typeface="+mn-ea"/>
                <a:cs typeface="+mn-cs"/>
              </a:rPr>
              <a:t>ıa</a:t>
            </a:r>
            <a:r>
              <a:rPr lang="es-ES_tradnl" sz="1200" kern="1200" noProof="0">
                <a:solidFill>
                  <a:schemeClr val="tx1"/>
                </a:solidFill>
                <a:latin typeface="+mn-lt"/>
                <a:ea typeface="+mn-ea"/>
                <a:cs typeface="+mn-cs"/>
              </a:rPr>
              <a:t> molecular, como la gen ́</a:t>
            </a:r>
            <a:r>
              <a:rPr lang="es-ES_tradnl" sz="1200" kern="1200" noProof="0" err="1">
                <a:solidFill>
                  <a:schemeClr val="tx1"/>
                </a:solidFill>
                <a:latin typeface="+mn-lt"/>
                <a:ea typeface="+mn-ea"/>
                <a:cs typeface="+mn-cs"/>
              </a:rPr>
              <a:t>omica</a:t>
            </a:r>
            <a:r>
              <a:rPr lang="es-ES_tradnl" sz="1200" kern="1200" noProof="0">
                <a:solidFill>
                  <a:schemeClr val="tx1"/>
                </a:solidFill>
                <a:latin typeface="+mn-lt"/>
                <a:ea typeface="+mn-ea"/>
                <a:cs typeface="+mn-cs"/>
              </a:rPr>
              <a:t>, la </a:t>
            </a:r>
            <a:r>
              <a:rPr lang="es-ES_tradnl" sz="1200" kern="1200" noProof="0" err="1">
                <a:solidFill>
                  <a:schemeClr val="tx1"/>
                </a:solidFill>
                <a:latin typeface="+mn-lt"/>
                <a:ea typeface="+mn-ea"/>
                <a:cs typeface="+mn-cs"/>
              </a:rPr>
              <a:t>prote</a:t>
            </a:r>
            <a:r>
              <a:rPr lang="es-ES_tradnl" sz="1200" kern="1200" noProof="0">
                <a:solidFill>
                  <a:schemeClr val="tx1"/>
                </a:solidFill>
                <a:latin typeface="+mn-lt"/>
                <a:ea typeface="+mn-ea"/>
                <a:cs typeface="+mn-cs"/>
              </a:rPr>
              <a:t> ́</a:t>
            </a:r>
            <a:r>
              <a:rPr lang="es-ES_tradnl" sz="1200" kern="1200" noProof="0" err="1">
                <a:solidFill>
                  <a:schemeClr val="tx1"/>
                </a:solidFill>
                <a:latin typeface="+mn-lt"/>
                <a:ea typeface="+mn-ea"/>
                <a:cs typeface="+mn-cs"/>
              </a:rPr>
              <a:t>omica</a:t>
            </a:r>
            <a:r>
              <a:rPr lang="es-ES_tradnl" sz="1200" kern="1200" noProof="0">
                <a:solidFill>
                  <a:schemeClr val="tx1"/>
                </a:solidFill>
                <a:latin typeface="+mn-lt"/>
                <a:ea typeface="+mn-ea"/>
                <a:cs typeface="+mn-cs"/>
              </a:rPr>
              <a:t> y la </a:t>
            </a:r>
            <a:r>
              <a:rPr lang="es-ES_tradnl" sz="1200" kern="1200" noProof="0" err="1">
                <a:solidFill>
                  <a:schemeClr val="tx1"/>
                </a:solidFill>
                <a:latin typeface="+mn-lt"/>
                <a:ea typeface="+mn-ea"/>
                <a:cs typeface="+mn-cs"/>
              </a:rPr>
              <a:t>metabol</a:t>
            </a:r>
            <a:r>
              <a:rPr lang="es-ES_tradnl" sz="1200" kern="1200" noProof="0">
                <a:solidFill>
                  <a:schemeClr val="tx1"/>
                </a:solidFill>
                <a:latin typeface="+mn-lt"/>
                <a:ea typeface="+mn-ea"/>
                <a:cs typeface="+mn-cs"/>
              </a:rPr>
              <a:t> ́</a:t>
            </a:r>
            <a:r>
              <a:rPr lang="es-ES_tradnl" sz="1200" kern="1200" noProof="0" err="1">
                <a:solidFill>
                  <a:schemeClr val="tx1"/>
                </a:solidFill>
                <a:latin typeface="+mn-lt"/>
                <a:ea typeface="+mn-ea"/>
                <a:cs typeface="+mn-cs"/>
              </a:rPr>
              <a:t>omica</a:t>
            </a:r>
            <a:r>
              <a:rPr lang="es-ES_tradnl" sz="1200" kern="1200" noProof="0">
                <a:solidFill>
                  <a:schemeClr val="tx1"/>
                </a:solidFill>
                <a:latin typeface="+mn-lt"/>
                <a:ea typeface="+mn-ea"/>
                <a:cs typeface="+mn-cs"/>
              </a:rPr>
              <a:t>, especialmente hoy en d ́</a:t>
            </a:r>
            <a:r>
              <a:rPr lang="es-ES_tradnl" sz="1200" kern="1200" noProof="0" err="1">
                <a:solidFill>
                  <a:schemeClr val="tx1"/>
                </a:solidFill>
                <a:latin typeface="+mn-lt"/>
                <a:ea typeface="+mn-ea"/>
                <a:cs typeface="+mn-cs"/>
              </a:rPr>
              <a:t>ıa</a:t>
            </a:r>
            <a:r>
              <a:rPr lang="es-ES_tradnl" sz="1200" kern="1200" noProof="0">
                <a:solidFill>
                  <a:schemeClr val="tx1"/>
                </a:solidFill>
                <a:latin typeface="+mn-lt"/>
                <a:ea typeface="+mn-ea"/>
                <a:cs typeface="+mn-cs"/>
              </a:rPr>
              <a:t> con el advenimiento de nuevas tecnologías de secuenciación de ácidos nucleicos que </a:t>
            </a:r>
            <a:r>
              <a:rPr lang="es-ES_tradnl" sz="1200" kern="1200" noProof="0" err="1">
                <a:solidFill>
                  <a:schemeClr val="tx1"/>
                </a:solidFill>
                <a:latin typeface="+mn-lt"/>
                <a:ea typeface="+mn-ea"/>
                <a:cs typeface="+mn-cs"/>
              </a:rPr>
              <a:t>est</a:t>
            </a:r>
            <a:r>
              <a:rPr lang="es-ES_tradnl" sz="1200" kern="1200" noProof="0">
                <a:solidFill>
                  <a:schemeClr val="tx1"/>
                </a:solidFill>
                <a:latin typeface="+mn-lt"/>
                <a:ea typeface="+mn-ea"/>
                <a:cs typeface="+mn-cs"/>
              </a:rPr>
              <a:t> ́</a:t>
            </a:r>
            <a:r>
              <a:rPr lang="es-ES_tradnl" sz="1200" kern="1200" noProof="0" err="1">
                <a:solidFill>
                  <a:schemeClr val="tx1"/>
                </a:solidFill>
                <a:latin typeface="+mn-lt"/>
                <a:ea typeface="+mn-ea"/>
                <a:cs typeface="+mn-cs"/>
              </a:rPr>
              <a:t>an</a:t>
            </a:r>
            <a:r>
              <a:rPr lang="es-ES_tradnl" sz="1200" kern="1200" noProof="0">
                <a:solidFill>
                  <a:schemeClr val="tx1"/>
                </a:solidFill>
                <a:latin typeface="+mn-lt"/>
                <a:ea typeface="+mn-ea"/>
                <a:cs typeface="+mn-cs"/>
              </a:rPr>
              <a:t> revolucionando la forma en como estudiamos los genomas. Otro aspecto importante incluye el desarrollo de nuevos </a:t>
            </a:r>
            <a:r>
              <a:rPr lang="es-ES_tradnl" sz="1200" kern="1200" noProof="0" err="1">
                <a:solidFill>
                  <a:schemeClr val="tx1"/>
                </a:solidFill>
                <a:latin typeface="+mn-lt"/>
                <a:ea typeface="+mn-ea"/>
                <a:cs typeface="+mn-cs"/>
              </a:rPr>
              <a:t>m</a:t>
            </a:r>
            <a:r>
              <a:rPr lang="es-ES_tradnl" sz="1200" kern="1200" noProof="0">
                <a:solidFill>
                  <a:schemeClr val="tx1"/>
                </a:solidFill>
                <a:latin typeface="+mn-lt"/>
                <a:ea typeface="+mn-ea"/>
                <a:cs typeface="+mn-cs"/>
              </a:rPr>
              <a:t> </a:t>
            </a:r>
            <a:r>
              <a:rPr lang="es-ES_tradnl" sz="1200" kern="1200" noProof="0" err="1">
                <a:solidFill>
                  <a:schemeClr val="tx1"/>
                </a:solidFill>
                <a:latin typeface="+mn-lt"/>
                <a:ea typeface="+mn-ea"/>
                <a:cs typeface="+mn-cs"/>
              </a:rPr>
              <a:t>́etodos</a:t>
            </a:r>
            <a:r>
              <a:rPr lang="es-ES_tradnl" sz="1200" kern="1200" noProof="0">
                <a:solidFill>
                  <a:schemeClr val="tx1"/>
                </a:solidFill>
                <a:latin typeface="+mn-lt"/>
                <a:ea typeface="+mn-ea"/>
                <a:cs typeface="+mn-cs"/>
              </a:rPr>
              <a:t> computacionales, algoritmos y/o software, para el análisis de esos </a:t>
            </a:r>
            <a:r>
              <a:rPr lang="es-ES_tradnl" sz="1200" kern="1200" noProof="0" err="1">
                <a:solidFill>
                  <a:schemeClr val="tx1"/>
                </a:solidFill>
                <a:latin typeface="+mn-lt"/>
                <a:ea typeface="+mn-ea"/>
                <a:cs typeface="+mn-cs"/>
              </a:rPr>
              <a:t>datos.Segu</a:t>
            </a:r>
            <a:r>
              <a:rPr lang="es-ES_tradnl" sz="1200" kern="1200" noProof="0">
                <a:solidFill>
                  <a:schemeClr val="tx1"/>
                </a:solidFill>
                <a:latin typeface="+mn-lt"/>
                <a:ea typeface="+mn-ea"/>
                <a:cs typeface="+mn-cs"/>
              </a:rPr>
              <a:t> </a:t>
            </a:r>
            <a:r>
              <a:rPr lang="es-ES_tradnl" sz="1200" kern="1200" noProof="0" err="1">
                <a:solidFill>
                  <a:schemeClr val="tx1"/>
                </a:solidFill>
                <a:latin typeface="+mn-lt"/>
                <a:ea typeface="+mn-ea"/>
                <a:cs typeface="+mn-cs"/>
              </a:rPr>
              <a:t>́n</a:t>
            </a:r>
            <a:r>
              <a:rPr lang="es-ES_tradnl" sz="1200" kern="1200" noProof="0">
                <a:solidFill>
                  <a:schemeClr val="tx1"/>
                </a:solidFill>
                <a:latin typeface="+mn-lt"/>
                <a:ea typeface="+mn-ea"/>
                <a:cs typeface="+mn-cs"/>
              </a:rPr>
              <a:t> Philip </a:t>
            </a:r>
            <a:r>
              <a:rPr lang="es-ES_tradnl" sz="1200" kern="1200" noProof="0" err="1">
                <a:solidFill>
                  <a:schemeClr val="tx1"/>
                </a:solidFill>
                <a:latin typeface="+mn-lt"/>
                <a:ea typeface="+mn-ea"/>
                <a:cs typeface="+mn-cs"/>
              </a:rPr>
              <a:t>Bourne</a:t>
            </a:r>
            <a:r>
              <a:rPr lang="es-ES_tradnl" sz="1200" kern="1200" noProof="0">
                <a:solidFill>
                  <a:schemeClr val="tx1"/>
                </a:solidFill>
                <a:latin typeface="+mn-lt"/>
                <a:ea typeface="+mn-ea"/>
                <a:cs typeface="+mn-cs"/>
              </a:rPr>
              <a:t> (UCSD), “la </a:t>
            </a:r>
            <a:r>
              <a:rPr lang="es-ES_tradnl" sz="1200" kern="1200" noProof="0" err="1">
                <a:solidFill>
                  <a:schemeClr val="tx1"/>
                </a:solidFill>
                <a:latin typeface="+mn-lt"/>
                <a:ea typeface="+mn-ea"/>
                <a:cs typeface="+mn-cs"/>
              </a:rPr>
              <a:t>bioinform</a:t>
            </a:r>
            <a:r>
              <a:rPr lang="es-ES_tradnl" sz="1200" kern="1200" noProof="0">
                <a:solidFill>
                  <a:schemeClr val="tx1"/>
                </a:solidFill>
                <a:latin typeface="+mn-lt"/>
                <a:ea typeface="+mn-ea"/>
                <a:cs typeface="+mn-cs"/>
              </a:rPr>
              <a:t> </a:t>
            </a:r>
            <a:r>
              <a:rPr lang="es-ES_tradnl" sz="1200" kern="1200" noProof="0" err="1">
                <a:solidFill>
                  <a:schemeClr val="tx1"/>
                </a:solidFill>
                <a:latin typeface="+mn-lt"/>
                <a:ea typeface="+mn-ea"/>
                <a:cs typeface="+mn-cs"/>
              </a:rPr>
              <a:t>́atica</a:t>
            </a:r>
            <a:r>
              <a:rPr lang="es-ES_tradnl" sz="1200" kern="1200" noProof="0">
                <a:solidFill>
                  <a:schemeClr val="tx1"/>
                </a:solidFill>
                <a:latin typeface="+mn-lt"/>
                <a:ea typeface="+mn-ea"/>
                <a:cs typeface="+mn-cs"/>
              </a:rPr>
              <a:t> se ha convertido en el interprete del len- guaje gen </a:t>
            </a:r>
            <a:r>
              <a:rPr lang="es-ES_tradnl" sz="1200" kern="1200" noProof="0" err="1">
                <a:solidFill>
                  <a:schemeClr val="tx1"/>
                </a:solidFill>
                <a:latin typeface="+mn-lt"/>
                <a:ea typeface="+mn-ea"/>
                <a:cs typeface="+mn-cs"/>
              </a:rPr>
              <a:t>́omico</a:t>
            </a:r>
            <a:r>
              <a:rPr lang="es-ES_tradnl" sz="1200" kern="1200" noProof="0">
                <a:solidFill>
                  <a:schemeClr val="tx1"/>
                </a:solidFill>
                <a:latin typeface="+mn-lt"/>
                <a:ea typeface="+mn-ea"/>
                <a:cs typeface="+mn-cs"/>
              </a:rPr>
              <a:t> del ADN y </a:t>
            </a:r>
            <a:r>
              <a:rPr lang="es-ES_tradnl" sz="1200" kern="1200" noProof="0" err="1">
                <a:solidFill>
                  <a:schemeClr val="tx1"/>
                </a:solidFill>
                <a:latin typeface="+mn-lt"/>
                <a:ea typeface="+mn-ea"/>
                <a:cs typeface="+mn-cs"/>
              </a:rPr>
              <a:t>est</a:t>
            </a:r>
            <a:r>
              <a:rPr lang="es-ES_tradnl" sz="1200" kern="1200" noProof="0">
                <a:solidFill>
                  <a:schemeClr val="tx1"/>
                </a:solidFill>
                <a:latin typeface="+mn-lt"/>
                <a:ea typeface="+mn-ea"/>
                <a:cs typeface="+mn-cs"/>
              </a:rPr>
              <a:t> </a:t>
            </a:r>
            <a:r>
              <a:rPr lang="es-ES_tradnl" sz="1200" kern="1200" noProof="0" err="1">
                <a:solidFill>
                  <a:schemeClr val="tx1"/>
                </a:solidFill>
                <a:latin typeface="+mn-lt"/>
                <a:ea typeface="+mn-ea"/>
                <a:cs typeface="+mn-cs"/>
              </a:rPr>
              <a:t>́a</a:t>
            </a:r>
            <a:r>
              <a:rPr lang="es-ES_tradnl" sz="1200" kern="1200" noProof="0">
                <a:solidFill>
                  <a:schemeClr val="tx1"/>
                </a:solidFill>
                <a:latin typeface="+mn-lt"/>
                <a:ea typeface="+mn-ea"/>
                <a:cs typeface="+mn-cs"/>
              </a:rPr>
              <a:t> intentando descifrar lenguajes mas complejos en los que las </a:t>
            </a:r>
            <a:r>
              <a:rPr lang="es-ES_tradnl" sz="1200" kern="1200" noProof="0" err="1">
                <a:solidFill>
                  <a:schemeClr val="tx1"/>
                </a:solidFill>
                <a:latin typeface="+mn-lt"/>
                <a:ea typeface="+mn-ea"/>
                <a:cs typeface="+mn-cs"/>
              </a:rPr>
              <a:t>prote</a:t>
            </a:r>
            <a:r>
              <a:rPr lang="es-ES_tradnl" sz="1200" kern="1200" noProof="0">
                <a:solidFill>
                  <a:schemeClr val="tx1"/>
                </a:solidFill>
                <a:latin typeface="+mn-lt"/>
                <a:ea typeface="+mn-ea"/>
                <a:cs typeface="+mn-cs"/>
              </a:rPr>
              <a:t> </a:t>
            </a:r>
            <a:r>
              <a:rPr lang="es-ES_tradnl" sz="1200" kern="1200" noProof="0" err="1">
                <a:solidFill>
                  <a:schemeClr val="tx1"/>
                </a:solidFill>
                <a:latin typeface="+mn-lt"/>
                <a:ea typeface="+mn-ea"/>
                <a:cs typeface="+mn-cs"/>
              </a:rPr>
              <a:t>́ınas</a:t>
            </a:r>
            <a:r>
              <a:rPr lang="es-ES_tradnl" sz="1200" kern="1200" noProof="0">
                <a:solidFill>
                  <a:schemeClr val="tx1"/>
                </a:solidFill>
                <a:latin typeface="+mn-lt"/>
                <a:ea typeface="+mn-ea"/>
                <a:cs typeface="+mn-cs"/>
              </a:rPr>
              <a:t> son los sustantivos, las interacciones son la sintaxis, las rutas </a:t>
            </a:r>
            <a:r>
              <a:rPr lang="es-ES_tradnl" sz="1200" kern="1200" noProof="0" err="1">
                <a:solidFill>
                  <a:schemeClr val="tx1"/>
                </a:solidFill>
                <a:latin typeface="+mn-lt"/>
                <a:ea typeface="+mn-ea"/>
                <a:cs typeface="+mn-cs"/>
              </a:rPr>
              <a:t>metab</a:t>
            </a:r>
            <a:r>
              <a:rPr lang="es-ES_tradnl" sz="1200" kern="1200" noProof="0">
                <a:solidFill>
                  <a:schemeClr val="tx1"/>
                </a:solidFill>
                <a:latin typeface="+mn-lt"/>
                <a:ea typeface="+mn-ea"/>
                <a:cs typeface="+mn-cs"/>
              </a:rPr>
              <a:t> </a:t>
            </a:r>
            <a:r>
              <a:rPr lang="es-ES_tradnl" sz="1200" kern="1200" noProof="0" err="1">
                <a:solidFill>
                  <a:schemeClr val="tx1"/>
                </a:solidFill>
                <a:latin typeface="+mn-lt"/>
                <a:ea typeface="+mn-ea"/>
                <a:cs typeface="+mn-cs"/>
              </a:rPr>
              <a:t>́olicas</a:t>
            </a:r>
            <a:r>
              <a:rPr lang="es-ES_tradnl" sz="1200" kern="1200" noProof="0">
                <a:solidFill>
                  <a:schemeClr val="tx1"/>
                </a:solidFill>
                <a:latin typeface="+mn-lt"/>
                <a:ea typeface="+mn-ea"/>
                <a:cs typeface="+mn-cs"/>
              </a:rPr>
              <a:t> son las oraciones y los sistemas vivos son el volumen completo” (</a:t>
            </a:r>
            <a:r>
              <a:rPr lang="es-ES_tradnl" sz="1200" kern="1200" noProof="0" err="1">
                <a:solidFill>
                  <a:schemeClr val="tx1"/>
                </a:solidFill>
                <a:latin typeface="+mn-lt"/>
                <a:ea typeface="+mn-ea"/>
                <a:cs typeface="+mn-cs"/>
              </a:rPr>
              <a:t>Bourne</a:t>
            </a:r>
            <a:r>
              <a:rPr lang="es-ES_tradnl" sz="1200" kern="1200" noProof="0">
                <a:solidFill>
                  <a:schemeClr val="tx1"/>
                </a:solidFill>
                <a:latin typeface="+mn-lt"/>
                <a:ea typeface="+mn-ea"/>
                <a:cs typeface="+mn-cs"/>
              </a:rPr>
              <a:t>, 2004).Por lo tanto, de forma similar a la </a:t>
            </a:r>
            <a:r>
              <a:rPr lang="es-ES_tradnl" sz="1200" kern="1200" noProof="0" err="1">
                <a:solidFill>
                  <a:schemeClr val="tx1"/>
                </a:solidFill>
                <a:latin typeface="+mn-lt"/>
                <a:ea typeface="+mn-ea"/>
                <a:cs typeface="+mn-cs"/>
              </a:rPr>
              <a:t>biolog</a:t>
            </a:r>
            <a:r>
              <a:rPr lang="es-ES_tradnl" sz="1200" kern="1200" noProof="0">
                <a:solidFill>
                  <a:schemeClr val="tx1"/>
                </a:solidFill>
                <a:latin typeface="+mn-lt"/>
                <a:ea typeface="+mn-ea"/>
                <a:cs typeface="+mn-cs"/>
              </a:rPr>
              <a:t> </a:t>
            </a:r>
            <a:r>
              <a:rPr lang="es-ES_tradnl" sz="1200" kern="1200" noProof="0" err="1">
                <a:solidFill>
                  <a:schemeClr val="tx1"/>
                </a:solidFill>
                <a:latin typeface="+mn-lt"/>
                <a:ea typeface="+mn-ea"/>
                <a:cs typeface="+mn-cs"/>
              </a:rPr>
              <a:t>́ıa</a:t>
            </a:r>
            <a:r>
              <a:rPr lang="es-ES_tradnl" sz="1200" kern="1200" noProof="0">
                <a:solidFill>
                  <a:schemeClr val="tx1"/>
                </a:solidFill>
                <a:latin typeface="+mn-lt"/>
                <a:ea typeface="+mn-ea"/>
                <a:cs typeface="+mn-cs"/>
              </a:rPr>
              <a:t> molecular, la </a:t>
            </a:r>
            <a:r>
              <a:rPr lang="es-ES_tradnl" sz="1200" kern="1200" noProof="0" err="1">
                <a:solidFill>
                  <a:schemeClr val="tx1"/>
                </a:solidFill>
                <a:latin typeface="+mn-lt"/>
                <a:ea typeface="+mn-ea"/>
                <a:cs typeface="+mn-cs"/>
              </a:rPr>
              <a:t>bioinform</a:t>
            </a:r>
            <a:r>
              <a:rPr lang="es-ES_tradnl" sz="1200" kern="1200" noProof="0">
                <a:solidFill>
                  <a:schemeClr val="tx1"/>
                </a:solidFill>
                <a:latin typeface="+mn-lt"/>
                <a:ea typeface="+mn-ea"/>
                <a:cs typeface="+mn-cs"/>
              </a:rPr>
              <a:t> </a:t>
            </a:r>
            <a:r>
              <a:rPr lang="es-ES_tradnl" sz="1200" kern="1200" noProof="0" err="1">
                <a:solidFill>
                  <a:schemeClr val="tx1"/>
                </a:solidFill>
                <a:latin typeface="+mn-lt"/>
                <a:ea typeface="+mn-ea"/>
                <a:cs typeface="+mn-cs"/>
              </a:rPr>
              <a:t>́atica</a:t>
            </a:r>
            <a:r>
              <a:rPr lang="es-ES_tradnl" sz="1200" kern="1200" noProof="0">
                <a:solidFill>
                  <a:schemeClr val="tx1"/>
                </a:solidFill>
                <a:latin typeface="+mn-lt"/>
                <a:ea typeface="+mn-ea"/>
                <a:cs typeface="+mn-cs"/>
              </a:rPr>
              <a:t> constituye hoy en </a:t>
            </a:r>
            <a:r>
              <a:rPr lang="es-ES_tradnl" sz="1200" kern="1200" noProof="0" err="1">
                <a:solidFill>
                  <a:schemeClr val="tx1"/>
                </a:solidFill>
                <a:latin typeface="+mn-lt"/>
                <a:ea typeface="+mn-ea"/>
                <a:cs typeface="+mn-cs"/>
              </a:rPr>
              <a:t>d</a:t>
            </a:r>
            <a:r>
              <a:rPr lang="es-ES_tradnl" sz="1200" kern="1200" noProof="0">
                <a:solidFill>
                  <a:schemeClr val="tx1"/>
                </a:solidFill>
                <a:latin typeface="+mn-lt"/>
                <a:ea typeface="+mn-ea"/>
                <a:cs typeface="+mn-cs"/>
              </a:rPr>
              <a:t> </a:t>
            </a:r>
            <a:r>
              <a:rPr lang="es-ES_tradnl" sz="1200" kern="1200" noProof="0" err="1">
                <a:solidFill>
                  <a:schemeClr val="tx1"/>
                </a:solidFill>
                <a:latin typeface="+mn-lt"/>
                <a:ea typeface="+mn-ea"/>
                <a:cs typeface="+mn-cs"/>
              </a:rPr>
              <a:t>́ıa</a:t>
            </a:r>
            <a:r>
              <a:rPr lang="es-ES_tradnl" sz="1200" kern="1200" noProof="0">
                <a:solidFill>
                  <a:schemeClr val="tx1"/>
                </a:solidFill>
                <a:latin typeface="+mn-lt"/>
                <a:ea typeface="+mn-ea"/>
                <a:cs typeface="+mn-cs"/>
              </a:rPr>
              <a:t> una caja de herramientas que todo investigador en </a:t>
            </a:r>
            <a:r>
              <a:rPr lang="es-ES_tradnl" sz="1200" kern="1200" noProof="0" err="1">
                <a:solidFill>
                  <a:schemeClr val="tx1"/>
                </a:solidFill>
                <a:latin typeface="+mn-lt"/>
                <a:ea typeface="+mn-ea"/>
                <a:cs typeface="+mn-cs"/>
              </a:rPr>
              <a:t>biolog</a:t>
            </a:r>
            <a:r>
              <a:rPr lang="es-ES_tradnl" sz="1200" kern="1200" noProof="0">
                <a:solidFill>
                  <a:schemeClr val="tx1"/>
                </a:solidFill>
                <a:latin typeface="+mn-lt"/>
                <a:ea typeface="+mn-ea"/>
                <a:cs typeface="+mn-cs"/>
              </a:rPr>
              <a:t> </a:t>
            </a:r>
            <a:r>
              <a:rPr lang="es-ES_tradnl" sz="1200" kern="1200" noProof="0" err="1">
                <a:solidFill>
                  <a:schemeClr val="tx1"/>
                </a:solidFill>
                <a:latin typeface="+mn-lt"/>
                <a:ea typeface="+mn-ea"/>
                <a:cs typeface="+mn-cs"/>
              </a:rPr>
              <a:t>́ıa</a:t>
            </a:r>
            <a:r>
              <a:rPr lang="es-ES_tradnl" sz="1200" kern="1200" noProof="0">
                <a:solidFill>
                  <a:schemeClr val="tx1"/>
                </a:solidFill>
                <a:latin typeface="+mn-lt"/>
                <a:ea typeface="+mn-ea"/>
                <a:cs typeface="+mn-cs"/>
              </a:rPr>
              <a:t> tiene que manejar (Stein, 2008 presenta un punto de vista muy interesante).</a:t>
            </a:r>
            <a:endParaRPr lang="es-ES_tradnl" noProof="0"/>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18</a:t>
            </a:fld>
            <a:endParaRPr lang="es-ES_trad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_tradnl"/>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19</a:t>
            </a:fld>
            <a:endParaRPr lang="es-ES_tradnl"/>
          </a:p>
        </p:txBody>
      </p:sp>
    </p:spTree>
    <p:extLst>
      <p:ext uri="{BB962C8B-B14F-4D97-AF65-F5344CB8AC3E}">
        <p14:creationId xmlns:p14="http://schemas.microsoft.com/office/powerpoint/2010/main" val="1015149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_tradnl"/>
          </a:p>
        </p:txBody>
      </p:sp>
      <p:sp>
        <p:nvSpPr>
          <p:cNvPr id="4" name="Slide Number Placeholder 3"/>
          <p:cNvSpPr>
            <a:spLocks noGrp="1"/>
          </p:cNvSpPr>
          <p:nvPr>
            <p:ph type="sldNum" sz="quarter" idx="10"/>
          </p:nvPr>
        </p:nvSpPr>
        <p:spPr/>
        <p:txBody>
          <a:bodyPr/>
          <a:lstStyle/>
          <a:p>
            <a:fld id="{62FF7E44-6D28-8941-895D-10DAE72814B0}" type="slidenum">
              <a:rPr lang="es-ES_tradnl" smtClean="0"/>
              <a:pPr/>
              <a:t>20</a:t>
            </a:fld>
            <a:endParaRPr lang="es-ES_tradnl"/>
          </a:p>
        </p:txBody>
      </p:sp>
    </p:spTree>
    <p:extLst>
      <p:ext uri="{BB962C8B-B14F-4D97-AF65-F5344CB8AC3E}">
        <p14:creationId xmlns:p14="http://schemas.microsoft.com/office/powerpoint/2010/main" val="34032488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 Id="rId5" Type="http://schemas.openxmlformats.org/officeDocument/2006/relationships/hyperlink" Target="https://diriano.github.io/" TargetMode="External"/><Relationship Id="rId4" Type="http://schemas.openxmlformats.org/officeDocument/2006/relationships/hyperlink" Target="mailto:diego.riano@cena.usp.br" TargetMode="Externa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 Id="rId5" Type="http://schemas.openxmlformats.org/officeDocument/2006/relationships/hyperlink" Target="https://diriano.github.io/" TargetMode="External"/><Relationship Id="rId4" Type="http://schemas.openxmlformats.org/officeDocument/2006/relationships/hyperlink" Target="mailto:diego.riano@cena.usp.br"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7848600" y="0"/>
            <a:ext cx="1295399" cy="6858000"/>
          </a:xfrm>
          <a:prstGeom prst="rect">
            <a:avLst/>
          </a:prstGeom>
          <a:gradFill>
            <a:gsLst>
              <a:gs pos="0">
                <a:schemeClr val="bg1">
                  <a:lumMod val="50000"/>
                  <a:alpha val="20000"/>
                </a:schemeClr>
              </a:gs>
              <a:gs pos="100000">
                <a:schemeClr val="bg1">
                  <a:lumMod val="85000"/>
                  <a:alpha val="20000"/>
                </a:schemeClr>
              </a:gs>
            </a:gsLst>
            <a:lin ang="21594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65760" y="2971800"/>
            <a:ext cx="5120640" cy="1709928"/>
          </a:xfrm>
        </p:spPr>
        <p:txBody>
          <a:bodyPr vert="horz" lIns="91440" tIns="45720" rIns="91440" bIns="45720" rtlCol="0" anchor="b" anchorCtr="0">
            <a:noAutofit/>
            <a:scene3d>
              <a:camera prst="orthographicFront"/>
              <a:lightRig rig="morning" dir="t">
                <a:rot lat="0" lon="0" rev="2400000"/>
              </a:lightRig>
            </a:scene3d>
            <a:sp3d extrusionH="63500" contourW="6350">
              <a:bevelT w="19050" h="50800" prst="softRound"/>
              <a:contourClr>
                <a:schemeClr val="bg1"/>
              </a:contourClr>
            </a:sp3d>
          </a:bodyPr>
          <a:lstStyle>
            <a:lvl1pPr algn="ctr" defTabSz="914400" rtl="0" eaLnBrk="1" latinLnBrk="0" hangingPunct="1">
              <a:spcBef>
                <a:spcPct val="0"/>
              </a:spcBef>
              <a:buNone/>
              <a:defRPr sz="4400" b="1" kern="1200" baseline="0">
                <a:solidFill>
                  <a:schemeClr val="tx2"/>
                </a:solidFill>
                <a:effectLst>
                  <a:innerShdw blurRad="63500" dist="50800" dir="5400000">
                    <a:schemeClr val="bg1">
                      <a:alpha val="50000"/>
                    </a:schemeClr>
                  </a:innerShdw>
                </a:effectLst>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365760" y="4956048"/>
            <a:ext cx="5111496" cy="1004048"/>
          </a:xfrm>
        </p:spPr>
        <p:txBody>
          <a:bodyPr vert="horz" lIns="91440" tIns="45720" rIns="91440" bIns="45720" rtlCol="0" anchor="t" anchorCtr="0">
            <a:normAutofit/>
            <a:scene3d>
              <a:camera prst="orthographicFront"/>
              <a:lightRig rig="threePt" dir="t"/>
            </a:scene3d>
            <a:sp3d>
              <a:contourClr>
                <a:schemeClr val="bg1"/>
              </a:contourClr>
            </a:sp3d>
          </a:bodyPr>
          <a:lstStyle>
            <a:lvl1pPr marL="0" indent="0" algn="ctr">
              <a:spcBef>
                <a:spcPct val="0"/>
              </a:spcBef>
              <a:buNone/>
              <a:defRPr sz="1500" b="1" kern="1200">
                <a:solidFill>
                  <a:schemeClr val="tx1">
                    <a:tint val="75000"/>
                  </a:schemeClr>
                </a:solidFill>
                <a:effectLst>
                  <a:outerShdw blurRad="50800" dist="12700" dir="2700000" algn="tl" rotWithShape="0">
                    <a:schemeClr val="bg1">
                      <a:alpha val="4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ctr" defTabSz="914400" rtl="0" eaLnBrk="1" latinLnBrk="0" hangingPunct="1">
              <a:lnSpc>
                <a:spcPct val="120000"/>
              </a:lnSpc>
              <a:spcBef>
                <a:spcPts val="2400"/>
              </a:spcBef>
              <a:buClr>
                <a:schemeClr val="tx2"/>
              </a:buClr>
              <a:buSzPct val="100000"/>
              <a:buFont typeface="Wingdings 2" pitchFamily="18" charset="2"/>
              <a:buNone/>
            </a:pPr>
            <a:r>
              <a:rPr lang="en-US"/>
              <a:t>Click to edit Master subtitle style</a:t>
            </a:r>
            <a:endParaRPr/>
          </a:p>
        </p:txBody>
      </p:sp>
      <p:sp>
        <p:nvSpPr>
          <p:cNvPr id="4" name="Date Placeholder 3"/>
          <p:cNvSpPr>
            <a:spLocks noGrp="1"/>
          </p:cNvSpPr>
          <p:nvPr>
            <p:ph type="dt" sz="half" idx="10"/>
          </p:nvPr>
        </p:nvSpPr>
        <p:spPr/>
        <p:txBody>
          <a:bodyPr/>
          <a:lstStyle/>
          <a:p>
            <a:r>
              <a:rPr lang="en-US"/>
              <a:t>Septiembre 21 de 2009</a:t>
            </a:r>
            <a:endParaRPr/>
          </a:p>
        </p:txBody>
      </p:sp>
      <p:sp>
        <p:nvSpPr>
          <p:cNvPr id="5" name="Footer Placeholder 4"/>
          <p:cNvSpPr>
            <a:spLocks noGrp="1"/>
          </p:cNvSpPr>
          <p:nvPr>
            <p:ph type="ftr" sz="quarter" idx="11"/>
          </p:nvPr>
        </p:nvSpPr>
        <p:spPr/>
        <p:txBody>
          <a:bodyPr/>
          <a:lstStyle/>
          <a:p>
            <a:r>
              <a:rPr lang="en-US"/>
              <a:t>Diego M. Riaño Pachón - MPIMP</a:t>
            </a:r>
            <a:endParaRPr/>
          </a:p>
        </p:txBody>
      </p:sp>
      <p:sp>
        <p:nvSpPr>
          <p:cNvPr id="6" name="Slide Number Placeholder 5"/>
          <p:cNvSpPr>
            <a:spLocks noGrp="1"/>
          </p:cNvSpPr>
          <p:nvPr>
            <p:ph type="sldNum" sz="quarter" idx="12"/>
          </p:nvPr>
        </p:nvSpPr>
        <p:spPr/>
        <p:txBody>
          <a:bodyPr/>
          <a:lstStyle/>
          <a:p>
            <a:fld id="{CB7CC652-A623-41D2-B0ED-8F1D217186B4}" type="slidenum">
              <a:rPr smtClean="0"/>
              <a:pPr/>
              <a:t>‹nº›</a:t>
            </a:fld>
            <a:endParaRPr/>
          </a:p>
        </p:txBody>
      </p:sp>
      <p:pic>
        <p:nvPicPr>
          <p:cNvPr id="10" name="Picture 9" descr="titleSlideBevel.png"/>
          <p:cNvPicPr>
            <a:picLocks noChangeAspect="1"/>
          </p:cNvPicPr>
          <p:nvPr/>
        </p:nvPicPr>
        <p:blipFill>
          <a:blip r:embed="rId2"/>
          <a:stretch>
            <a:fillRect/>
          </a:stretch>
        </p:blipFill>
        <p:spPr>
          <a:xfrm>
            <a:off x="361950" y="4760260"/>
            <a:ext cx="5120640" cy="1796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188259"/>
            <a:ext cx="7071837" cy="901700"/>
          </a:xfrm>
        </p:spPr>
        <p:txBody>
          <a:bodyPr bIns="0" anchor="b">
            <a:no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609600" y="2312988"/>
            <a:ext cx="6843713" cy="3813175"/>
          </a:xfrm>
        </p:spPr>
        <p:txBody>
          <a:bodyPr>
            <a:normAutofit/>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366900" y="1103406"/>
            <a:ext cx="7085908" cy="841188"/>
          </a:xfrm>
        </p:spPr>
        <p:txBody>
          <a:bodyPr tIns="0" bIns="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Septiembre 21 de 2009</a:t>
            </a:r>
            <a:endParaRPr/>
          </a:p>
        </p:txBody>
      </p:sp>
      <p:sp>
        <p:nvSpPr>
          <p:cNvPr id="6" name="Footer Placeholder 5"/>
          <p:cNvSpPr>
            <a:spLocks noGrp="1"/>
          </p:cNvSpPr>
          <p:nvPr>
            <p:ph type="ftr" sz="quarter" idx="11"/>
          </p:nvPr>
        </p:nvSpPr>
        <p:spPr>
          <a:xfrm rot="16200000">
            <a:off x="5769819" y="3208338"/>
            <a:ext cx="5105400" cy="365125"/>
          </a:xfrm>
          <a:prstGeom prst="rect">
            <a:avLst/>
          </a:prstGeom>
        </p:spPr>
        <p:txBody>
          <a:bodyPr/>
          <a:lstStyle/>
          <a:p>
            <a:r>
              <a:rPr lang="en-US"/>
              <a:t>Diego M. Riaño Pachón - MPIMP</a:t>
            </a:r>
            <a:endParaRPr/>
          </a:p>
        </p:txBody>
      </p:sp>
      <p:sp>
        <p:nvSpPr>
          <p:cNvPr id="7" name="Slide Number Placeholder 6"/>
          <p:cNvSpPr>
            <a:spLocks noGrp="1"/>
          </p:cNvSpPr>
          <p:nvPr>
            <p:ph type="sldNum" sz="quarter" idx="12"/>
          </p:nvPr>
        </p:nvSpPr>
        <p:spPr/>
        <p:txBody>
          <a:bodyPr/>
          <a:lstStyle/>
          <a:p>
            <a:fld id="{D99619C8-A375-448C-891B-9999C6BE8E64}" type="slidenum">
              <a:rPr smtClean="0"/>
              <a:pP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5096435"/>
            <a:ext cx="7072313" cy="566738"/>
          </a:xfrm>
        </p:spPr>
        <p:txBody>
          <a:bodyPr anchor="b"/>
          <a:lstStyle>
            <a:lvl1pPr algn="l">
              <a:defRPr sz="3200" b="0"/>
            </a:lvl1pPr>
          </a:lstStyle>
          <a:p>
            <a:r>
              <a:rPr lang="en-US"/>
              <a:t>Click to edit Master title style</a:t>
            </a:r>
            <a:endParaRPr/>
          </a:p>
        </p:txBody>
      </p:sp>
      <p:sp>
        <p:nvSpPr>
          <p:cNvPr id="3" name="Picture Placeholder 2"/>
          <p:cNvSpPr>
            <a:spLocks noGrp="1"/>
          </p:cNvSpPr>
          <p:nvPr>
            <p:ph type="pic" idx="1"/>
          </p:nvPr>
        </p:nvSpPr>
        <p:spPr>
          <a:xfrm>
            <a:off x="484093" y="443753"/>
            <a:ext cx="6970059" cy="3977640"/>
          </a:xfrm>
          <a:noFill/>
          <a:ln>
            <a:noFill/>
          </a:ln>
          <a:scene3d>
            <a:camera prst="orthographicFront"/>
            <a:lightRig rig="balanced" dir="t"/>
          </a:scene3d>
          <a:sp3d extrusionH="63500">
            <a:bevelT w="38100" h="38100" prst="softRound"/>
            <a:contourClr>
              <a:schemeClr val="bg1"/>
            </a:contourClr>
          </a:sp3d>
        </p:spPr>
        <p:txBody>
          <a:bodyPr>
            <a:scene3d>
              <a:camera prst="orthographicFront"/>
              <a:lightRig rig="threePt" dir="t"/>
            </a:scene3d>
            <a:sp3d>
              <a:contourClr>
                <a:schemeClr val="bg1"/>
              </a:contourClr>
            </a:sp3d>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381000" y="5663173"/>
            <a:ext cx="7072313" cy="804862"/>
          </a:xfrm>
        </p:spPr>
        <p:txBody>
          <a:bodyPr lIns="109728">
            <a:normAutofit/>
          </a:bodyPr>
          <a:lstStyle>
            <a:lvl1pPr marL="0" indent="0">
              <a:spcBef>
                <a:spcPct val="0"/>
              </a:spcBef>
              <a:buNone/>
              <a:defRPr sz="15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Septiembre 21 de 2009</a:t>
            </a:r>
            <a:endParaRPr/>
          </a:p>
        </p:txBody>
      </p:sp>
      <p:sp>
        <p:nvSpPr>
          <p:cNvPr id="6" name="Footer Placeholder 5"/>
          <p:cNvSpPr>
            <a:spLocks noGrp="1"/>
          </p:cNvSpPr>
          <p:nvPr>
            <p:ph type="ftr" sz="quarter" idx="11"/>
          </p:nvPr>
        </p:nvSpPr>
        <p:spPr>
          <a:xfrm rot="16200000">
            <a:off x="5769819" y="3208338"/>
            <a:ext cx="5105400" cy="365125"/>
          </a:xfrm>
          <a:prstGeom prst="rect">
            <a:avLst/>
          </a:prstGeom>
        </p:spPr>
        <p:txBody>
          <a:bodyPr/>
          <a:lstStyle/>
          <a:p>
            <a:r>
              <a:rPr lang="en-US"/>
              <a:t>Diego M. Riaño Pachón - MPIMP</a:t>
            </a:r>
            <a:endParaRPr/>
          </a:p>
        </p:txBody>
      </p:sp>
      <p:sp>
        <p:nvSpPr>
          <p:cNvPr id="7" name="Slide Number Placeholder 6"/>
          <p:cNvSpPr>
            <a:spLocks noGrp="1"/>
          </p:cNvSpPr>
          <p:nvPr>
            <p:ph type="sldNum" sz="quarter" idx="12"/>
          </p:nvPr>
        </p:nvSpPr>
        <p:spPr/>
        <p:txBody>
          <a:bodyPr/>
          <a:lstStyle/>
          <a:p>
            <a:fld id="{D99619C8-A375-448C-891B-9999C6BE8E64}" type="slidenum">
              <a:rPr smtClean="0"/>
              <a:pPr/>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r>
              <a:rPr lang="en-US"/>
              <a:t>Septiembre 21 de 2009</a:t>
            </a:r>
            <a:endParaRPr/>
          </a:p>
        </p:txBody>
      </p:sp>
      <p:sp>
        <p:nvSpPr>
          <p:cNvPr id="5" name="Footer Placeholder 4"/>
          <p:cNvSpPr>
            <a:spLocks noGrp="1"/>
          </p:cNvSpPr>
          <p:nvPr>
            <p:ph type="ftr" sz="quarter" idx="11"/>
          </p:nvPr>
        </p:nvSpPr>
        <p:spPr>
          <a:xfrm rot="16200000">
            <a:off x="5769819" y="3208338"/>
            <a:ext cx="5105400" cy="365125"/>
          </a:xfrm>
          <a:prstGeom prst="rect">
            <a:avLst/>
          </a:prstGeom>
        </p:spPr>
        <p:txBody>
          <a:bodyPr/>
          <a:lstStyle/>
          <a:p>
            <a:r>
              <a:rPr lang="en-US"/>
              <a:t>Diego M. Riaño Pachón - MPIMP</a:t>
            </a:r>
            <a:endParaRPr/>
          </a:p>
        </p:txBody>
      </p:sp>
      <p:sp>
        <p:nvSpPr>
          <p:cNvPr id="6" name="Slide Number Placeholder 5"/>
          <p:cNvSpPr>
            <a:spLocks noGrp="1"/>
          </p:cNvSpPr>
          <p:nvPr>
            <p:ph type="sldNum" sz="quarter" idx="12"/>
          </p:nvPr>
        </p:nvSpPr>
        <p:spPr/>
        <p:txBody>
          <a:bodyPr/>
          <a:lstStyle/>
          <a:p>
            <a:fld id="{D99619C8-A375-448C-891B-9999C6BE8E64}" type="slidenum">
              <a:rPr smtClean="0"/>
              <a:pPr/>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24600" y="685800"/>
            <a:ext cx="1128713" cy="54403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381000" y="685800"/>
            <a:ext cx="5867400" cy="5440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r>
              <a:rPr lang="en-US"/>
              <a:t>Septiembre 21 de 2009</a:t>
            </a:r>
            <a:endParaRPr/>
          </a:p>
        </p:txBody>
      </p:sp>
      <p:sp>
        <p:nvSpPr>
          <p:cNvPr id="5" name="Footer Placeholder 4"/>
          <p:cNvSpPr>
            <a:spLocks noGrp="1"/>
          </p:cNvSpPr>
          <p:nvPr>
            <p:ph type="ftr" sz="quarter" idx="11"/>
          </p:nvPr>
        </p:nvSpPr>
        <p:spPr>
          <a:xfrm rot="16200000">
            <a:off x="5769819" y="3208338"/>
            <a:ext cx="5105400" cy="365125"/>
          </a:xfrm>
          <a:prstGeom prst="rect">
            <a:avLst/>
          </a:prstGeom>
        </p:spPr>
        <p:txBody>
          <a:bodyPr/>
          <a:lstStyle/>
          <a:p>
            <a:r>
              <a:rPr lang="en-US"/>
              <a:t>Diego M. Riaño Pachón - MPIMP</a:t>
            </a:r>
            <a:endParaRPr/>
          </a:p>
        </p:txBody>
      </p:sp>
      <p:sp>
        <p:nvSpPr>
          <p:cNvPr id="6" name="Slide Number Placeholder 5"/>
          <p:cNvSpPr>
            <a:spLocks noGrp="1"/>
          </p:cNvSpPr>
          <p:nvPr>
            <p:ph type="sldNum" sz="quarter" idx="12"/>
          </p:nvPr>
        </p:nvSpPr>
        <p:spPr>
          <a:xfrm>
            <a:off x="8041341" y="6181538"/>
            <a:ext cx="806824" cy="365125"/>
          </a:xfrm>
        </p:spPr>
        <p:txBody>
          <a:bodyPr/>
          <a:lstStyle/>
          <a:p>
            <a:fld id="{D99619C8-A375-448C-891B-9999C6BE8E64}" type="slidenum">
              <a:rPr smtClean="0"/>
              <a:pPr/>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bwMode="auto">
          <a:xfrm>
            <a:off x="1325544" y="4928702"/>
            <a:ext cx="609600" cy="517524"/>
          </a:xfrm>
        </p:spPr>
        <p:txBody>
          <a:bodyPr/>
          <a:lstStyle/>
          <a:p>
            <a:fld id="{F9B76065-02A8-2140-ABFF-467A450FC727}" type="slidenum">
              <a:rPr lang="en-US" smtClean="0"/>
              <a:pPr/>
              <a:t>‹nº›</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a:xfrm rot="5400000">
            <a:off x="8022336" y="1081851"/>
            <a:ext cx="2011680" cy="384048"/>
          </a:xfrm>
          <a:prstGeom prst="rect">
            <a:avLst/>
          </a:prstGeom>
        </p:spPr>
        <p:txBody>
          <a:bodyPr rtlCol="0"/>
          <a:lstStyle/>
          <a:p>
            <a:r>
              <a:rPr lang="en-US"/>
              <a:t>Septiembre 21 de 2009</a:t>
            </a:r>
          </a:p>
        </p:txBody>
      </p:sp>
      <p:sp>
        <p:nvSpPr>
          <p:cNvPr id="9" name="Slide Number Placeholder 8"/>
          <p:cNvSpPr>
            <a:spLocks noGrp="1"/>
          </p:cNvSpPr>
          <p:nvPr>
            <p:ph type="sldNum" sz="quarter" idx="15"/>
          </p:nvPr>
        </p:nvSpPr>
        <p:spPr/>
        <p:txBody>
          <a:bodyPr rtlCol="0"/>
          <a:lstStyle/>
          <a:p>
            <a:fld id="{F9B76065-02A8-2140-ABFF-467A450FC727}" type="slidenum">
              <a:rPr lang="en-US" smtClean="0"/>
              <a:pPr/>
              <a:t>‹nº›</a:t>
            </a:fld>
            <a:endParaRPr lang="en-US"/>
          </a:p>
        </p:txBody>
      </p:sp>
      <p:sp>
        <p:nvSpPr>
          <p:cNvPr id="10" name="Footer Placeholder 9"/>
          <p:cNvSpPr>
            <a:spLocks noGrp="1"/>
          </p:cNvSpPr>
          <p:nvPr>
            <p:ph type="ftr" sz="quarter" idx="16"/>
          </p:nvPr>
        </p:nvSpPr>
        <p:spPr>
          <a:xfrm rot="5400000">
            <a:off x="7666477" y="3489595"/>
            <a:ext cx="2709280" cy="369930"/>
          </a:xfrm>
          <a:prstGeom prst="rect">
            <a:avLst/>
          </a:prstGeom>
        </p:spPr>
        <p:txBody>
          <a:bodyPr rtlCol="0"/>
          <a:lstStyle/>
          <a:p>
            <a:r>
              <a:rPr lang="en-US"/>
              <a:t>Diego M. Riaño Pachón - MPIMP</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a:prstGeom prst="rect">
            <a:avLst/>
          </a:prstGeom>
        </p:spPr>
        <p:txBody>
          <a:bodyPr/>
          <a:lstStyle/>
          <a:p>
            <a:r>
              <a:rPr lang="en-US"/>
              <a:t>Septiembre 21 de 2009</a:t>
            </a:r>
          </a:p>
        </p:txBody>
      </p:sp>
      <p:sp>
        <p:nvSpPr>
          <p:cNvPr id="5" name="Footer Placeholder 4"/>
          <p:cNvSpPr>
            <a:spLocks noGrp="1"/>
          </p:cNvSpPr>
          <p:nvPr>
            <p:ph type="ftr" sz="quarter" idx="11"/>
          </p:nvPr>
        </p:nvSpPr>
        <p:spPr bwMode="auto">
          <a:xfrm rot="5400000">
            <a:off x="7077456" y="4178808"/>
            <a:ext cx="3657600" cy="384048"/>
          </a:xfrm>
          <a:prstGeom prst="rect">
            <a:avLst/>
          </a:prstGeom>
        </p:spPr>
        <p:txBody>
          <a:bodyPr/>
          <a:lstStyle/>
          <a:p>
            <a:r>
              <a:rPr lang="en-US"/>
              <a:t>Diego M. Riaño Pachón - MPIMP</a:t>
            </a: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F9B76065-02A8-2140-ABFF-467A450FC727}" type="slidenum">
              <a:rPr lang="en-US" smtClean="0"/>
              <a:pPr/>
              <a:t>‹nº›</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a:xfrm rot="5400000">
            <a:off x="8022336" y="1081851"/>
            <a:ext cx="2011680" cy="384048"/>
          </a:xfrm>
          <a:prstGeom prst="rect">
            <a:avLst/>
          </a:prstGeom>
        </p:spPr>
        <p:txBody>
          <a:bodyPr/>
          <a:lstStyle/>
          <a:p>
            <a:r>
              <a:rPr lang="en-US"/>
              <a:t>Septiembre 21 de 2009</a:t>
            </a:r>
          </a:p>
        </p:txBody>
      </p:sp>
      <p:sp>
        <p:nvSpPr>
          <p:cNvPr id="6" name="Footer Placeholder 5"/>
          <p:cNvSpPr>
            <a:spLocks noGrp="1"/>
          </p:cNvSpPr>
          <p:nvPr>
            <p:ph type="ftr" sz="quarter" idx="11"/>
          </p:nvPr>
        </p:nvSpPr>
        <p:spPr>
          <a:xfrm rot="5400000">
            <a:off x="7666477" y="3489595"/>
            <a:ext cx="2709280" cy="369930"/>
          </a:xfrm>
          <a:prstGeom prst="rect">
            <a:avLst/>
          </a:prstGeom>
        </p:spPr>
        <p:txBody>
          <a:bodyPr/>
          <a:lstStyle/>
          <a:p>
            <a:r>
              <a:rPr lang="en-US"/>
              <a:t>Diego M. Riaño Pachón - MPIMP</a:t>
            </a:r>
          </a:p>
        </p:txBody>
      </p:sp>
      <p:sp>
        <p:nvSpPr>
          <p:cNvPr id="7" name="Slide Number Placeholder 6"/>
          <p:cNvSpPr>
            <a:spLocks noGrp="1"/>
          </p:cNvSpPr>
          <p:nvPr>
            <p:ph type="sldNum" sz="quarter" idx="12"/>
          </p:nvPr>
        </p:nvSpPr>
        <p:spPr/>
        <p:txBody>
          <a:bodyPr/>
          <a:lstStyle/>
          <a:p>
            <a:fld id="{F9B76065-02A8-2140-ABFF-467A450FC727}" type="slidenum">
              <a:rPr lang="en-US" smtClean="0"/>
              <a:pPr/>
              <a:t>‹nº›</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a:xfrm rot="5400000">
            <a:off x="8022336" y="1081851"/>
            <a:ext cx="2011680" cy="384048"/>
          </a:xfrm>
          <a:prstGeom prst="rect">
            <a:avLst/>
          </a:prstGeom>
        </p:spPr>
        <p:txBody>
          <a:bodyPr/>
          <a:lstStyle/>
          <a:p>
            <a:r>
              <a:rPr lang="en-US"/>
              <a:t>Septiembre 21 de 2009</a:t>
            </a:r>
          </a:p>
        </p:txBody>
      </p:sp>
      <p:sp>
        <p:nvSpPr>
          <p:cNvPr id="8" name="Footer Placeholder 7"/>
          <p:cNvSpPr>
            <a:spLocks noGrp="1"/>
          </p:cNvSpPr>
          <p:nvPr>
            <p:ph type="ftr" sz="quarter" idx="11"/>
          </p:nvPr>
        </p:nvSpPr>
        <p:spPr>
          <a:xfrm rot="5400000">
            <a:off x="7666477" y="3489595"/>
            <a:ext cx="2709280" cy="369930"/>
          </a:xfrm>
          <a:prstGeom prst="rect">
            <a:avLst/>
          </a:prstGeom>
        </p:spPr>
        <p:txBody>
          <a:bodyPr/>
          <a:lstStyle/>
          <a:p>
            <a:r>
              <a:rPr lang="en-US"/>
              <a:t>Diego M. Riaño Pachón - MPIMP</a:t>
            </a:r>
          </a:p>
        </p:txBody>
      </p:sp>
      <p:sp>
        <p:nvSpPr>
          <p:cNvPr id="9" name="Slide Number Placeholder 8"/>
          <p:cNvSpPr>
            <a:spLocks noGrp="1"/>
          </p:cNvSpPr>
          <p:nvPr>
            <p:ph type="sldNum" sz="quarter" idx="12"/>
          </p:nvPr>
        </p:nvSpPr>
        <p:spPr/>
        <p:txBody>
          <a:bodyPr/>
          <a:lstStyle/>
          <a:p>
            <a:fld id="{F9B76065-02A8-2140-ABFF-467A450FC727}" type="slidenum">
              <a:rPr lang="en-US" smtClean="0"/>
              <a:pPr/>
              <a:t>‹nº›</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a:xfrm rot="5400000">
            <a:off x="8022336" y="1081851"/>
            <a:ext cx="2011680" cy="384048"/>
          </a:xfrm>
          <a:prstGeom prst="rect">
            <a:avLst/>
          </a:prstGeom>
        </p:spPr>
        <p:txBody>
          <a:bodyPr rtlCol="0"/>
          <a:lstStyle/>
          <a:p>
            <a:r>
              <a:rPr lang="en-US"/>
              <a:t>Septiembre 21 de 2009</a:t>
            </a:r>
          </a:p>
        </p:txBody>
      </p:sp>
      <p:sp>
        <p:nvSpPr>
          <p:cNvPr id="7" name="Slide Number Placeholder 6"/>
          <p:cNvSpPr>
            <a:spLocks noGrp="1"/>
          </p:cNvSpPr>
          <p:nvPr>
            <p:ph type="sldNum" sz="quarter" idx="11"/>
          </p:nvPr>
        </p:nvSpPr>
        <p:spPr/>
        <p:txBody>
          <a:bodyPr rtlCol="0"/>
          <a:lstStyle/>
          <a:p>
            <a:fld id="{F9B76065-02A8-2140-ABFF-467A450FC727}" type="slidenum">
              <a:rPr lang="en-US" smtClean="0"/>
              <a:pPr/>
              <a:t>‹nº›</a:t>
            </a:fld>
            <a:endParaRPr lang="en-US"/>
          </a:p>
        </p:txBody>
      </p:sp>
      <p:sp>
        <p:nvSpPr>
          <p:cNvPr id="8" name="Footer Placeholder 7"/>
          <p:cNvSpPr>
            <a:spLocks noGrp="1"/>
          </p:cNvSpPr>
          <p:nvPr>
            <p:ph type="ftr" sz="quarter" idx="12"/>
          </p:nvPr>
        </p:nvSpPr>
        <p:spPr>
          <a:xfrm rot="5400000">
            <a:off x="7666477" y="3489595"/>
            <a:ext cx="2709280" cy="369930"/>
          </a:xfrm>
          <a:prstGeom prst="rect">
            <a:avLst/>
          </a:prstGeom>
        </p:spPr>
        <p:txBody>
          <a:bodyPr rtlCol="0"/>
          <a:lstStyle/>
          <a:p>
            <a:r>
              <a:rPr lang="en-US"/>
              <a:t>Diego M. Riaño Pachón - MPIMP</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a:p>
        </p:txBody>
      </p:sp>
      <p:sp>
        <p:nvSpPr>
          <p:cNvPr id="3" name="Content Placeholder 2"/>
          <p:cNvSpPr>
            <a:spLocks noGrp="1"/>
          </p:cNvSpPr>
          <p:nvPr>
            <p:ph idx="1"/>
          </p:nvPr>
        </p:nvSpPr>
        <p:spPr/>
        <p:txBody>
          <a:bodyPr>
            <a:normAutofit/>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solidFill>
                  <a:schemeClr val="tx2">
                    <a:lumMod val="40000"/>
                    <a:lumOff val="60000"/>
                  </a:schemeClr>
                </a:solidFill>
              </a:defRPr>
            </a:lvl1pPr>
          </a:lstStyle>
          <a:p>
            <a:r>
              <a:rPr lang="en-US"/>
              <a:t>Septiembre 21 de 2009</a:t>
            </a:r>
            <a:endParaRPr/>
          </a:p>
        </p:txBody>
      </p:sp>
      <p:sp>
        <p:nvSpPr>
          <p:cNvPr id="6" name="Slide Number Placeholder 5"/>
          <p:cNvSpPr>
            <a:spLocks noGrp="1"/>
          </p:cNvSpPr>
          <p:nvPr>
            <p:ph type="sldNum" sz="quarter" idx="12"/>
          </p:nvPr>
        </p:nvSpPr>
        <p:spPr/>
        <p:txBody>
          <a:bodyPr/>
          <a:lstStyle>
            <a:lvl1pPr>
              <a:defRPr>
                <a:solidFill>
                  <a:schemeClr val="tx2">
                    <a:lumMod val="40000"/>
                    <a:lumOff val="60000"/>
                  </a:schemeClr>
                </a:solidFill>
              </a:defRPr>
            </a:lvl1pPr>
          </a:lstStyle>
          <a:p>
            <a:fld id="{D99619C8-A375-448C-891B-9999C6BE8E64}" type="slidenum">
              <a:rPr smtClean="0"/>
              <a:pPr/>
              <a:t>‹nº›</a:t>
            </a:fld>
            <a:endParaRPr/>
          </a:p>
        </p:txBody>
      </p:sp>
      <p:sp>
        <p:nvSpPr>
          <p:cNvPr id="8" name="Footer Placeholder 7"/>
          <p:cNvSpPr>
            <a:spLocks noGrp="1"/>
          </p:cNvSpPr>
          <p:nvPr>
            <p:ph type="ftr" sz="quarter" idx="11"/>
          </p:nvPr>
        </p:nvSpPr>
        <p:spPr>
          <a:xfrm rot="16200000">
            <a:off x="5769819" y="3208338"/>
            <a:ext cx="5105400" cy="365125"/>
          </a:xfrm>
          <a:prstGeom prst="rect">
            <a:avLst/>
          </a:prstGeom>
        </p:spPr>
        <p:txBody>
          <a:bodyPr/>
          <a:lstStyle/>
          <a:p>
            <a:r>
              <a:rPr lang="en-US"/>
              <a:t>Diego M. Riaño Pachón - MPIMP</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5400000">
            <a:off x="8022336" y="1081851"/>
            <a:ext cx="2011680" cy="384048"/>
          </a:xfrm>
          <a:prstGeom prst="rect">
            <a:avLst/>
          </a:prstGeom>
        </p:spPr>
        <p:txBody>
          <a:bodyPr/>
          <a:lstStyle/>
          <a:p>
            <a:r>
              <a:rPr lang="en-US"/>
              <a:t>Septiembre 21 de 2009</a:t>
            </a:r>
          </a:p>
        </p:txBody>
      </p:sp>
      <p:sp>
        <p:nvSpPr>
          <p:cNvPr id="3" name="Footer Placeholder 2"/>
          <p:cNvSpPr>
            <a:spLocks noGrp="1"/>
          </p:cNvSpPr>
          <p:nvPr>
            <p:ph type="ftr" sz="quarter" idx="11"/>
          </p:nvPr>
        </p:nvSpPr>
        <p:spPr>
          <a:xfrm rot="5400000">
            <a:off x="7666477" y="3489595"/>
            <a:ext cx="2709280" cy="369930"/>
          </a:xfrm>
          <a:prstGeom prst="rect">
            <a:avLst/>
          </a:prstGeom>
        </p:spPr>
        <p:txBody>
          <a:bodyPr/>
          <a:lstStyle/>
          <a:p>
            <a:r>
              <a:rPr lang="en-US"/>
              <a:t>Diego M. Riaño Pachón - MPIMP</a:t>
            </a:r>
          </a:p>
        </p:txBody>
      </p:sp>
      <p:sp>
        <p:nvSpPr>
          <p:cNvPr id="4" name="Slide Number Placeholder 3"/>
          <p:cNvSpPr>
            <a:spLocks noGrp="1"/>
          </p:cNvSpPr>
          <p:nvPr>
            <p:ph type="sldNum" sz="quarter" idx="12"/>
          </p:nvPr>
        </p:nvSpPr>
        <p:spPr/>
        <p:txBody>
          <a:bodyPr/>
          <a:lstStyle/>
          <a:p>
            <a:fld id="{F9B76065-02A8-2140-ABFF-467A450FC727}" type="slidenum">
              <a:rPr lang="en-US" smtClean="0"/>
              <a:pPr/>
              <a:t>‹nº›</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a:xfrm rot="5400000">
            <a:off x="8022336" y="1081851"/>
            <a:ext cx="2011680" cy="384048"/>
          </a:xfrm>
          <a:prstGeom prst="rect">
            <a:avLst/>
          </a:prstGeom>
        </p:spPr>
        <p:txBody>
          <a:bodyPr rtlCol="0"/>
          <a:lstStyle/>
          <a:p>
            <a:r>
              <a:rPr lang="en-US"/>
              <a:t>Septiembre 21 de 2009</a:t>
            </a:r>
          </a:p>
        </p:txBody>
      </p:sp>
      <p:sp>
        <p:nvSpPr>
          <p:cNvPr id="22" name="Slide Number Placeholder 21"/>
          <p:cNvSpPr>
            <a:spLocks noGrp="1"/>
          </p:cNvSpPr>
          <p:nvPr>
            <p:ph type="sldNum" sz="quarter" idx="15"/>
          </p:nvPr>
        </p:nvSpPr>
        <p:spPr/>
        <p:txBody>
          <a:bodyPr rtlCol="0"/>
          <a:lstStyle/>
          <a:p>
            <a:fld id="{F9B76065-02A8-2140-ABFF-467A450FC727}" type="slidenum">
              <a:rPr lang="en-US" smtClean="0"/>
              <a:pPr/>
              <a:t>‹nº›</a:t>
            </a:fld>
            <a:endParaRPr lang="en-US"/>
          </a:p>
        </p:txBody>
      </p:sp>
      <p:sp>
        <p:nvSpPr>
          <p:cNvPr id="23" name="Footer Placeholder 22"/>
          <p:cNvSpPr>
            <a:spLocks noGrp="1"/>
          </p:cNvSpPr>
          <p:nvPr>
            <p:ph type="ftr" sz="quarter" idx="16"/>
          </p:nvPr>
        </p:nvSpPr>
        <p:spPr>
          <a:xfrm rot="5400000">
            <a:off x="7666477" y="3489595"/>
            <a:ext cx="2709280" cy="369930"/>
          </a:xfrm>
          <a:prstGeom prst="rect">
            <a:avLst/>
          </a:prstGeom>
        </p:spPr>
        <p:txBody>
          <a:bodyPr rtlCol="0"/>
          <a:lstStyle/>
          <a:p>
            <a:r>
              <a:rPr lang="en-US"/>
              <a:t>Diego M. Riaño Pachón - MPIMP</a:t>
            </a:r>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Date Placeholder 16"/>
          <p:cNvSpPr>
            <a:spLocks noGrp="1"/>
          </p:cNvSpPr>
          <p:nvPr>
            <p:ph type="dt" sz="half" idx="10"/>
          </p:nvPr>
        </p:nvSpPr>
        <p:spPr>
          <a:xfrm rot="5400000">
            <a:off x="8022336" y="1081851"/>
            <a:ext cx="2011680" cy="384048"/>
          </a:xfrm>
          <a:prstGeom prst="rect">
            <a:avLst/>
          </a:prstGeom>
        </p:spPr>
        <p:txBody>
          <a:bodyPr rtlCol="0"/>
          <a:lstStyle/>
          <a:p>
            <a:r>
              <a:rPr lang="en-US"/>
              <a:t>Septiembre 21 de 2009</a:t>
            </a:r>
          </a:p>
        </p:txBody>
      </p:sp>
      <p:sp>
        <p:nvSpPr>
          <p:cNvPr id="18" name="Slide Number Placeholder 17"/>
          <p:cNvSpPr>
            <a:spLocks noGrp="1"/>
          </p:cNvSpPr>
          <p:nvPr>
            <p:ph type="sldNum" sz="quarter" idx="11"/>
          </p:nvPr>
        </p:nvSpPr>
        <p:spPr/>
        <p:txBody>
          <a:bodyPr rtlCol="0"/>
          <a:lstStyle/>
          <a:p>
            <a:fld id="{F9B76065-02A8-2140-ABFF-467A450FC727}" type="slidenum">
              <a:rPr lang="en-US" smtClean="0"/>
              <a:pPr/>
              <a:t>‹nº›</a:t>
            </a:fld>
            <a:endParaRPr lang="en-US"/>
          </a:p>
        </p:txBody>
      </p:sp>
      <p:sp>
        <p:nvSpPr>
          <p:cNvPr id="21" name="Footer Placeholder 20"/>
          <p:cNvSpPr>
            <a:spLocks noGrp="1"/>
          </p:cNvSpPr>
          <p:nvPr>
            <p:ph type="ftr" sz="quarter" idx="12"/>
          </p:nvPr>
        </p:nvSpPr>
        <p:spPr>
          <a:xfrm rot="5400000">
            <a:off x="7666477" y="3489595"/>
            <a:ext cx="2709280" cy="369930"/>
          </a:xfrm>
          <a:prstGeom prst="rect">
            <a:avLst/>
          </a:prstGeom>
        </p:spPr>
        <p:txBody>
          <a:bodyPr rtlCol="0"/>
          <a:lstStyle/>
          <a:p>
            <a:r>
              <a:rPr lang="en-US"/>
              <a:t>Diego M. Riaño Pachón - MPIMP</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rot="5400000">
            <a:off x="8022336" y="1081851"/>
            <a:ext cx="2011680" cy="384048"/>
          </a:xfrm>
          <a:prstGeom prst="rect">
            <a:avLst/>
          </a:prstGeom>
        </p:spPr>
        <p:txBody>
          <a:bodyPr/>
          <a:lstStyle/>
          <a:p>
            <a:r>
              <a:rPr lang="en-US"/>
              <a:t>Septiembre 21 de 2009</a:t>
            </a:r>
          </a:p>
        </p:txBody>
      </p:sp>
      <p:sp>
        <p:nvSpPr>
          <p:cNvPr id="5" name="Footer Placeholder 4"/>
          <p:cNvSpPr>
            <a:spLocks noGrp="1"/>
          </p:cNvSpPr>
          <p:nvPr>
            <p:ph type="ftr" sz="quarter" idx="11"/>
          </p:nvPr>
        </p:nvSpPr>
        <p:spPr>
          <a:xfrm rot="5400000">
            <a:off x="7666477" y="3489595"/>
            <a:ext cx="2709280" cy="369930"/>
          </a:xfrm>
          <a:prstGeom prst="rect">
            <a:avLst/>
          </a:prstGeom>
        </p:spPr>
        <p:txBody>
          <a:bodyPr/>
          <a:lstStyle/>
          <a:p>
            <a:r>
              <a:rPr lang="en-US"/>
              <a:t>Diego M. Riaño Pachón - MPIMP</a:t>
            </a:r>
          </a:p>
        </p:txBody>
      </p:sp>
      <p:sp>
        <p:nvSpPr>
          <p:cNvPr id="6" name="Slide Number Placeholder 5"/>
          <p:cNvSpPr>
            <a:spLocks noGrp="1"/>
          </p:cNvSpPr>
          <p:nvPr>
            <p:ph type="sldNum" sz="quarter" idx="12"/>
          </p:nvPr>
        </p:nvSpPr>
        <p:spPr/>
        <p:txBody>
          <a:bodyPr/>
          <a:lstStyle/>
          <a:p>
            <a:fld id="{F9B76065-02A8-2140-ABFF-467A450FC727}" type="slidenum">
              <a:rPr lang="en-US" smtClean="0"/>
              <a:pPr/>
              <a:t>‹nº›</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rot="5400000">
            <a:off x="8022336" y="1081851"/>
            <a:ext cx="2011680" cy="384048"/>
          </a:xfrm>
          <a:prstGeom prst="rect">
            <a:avLst/>
          </a:prstGeom>
        </p:spPr>
        <p:txBody>
          <a:bodyPr/>
          <a:lstStyle/>
          <a:p>
            <a:r>
              <a:rPr lang="en-US"/>
              <a:t>Septiembre 21 de 2009</a:t>
            </a:r>
          </a:p>
        </p:txBody>
      </p:sp>
      <p:sp>
        <p:nvSpPr>
          <p:cNvPr id="5" name="Footer Placeholder 4"/>
          <p:cNvSpPr>
            <a:spLocks noGrp="1"/>
          </p:cNvSpPr>
          <p:nvPr>
            <p:ph type="ftr" sz="quarter" idx="11"/>
          </p:nvPr>
        </p:nvSpPr>
        <p:spPr>
          <a:xfrm rot="5400000">
            <a:off x="7666477" y="3489595"/>
            <a:ext cx="2709280" cy="369930"/>
          </a:xfrm>
          <a:prstGeom prst="rect">
            <a:avLst/>
          </a:prstGeom>
        </p:spPr>
        <p:txBody>
          <a:bodyPr/>
          <a:lstStyle/>
          <a:p>
            <a:r>
              <a:rPr lang="en-US"/>
              <a:t>Diego M. Riaño Pachón - MPIMP</a:t>
            </a:r>
          </a:p>
        </p:txBody>
      </p:sp>
      <p:sp>
        <p:nvSpPr>
          <p:cNvPr id="6" name="Slide Number Placeholder 5"/>
          <p:cNvSpPr>
            <a:spLocks noGrp="1"/>
          </p:cNvSpPr>
          <p:nvPr>
            <p:ph type="sldNum" sz="quarter" idx="12"/>
          </p:nvPr>
        </p:nvSpPr>
        <p:spPr/>
        <p:txBody>
          <a:bodyPr/>
          <a:lstStyle/>
          <a:p>
            <a:fld id="{F9B76065-02A8-2140-ABFF-467A450FC727}" type="slidenum">
              <a:rPr lang="en-US" smtClean="0"/>
              <a:pPr/>
              <a:t>‹nº›</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0" y="6192047"/>
            <a:ext cx="9144000" cy="6706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p>
            <a:r>
              <a:rPr lang="es-ES_tradnl"/>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Click to edit Master subtitle style</a:t>
            </a:r>
            <a:endParaRPr lang="en-US"/>
          </a:p>
        </p:txBody>
      </p:sp>
      <p:pic>
        <p:nvPicPr>
          <p:cNvPr id="7" name="Picture 6" descr="CENA_logo.jpg"/>
          <p:cNvPicPr>
            <a:picLocks noChangeAspect="1"/>
          </p:cNvPicPr>
          <p:nvPr userDrawn="1"/>
        </p:nvPicPr>
        <p:blipFill rotWithShape="1">
          <a:blip r:embed="rId2">
            <a:extLst>
              <a:ext uri="{28A0092B-C50C-407E-A947-70E740481C1C}">
                <a14:useLocalDpi xmlns:a14="http://schemas.microsoft.com/office/drawing/2010/main" val="0"/>
              </a:ext>
            </a:extLst>
          </a:blip>
          <a:srcRect l="18233" t="3390" r="17528" b="34970"/>
          <a:stretch/>
        </p:blipFill>
        <p:spPr>
          <a:xfrm>
            <a:off x="0" y="6192047"/>
            <a:ext cx="698933" cy="670652"/>
          </a:xfrm>
          <a:prstGeom prst="rect">
            <a:avLst/>
          </a:prstGeom>
        </p:spPr>
      </p:pic>
      <p:pic>
        <p:nvPicPr>
          <p:cNvPr id="9" name="Picture 8"/>
          <p:cNvPicPr>
            <a:picLocks noChangeAspect="1"/>
          </p:cNvPicPr>
          <p:nvPr userDrawn="1"/>
        </p:nvPicPr>
        <p:blipFill>
          <a:blip r:embed="rId3"/>
          <a:stretch>
            <a:fillRect/>
          </a:stretch>
        </p:blipFill>
        <p:spPr>
          <a:xfrm>
            <a:off x="7477008" y="6192047"/>
            <a:ext cx="1666992" cy="675258"/>
          </a:xfrm>
          <a:prstGeom prst="rect">
            <a:avLst/>
          </a:prstGeom>
        </p:spPr>
      </p:pic>
      <p:sp>
        <p:nvSpPr>
          <p:cNvPr id="11" name="TextBox 10">
            <a:extLst>
              <a:ext uri="{FF2B5EF4-FFF2-40B4-BE49-F238E27FC236}">
                <a16:creationId xmlns:a16="http://schemas.microsoft.com/office/drawing/2014/main" id="{38709978-ECBF-FD48-9C3C-701F66E487A5}"/>
              </a:ext>
            </a:extLst>
          </p:cNvPr>
          <p:cNvSpPr txBox="1"/>
          <p:nvPr userDrawn="1"/>
        </p:nvSpPr>
        <p:spPr>
          <a:xfrm>
            <a:off x="0" y="6211669"/>
            <a:ext cx="9144000" cy="646331"/>
          </a:xfrm>
          <a:prstGeom prst="rect">
            <a:avLst/>
          </a:prstGeom>
          <a:noFill/>
        </p:spPr>
        <p:txBody>
          <a:bodyPr wrap="square" rtlCol="0">
            <a:spAutoFit/>
          </a:bodyPr>
          <a:lstStyle/>
          <a:p>
            <a:pPr algn="ctr"/>
            <a:r>
              <a:rPr lang="en-US">
                <a:hlinkClick r:id="rId4"/>
              </a:rPr>
              <a:t>diego.riano@cena.usp.br</a:t>
            </a:r>
            <a:r>
              <a:rPr lang="en-US"/>
              <a:t> - </a:t>
            </a:r>
            <a:r>
              <a:rPr lang="en-US">
                <a:hlinkClick r:id="rId5"/>
              </a:rPr>
              <a:t>https://diriano.github.io/</a:t>
            </a:r>
            <a:endParaRPr lang="en-US"/>
          </a:p>
          <a:p>
            <a:pPr algn="ctr"/>
            <a:r>
              <a:rPr lang="en-US" sz="1800" b="0" i="0" kern="1200">
                <a:solidFill>
                  <a:schemeClr val="tx1"/>
                </a:solidFill>
                <a:effectLst/>
                <a:latin typeface="+mn-lt"/>
                <a:ea typeface="+mn-ea"/>
                <a:cs typeface="+mn-cs"/>
              </a:rPr>
              <a:t>Campinas-SP, Brazil  October 22-26, 2018</a:t>
            </a:r>
            <a:endParaRPr lang="en-US"/>
          </a:p>
        </p:txBody>
      </p:sp>
    </p:spTree>
    <p:extLst>
      <p:ext uri="{BB962C8B-B14F-4D97-AF65-F5344CB8AC3E}">
        <p14:creationId xmlns:p14="http://schemas.microsoft.com/office/powerpoint/2010/main" val="41605719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idx="1"/>
          </p:nvPr>
        </p:nvSpPr>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314F5AC2-1E82-5543-93FA-0D35461C3AF5}" type="datetimeFigureOut">
              <a:rPr lang="en-US" smtClean="0"/>
              <a:t>21-Sep-22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782DC0-F0C4-9147-AE67-23BA52214D35}" type="slidenum">
              <a:rPr lang="en-US" smtClean="0"/>
              <a:t>‹nº›</a:t>
            </a:fld>
            <a:endParaRPr lang="en-US"/>
          </a:p>
        </p:txBody>
      </p:sp>
      <p:sp>
        <p:nvSpPr>
          <p:cNvPr id="7" name="Rectangle 6"/>
          <p:cNvSpPr/>
          <p:nvPr userDrawn="1"/>
        </p:nvSpPr>
        <p:spPr>
          <a:xfrm>
            <a:off x="0" y="6192047"/>
            <a:ext cx="9144000" cy="6706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CENA_logo.jpg"/>
          <p:cNvPicPr>
            <a:picLocks noChangeAspect="1"/>
          </p:cNvPicPr>
          <p:nvPr userDrawn="1"/>
        </p:nvPicPr>
        <p:blipFill rotWithShape="1">
          <a:blip r:embed="rId2">
            <a:extLst>
              <a:ext uri="{28A0092B-C50C-407E-A947-70E740481C1C}">
                <a14:useLocalDpi xmlns:a14="http://schemas.microsoft.com/office/drawing/2010/main" val="0"/>
              </a:ext>
            </a:extLst>
          </a:blip>
          <a:srcRect l="18233" t="3390" r="17528" b="34970"/>
          <a:stretch/>
        </p:blipFill>
        <p:spPr>
          <a:xfrm>
            <a:off x="0" y="6192047"/>
            <a:ext cx="698933" cy="670652"/>
          </a:xfrm>
          <a:prstGeom prst="rect">
            <a:avLst/>
          </a:prstGeom>
        </p:spPr>
      </p:pic>
      <p:pic>
        <p:nvPicPr>
          <p:cNvPr id="12" name="Picture 11"/>
          <p:cNvPicPr>
            <a:picLocks noChangeAspect="1"/>
          </p:cNvPicPr>
          <p:nvPr userDrawn="1"/>
        </p:nvPicPr>
        <p:blipFill>
          <a:blip r:embed="rId3"/>
          <a:stretch>
            <a:fillRect/>
          </a:stretch>
        </p:blipFill>
        <p:spPr>
          <a:xfrm>
            <a:off x="7477008" y="6192047"/>
            <a:ext cx="1666992" cy="675258"/>
          </a:xfrm>
          <a:prstGeom prst="rect">
            <a:avLst/>
          </a:prstGeom>
        </p:spPr>
      </p:pic>
      <p:sp>
        <p:nvSpPr>
          <p:cNvPr id="13" name="TextBox 12">
            <a:extLst>
              <a:ext uri="{FF2B5EF4-FFF2-40B4-BE49-F238E27FC236}">
                <a16:creationId xmlns:a16="http://schemas.microsoft.com/office/drawing/2014/main" id="{0A95B172-0C42-3444-9637-0F50F7AB91F3}"/>
              </a:ext>
            </a:extLst>
          </p:cNvPr>
          <p:cNvSpPr txBox="1"/>
          <p:nvPr userDrawn="1"/>
        </p:nvSpPr>
        <p:spPr>
          <a:xfrm>
            <a:off x="0" y="6211669"/>
            <a:ext cx="9144000" cy="369332"/>
          </a:xfrm>
          <a:prstGeom prst="rect">
            <a:avLst/>
          </a:prstGeom>
          <a:noFill/>
        </p:spPr>
        <p:txBody>
          <a:bodyPr wrap="square" rtlCol="0">
            <a:spAutoFit/>
          </a:bodyPr>
          <a:lstStyle/>
          <a:p>
            <a:pPr algn="ctr"/>
            <a:r>
              <a:rPr lang="en-US">
                <a:hlinkClick r:id="rId4"/>
              </a:rPr>
              <a:t>diego.riano@cena.usp.br</a:t>
            </a:r>
            <a:r>
              <a:rPr lang="en-US"/>
              <a:t> - </a:t>
            </a:r>
            <a:r>
              <a:rPr lang="en-US">
                <a:hlinkClick r:id="rId5"/>
              </a:rPr>
              <a:t>https://diriano.github.io/</a:t>
            </a:r>
            <a:endParaRPr lang="en-US"/>
          </a:p>
        </p:txBody>
      </p:sp>
    </p:spTree>
    <p:extLst>
      <p:ext uri="{BB962C8B-B14F-4D97-AF65-F5344CB8AC3E}">
        <p14:creationId xmlns:p14="http://schemas.microsoft.com/office/powerpoint/2010/main" val="27878687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Click to edit Master text styles</a:t>
            </a:r>
          </a:p>
        </p:txBody>
      </p:sp>
      <p:sp>
        <p:nvSpPr>
          <p:cNvPr id="4" name="Date Placeholder 3"/>
          <p:cNvSpPr>
            <a:spLocks noGrp="1"/>
          </p:cNvSpPr>
          <p:nvPr>
            <p:ph type="dt" sz="half" idx="10"/>
          </p:nvPr>
        </p:nvSpPr>
        <p:spPr/>
        <p:txBody>
          <a:bodyPr/>
          <a:lstStyle/>
          <a:p>
            <a:fld id="{314F5AC2-1E82-5543-93FA-0D35461C3AF5}" type="datetimeFigureOut">
              <a:rPr lang="en-US" smtClean="0"/>
              <a:t>21-Sep-22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782DC0-F0C4-9147-AE67-23BA52214D35}" type="slidenum">
              <a:rPr lang="en-US" smtClean="0"/>
              <a:t>‹nº›</a:t>
            </a:fld>
            <a:endParaRPr lang="en-US"/>
          </a:p>
        </p:txBody>
      </p:sp>
    </p:spTree>
    <p:extLst>
      <p:ext uri="{BB962C8B-B14F-4D97-AF65-F5344CB8AC3E}">
        <p14:creationId xmlns:p14="http://schemas.microsoft.com/office/powerpoint/2010/main" val="29461191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Date Placeholder 4"/>
          <p:cNvSpPr>
            <a:spLocks noGrp="1"/>
          </p:cNvSpPr>
          <p:nvPr>
            <p:ph type="dt" sz="half" idx="10"/>
          </p:nvPr>
        </p:nvSpPr>
        <p:spPr/>
        <p:txBody>
          <a:bodyPr/>
          <a:lstStyle/>
          <a:p>
            <a:fld id="{314F5AC2-1E82-5543-93FA-0D35461C3AF5}" type="datetimeFigureOut">
              <a:rPr lang="en-US" smtClean="0"/>
              <a:t>21-Sep-22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782DC0-F0C4-9147-AE67-23BA52214D35}" type="slidenum">
              <a:rPr lang="en-US" smtClean="0"/>
              <a:t>‹nº›</a:t>
            </a:fld>
            <a:endParaRPr lang="en-US"/>
          </a:p>
        </p:txBody>
      </p:sp>
    </p:spTree>
    <p:extLst>
      <p:ext uri="{BB962C8B-B14F-4D97-AF65-F5344CB8AC3E}">
        <p14:creationId xmlns:p14="http://schemas.microsoft.com/office/powerpoint/2010/main" val="11329476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7" name="Date Placeholder 6"/>
          <p:cNvSpPr>
            <a:spLocks noGrp="1"/>
          </p:cNvSpPr>
          <p:nvPr>
            <p:ph type="dt" sz="half" idx="10"/>
          </p:nvPr>
        </p:nvSpPr>
        <p:spPr/>
        <p:txBody>
          <a:bodyPr/>
          <a:lstStyle/>
          <a:p>
            <a:fld id="{314F5AC2-1E82-5543-93FA-0D35461C3AF5}" type="datetimeFigureOut">
              <a:rPr lang="en-US" smtClean="0"/>
              <a:t>21-Sep-22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782DC0-F0C4-9147-AE67-23BA52214D35}" type="slidenum">
              <a:rPr lang="en-US" smtClean="0"/>
              <a:t>‹nº›</a:t>
            </a:fld>
            <a:endParaRPr lang="en-US"/>
          </a:p>
        </p:txBody>
      </p:sp>
    </p:spTree>
    <p:extLst>
      <p:ext uri="{BB962C8B-B14F-4D97-AF65-F5344CB8AC3E}">
        <p14:creationId xmlns:p14="http://schemas.microsoft.com/office/powerpoint/2010/main" val="3428834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2971800"/>
            <a:ext cx="5122862" cy="1712259"/>
          </a:xfrm>
        </p:spPr>
        <p:txBody>
          <a:bodyPr anchor="b" anchorCtr="0">
            <a:noAutofit/>
            <a:scene3d>
              <a:camera prst="orthographicFront"/>
              <a:lightRig rig="morning" dir="t">
                <a:rot lat="0" lon="0" rev="2400000"/>
              </a:lightRig>
            </a:scene3d>
            <a:sp3d extrusionH="63500" contourW="6350">
              <a:bevelT w="19050" h="50800" prst="softRound"/>
              <a:contourClr>
                <a:schemeClr val="bg1"/>
              </a:contourClr>
            </a:sp3d>
          </a:bodyPr>
          <a:lstStyle>
            <a:lvl1pPr algn="ctr">
              <a:defRPr sz="4400" b="1" baseline="0">
                <a:solidFill>
                  <a:schemeClr val="tx2"/>
                </a:solidFill>
                <a:effectLst>
                  <a:innerShdw blurRad="63500" dist="50800" dir="5400000">
                    <a:schemeClr val="bg1">
                      <a:alpha val="50000"/>
                    </a:schemeClr>
                  </a:innerShdw>
                </a:effectLst>
              </a:defRPr>
            </a:lvl1pPr>
          </a:lstStyle>
          <a:p>
            <a:r>
              <a:rPr lang="en-US"/>
              <a:t>Click to edit Master title style</a:t>
            </a:r>
            <a:endParaRPr/>
          </a:p>
        </p:txBody>
      </p:sp>
      <p:sp>
        <p:nvSpPr>
          <p:cNvPr id="3" name="Subtitle 2"/>
          <p:cNvSpPr>
            <a:spLocks noGrp="1"/>
          </p:cNvSpPr>
          <p:nvPr>
            <p:ph type="subTitle" idx="1"/>
          </p:nvPr>
        </p:nvSpPr>
        <p:spPr>
          <a:xfrm>
            <a:off x="363538" y="4953000"/>
            <a:ext cx="5113896" cy="1001000"/>
          </a:xfrm>
        </p:spPr>
        <p:txBody>
          <a:bodyPr vert="horz" lIns="91440" tIns="45720" rIns="91440" bIns="45720" rtlCol="0" anchor="t" anchorCtr="0">
            <a:normAutofit/>
            <a:scene3d>
              <a:camera prst="orthographicFront"/>
              <a:lightRig rig="threePt" dir="t"/>
            </a:scene3d>
            <a:sp3d>
              <a:contourClr>
                <a:schemeClr val="bg1"/>
              </a:contourClr>
            </a:sp3d>
          </a:bodyPr>
          <a:lstStyle>
            <a:lvl1pPr marL="0" indent="0" algn="ctr">
              <a:lnSpc>
                <a:spcPct val="120000"/>
              </a:lnSpc>
              <a:spcBef>
                <a:spcPct val="0"/>
              </a:spcBef>
              <a:buNone/>
              <a:defRPr sz="1500" b="1" kern="1200">
                <a:solidFill>
                  <a:schemeClr val="tx1">
                    <a:tint val="75000"/>
                  </a:schemeClr>
                </a:solidFill>
                <a:effectLst>
                  <a:outerShdw blurRad="50800" dist="12700" dir="2700000" algn="tl" rotWithShape="0">
                    <a:schemeClr val="bg1">
                      <a:alpha val="4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ctr" defTabSz="914400" rtl="0" eaLnBrk="1" latinLnBrk="0" hangingPunct="1">
              <a:spcBef>
                <a:spcPts val="2400"/>
              </a:spcBef>
              <a:buClr>
                <a:schemeClr val="tx2"/>
              </a:buClr>
              <a:buSzPct val="100000"/>
              <a:buFont typeface="Wingdings 2" pitchFamily="18" charset="2"/>
              <a:buNone/>
            </a:pPr>
            <a:r>
              <a:rPr lang="en-US"/>
              <a:t>Click to edit Master subtitle style</a:t>
            </a:r>
            <a:endParaRPr/>
          </a:p>
        </p:txBody>
      </p:sp>
      <p:sp>
        <p:nvSpPr>
          <p:cNvPr id="4" name="Date Placeholder 3"/>
          <p:cNvSpPr>
            <a:spLocks noGrp="1"/>
          </p:cNvSpPr>
          <p:nvPr>
            <p:ph type="dt" sz="half" idx="10"/>
          </p:nvPr>
        </p:nvSpPr>
        <p:spPr>
          <a:xfrm>
            <a:off x="3429000" y="6356350"/>
            <a:ext cx="2133600" cy="365125"/>
          </a:xfrm>
        </p:spPr>
        <p:txBody>
          <a:bodyPr anchor="t" anchorCtr="0"/>
          <a:lstStyle>
            <a:lvl1pPr algn="r">
              <a:defRPr sz="1200">
                <a:solidFill>
                  <a:schemeClr val="tx1">
                    <a:lumMod val="50000"/>
                    <a:lumOff val="50000"/>
                  </a:schemeClr>
                </a:solidFill>
              </a:defRPr>
            </a:lvl1pPr>
          </a:lstStyle>
          <a:p>
            <a:r>
              <a:rPr lang="en-US"/>
              <a:t>Septiembre 21 de 2009</a:t>
            </a:r>
            <a:endParaRPr/>
          </a:p>
        </p:txBody>
      </p:sp>
      <p:sp>
        <p:nvSpPr>
          <p:cNvPr id="5" name="Footer Placeholder 4"/>
          <p:cNvSpPr>
            <a:spLocks noGrp="1"/>
          </p:cNvSpPr>
          <p:nvPr>
            <p:ph type="ftr" sz="quarter" idx="11"/>
          </p:nvPr>
        </p:nvSpPr>
        <p:spPr>
          <a:xfrm>
            <a:off x="363538" y="6356350"/>
            <a:ext cx="2130552" cy="365125"/>
          </a:xfrm>
          <a:prstGeom prst="rect">
            <a:avLst/>
          </a:prstGeom>
        </p:spPr>
        <p:txBody>
          <a:bodyPr/>
          <a:lstStyle>
            <a:lvl1pPr algn="l">
              <a:defRPr sz="1200">
                <a:solidFill>
                  <a:schemeClr val="tx1">
                    <a:lumMod val="50000"/>
                    <a:lumOff val="50000"/>
                  </a:schemeClr>
                </a:solidFill>
              </a:defRPr>
            </a:lvl1pPr>
          </a:lstStyle>
          <a:p>
            <a:r>
              <a:rPr lang="en-US"/>
              <a:t>Diego M. Riaño Pachón - MPIMP</a:t>
            </a:r>
            <a:endParaRPr/>
          </a:p>
        </p:txBody>
      </p:sp>
      <p:sp>
        <p:nvSpPr>
          <p:cNvPr id="8" name="Picture Placeholder 7"/>
          <p:cNvSpPr>
            <a:spLocks noGrp="1"/>
          </p:cNvSpPr>
          <p:nvPr>
            <p:ph type="pic" sz="quarter" idx="13"/>
          </p:nvPr>
        </p:nvSpPr>
        <p:spPr>
          <a:xfrm>
            <a:off x="6006353" y="9144"/>
            <a:ext cx="2743200" cy="6848856"/>
          </a:xfrm>
          <a:noFill/>
          <a:ln>
            <a:noFill/>
          </a:ln>
          <a:scene3d>
            <a:camera prst="orthographicFront"/>
            <a:lightRig rig="balanced" dir="t"/>
          </a:scene3d>
          <a:sp3d extrusionH="63500">
            <a:bevelT w="38100" h="38100" prst="softRound"/>
            <a:contourClr>
              <a:schemeClr val="bg1"/>
            </a:contourClr>
          </a:sp3d>
        </p:spPr>
        <p:txBody>
          <a:bodyPr vert="horz" lIns="91440" tIns="45720" rIns="91440" bIns="45720" rtlCol="0">
            <a:normAutofit/>
            <a:scene3d>
              <a:camera prst="orthographicFront"/>
              <a:lightRig rig="threePt" dir="t"/>
            </a:scene3d>
            <a:sp3d>
              <a:contourClr>
                <a:schemeClr val="bg1"/>
              </a:contourClr>
            </a:sp3d>
          </a:bodyPr>
          <a:lstStyle>
            <a:lvl1pPr marL="0" indent="0" algn="l" defTabSz="914400" rtl="0" eaLnBrk="1" latinLnBrk="0" hangingPunct="1">
              <a:spcBef>
                <a:spcPts val="2400"/>
              </a:spcBef>
              <a:buClr>
                <a:schemeClr val="tx2"/>
              </a:buClr>
              <a:buSzPct val="100000"/>
              <a:buFont typeface="Wingdings 2" pitchFamily="18" charset="2"/>
              <a:buNone/>
              <a:defRPr sz="3200" kern="1200">
                <a:solidFill>
                  <a:schemeClr val="tx1">
                    <a:lumMod val="65000"/>
                    <a:lumOff val="35000"/>
                  </a:schemeClr>
                </a:solidFill>
                <a:effectLst>
                  <a:outerShdw blurRad="50800" dist="12700" dir="2700000" algn="tl" rotWithShape="0">
                    <a:schemeClr val="bg1">
                      <a:alpha val="40000"/>
                    </a:schemeClr>
                  </a:outerShdw>
                </a:effectLst>
                <a:latin typeface="+mn-lt"/>
                <a:ea typeface="+mn-ea"/>
                <a:cs typeface="+mn-cs"/>
              </a:defRPr>
            </a:lvl1pPr>
          </a:lstStyle>
          <a:p>
            <a:r>
              <a:rPr lang="en-US"/>
              <a:t>Click icon to add picture</a:t>
            </a:r>
            <a:endParaRPr/>
          </a:p>
        </p:txBody>
      </p:sp>
      <p:pic>
        <p:nvPicPr>
          <p:cNvPr id="9" name="Picture 8" descr="titleSlideBevel.png"/>
          <p:cNvPicPr>
            <a:picLocks noChangeAspect="1"/>
          </p:cNvPicPr>
          <p:nvPr/>
        </p:nvPicPr>
        <p:blipFill>
          <a:blip r:embed="rId2"/>
          <a:stretch>
            <a:fillRect/>
          </a:stretch>
        </p:blipFill>
        <p:spPr>
          <a:xfrm>
            <a:off x="361950" y="4760260"/>
            <a:ext cx="5120640" cy="17967"/>
          </a:xfrm>
          <a:prstGeom prst="rect">
            <a:avLst/>
          </a:prstGeom>
        </p:spPr>
      </p:pic>
      <p:sp>
        <p:nvSpPr>
          <p:cNvPr id="13" name="Slide Number Placeholder 5"/>
          <p:cNvSpPr>
            <a:spLocks noGrp="1"/>
          </p:cNvSpPr>
          <p:nvPr>
            <p:ph type="sldNum" sz="quarter" idx="12"/>
          </p:nvPr>
        </p:nvSpPr>
        <p:spPr>
          <a:xfrm>
            <a:off x="2590800" y="6356350"/>
            <a:ext cx="667871" cy="365125"/>
          </a:xfrm>
        </p:spPr>
        <p:txBody>
          <a:bodyPr vert="horz" lIns="45720" tIns="45720" rIns="45720" bIns="45720" rtlCol="0">
            <a:noAutofit/>
            <a:scene3d>
              <a:camera prst="orthographicFront"/>
              <a:lightRig rig="morning" dir="t">
                <a:rot lat="0" lon="0" rev="2400000"/>
              </a:lightRig>
            </a:scene3d>
            <a:sp3d extrusionH="6350">
              <a:bevelT w="6350" h="6350" prst="softRound"/>
              <a:contourClr>
                <a:schemeClr val="bg1"/>
              </a:contourClr>
            </a:sp3d>
          </a:bodyPr>
          <a:lstStyle>
            <a:lvl1pPr marL="282575" indent="-282575" algn="ctr" defTabSz="914400" rtl="0" eaLnBrk="1" latinLnBrk="0" hangingPunct="1">
              <a:spcBef>
                <a:spcPts val="2400"/>
              </a:spcBef>
              <a:buClr>
                <a:schemeClr val="tx2"/>
              </a:buClr>
              <a:buSzPct val="100000"/>
              <a:buFont typeface="Wingdings 2" pitchFamily="18" charset="2"/>
              <a:buNone/>
              <a:defRPr kumimoji="0" sz="1200" b="1" i="0" u="none" strike="noStrike" kern="1200" cap="none" spc="0" normalizeH="0" baseline="0">
                <a:ln>
                  <a:noFill/>
                </a:ln>
                <a:solidFill>
                  <a:schemeClr val="tx1">
                    <a:lumMod val="50000"/>
                    <a:lumOff val="50000"/>
                  </a:schemeClr>
                </a:solidFill>
                <a:effectLst>
                  <a:outerShdw blurRad="50800" dist="12700" dir="2700000" algn="tl" rotWithShape="0">
                    <a:schemeClr val="bg1">
                      <a:alpha val="40000"/>
                    </a:schemeClr>
                  </a:outerShdw>
                </a:effectLst>
                <a:uLnTx/>
                <a:uFillTx/>
                <a:latin typeface="+mn-lt"/>
                <a:ea typeface="+mn-ea"/>
                <a:cs typeface="+mn-cs"/>
              </a:defRPr>
            </a:lvl1pPr>
          </a:lstStyle>
          <a:p>
            <a:fld id="{D99619C8-A375-448C-891B-9999C6BE8E64}" type="slidenum">
              <a:rPr smtClean="0"/>
              <a:pPr/>
              <a:t>‹nº›</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Date Placeholder 2"/>
          <p:cNvSpPr>
            <a:spLocks noGrp="1"/>
          </p:cNvSpPr>
          <p:nvPr>
            <p:ph type="dt" sz="half" idx="10"/>
          </p:nvPr>
        </p:nvSpPr>
        <p:spPr/>
        <p:txBody>
          <a:bodyPr/>
          <a:lstStyle/>
          <a:p>
            <a:fld id="{314F5AC2-1E82-5543-93FA-0D35461C3AF5}" type="datetimeFigureOut">
              <a:rPr lang="en-US" smtClean="0"/>
              <a:t>21-Sep-22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782DC0-F0C4-9147-AE67-23BA52214D35}" type="slidenum">
              <a:rPr lang="en-US" smtClean="0"/>
              <a:t>‹nº›</a:t>
            </a:fld>
            <a:endParaRPr lang="en-US"/>
          </a:p>
        </p:txBody>
      </p:sp>
    </p:spTree>
    <p:extLst>
      <p:ext uri="{BB962C8B-B14F-4D97-AF65-F5344CB8AC3E}">
        <p14:creationId xmlns:p14="http://schemas.microsoft.com/office/powerpoint/2010/main" val="31870548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4F5AC2-1E82-5543-93FA-0D35461C3AF5}" type="datetimeFigureOut">
              <a:rPr lang="en-US" smtClean="0"/>
              <a:t>21-Sep-22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782DC0-F0C4-9147-AE67-23BA52214D35}" type="slidenum">
              <a:rPr lang="en-US" smtClean="0"/>
              <a:t>‹nº›</a:t>
            </a:fld>
            <a:endParaRPr lang="en-US"/>
          </a:p>
        </p:txBody>
      </p:sp>
    </p:spTree>
    <p:extLst>
      <p:ext uri="{BB962C8B-B14F-4D97-AF65-F5344CB8AC3E}">
        <p14:creationId xmlns:p14="http://schemas.microsoft.com/office/powerpoint/2010/main" val="22284469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4"/>
          <p:cNvSpPr>
            <a:spLocks noGrp="1"/>
          </p:cNvSpPr>
          <p:nvPr>
            <p:ph type="dt" sz="half" idx="10"/>
          </p:nvPr>
        </p:nvSpPr>
        <p:spPr/>
        <p:txBody>
          <a:bodyPr/>
          <a:lstStyle/>
          <a:p>
            <a:fld id="{314F5AC2-1E82-5543-93FA-0D35461C3AF5}" type="datetimeFigureOut">
              <a:rPr lang="en-US" smtClean="0"/>
              <a:t>21-Sep-22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782DC0-F0C4-9147-AE67-23BA52214D35}" type="slidenum">
              <a:rPr lang="en-US" smtClean="0"/>
              <a:t>‹nº›</a:t>
            </a:fld>
            <a:endParaRPr lang="en-US"/>
          </a:p>
        </p:txBody>
      </p:sp>
    </p:spTree>
    <p:extLst>
      <p:ext uri="{BB962C8B-B14F-4D97-AF65-F5344CB8AC3E}">
        <p14:creationId xmlns:p14="http://schemas.microsoft.com/office/powerpoint/2010/main" val="36238377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4"/>
          <p:cNvSpPr>
            <a:spLocks noGrp="1"/>
          </p:cNvSpPr>
          <p:nvPr>
            <p:ph type="dt" sz="half" idx="10"/>
          </p:nvPr>
        </p:nvSpPr>
        <p:spPr/>
        <p:txBody>
          <a:bodyPr/>
          <a:lstStyle/>
          <a:p>
            <a:fld id="{314F5AC2-1E82-5543-93FA-0D35461C3AF5}" type="datetimeFigureOut">
              <a:rPr lang="en-US" smtClean="0"/>
              <a:t>21-Sep-22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782DC0-F0C4-9147-AE67-23BA52214D35}" type="slidenum">
              <a:rPr lang="en-US" smtClean="0"/>
              <a:t>‹nº›</a:t>
            </a:fld>
            <a:endParaRPr lang="en-US"/>
          </a:p>
        </p:txBody>
      </p:sp>
    </p:spTree>
    <p:extLst>
      <p:ext uri="{BB962C8B-B14F-4D97-AF65-F5344CB8AC3E}">
        <p14:creationId xmlns:p14="http://schemas.microsoft.com/office/powerpoint/2010/main" val="21095579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314F5AC2-1E82-5543-93FA-0D35461C3AF5}" type="datetimeFigureOut">
              <a:rPr lang="en-US" smtClean="0"/>
              <a:t>21-Sep-22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782DC0-F0C4-9147-AE67-23BA52214D35}" type="slidenum">
              <a:rPr lang="en-US" smtClean="0"/>
              <a:t>‹nº›</a:t>
            </a:fld>
            <a:endParaRPr lang="en-US"/>
          </a:p>
        </p:txBody>
      </p:sp>
    </p:spTree>
    <p:extLst>
      <p:ext uri="{BB962C8B-B14F-4D97-AF65-F5344CB8AC3E}">
        <p14:creationId xmlns:p14="http://schemas.microsoft.com/office/powerpoint/2010/main" val="11368718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314F5AC2-1E82-5543-93FA-0D35461C3AF5}" type="datetimeFigureOut">
              <a:rPr lang="en-US" smtClean="0"/>
              <a:t>21-Sep-22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782DC0-F0C4-9147-AE67-23BA52214D35}" type="slidenum">
              <a:rPr lang="en-US" smtClean="0"/>
              <a:t>‹nº›</a:t>
            </a:fld>
            <a:endParaRPr lang="en-US"/>
          </a:p>
        </p:txBody>
      </p:sp>
    </p:spTree>
    <p:extLst>
      <p:ext uri="{BB962C8B-B14F-4D97-AF65-F5344CB8AC3E}">
        <p14:creationId xmlns:p14="http://schemas.microsoft.com/office/powerpoint/2010/main" val="2569133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2590800" y="524435"/>
            <a:ext cx="4845424" cy="731838"/>
          </a:xfrm>
        </p:spPr>
        <p:txBody>
          <a:bodyPr>
            <a:noAutofit/>
          </a:bodyPr>
          <a:lstStyle>
            <a:lvl1pPr algn="ctr">
              <a:defRPr sz="3200"/>
            </a:lvl1pPr>
          </a:lstStyle>
          <a:p>
            <a:r>
              <a:rPr lang="en-US"/>
              <a:t>Click to edit Master title style</a:t>
            </a:r>
            <a:endParaRPr/>
          </a:p>
        </p:txBody>
      </p:sp>
      <p:sp>
        <p:nvSpPr>
          <p:cNvPr id="3" name="Content Placeholder 2"/>
          <p:cNvSpPr>
            <a:spLocks noGrp="1"/>
          </p:cNvSpPr>
          <p:nvPr>
            <p:ph idx="1"/>
          </p:nvPr>
        </p:nvSpPr>
        <p:spPr>
          <a:xfrm>
            <a:off x="2590800" y="1600200"/>
            <a:ext cx="4845424" cy="4525963"/>
          </a:xfrm>
        </p:spPr>
        <p:txBody>
          <a:bodyPr>
            <a:normAutofit/>
          </a:bodyPr>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solidFill>
                  <a:schemeClr val="tx2">
                    <a:lumMod val="40000"/>
                    <a:lumOff val="60000"/>
                  </a:schemeClr>
                </a:solidFill>
              </a:defRPr>
            </a:lvl1pPr>
          </a:lstStyle>
          <a:p>
            <a:r>
              <a:rPr lang="en-US"/>
              <a:t>Septiembre 21 de 2009</a:t>
            </a:r>
            <a:endParaRPr/>
          </a:p>
        </p:txBody>
      </p:sp>
      <p:sp>
        <p:nvSpPr>
          <p:cNvPr id="6" name="Slide Number Placeholder 5"/>
          <p:cNvSpPr>
            <a:spLocks noGrp="1"/>
          </p:cNvSpPr>
          <p:nvPr>
            <p:ph type="sldNum" sz="quarter" idx="12"/>
          </p:nvPr>
        </p:nvSpPr>
        <p:spPr/>
        <p:txBody>
          <a:bodyPr/>
          <a:lstStyle>
            <a:lvl1pPr>
              <a:defRPr>
                <a:solidFill>
                  <a:schemeClr val="tx2">
                    <a:lumMod val="40000"/>
                    <a:lumOff val="60000"/>
                  </a:schemeClr>
                </a:solidFill>
              </a:defRPr>
            </a:lvl1pPr>
          </a:lstStyle>
          <a:p>
            <a:fld id="{D99619C8-A375-448C-891B-9999C6BE8E64}" type="slidenum">
              <a:rPr smtClean="0"/>
              <a:pPr/>
              <a:t>‹nº›</a:t>
            </a:fld>
            <a:endParaRPr/>
          </a:p>
        </p:txBody>
      </p:sp>
      <p:sp>
        <p:nvSpPr>
          <p:cNvPr id="8" name="Footer Placeholder 7"/>
          <p:cNvSpPr>
            <a:spLocks noGrp="1"/>
          </p:cNvSpPr>
          <p:nvPr>
            <p:ph type="ftr" sz="quarter" idx="11"/>
          </p:nvPr>
        </p:nvSpPr>
        <p:spPr>
          <a:xfrm rot="16200000">
            <a:off x="5769819" y="3208338"/>
            <a:ext cx="5105400" cy="365125"/>
          </a:xfrm>
          <a:prstGeom prst="rect">
            <a:avLst/>
          </a:prstGeom>
        </p:spPr>
        <p:txBody>
          <a:bodyPr/>
          <a:lstStyle/>
          <a:p>
            <a:r>
              <a:rPr lang="en-US"/>
              <a:t>Diego M. Riaño Pachón - MPIMP</a:t>
            </a:r>
            <a:endParaRPr/>
          </a:p>
        </p:txBody>
      </p:sp>
      <p:sp>
        <p:nvSpPr>
          <p:cNvPr id="9" name="Picture Placeholder 7"/>
          <p:cNvSpPr>
            <a:spLocks noGrp="1"/>
          </p:cNvSpPr>
          <p:nvPr>
            <p:ph type="pic" sz="quarter" idx="13"/>
          </p:nvPr>
        </p:nvSpPr>
        <p:spPr>
          <a:xfrm>
            <a:off x="0" y="9144"/>
            <a:ext cx="2379663" cy="6848856"/>
          </a:xfrm>
          <a:noFill/>
          <a:ln>
            <a:noFill/>
          </a:ln>
          <a:scene3d>
            <a:camera prst="orthographicFront"/>
            <a:lightRig rig="balanced" dir="t"/>
          </a:scene3d>
          <a:sp3d extrusionH="63500">
            <a:bevelT w="38100" h="38100" prst="softRound"/>
            <a:contourClr>
              <a:schemeClr val="bg1"/>
            </a:contourClr>
          </a:sp3d>
        </p:spPr>
        <p:txBody>
          <a:bodyPr vert="horz" lIns="91440" tIns="45720" rIns="91440" bIns="45720" rtlCol="0">
            <a:normAutofit/>
            <a:scene3d>
              <a:camera prst="orthographicFront"/>
              <a:lightRig rig="threePt" dir="t"/>
            </a:scene3d>
            <a:sp3d>
              <a:contourClr>
                <a:schemeClr val="bg1"/>
              </a:contourClr>
            </a:sp3d>
          </a:bodyPr>
          <a:lstStyle>
            <a:lvl1pPr marL="0" indent="0" algn="l" defTabSz="914400" rtl="0" eaLnBrk="1" latinLnBrk="0" hangingPunct="1">
              <a:spcBef>
                <a:spcPts val="2400"/>
              </a:spcBef>
              <a:buClr>
                <a:schemeClr val="tx2"/>
              </a:buClr>
              <a:buSzPct val="100000"/>
              <a:buFont typeface="Wingdings 2" pitchFamily="18" charset="2"/>
              <a:buNone/>
              <a:defRPr sz="3200" kern="1200">
                <a:solidFill>
                  <a:schemeClr val="tx1">
                    <a:lumMod val="65000"/>
                    <a:lumOff val="35000"/>
                  </a:schemeClr>
                </a:solidFill>
                <a:effectLst>
                  <a:outerShdw blurRad="50800" dist="12700" dir="2700000" algn="tl" rotWithShape="0">
                    <a:schemeClr val="bg1">
                      <a:alpha val="40000"/>
                    </a:schemeClr>
                  </a:outerShdw>
                </a:effectLst>
                <a:latin typeface="+mn-lt"/>
                <a:ea typeface="+mn-ea"/>
                <a:cs typeface="+mn-cs"/>
              </a:defRPr>
            </a:lvl1pPr>
          </a:lstStyle>
          <a:p>
            <a:r>
              <a:rPr lang="en-US"/>
              <a:t>Click icon to add picture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2654300"/>
            <a:ext cx="7315200" cy="850900"/>
          </a:xfrm>
        </p:spPr>
        <p:txBody>
          <a:bodyPr anchor="b" anchorCtr="0">
            <a:normAutofit/>
          </a:bodyPr>
          <a:lstStyle>
            <a:lvl1pPr algn="ctr">
              <a:defRPr sz="4400" b="1" cap="none" baseline="0">
                <a:effectLst>
                  <a:innerShdw blurRad="63500" dist="50800" dir="5400000">
                    <a:schemeClr val="bg1">
                      <a:alpha val="50000"/>
                    </a:schemeClr>
                  </a:innerShdw>
                </a:effectLst>
              </a:defRPr>
            </a:lvl1pPr>
          </a:lstStyle>
          <a:p>
            <a:r>
              <a:rPr lang="en-US"/>
              <a:t>Click to edit Master title style</a:t>
            </a:r>
            <a:endParaRPr/>
          </a:p>
        </p:txBody>
      </p:sp>
      <p:sp>
        <p:nvSpPr>
          <p:cNvPr id="3" name="Text Placeholder 2"/>
          <p:cNvSpPr>
            <a:spLocks noGrp="1"/>
          </p:cNvSpPr>
          <p:nvPr>
            <p:ph type="body" idx="1"/>
          </p:nvPr>
        </p:nvSpPr>
        <p:spPr>
          <a:xfrm>
            <a:off x="927099" y="3622344"/>
            <a:ext cx="7302501" cy="1105401"/>
          </a:xfrm>
        </p:spPr>
        <p:txBody>
          <a:bodyPr anchor="t" anchorCtr="0">
            <a:normAutofit/>
          </a:bodyPr>
          <a:lstStyle>
            <a:lvl1pPr marL="0" indent="0" algn="ctr">
              <a:spcBef>
                <a:spcPct val="0"/>
              </a:spcBef>
              <a:buNone/>
              <a:defRPr sz="15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a:xfrm>
            <a:off x="3429000" y="6356350"/>
            <a:ext cx="2133600" cy="365125"/>
          </a:xfrm>
        </p:spPr>
        <p:txBody>
          <a:bodyPr anchor="t" anchorCtr="0"/>
          <a:lstStyle>
            <a:lvl1pPr algn="r">
              <a:defRPr sz="1200">
                <a:solidFill>
                  <a:schemeClr val="tx1">
                    <a:lumMod val="50000"/>
                    <a:lumOff val="50000"/>
                  </a:schemeClr>
                </a:solidFill>
              </a:defRPr>
            </a:lvl1pPr>
          </a:lstStyle>
          <a:p>
            <a:r>
              <a:rPr lang="en-US"/>
              <a:t>Septiembre 21 de 2009</a:t>
            </a:r>
            <a:endParaRPr/>
          </a:p>
        </p:txBody>
      </p:sp>
      <p:sp>
        <p:nvSpPr>
          <p:cNvPr id="8" name="Footer Placeholder 4"/>
          <p:cNvSpPr>
            <a:spLocks noGrp="1"/>
          </p:cNvSpPr>
          <p:nvPr>
            <p:ph type="ftr" sz="quarter" idx="11"/>
          </p:nvPr>
        </p:nvSpPr>
        <p:spPr>
          <a:xfrm>
            <a:off x="363538" y="6356350"/>
            <a:ext cx="2895600" cy="365125"/>
          </a:xfrm>
          <a:prstGeom prst="rect">
            <a:avLst/>
          </a:prstGeom>
        </p:spPr>
        <p:txBody>
          <a:bodyPr/>
          <a:lstStyle>
            <a:lvl1pPr algn="l">
              <a:defRPr sz="1200">
                <a:solidFill>
                  <a:schemeClr val="tx1">
                    <a:lumMod val="50000"/>
                    <a:lumOff val="50000"/>
                  </a:schemeClr>
                </a:solidFill>
              </a:defRPr>
            </a:lvl1pPr>
          </a:lstStyle>
          <a:p>
            <a:r>
              <a:rPr lang="en-US"/>
              <a:t>Diego M. Riaño Pachón - MPIMP</a:t>
            </a:r>
            <a:endParaRPr/>
          </a:p>
        </p:txBody>
      </p:sp>
      <p:pic>
        <p:nvPicPr>
          <p:cNvPr id="9" name="Picture 8" descr="SectionHeader-Bevel.png"/>
          <p:cNvPicPr>
            <a:picLocks noChangeAspect="1"/>
          </p:cNvPicPr>
          <p:nvPr/>
        </p:nvPicPr>
        <p:blipFill>
          <a:blip r:embed="rId2"/>
          <a:stretch>
            <a:fillRect/>
          </a:stretch>
        </p:blipFill>
        <p:spPr>
          <a:xfrm>
            <a:off x="928048" y="3559792"/>
            <a:ext cx="7315200" cy="1799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a:p>
        </p:txBody>
      </p:sp>
      <p:sp>
        <p:nvSpPr>
          <p:cNvPr id="3" name="Content Placeholder 2"/>
          <p:cNvSpPr>
            <a:spLocks noGrp="1"/>
          </p:cNvSpPr>
          <p:nvPr>
            <p:ph sz="half" idx="1"/>
          </p:nvPr>
        </p:nvSpPr>
        <p:spPr>
          <a:xfrm>
            <a:off x="372035" y="1600200"/>
            <a:ext cx="3429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011706" y="1600200"/>
            <a:ext cx="3429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r>
              <a:rPr lang="en-US"/>
              <a:t>Septiembre 21 de 2009</a:t>
            </a:r>
            <a:endParaRPr/>
          </a:p>
        </p:txBody>
      </p:sp>
      <p:sp>
        <p:nvSpPr>
          <p:cNvPr id="6" name="Footer Placeholder 5"/>
          <p:cNvSpPr>
            <a:spLocks noGrp="1"/>
          </p:cNvSpPr>
          <p:nvPr>
            <p:ph type="ftr" sz="quarter" idx="11"/>
          </p:nvPr>
        </p:nvSpPr>
        <p:spPr>
          <a:xfrm rot="16200000">
            <a:off x="5769819" y="3208338"/>
            <a:ext cx="5105400" cy="365125"/>
          </a:xfrm>
          <a:prstGeom prst="rect">
            <a:avLst/>
          </a:prstGeom>
        </p:spPr>
        <p:txBody>
          <a:bodyPr/>
          <a:lstStyle/>
          <a:p>
            <a:r>
              <a:rPr lang="en-US"/>
              <a:t>Diego M. Riaño Pachón - MPIMP</a:t>
            </a:r>
            <a:endParaRPr/>
          </a:p>
        </p:txBody>
      </p:sp>
      <p:sp>
        <p:nvSpPr>
          <p:cNvPr id="7" name="Slide Number Placeholder 6"/>
          <p:cNvSpPr>
            <a:spLocks noGrp="1"/>
          </p:cNvSpPr>
          <p:nvPr>
            <p:ph type="sldNum" sz="quarter" idx="12"/>
          </p:nvPr>
        </p:nvSpPr>
        <p:spPr/>
        <p:txBody>
          <a:bodyPr/>
          <a:lstStyle/>
          <a:p>
            <a:fld id="{D99619C8-A375-448C-891B-9999C6BE8E64}" type="slidenum">
              <a:rPr smtClean="0"/>
              <a:pP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ComparisonBoxes.png"/>
          <p:cNvPicPr>
            <a:picLocks noChangeAspect="1"/>
          </p:cNvPicPr>
          <p:nvPr/>
        </p:nvPicPr>
        <p:blipFill>
          <a:blip r:embed="rId2"/>
          <a:srcRect l="4559" t="28431" r="57794" b="7647"/>
          <a:stretch>
            <a:fillRect/>
          </a:stretch>
        </p:blipFill>
        <p:spPr>
          <a:xfrm>
            <a:off x="363071" y="1949824"/>
            <a:ext cx="3474720" cy="4290753"/>
          </a:xfrm>
          <a:prstGeom prst="rect">
            <a:avLst/>
          </a:prstGeom>
        </p:spPr>
      </p:pic>
      <p:pic>
        <p:nvPicPr>
          <p:cNvPr id="11" name="Picture 10" descr="ComparisonBoxes.png"/>
          <p:cNvPicPr>
            <a:picLocks noChangeAspect="1"/>
          </p:cNvPicPr>
          <p:nvPr/>
        </p:nvPicPr>
        <p:blipFill>
          <a:blip r:embed="rId2"/>
          <a:srcRect l="4559" t="28431" r="57794" b="7647"/>
          <a:stretch>
            <a:fillRect/>
          </a:stretch>
        </p:blipFill>
        <p:spPr>
          <a:xfrm>
            <a:off x="3992880" y="1945341"/>
            <a:ext cx="3474720" cy="4290753"/>
          </a:xfrm>
          <a:prstGeom prst="rect">
            <a:avLst/>
          </a:prstGeom>
        </p:spPr>
      </p:pic>
      <p:sp>
        <p:nvSpPr>
          <p:cNvPr id="4" name="Content Placeholder 3"/>
          <p:cNvSpPr>
            <a:spLocks noGrp="1"/>
          </p:cNvSpPr>
          <p:nvPr>
            <p:ph sz="half" idx="2"/>
          </p:nvPr>
        </p:nvSpPr>
        <p:spPr>
          <a:xfrm>
            <a:off x="381000" y="1972236"/>
            <a:ext cx="3429000" cy="4174564"/>
          </a:xfrm>
          <a:prstGeom prst="roundRect">
            <a:avLst>
              <a:gd name="adj" fmla="val 4119"/>
            </a:avLst>
          </a:prstGeom>
          <a:noFill/>
          <a:effectLst/>
          <a:scene3d>
            <a:camera prst="orthographicFront"/>
            <a:lightRig rig="soft" dir="t"/>
          </a:scene3d>
          <a:sp3d>
            <a:extrusionClr>
              <a:schemeClr val="bg1"/>
            </a:extrusionClr>
            <a:contourClr>
              <a:schemeClr val="bg1">
                <a:lumMod val="65000"/>
              </a:schemeClr>
            </a:contourClr>
          </a:sp3d>
        </p:spPr>
        <p:txBody>
          <a:bodyPr tIns="91440" bIns="91440">
            <a:normAutofit/>
            <a:scene3d>
              <a:camera prst="orthographicFront"/>
              <a:lightRig rig="threePt" dir="t"/>
            </a:scene3d>
            <a:sp3d>
              <a:contourClr>
                <a:schemeClr val="bg1"/>
              </a:contourClr>
            </a:sp3d>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p:txBody>
          <a:bodyPr>
            <a:noAutofit/>
          </a:bodyPr>
          <a:lstStyle>
            <a:lvl1pPr algn="ctr">
              <a:defRPr/>
            </a:lvl1pPr>
          </a:lstStyle>
          <a:p>
            <a:r>
              <a:rPr lang="en-US"/>
              <a:t>Click to edit Master title style</a:t>
            </a:r>
            <a:endParaRPr/>
          </a:p>
        </p:txBody>
      </p:sp>
      <p:sp>
        <p:nvSpPr>
          <p:cNvPr id="3" name="Text Placeholder 2"/>
          <p:cNvSpPr>
            <a:spLocks noGrp="1"/>
          </p:cNvSpPr>
          <p:nvPr>
            <p:ph type="body" idx="1"/>
          </p:nvPr>
        </p:nvSpPr>
        <p:spPr>
          <a:xfrm>
            <a:off x="372035" y="1237129"/>
            <a:ext cx="3429000" cy="698033"/>
          </a:xfrm>
        </p:spPr>
        <p:txBody>
          <a:bodyPr tIns="0" bIns="0" anchor="b">
            <a:normAutofit/>
          </a:bodyPr>
          <a:lstStyle>
            <a:lvl1pPr marL="0" indent="0" algn="ctr">
              <a:lnSpc>
                <a:spcPts val="2900"/>
              </a:lnSpc>
              <a:spcBef>
                <a:spcPct val="0"/>
              </a:spcBef>
              <a:buNone/>
              <a:defRPr sz="2600" b="1">
                <a:solidFill>
                  <a:schemeClr val="tx2">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011706" y="1237129"/>
            <a:ext cx="3429000" cy="698033"/>
          </a:xfrm>
        </p:spPr>
        <p:txBody>
          <a:bodyPr tIns="0" bIns="0" anchor="b">
            <a:normAutofit/>
          </a:bodyPr>
          <a:lstStyle>
            <a:lvl1pPr marL="0" indent="0" algn="ctr">
              <a:lnSpc>
                <a:spcPts val="2900"/>
              </a:lnSpc>
              <a:spcBef>
                <a:spcPct val="0"/>
              </a:spcBef>
              <a:buNone/>
              <a:defRPr sz="2600" b="1">
                <a:solidFill>
                  <a:schemeClr val="tx2">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011706" y="1972236"/>
            <a:ext cx="3429000" cy="4174564"/>
          </a:xfrm>
          <a:prstGeom prst="roundRect">
            <a:avLst>
              <a:gd name="adj" fmla="val 2941"/>
            </a:avLst>
          </a:prstGeom>
          <a:noFill/>
          <a:effectLst/>
          <a:scene3d>
            <a:camera prst="orthographicFront"/>
            <a:lightRig rig="soft" dir="t"/>
          </a:scene3d>
          <a:sp3d>
            <a:extrusionClr>
              <a:schemeClr val="bg1"/>
            </a:extrusionClr>
            <a:contourClr>
              <a:schemeClr val="bg1">
                <a:lumMod val="65000"/>
              </a:schemeClr>
            </a:contourClr>
          </a:sp3d>
        </p:spPr>
        <p:txBody>
          <a:bodyPr vert="horz" lIns="91440" tIns="91440" rIns="91440" bIns="91440" rtlCol="0">
            <a:normAutofit/>
            <a:scene3d>
              <a:camera prst="orthographicFront"/>
              <a:lightRig rig="threePt" dir="t"/>
            </a:scene3d>
            <a:sp3d>
              <a:contourClr>
                <a:schemeClr val="bg1"/>
              </a:contourClr>
            </a:sp3d>
          </a:bodyPr>
          <a:lstStyle>
            <a:lvl1pPr algn="l" defTabSz="914400" rtl="0" eaLnBrk="1" latinLnBrk="0" hangingPunct="1">
              <a:buSzPct val="100000"/>
              <a:buFont typeface="Wingdings 2" pitchFamily="18" charset="2"/>
              <a:buChar char=""/>
              <a:defRPr sz="2400" kern="1200">
                <a:solidFill>
                  <a:schemeClr val="tx1">
                    <a:lumMod val="65000"/>
                    <a:lumOff val="35000"/>
                  </a:schemeClr>
                </a:solidFill>
                <a:effectLst>
                  <a:outerShdw blurRad="50800" dist="12700" dir="2700000" algn="tl" rotWithShape="0">
                    <a:schemeClr val="bg1">
                      <a:alpha val="40000"/>
                    </a:schemeClr>
                  </a:outerShdw>
                </a:effectLst>
                <a:latin typeface="+mn-lt"/>
                <a:ea typeface="+mn-ea"/>
                <a:cs typeface="+mn-cs"/>
              </a:defRPr>
            </a:lvl1pPr>
            <a:lvl2pPr algn="l" defTabSz="914400" rtl="0" eaLnBrk="1" latinLnBrk="0" hangingPunct="1">
              <a:buSzPct val="100000"/>
              <a:buFont typeface="Wingdings 2" pitchFamily="18" charset="2"/>
              <a:buChar char=""/>
              <a:defRPr sz="2000" kern="1200">
                <a:solidFill>
                  <a:schemeClr val="tx1">
                    <a:lumMod val="65000"/>
                    <a:lumOff val="35000"/>
                  </a:schemeClr>
                </a:solidFill>
                <a:effectLst>
                  <a:outerShdw blurRad="50800" dist="12700" dir="2700000" algn="tl" rotWithShape="0">
                    <a:schemeClr val="bg1">
                      <a:alpha val="40000"/>
                    </a:schemeClr>
                  </a:outerShdw>
                </a:effectLst>
                <a:latin typeface="+mn-lt"/>
                <a:ea typeface="+mn-ea"/>
                <a:cs typeface="+mn-cs"/>
              </a:defRPr>
            </a:lvl2pPr>
            <a:lvl3pPr algn="l" defTabSz="914400" rtl="0" eaLnBrk="1" latinLnBrk="0" hangingPunct="1">
              <a:buSzPct val="100000"/>
              <a:buFont typeface="Wingdings 2" pitchFamily="18" charset="2"/>
              <a:buChar char=""/>
              <a:defRPr sz="1800" kern="1200">
                <a:solidFill>
                  <a:schemeClr val="tx1">
                    <a:lumMod val="65000"/>
                    <a:lumOff val="35000"/>
                  </a:schemeClr>
                </a:solidFill>
                <a:effectLst>
                  <a:outerShdw blurRad="50800" dist="12700" dir="2700000" algn="tl" rotWithShape="0">
                    <a:schemeClr val="bg1">
                      <a:alpha val="40000"/>
                    </a:schemeClr>
                  </a:outerShdw>
                </a:effectLst>
                <a:latin typeface="+mn-lt"/>
                <a:ea typeface="+mn-ea"/>
                <a:cs typeface="+mn-cs"/>
              </a:defRPr>
            </a:lvl3pPr>
            <a:lvl4pPr algn="l" defTabSz="914400" rtl="0" eaLnBrk="1" latinLnBrk="0" hangingPunct="1">
              <a:buSzPct val="100000"/>
              <a:buFont typeface="Wingdings 2" pitchFamily="18" charset="2"/>
              <a:buChar char=""/>
              <a:defRPr sz="1600" kern="1200">
                <a:solidFill>
                  <a:schemeClr val="tx1">
                    <a:lumMod val="65000"/>
                    <a:lumOff val="35000"/>
                  </a:schemeClr>
                </a:solidFill>
                <a:effectLst>
                  <a:outerShdw blurRad="50800" dist="12700" dir="2700000" algn="tl" rotWithShape="0">
                    <a:schemeClr val="bg1">
                      <a:alpha val="40000"/>
                    </a:schemeClr>
                  </a:outerShdw>
                </a:effectLst>
                <a:latin typeface="+mn-lt"/>
                <a:ea typeface="+mn-ea"/>
                <a:cs typeface="+mn-cs"/>
              </a:defRPr>
            </a:lvl4pPr>
            <a:lvl5pPr algn="l" defTabSz="914400" rtl="0" eaLnBrk="1" latinLnBrk="0" hangingPunct="1">
              <a:buSzPct val="100000"/>
              <a:buFont typeface="Wingdings 2" pitchFamily="18" charset="2"/>
              <a:buChar char=""/>
              <a:defRPr sz="1600" kern="1200">
                <a:solidFill>
                  <a:schemeClr val="tx1">
                    <a:lumMod val="65000"/>
                    <a:lumOff val="35000"/>
                  </a:schemeClr>
                </a:solidFill>
                <a:effectLst>
                  <a:outerShdw blurRad="50800" dist="12700" dir="2700000" algn="tl" rotWithShape="0">
                    <a:schemeClr val="bg1">
                      <a:alpha val="40000"/>
                    </a:schemeClr>
                  </a:outerShdw>
                </a:effectLst>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r>
              <a:rPr lang="en-US"/>
              <a:t>Septiembre 21 de 2009</a:t>
            </a:r>
            <a:endParaRPr/>
          </a:p>
        </p:txBody>
      </p:sp>
      <p:sp>
        <p:nvSpPr>
          <p:cNvPr id="8" name="Footer Placeholder 7"/>
          <p:cNvSpPr>
            <a:spLocks noGrp="1"/>
          </p:cNvSpPr>
          <p:nvPr>
            <p:ph type="ftr" sz="quarter" idx="11"/>
          </p:nvPr>
        </p:nvSpPr>
        <p:spPr>
          <a:xfrm rot="16200000">
            <a:off x="5769819" y="3208338"/>
            <a:ext cx="5105400" cy="365125"/>
          </a:xfrm>
          <a:prstGeom prst="rect">
            <a:avLst/>
          </a:prstGeom>
        </p:spPr>
        <p:txBody>
          <a:bodyPr/>
          <a:lstStyle/>
          <a:p>
            <a:r>
              <a:rPr lang="en-US"/>
              <a:t>Diego M. Riaño Pachón - MPIMP</a:t>
            </a:r>
            <a:endParaRPr/>
          </a:p>
        </p:txBody>
      </p:sp>
      <p:sp>
        <p:nvSpPr>
          <p:cNvPr id="9" name="Slide Number Placeholder 8"/>
          <p:cNvSpPr>
            <a:spLocks noGrp="1"/>
          </p:cNvSpPr>
          <p:nvPr>
            <p:ph type="sldNum" sz="quarter" idx="12"/>
          </p:nvPr>
        </p:nvSpPr>
        <p:spPr/>
        <p:txBody>
          <a:bodyPr/>
          <a:lstStyle/>
          <a:p>
            <a:fld id="{D99619C8-A375-448C-891B-9999C6BE8E64}" type="slidenum">
              <a:rPr smtClean="0"/>
              <a:pP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r>
              <a:rPr lang="en-US"/>
              <a:t>Septiembre 21 de 2009</a:t>
            </a:r>
            <a:endParaRPr/>
          </a:p>
        </p:txBody>
      </p:sp>
      <p:sp>
        <p:nvSpPr>
          <p:cNvPr id="4" name="Footer Placeholder 3"/>
          <p:cNvSpPr>
            <a:spLocks noGrp="1"/>
          </p:cNvSpPr>
          <p:nvPr>
            <p:ph type="ftr" sz="quarter" idx="11"/>
          </p:nvPr>
        </p:nvSpPr>
        <p:spPr>
          <a:xfrm rot="16200000">
            <a:off x="5769819" y="3208338"/>
            <a:ext cx="5105400" cy="365125"/>
          </a:xfrm>
          <a:prstGeom prst="rect">
            <a:avLst/>
          </a:prstGeom>
        </p:spPr>
        <p:txBody>
          <a:bodyPr/>
          <a:lstStyle/>
          <a:p>
            <a:r>
              <a:rPr lang="en-US"/>
              <a:t>Diego M. Riaño Pachón - MPIMP</a:t>
            </a:r>
            <a:endParaRPr/>
          </a:p>
        </p:txBody>
      </p:sp>
      <p:sp>
        <p:nvSpPr>
          <p:cNvPr id="5" name="Slide Number Placeholder 4"/>
          <p:cNvSpPr>
            <a:spLocks noGrp="1"/>
          </p:cNvSpPr>
          <p:nvPr>
            <p:ph type="sldNum" sz="quarter" idx="12"/>
          </p:nvPr>
        </p:nvSpPr>
        <p:spPr/>
        <p:txBody>
          <a:bodyPr/>
          <a:lstStyle/>
          <a:p>
            <a:fld id="{D99619C8-A375-448C-891B-9999C6BE8E64}" type="slidenum">
              <a:rPr smtClean="0"/>
              <a:pP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Septiembre 21 de 2009</a:t>
            </a:r>
            <a:endParaRPr/>
          </a:p>
        </p:txBody>
      </p:sp>
      <p:sp>
        <p:nvSpPr>
          <p:cNvPr id="3" name="Footer Placeholder 2"/>
          <p:cNvSpPr>
            <a:spLocks noGrp="1"/>
          </p:cNvSpPr>
          <p:nvPr>
            <p:ph type="ftr" sz="quarter" idx="11"/>
          </p:nvPr>
        </p:nvSpPr>
        <p:spPr>
          <a:xfrm rot="16200000">
            <a:off x="5769819" y="3208338"/>
            <a:ext cx="5105400" cy="365125"/>
          </a:xfrm>
          <a:prstGeom prst="rect">
            <a:avLst/>
          </a:prstGeom>
        </p:spPr>
        <p:txBody>
          <a:bodyPr/>
          <a:lstStyle/>
          <a:p>
            <a:r>
              <a:rPr lang="en-US"/>
              <a:t>Diego M. Riaño Pachón - MPIMP</a:t>
            </a:r>
            <a:endParaRPr/>
          </a:p>
        </p:txBody>
      </p:sp>
      <p:sp>
        <p:nvSpPr>
          <p:cNvPr id="4" name="Slide Number Placeholder 3"/>
          <p:cNvSpPr>
            <a:spLocks noGrp="1"/>
          </p:cNvSpPr>
          <p:nvPr>
            <p:ph type="sldNum" sz="quarter" idx="12"/>
          </p:nvPr>
        </p:nvSpPr>
        <p:spPr/>
        <p:txBody>
          <a:bodyPr/>
          <a:lstStyle/>
          <a:p>
            <a:fld id="{D99619C8-A375-448C-891B-9999C6BE8E64}" type="slidenum">
              <a:rPr smtClean="0"/>
              <a:pP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9624" y="524435"/>
            <a:ext cx="7086600" cy="731838"/>
          </a:xfrm>
          <a:prstGeom prst="rect">
            <a:avLst/>
          </a:prstGeom>
        </p:spPr>
        <p:txBody>
          <a:bodyPr vert="horz" lIns="91440" tIns="45720" rIns="91440" bIns="45720" rtlCol="0" anchor="ctr">
            <a:noAutofit/>
            <a:scene3d>
              <a:camera prst="orthographicFront"/>
              <a:lightRig rig="morning" dir="t">
                <a:rot lat="0" lon="0" rev="2400000"/>
              </a:lightRig>
            </a:scene3d>
            <a:sp3d extrusionH="63500" contourW="6350">
              <a:bevelT w="19050" h="50800" prst="softRound"/>
              <a:contourClr>
                <a:schemeClr val="bg1"/>
              </a:contourClr>
            </a:sp3d>
          </a:bodyPr>
          <a:lstStyle/>
          <a:p>
            <a:r>
              <a:rPr lang="en-US"/>
              <a:t>Click to edit Master title style</a:t>
            </a:r>
            <a:endParaRPr/>
          </a:p>
        </p:txBody>
      </p:sp>
      <p:sp>
        <p:nvSpPr>
          <p:cNvPr id="3" name="Text Placeholder 2"/>
          <p:cNvSpPr>
            <a:spLocks noGrp="1"/>
          </p:cNvSpPr>
          <p:nvPr>
            <p:ph type="body" idx="1"/>
          </p:nvPr>
        </p:nvSpPr>
        <p:spPr>
          <a:xfrm>
            <a:off x="349624" y="1600200"/>
            <a:ext cx="7086600" cy="4525963"/>
          </a:xfrm>
          <a:prstGeom prst="rect">
            <a:avLst/>
          </a:prstGeom>
        </p:spPr>
        <p:txBody>
          <a:bodyPr vert="horz" lIns="91440" tIns="45720" rIns="91440" bIns="45720" rtlCol="0">
            <a:normAutofit/>
            <a:scene3d>
              <a:camera prst="orthographicFront"/>
              <a:lightRig rig="threePt" dir="t"/>
            </a:scene3d>
            <a:sp3d>
              <a:contourClr>
                <a:schemeClr val="bg1"/>
              </a:contourClr>
            </a:sp3d>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rot="16200000">
            <a:off x="7562943" y="4694238"/>
            <a:ext cx="2133600" cy="365125"/>
          </a:xfrm>
          <a:prstGeom prst="rect">
            <a:avLst/>
          </a:prstGeom>
        </p:spPr>
        <p:txBody>
          <a:bodyPr vert="horz" lIns="45720" tIns="45720" rIns="45720" bIns="45720" rtlCol="0" anchor="ctr">
            <a:scene3d>
              <a:camera prst="orthographicFront"/>
              <a:lightRig rig="morning" dir="t">
                <a:rot lat="0" lon="0" rev="2400000"/>
              </a:lightRig>
            </a:scene3d>
            <a:sp3d extrusionH="6350">
              <a:bevelT w="6350" h="6350" prst="softRound"/>
              <a:contourClr>
                <a:schemeClr val="bg1"/>
              </a:contourClr>
            </a:sp3d>
          </a:bodyPr>
          <a:lstStyle>
            <a:lvl1pPr algn="l">
              <a:defRPr sz="1800">
                <a:solidFill>
                  <a:schemeClr val="tx2">
                    <a:lumMod val="40000"/>
                    <a:lumOff val="60000"/>
                  </a:schemeClr>
                </a:solidFill>
                <a:effectLst>
                  <a:outerShdw blurRad="50800" dist="12700" dir="2700000" algn="tl" rotWithShape="0">
                    <a:schemeClr val="bg1">
                      <a:alpha val="40000"/>
                    </a:schemeClr>
                  </a:outerShdw>
                </a:effectLst>
              </a:defRPr>
            </a:lvl1pPr>
          </a:lstStyle>
          <a:p>
            <a:r>
              <a:rPr lang="en-US"/>
              <a:t>Septiembre 21 de 2009</a:t>
            </a:r>
            <a:endParaRPr/>
          </a:p>
        </p:txBody>
      </p:sp>
      <p:sp>
        <p:nvSpPr>
          <p:cNvPr id="6" name="Slide Number Placeholder 5"/>
          <p:cNvSpPr>
            <a:spLocks noGrp="1"/>
          </p:cNvSpPr>
          <p:nvPr>
            <p:ph type="sldNum" sz="quarter" idx="4"/>
          </p:nvPr>
        </p:nvSpPr>
        <p:spPr>
          <a:xfrm>
            <a:off x="8041341" y="6181538"/>
            <a:ext cx="806824" cy="365125"/>
          </a:xfrm>
          <a:prstGeom prst="rect">
            <a:avLst/>
          </a:prstGeom>
        </p:spPr>
        <p:txBody>
          <a:bodyPr vert="horz" lIns="45720" tIns="45720" rIns="45720" bIns="45720" rtlCol="0" anchor="ctr">
            <a:scene3d>
              <a:camera prst="orthographicFront"/>
              <a:lightRig rig="morning" dir="t">
                <a:rot lat="0" lon="0" rev="2400000"/>
              </a:lightRig>
            </a:scene3d>
            <a:sp3d extrusionH="6350">
              <a:bevelT w="6350" h="6350" prst="softRound"/>
              <a:contourClr>
                <a:schemeClr val="bg1"/>
              </a:contourClr>
            </a:sp3d>
          </a:bodyPr>
          <a:lstStyle>
            <a:lvl1pPr algn="r">
              <a:defRPr sz="4500">
                <a:solidFill>
                  <a:schemeClr val="tx2">
                    <a:lumMod val="40000"/>
                    <a:lumOff val="60000"/>
                  </a:schemeClr>
                </a:solidFill>
                <a:effectLst>
                  <a:outerShdw blurRad="50800" dist="12700" dir="2700000" algn="tl" rotWithShape="0">
                    <a:schemeClr val="bg1">
                      <a:alpha val="40000"/>
                    </a:schemeClr>
                  </a:outerShdw>
                </a:effectLst>
              </a:defRPr>
            </a:lvl1pPr>
          </a:lstStyle>
          <a:p>
            <a:fld id="{D99619C8-A375-448C-891B-9999C6BE8E64}" type="slidenum">
              <a:rPr smtClean="0"/>
              <a:pPr/>
              <a:t>‹nº›</a:t>
            </a:fld>
            <a:endParaRPr/>
          </a:p>
        </p:txBody>
      </p:sp>
      <p:pic>
        <p:nvPicPr>
          <p:cNvPr id="7" name="Picture 6" descr="bevelDivider.png"/>
          <p:cNvPicPr>
            <a:picLocks noChangeAspect="1"/>
          </p:cNvPicPr>
          <p:nvPr/>
        </p:nvPicPr>
        <p:blipFill>
          <a:blip r:embed="rId15"/>
          <a:stretch>
            <a:fillRect/>
          </a:stretch>
        </p:blipFill>
        <p:spPr>
          <a:xfrm>
            <a:off x="7772400" y="0"/>
            <a:ext cx="107156" cy="6858000"/>
          </a:xfrm>
          <a:prstGeom prst="rect">
            <a:avLst/>
          </a:prstGeom>
        </p:spPr>
      </p:pic>
      <p:sp>
        <p:nvSpPr>
          <p:cNvPr id="9" name="Footer Placeholder 7"/>
          <p:cNvSpPr>
            <a:spLocks noGrp="1"/>
          </p:cNvSpPr>
          <p:nvPr>
            <p:ph type="ftr" sz="quarter" idx="3"/>
          </p:nvPr>
        </p:nvSpPr>
        <p:spPr>
          <a:xfrm rot="16200000">
            <a:off x="5769819" y="3208338"/>
            <a:ext cx="5105400" cy="365125"/>
          </a:xfrm>
          <a:prstGeom prst="rect">
            <a:avLst/>
          </a:prstGeom>
        </p:spPr>
        <p:txBody>
          <a:bodyPr vert="horz" lIns="45720" tIns="45720" rIns="45720" bIns="45720" rtlCol="0">
            <a:noAutofit/>
            <a:scene3d>
              <a:camera prst="orthographicFront"/>
              <a:lightRig rig="morning" dir="t">
                <a:rot lat="0" lon="0" rev="2400000"/>
              </a:lightRig>
            </a:scene3d>
            <a:sp3d extrusionH="6350">
              <a:bevelT w="6350" h="6350" prst="softRound"/>
              <a:contourClr>
                <a:schemeClr val="bg1"/>
              </a:contourClr>
            </a:sp3d>
          </a:bodyPr>
          <a:lstStyle>
            <a:lvl1pPr marL="282575" indent="-282575" algn="l" defTabSz="914400" rtl="0" eaLnBrk="1" latinLnBrk="0" hangingPunct="1">
              <a:spcBef>
                <a:spcPts val="2400"/>
              </a:spcBef>
              <a:buClr>
                <a:schemeClr val="tx2"/>
              </a:buClr>
              <a:buSzPct val="100000"/>
              <a:buFont typeface="Wingdings 2" pitchFamily="18" charset="2"/>
              <a:buNone/>
              <a:defRPr kumimoji="0" sz="2200" b="1" i="0" u="none" strike="noStrike" kern="1200" cap="none" spc="0" normalizeH="0" baseline="0">
                <a:ln>
                  <a:noFill/>
                </a:ln>
                <a:solidFill>
                  <a:schemeClr val="tx2">
                    <a:lumMod val="60000"/>
                    <a:lumOff val="40000"/>
                  </a:schemeClr>
                </a:solidFill>
                <a:effectLst>
                  <a:outerShdw blurRad="50800" dist="12700" dir="2700000" algn="tl" rotWithShape="0">
                    <a:schemeClr val="bg1">
                      <a:alpha val="40000"/>
                    </a:schemeClr>
                  </a:outerShdw>
                </a:effectLst>
                <a:uLnTx/>
                <a:uFillTx/>
                <a:latin typeface="+mn-lt"/>
                <a:ea typeface="+mn-ea"/>
                <a:cs typeface="+mn-cs"/>
              </a:defRPr>
            </a:lvl1pPr>
          </a:lstStyle>
          <a:p>
            <a:r>
              <a:rPr lang="en-US"/>
              <a:t>Diego M. Riaño Pachón - MPIMP</a:t>
            </a: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p:txStyles>
    <p:titleStyle>
      <a:lvl1pPr algn="l" defTabSz="914400" rtl="0" eaLnBrk="1" latinLnBrk="0" hangingPunct="1">
        <a:spcBef>
          <a:spcPct val="0"/>
        </a:spcBef>
        <a:buNone/>
        <a:defRPr sz="4600" kern="1200">
          <a:solidFill>
            <a:schemeClr val="tx2"/>
          </a:solidFill>
          <a:effectLst>
            <a:innerShdw blurRad="63500" dist="50800" dir="5400000">
              <a:schemeClr val="bg1">
                <a:alpha val="50000"/>
              </a:schemeClr>
            </a:innerShdw>
          </a:effectLst>
          <a:latin typeface="+mj-lt"/>
          <a:ea typeface="+mj-ea"/>
          <a:cs typeface="+mj-cs"/>
        </a:defRPr>
      </a:lvl1pPr>
    </p:titleStyle>
    <p:bodyStyle>
      <a:lvl1pPr marL="282575" indent="-282575" algn="l" defTabSz="914400" rtl="0" eaLnBrk="1" latinLnBrk="0" hangingPunct="1">
        <a:spcBef>
          <a:spcPts val="2400"/>
        </a:spcBef>
        <a:buClr>
          <a:schemeClr val="tx2"/>
        </a:buClr>
        <a:buSzPct val="100000"/>
        <a:buFont typeface="Wingdings 2" pitchFamily="18" charset="2"/>
        <a:buChar char=""/>
        <a:defRPr sz="2600" kern="1200">
          <a:solidFill>
            <a:schemeClr val="tx1">
              <a:lumMod val="65000"/>
              <a:lumOff val="35000"/>
            </a:schemeClr>
          </a:solidFill>
          <a:effectLst>
            <a:outerShdw blurRad="50800" dist="12700" dir="2700000" algn="tl" rotWithShape="0">
              <a:schemeClr val="bg1">
                <a:alpha val="40000"/>
              </a:schemeClr>
            </a:outerShdw>
          </a:effectLst>
          <a:latin typeface="+mn-lt"/>
          <a:ea typeface="+mn-ea"/>
          <a:cs typeface="+mn-cs"/>
        </a:defRPr>
      </a:lvl1pPr>
      <a:lvl2pPr marL="577850" indent="-295275" algn="l" defTabSz="914400" rtl="0" eaLnBrk="1" latinLnBrk="0" hangingPunct="1">
        <a:spcBef>
          <a:spcPts val="600"/>
        </a:spcBef>
        <a:buClr>
          <a:schemeClr val="tx2">
            <a:lumMod val="60000"/>
            <a:lumOff val="40000"/>
          </a:schemeClr>
        </a:buClr>
        <a:buSzPct val="100000"/>
        <a:buFont typeface="Wingdings 2" pitchFamily="18" charset="2"/>
        <a:buChar char=""/>
        <a:defRPr sz="2400" kern="1200">
          <a:solidFill>
            <a:schemeClr val="tx1">
              <a:lumMod val="65000"/>
              <a:lumOff val="35000"/>
            </a:schemeClr>
          </a:solidFill>
          <a:effectLst>
            <a:outerShdw blurRad="50800" dist="12700" dir="2700000" algn="tl" rotWithShape="0">
              <a:schemeClr val="bg1">
                <a:alpha val="40000"/>
              </a:schemeClr>
            </a:outerShdw>
          </a:effectLst>
          <a:latin typeface="+mn-lt"/>
          <a:ea typeface="+mn-ea"/>
          <a:cs typeface="+mn-cs"/>
        </a:defRPr>
      </a:lvl2pPr>
      <a:lvl3pPr marL="860425" indent="-282575" algn="l" defTabSz="914400" rtl="0" eaLnBrk="1" latinLnBrk="0" hangingPunct="1">
        <a:spcBef>
          <a:spcPts val="600"/>
        </a:spcBef>
        <a:buClr>
          <a:schemeClr val="tx2"/>
        </a:buClr>
        <a:buSzPct val="100000"/>
        <a:buFont typeface="Wingdings 2" pitchFamily="18" charset="2"/>
        <a:buChar char=""/>
        <a:defRPr sz="2200" kern="1200">
          <a:solidFill>
            <a:schemeClr val="tx1">
              <a:lumMod val="65000"/>
              <a:lumOff val="35000"/>
            </a:schemeClr>
          </a:solidFill>
          <a:effectLst>
            <a:outerShdw blurRad="50800" dist="12700" dir="2700000" algn="tl" rotWithShape="0">
              <a:schemeClr val="bg1">
                <a:alpha val="40000"/>
              </a:schemeClr>
            </a:outerShdw>
          </a:effectLst>
          <a:latin typeface="+mn-lt"/>
          <a:ea typeface="+mn-ea"/>
          <a:cs typeface="+mn-cs"/>
        </a:defRPr>
      </a:lvl3pPr>
      <a:lvl4pPr marL="1143000" indent="-282575" algn="l" defTabSz="914400" rtl="0" eaLnBrk="1" latinLnBrk="0" hangingPunct="1">
        <a:spcBef>
          <a:spcPts val="600"/>
        </a:spcBef>
        <a:buClr>
          <a:schemeClr val="tx2">
            <a:lumMod val="60000"/>
            <a:lumOff val="40000"/>
          </a:schemeClr>
        </a:buClr>
        <a:buSzPct val="100000"/>
        <a:buFont typeface="Wingdings 2" pitchFamily="18" charset="2"/>
        <a:buChar char=""/>
        <a:defRPr sz="2000" kern="1200">
          <a:solidFill>
            <a:schemeClr val="tx1">
              <a:lumMod val="65000"/>
              <a:lumOff val="35000"/>
            </a:schemeClr>
          </a:solidFill>
          <a:effectLst>
            <a:outerShdw blurRad="50800" dist="12700" dir="2700000" algn="tl" rotWithShape="0">
              <a:schemeClr val="bg1">
                <a:alpha val="40000"/>
              </a:schemeClr>
            </a:outerShdw>
          </a:effectLst>
          <a:latin typeface="+mn-lt"/>
          <a:ea typeface="+mn-ea"/>
          <a:cs typeface="+mn-cs"/>
        </a:defRPr>
      </a:lvl4pPr>
      <a:lvl5pPr marL="1425575" indent="-282575" algn="l" defTabSz="914400" rtl="0" eaLnBrk="1" latinLnBrk="0" hangingPunct="1">
        <a:spcBef>
          <a:spcPts val="600"/>
        </a:spcBef>
        <a:buClr>
          <a:schemeClr val="tx2"/>
        </a:buClr>
        <a:buSzPct val="100000"/>
        <a:buFont typeface="Wingdings 2" pitchFamily="18" charset="2"/>
        <a:buChar char=""/>
        <a:defRPr sz="1800" kern="1200">
          <a:solidFill>
            <a:schemeClr val="tx1">
              <a:lumMod val="65000"/>
              <a:lumOff val="35000"/>
            </a:schemeClr>
          </a:solidFill>
          <a:effectLst>
            <a:outerShdw blurRad="50800" dist="12700" dir="2700000" algn="tl" rotWithShape="0">
              <a:schemeClr val="bg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564880" y="62484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8534400" y="6260592"/>
            <a:ext cx="609600" cy="521208"/>
          </a:xfrm>
          <a:prstGeom prst="rect">
            <a:avLst/>
          </a:prstGeom>
        </p:spPr>
        <p:txBody>
          <a:bodyPr vert="horz" anchor="ctr"/>
          <a:lstStyle>
            <a:lvl1pPr algn="ctr" eaLnBrk="1" latinLnBrk="0" hangingPunct="1">
              <a:defRPr kumimoji="0" sz="1400" b="1">
                <a:solidFill>
                  <a:srgbClr val="FFFFFF"/>
                </a:solidFill>
              </a:defRPr>
            </a:lvl1pPr>
          </a:lstStyle>
          <a:p>
            <a:fld id="{F9B76065-02A8-2140-ABFF-467A450FC727}"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4F5AC2-1E82-5543-93FA-0D35461C3AF5}" type="datetimeFigureOut">
              <a:rPr lang="en-US" smtClean="0"/>
              <a:t>21-Sep-22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782DC0-F0C4-9147-AE67-23BA52214D35}" type="slidenum">
              <a:rPr lang="en-US" smtClean="0"/>
              <a:t>‹nº›</a:t>
            </a:fld>
            <a:endParaRPr lang="en-US"/>
          </a:p>
        </p:txBody>
      </p:sp>
    </p:spTree>
    <p:extLst>
      <p:ext uri="{BB962C8B-B14F-4D97-AF65-F5344CB8AC3E}">
        <p14:creationId xmlns:p14="http://schemas.microsoft.com/office/powerpoint/2010/main" val="273926656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video" Target="file:///C:\Users\Avell%205\OneDrive\Documents\Projects\Courses\Movies\The%20&#304;nner%20Life%20Of%20The%20Cell%20Harvard%20University%20HQ.mp4" TargetMode="External"/><Relationship Id="rId1" Type="http://schemas.microsoft.com/office/2007/relationships/media" Target="file:///C:\Users\Avell%205\OneDrive\Documents\Projects\Courses\Movies\The%20&#304;nner%20Life%20Of%20The%20Cell%20Harvard%20University%20HQ.mp4" TargetMode="External"/><Relationship Id="rId5" Type="http://schemas.openxmlformats.org/officeDocument/2006/relationships/image" Target="../media/image9.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video" Target="file:///C:\Users\Avell%205\OneDrive\Documents\Projects\Proposal\2009\UniAndes\Evaluacion\DogmaCentralBiolog&#237;aMolecular.m4v" TargetMode="External"/><Relationship Id="rId1" Type="http://schemas.microsoft.com/office/2007/relationships/media" Target="file:///C:\Users\Avell%205\OneDrive\Documents\Projects\Proposal\2009\UniAndes\Evaluacion\DogmaCentralBiolog&#237;aMolecular.m4v" TargetMode="External"/><Relationship Id="rId5" Type="http://schemas.openxmlformats.org/officeDocument/2006/relationships/image" Target="../media/image11.png"/><Relationship Id="rId4"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hyperlink" Target="http://www.expasy.org/links.html"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gif"/><Relationship Id="rId7"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17.png"/><Relationship Id="rId11" Type="http://schemas.openxmlformats.org/officeDocument/2006/relationships/hyperlink" Target="http://genomesonline.org/" TargetMode="External"/><Relationship Id="rId5" Type="http://schemas.openxmlformats.org/officeDocument/2006/relationships/image" Target="../media/image16.png"/><Relationship Id="rId10" Type="http://schemas.openxmlformats.org/officeDocument/2006/relationships/image" Target="../media/image21.gif"/><Relationship Id="rId4" Type="http://schemas.openxmlformats.org/officeDocument/2006/relationships/image" Target="../media/image15.gif"/><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ncbi.nlm.nih.gov/About/glance/ourmission.html" TargetMode="Externa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hyperlink" Target="http://www.ncbi.nlm.nih.gov/Sitemap" TargetMode="External"/><Relationship Id="rId2" Type="http://schemas.openxmlformats.org/officeDocument/2006/relationships/image" Target="../media/image23.png"/><Relationship Id="rId1" Type="http://schemas.openxmlformats.org/officeDocument/2006/relationships/slideLayout" Target="../slideLayouts/slideLayout15.xml"/><Relationship Id="rId4" Type="http://schemas.openxmlformats.org/officeDocument/2006/relationships/hyperlink" Target="http://www.ncbi.nlm.nih.gov/bookshelf/br.fcgi?book=handbook"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ncbi.nlm.nih.gov/Entrez/" TargetMode="External"/><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hyperlink" Target="http://www.ncbi.nlm.nih.gov/" TargetMode="Externa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hyperlink" Target="http://www.ncbi.nlm.nih.gov/entrez/query/static/eutils_help.html" TargetMode="Externa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www.ncbi.nlm.nih.gov/genbank/"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hyperlink" Target="http://www.ncbi.nlm.nih.gov/Sitemap/samplerecord.html" TargetMode="Externa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5.xml"/><Relationship Id="rId5" Type="http://schemas.openxmlformats.org/officeDocument/2006/relationships/image" Target="../media/image31.png"/><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www.ncbi.nlm.nih.gov/"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34.png"/><Relationship Id="rId5" Type="http://schemas.openxmlformats.org/officeDocument/2006/relationships/image" Target="../media/image38.png"/><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hyperlink" Target="https://www.ncbi.nlm.nih.gov/"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hyperlink" Target="http://www.ncbi.nlm.nih.gov/bookshelf/br.fcgi?book=helppubmed&amp;part=pubmedhelp%23pubmedhelp.Search_Field_Descrip" TargetMode="External"/><Relationship Id="rId5" Type="http://schemas.openxmlformats.org/officeDocument/2006/relationships/image" Target="../media/image34.png"/><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15.xml"/><Relationship Id="rId5" Type="http://schemas.openxmlformats.org/officeDocument/2006/relationships/image" Target="../media/image39.png"/><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4.png"/></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5.xml"/><Relationship Id="rId5" Type="http://schemas.openxmlformats.org/officeDocument/2006/relationships/image" Target="../media/image34.png"/><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2" Type="http://schemas.openxmlformats.org/officeDocument/2006/relationships/hyperlink" Target="https://www.nature.com/articles/nrg1295" TargetMode="External"/><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3" Type="http://schemas.openxmlformats.org/officeDocument/2006/relationships/image" Target="../media/image45.gif"/><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6.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hyperlink" Target="https://dx.doi.org/10.1093/bib/bbr002" TargetMode="External"/><Relationship Id="rId2" Type="http://schemas.openxmlformats.org/officeDocument/2006/relationships/hyperlink" Target="http://www.geneontology.org/" TargetMode="External"/><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26.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15.xml"/><Relationship Id="rId4" Type="http://schemas.openxmlformats.org/officeDocument/2006/relationships/hyperlink" Target="http://www.nature.com/scitable/topicpage/complex-genomes-shotgun-sequencing-609"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3" Type="http://schemas.openxmlformats.org/officeDocument/2006/relationships/hyperlink" Target="http://www.ncbi.nlm.nih.gov/sutils/splign/splign.cgi" TargetMode="External"/><Relationship Id="rId2" Type="http://schemas.openxmlformats.org/officeDocument/2006/relationships/image" Target="../media/image65.png"/><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3" Type="http://schemas.openxmlformats.org/officeDocument/2006/relationships/image" Target="../media/image70.gif"/><Relationship Id="rId2" Type="http://schemas.openxmlformats.org/officeDocument/2006/relationships/notesSlide" Target="../notesSlides/notesSlide24.xml"/><Relationship Id="rId1" Type="http://schemas.openxmlformats.org/officeDocument/2006/relationships/slideLayout" Target="../slideLayouts/slideLayout15.xml"/><Relationship Id="rId5" Type="http://schemas.openxmlformats.org/officeDocument/2006/relationships/image" Target="../media/image71.png"/><Relationship Id="rId4" Type="http://schemas.openxmlformats.org/officeDocument/2006/relationships/image" Target="../media/image69.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hyperlink" Target="https://edisciplinas.usp.br/acessar/" TargetMode="Externa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he İnner Life Of The Cell Harvard University HQ.mp4">
            <a:hlinkClick r:id="" action="ppaction://media"/>
          </p:cNvPr>
          <p:cNvPicPr>
            <a:picLocks noGrp="1"/>
          </p:cNvPicPr>
          <p:nvPr>
            <p:ph sz="quarter" idx="1"/>
            <a:videoFile r:link="rId2"/>
            <p:extLst>
              <p:ext uri="{DAA4B4D4-6D71-4841-9C94-3DE7FCFB9230}">
                <p14:media xmlns:p14="http://schemas.microsoft.com/office/powerpoint/2010/main" r:link="rId1"/>
              </p:ext>
            </p:extLst>
          </p:nvPr>
        </p:nvPicPr>
        <p:blipFill>
          <a:blip r:embed="rId5"/>
          <a:stretch>
            <a:fillRect/>
          </a:stretch>
        </p:blipFill>
        <p:spPr>
          <a:xfrm>
            <a:off x="0" y="19050"/>
            <a:ext cx="9146117" cy="685958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989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5"/>
          </p:nvPr>
        </p:nvSpPr>
        <p:spPr/>
        <p:txBody>
          <a:bodyPr/>
          <a:lstStyle/>
          <a:p>
            <a:fld id="{F9B76065-02A8-2140-ABFF-467A450FC727}" type="slidenum">
              <a:rPr lang="en-US" smtClean="0"/>
              <a:pPr/>
              <a:t>10</a:t>
            </a:fld>
            <a:endParaRPr lang="en-US"/>
          </a:p>
        </p:txBody>
      </p:sp>
      <p:pic>
        <p:nvPicPr>
          <p:cNvPr id="7" name="Picture 6" descr="question_clipart.gif"/>
          <p:cNvPicPr>
            <a:picLocks noChangeAspect="1"/>
          </p:cNvPicPr>
          <p:nvPr/>
        </p:nvPicPr>
        <p:blipFill>
          <a:blip r:embed="rId3"/>
          <a:stretch>
            <a:fillRect/>
          </a:stretch>
        </p:blipFill>
        <p:spPr>
          <a:xfrm>
            <a:off x="3287922" y="621792"/>
            <a:ext cx="2318439" cy="56388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84B1EF-B15A-45D1-AC9E-494D8D696050}"/>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89DF961B-F5B8-4E10-86AB-B4A3868BBA22}"/>
              </a:ext>
            </a:extLst>
          </p:cNvPr>
          <p:cNvSpPr>
            <a:spLocks noGrp="1"/>
          </p:cNvSpPr>
          <p:nvPr>
            <p:ph sz="quarter" idx="1"/>
          </p:nvPr>
        </p:nvSpPr>
        <p:spPr/>
        <p:txBody>
          <a:bodyPr>
            <a:normAutofit/>
          </a:bodyPr>
          <a:lstStyle/>
          <a:p>
            <a:pPr marL="0" indent="0" algn="ctr">
              <a:buNone/>
            </a:pPr>
            <a:r>
              <a:rPr lang="pt-BR" sz="6000" err="1"/>
              <a:t>Check</a:t>
            </a:r>
            <a:r>
              <a:rPr lang="pt-BR" sz="6000"/>
              <a:t> </a:t>
            </a:r>
            <a:r>
              <a:rPr lang="pt-BR" sz="6000" err="1"/>
              <a:t>groups</a:t>
            </a:r>
            <a:endParaRPr lang="pt-BR" sz="6000"/>
          </a:p>
          <a:p>
            <a:pPr marL="0" indent="0" algn="ctr">
              <a:buNone/>
            </a:pPr>
            <a:r>
              <a:rPr lang="pt-BR" sz="6000" err="1"/>
              <a:t>Select</a:t>
            </a:r>
            <a:r>
              <a:rPr lang="pt-BR" sz="6000"/>
              <a:t> </a:t>
            </a:r>
            <a:r>
              <a:rPr lang="pt-BR" sz="6000" err="1"/>
              <a:t>group</a:t>
            </a:r>
            <a:r>
              <a:rPr lang="pt-BR" sz="6000"/>
              <a:t> </a:t>
            </a:r>
            <a:r>
              <a:rPr lang="pt-BR" sz="6000" err="1"/>
              <a:t>responsible</a:t>
            </a:r>
            <a:r>
              <a:rPr lang="pt-BR" sz="6000"/>
              <a:t> for </a:t>
            </a:r>
            <a:r>
              <a:rPr lang="pt-BR" sz="6000" err="1"/>
              <a:t>next</a:t>
            </a:r>
            <a:r>
              <a:rPr lang="pt-BR" sz="6000"/>
              <a:t> </a:t>
            </a:r>
            <a:r>
              <a:rPr lang="pt-BR" sz="6000" err="1"/>
              <a:t>week</a:t>
            </a:r>
            <a:r>
              <a:rPr lang="pt-BR" sz="6000"/>
              <a:t> </a:t>
            </a:r>
            <a:r>
              <a:rPr lang="pt-BR" sz="6000" err="1"/>
              <a:t>presentation</a:t>
            </a:r>
            <a:r>
              <a:rPr lang="pt-BR" sz="6000"/>
              <a:t>!</a:t>
            </a:r>
          </a:p>
        </p:txBody>
      </p:sp>
      <p:sp>
        <p:nvSpPr>
          <p:cNvPr id="5" name="Espaço Reservado para Número de Slide 4">
            <a:extLst>
              <a:ext uri="{FF2B5EF4-FFF2-40B4-BE49-F238E27FC236}">
                <a16:creationId xmlns:a16="http://schemas.microsoft.com/office/drawing/2014/main" id="{091BA155-809F-4762-A334-B4609B52338C}"/>
              </a:ext>
            </a:extLst>
          </p:cNvPr>
          <p:cNvSpPr>
            <a:spLocks noGrp="1"/>
          </p:cNvSpPr>
          <p:nvPr>
            <p:ph type="sldNum" sz="quarter" idx="15"/>
          </p:nvPr>
        </p:nvSpPr>
        <p:spPr/>
        <p:txBody>
          <a:bodyPr/>
          <a:lstStyle/>
          <a:p>
            <a:fld id="{F9B76065-02A8-2140-ABFF-467A450FC727}" type="slidenum">
              <a:rPr lang="en-US" smtClean="0"/>
              <a:pPr/>
              <a:t>11</a:t>
            </a:fld>
            <a:endParaRPr lang="en-US"/>
          </a:p>
        </p:txBody>
      </p:sp>
    </p:spTree>
    <p:extLst>
      <p:ext uri="{BB962C8B-B14F-4D97-AF65-F5344CB8AC3E}">
        <p14:creationId xmlns:p14="http://schemas.microsoft.com/office/powerpoint/2010/main" val="1127424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8539F-5F72-FF4C-93BB-E2610EAAFF3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DB6E434-4D5E-0540-9701-44850BD92896}"/>
              </a:ext>
            </a:extLst>
          </p:cNvPr>
          <p:cNvSpPr>
            <a:spLocks noGrp="1"/>
          </p:cNvSpPr>
          <p:nvPr>
            <p:ph sz="quarter" idx="1"/>
          </p:nvPr>
        </p:nvSpPr>
        <p:spPr/>
        <p:txBody>
          <a:bodyPr>
            <a:normAutofit/>
          </a:bodyPr>
          <a:lstStyle/>
          <a:p>
            <a:pPr marL="0" indent="0" algn="ctr">
              <a:buNone/>
            </a:pPr>
            <a:r>
              <a:rPr lang="en-US" sz="13800" b="1"/>
              <a:t>Survey</a:t>
            </a:r>
          </a:p>
        </p:txBody>
      </p:sp>
      <p:sp>
        <p:nvSpPr>
          <p:cNvPr id="5" name="Slide Number Placeholder 4">
            <a:extLst>
              <a:ext uri="{FF2B5EF4-FFF2-40B4-BE49-F238E27FC236}">
                <a16:creationId xmlns:a16="http://schemas.microsoft.com/office/drawing/2014/main" id="{7489EDE3-601B-E246-9094-1DDB9AB5CDBF}"/>
              </a:ext>
            </a:extLst>
          </p:cNvPr>
          <p:cNvSpPr>
            <a:spLocks noGrp="1"/>
          </p:cNvSpPr>
          <p:nvPr>
            <p:ph type="sldNum" sz="quarter" idx="15"/>
          </p:nvPr>
        </p:nvSpPr>
        <p:spPr/>
        <p:txBody>
          <a:bodyPr/>
          <a:lstStyle/>
          <a:p>
            <a:fld id="{F9B76065-02A8-2140-ABFF-467A450FC727}" type="slidenum">
              <a:rPr lang="en-US" smtClean="0"/>
              <a:pPr/>
              <a:t>12</a:t>
            </a:fld>
            <a:endParaRPr lang="en-US"/>
          </a:p>
        </p:txBody>
      </p:sp>
    </p:spTree>
    <p:extLst>
      <p:ext uri="{BB962C8B-B14F-4D97-AF65-F5344CB8AC3E}">
        <p14:creationId xmlns:p14="http://schemas.microsoft.com/office/powerpoint/2010/main" val="2729810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_tradnl"/>
          </a:p>
        </p:txBody>
      </p:sp>
      <p:sp>
        <p:nvSpPr>
          <p:cNvPr id="3" name="Content Placeholder 2"/>
          <p:cNvSpPr>
            <a:spLocks noGrp="1"/>
          </p:cNvSpPr>
          <p:nvPr>
            <p:ph sz="quarter" idx="1"/>
          </p:nvPr>
        </p:nvSpPr>
        <p:spPr/>
        <p:txBody>
          <a:bodyPr>
            <a:normAutofit/>
          </a:bodyPr>
          <a:lstStyle/>
          <a:p>
            <a:r>
              <a:rPr lang="es-ES_tradnl" err="1"/>
              <a:t>Have</a:t>
            </a:r>
            <a:r>
              <a:rPr lang="es-ES_tradnl"/>
              <a:t> </a:t>
            </a:r>
            <a:r>
              <a:rPr lang="es-ES_tradnl" err="1"/>
              <a:t>you</a:t>
            </a:r>
            <a:r>
              <a:rPr lang="es-ES_tradnl"/>
              <a:t> </a:t>
            </a:r>
            <a:r>
              <a:rPr lang="es-ES_tradnl" err="1"/>
              <a:t>used</a:t>
            </a:r>
            <a:r>
              <a:rPr lang="es-ES_tradnl"/>
              <a:t> Linux </a:t>
            </a:r>
            <a:r>
              <a:rPr lang="es-ES_tradnl" err="1"/>
              <a:t>before</a:t>
            </a:r>
            <a:r>
              <a:rPr lang="es-ES_tradnl"/>
              <a:t>?</a:t>
            </a:r>
          </a:p>
          <a:p>
            <a:r>
              <a:rPr lang="es-ES_tradnl"/>
              <a:t>Do </a:t>
            </a:r>
            <a:r>
              <a:rPr lang="es-ES_tradnl" err="1"/>
              <a:t>you</a:t>
            </a:r>
            <a:r>
              <a:rPr lang="es-ES_tradnl"/>
              <a:t> </a:t>
            </a:r>
            <a:r>
              <a:rPr lang="es-ES_tradnl" err="1"/>
              <a:t>know</a:t>
            </a:r>
            <a:r>
              <a:rPr lang="es-ES_tradnl"/>
              <a:t> </a:t>
            </a:r>
            <a:r>
              <a:rPr lang="es-ES_tradnl" err="1"/>
              <a:t>about</a:t>
            </a:r>
            <a:r>
              <a:rPr lang="es-ES_tradnl"/>
              <a:t> EMBOSS? </a:t>
            </a:r>
            <a:r>
              <a:rPr lang="pt-BR" err="1"/>
              <a:t>Have</a:t>
            </a:r>
            <a:r>
              <a:rPr lang="pt-BR"/>
              <a:t> </a:t>
            </a:r>
            <a:r>
              <a:rPr lang="pt-BR" err="1"/>
              <a:t>you</a:t>
            </a:r>
            <a:r>
              <a:rPr lang="pt-BR"/>
              <a:t> </a:t>
            </a:r>
            <a:r>
              <a:rPr lang="pt-BR" err="1"/>
              <a:t>used</a:t>
            </a:r>
            <a:r>
              <a:rPr lang="pt-BR"/>
              <a:t> it</a:t>
            </a:r>
            <a:r>
              <a:rPr lang="es-ES_tradnl"/>
              <a:t>?</a:t>
            </a:r>
          </a:p>
          <a:p>
            <a:r>
              <a:rPr lang="en-US"/>
              <a:t>Do you regularly use BLAST at NCBI</a:t>
            </a:r>
            <a:r>
              <a:rPr lang="es-ES_tradnl"/>
              <a:t>? </a:t>
            </a:r>
            <a:r>
              <a:rPr lang="es-ES_tradnl" err="1"/>
              <a:t>With</a:t>
            </a:r>
            <a:r>
              <a:rPr lang="es-ES_tradnl"/>
              <a:t> </a:t>
            </a:r>
            <a:r>
              <a:rPr lang="es-ES_tradnl" err="1"/>
              <a:t>the</a:t>
            </a:r>
            <a:r>
              <a:rPr lang="es-ES_tradnl"/>
              <a:t> </a:t>
            </a:r>
            <a:r>
              <a:rPr lang="es-ES_tradnl" err="1"/>
              <a:t>command</a:t>
            </a:r>
            <a:r>
              <a:rPr lang="es-ES_tradnl"/>
              <a:t> line?</a:t>
            </a:r>
          </a:p>
          <a:p>
            <a:r>
              <a:rPr lang="pt-BR"/>
              <a:t>Do </a:t>
            </a:r>
            <a:r>
              <a:rPr lang="pt-BR" err="1"/>
              <a:t>you</a:t>
            </a:r>
            <a:r>
              <a:rPr lang="pt-BR"/>
              <a:t> use </a:t>
            </a:r>
            <a:r>
              <a:rPr lang="pt-BR" err="1"/>
              <a:t>Pfam</a:t>
            </a:r>
            <a:r>
              <a:rPr lang="es-ES_tradnl"/>
              <a:t>? HMMER?</a:t>
            </a:r>
          </a:p>
          <a:p>
            <a:r>
              <a:rPr lang="es-ES_tradnl"/>
              <a:t>Do </a:t>
            </a:r>
            <a:r>
              <a:rPr lang="es-ES_tradnl" err="1"/>
              <a:t>you</a:t>
            </a:r>
            <a:r>
              <a:rPr lang="es-ES_tradnl"/>
              <a:t> </a:t>
            </a:r>
            <a:r>
              <a:rPr lang="es-ES_tradnl" err="1"/>
              <a:t>know</a:t>
            </a:r>
            <a:r>
              <a:rPr lang="es-ES_tradnl"/>
              <a:t> </a:t>
            </a:r>
            <a:r>
              <a:rPr lang="es-ES_tradnl" err="1"/>
              <a:t>any</a:t>
            </a:r>
            <a:r>
              <a:rPr lang="es-ES_tradnl"/>
              <a:t> </a:t>
            </a:r>
            <a:r>
              <a:rPr lang="es-ES_tradnl" err="1"/>
              <a:t>computer</a:t>
            </a:r>
            <a:r>
              <a:rPr lang="es-ES_tradnl"/>
              <a:t> </a:t>
            </a:r>
            <a:r>
              <a:rPr lang="es-ES_tradnl" err="1"/>
              <a:t>programming</a:t>
            </a:r>
            <a:r>
              <a:rPr lang="es-ES_tradnl"/>
              <a:t> </a:t>
            </a:r>
            <a:r>
              <a:rPr lang="es-ES_tradnl" err="1"/>
              <a:t>language</a:t>
            </a:r>
            <a:r>
              <a:rPr lang="es-ES_tradnl"/>
              <a:t>?</a:t>
            </a:r>
          </a:p>
          <a:p>
            <a:r>
              <a:rPr lang="es-ES_tradnl" err="1"/>
              <a:t>Which</a:t>
            </a:r>
            <a:r>
              <a:rPr lang="es-ES_tradnl"/>
              <a:t> </a:t>
            </a:r>
            <a:r>
              <a:rPr lang="es-ES_tradnl" err="1"/>
              <a:t>computational</a:t>
            </a:r>
            <a:r>
              <a:rPr lang="es-ES_tradnl"/>
              <a:t> </a:t>
            </a:r>
            <a:r>
              <a:rPr lang="es-ES_tradnl" err="1"/>
              <a:t>tools</a:t>
            </a:r>
            <a:r>
              <a:rPr lang="es-ES_tradnl"/>
              <a:t> </a:t>
            </a:r>
            <a:r>
              <a:rPr lang="es-ES_tradnl" err="1"/>
              <a:t>you</a:t>
            </a:r>
            <a:r>
              <a:rPr lang="es-ES_tradnl"/>
              <a:t> use </a:t>
            </a:r>
            <a:r>
              <a:rPr lang="es-ES_tradnl" err="1"/>
              <a:t>regularly</a:t>
            </a:r>
            <a:r>
              <a:rPr lang="es-ES_tradnl"/>
              <a:t> </a:t>
            </a:r>
            <a:r>
              <a:rPr lang="es-ES_tradnl" err="1"/>
              <a:t>to</a:t>
            </a:r>
            <a:r>
              <a:rPr lang="es-ES_tradnl"/>
              <a:t> </a:t>
            </a:r>
            <a:r>
              <a:rPr lang="es-ES_tradnl" err="1"/>
              <a:t>solve</a:t>
            </a:r>
            <a:r>
              <a:rPr lang="es-ES_tradnl"/>
              <a:t> </a:t>
            </a:r>
            <a:r>
              <a:rPr lang="es-ES_tradnl" err="1"/>
              <a:t>biological</a:t>
            </a:r>
            <a:r>
              <a:rPr lang="es-ES_tradnl"/>
              <a:t> </a:t>
            </a:r>
            <a:r>
              <a:rPr lang="es-ES_tradnl" err="1"/>
              <a:t>problems</a:t>
            </a:r>
            <a:r>
              <a:rPr lang="es-ES_tradnl"/>
              <a:t>?</a:t>
            </a:r>
          </a:p>
          <a:p>
            <a:r>
              <a:rPr lang="es-ES_tradnl"/>
              <a:t>In </a:t>
            </a:r>
            <a:r>
              <a:rPr lang="es-ES_tradnl" err="1"/>
              <a:t>which</a:t>
            </a:r>
            <a:r>
              <a:rPr lang="es-ES_tradnl"/>
              <a:t> </a:t>
            </a:r>
            <a:r>
              <a:rPr lang="es-ES_tradnl" err="1"/>
              <a:t>course</a:t>
            </a:r>
            <a:r>
              <a:rPr lang="es-ES_tradnl"/>
              <a:t> are </a:t>
            </a:r>
            <a:r>
              <a:rPr lang="es-ES_tradnl" err="1"/>
              <a:t>you</a:t>
            </a:r>
            <a:r>
              <a:rPr lang="es-ES_tradnl"/>
              <a:t> </a:t>
            </a:r>
            <a:r>
              <a:rPr lang="es-ES_tradnl" err="1"/>
              <a:t>enrolled</a:t>
            </a:r>
            <a:r>
              <a:rPr lang="es-ES_tradnl"/>
              <a:t>?</a:t>
            </a:r>
          </a:p>
          <a:p>
            <a:pPr>
              <a:buNone/>
            </a:pPr>
            <a:endParaRPr lang="es-ES_tradnl"/>
          </a:p>
        </p:txBody>
      </p:sp>
      <p:sp>
        <p:nvSpPr>
          <p:cNvPr id="5" name="Slide Number Placeholder 4"/>
          <p:cNvSpPr>
            <a:spLocks noGrp="1"/>
          </p:cNvSpPr>
          <p:nvPr>
            <p:ph type="sldNum" sz="quarter" idx="15"/>
          </p:nvPr>
        </p:nvSpPr>
        <p:spPr/>
        <p:txBody>
          <a:bodyPr/>
          <a:lstStyle/>
          <a:p>
            <a:fld id="{F9B76065-02A8-2140-ABFF-467A450FC727}" type="slidenum">
              <a:rPr lang="en-US" smtClean="0"/>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err="1"/>
              <a:t>Talk</a:t>
            </a:r>
            <a:r>
              <a:rPr lang="es-ES_tradnl"/>
              <a:t> a Little bit </a:t>
            </a:r>
            <a:r>
              <a:rPr lang="es-ES_tradnl" err="1"/>
              <a:t>about</a:t>
            </a:r>
            <a:r>
              <a:rPr lang="es-ES_tradnl"/>
              <a:t> </a:t>
            </a:r>
            <a:r>
              <a:rPr lang="es-ES_tradnl" err="1"/>
              <a:t>youselves</a:t>
            </a:r>
            <a:endParaRPr lang="es-ES_tradnl"/>
          </a:p>
        </p:txBody>
      </p:sp>
      <p:sp>
        <p:nvSpPr>
          <p:cNvPr id="3" name="Content Placeholder 2"/>
          <p:cNvSpPr>
            <a:spLocks noGrp="1"/>
          </p:cNvSpPr>
          <p:nvPr>
            <p:ph sz="quarter" idx="1"/>
          </p:nvPr>
        </p:nvSpPr>
        <p:spPr>
          <a:xfrm>
            <a:off x="457200" y="1715385"/>
            <a:ext cx="7467600" cy="4873752"/>
          </a:xfrm>
        </p:spPr>
        <p:txBody>
          <a:bodyPr>
            <a:noAutofit/>
          </a:bodyPr>
          <a:lstStyle/>
          <a:p>
            <a:pPr marL="0" indent="0" algn="ctr">
              <a:buNone/>
            </a:pPr>
            <a:r>
              <a:rPr lang="pt-BR" sz="5400"/>
              <a:t>In </a:t>
            </a:r>
            <a:r>
              <a:rPr lang="pt-BR" sz="5400" err="1"/>
              <a:t>one</a:t>
            </a:r>
            <a:r>
              <a:rPr lang="pt-BR" sz="5400"/>
              <a:t> </a:t>
            </a:r>
            <a:r>
              <a:rPr lang="pt-BR" sz="5400" err="1"/>
              <a:t>sentence</a:t>
            </a:r>
            <a:r>
              <a:rPr lang="pt-BR" sz="5400"/>
              <a:t> </a:t>
            </a:r>
            <a:r>
              <a:rPr lang="pt-BR" sz="5400" err="1"/>
              <a:t>What</a:t>
            </a:r>
            <a:r>
              <a:rPr lang="pt-BR" sz="5400"/>
              <a:t> </a:t>
            </a:r>
            <a:r>
              <a:rPr lang="pt-BR" sz="5400" err="1"/>
              <a:t>is</a:t>
            </a:r>
            <a:r>
              <a:rPr lang="pt-BR" sz="5400"/>
              <a:t> </a:t>
            </a:r>
            <a:r>
              <a:rPr lang="pt-BR" sz="5400" err="1"/>
              <a:t>your</a:t>
            </a:r>
            <a:r>
              <a:rPr lang="pt-BR" sz="5400"/>
              <a:t> </a:t>
            </a:r>
            <a:r>
              <a:rPr lang="pt-BR" sz="5400" err="1"/>
              <a:t>research</a:t>
            </a:r>
            <a:r>
              <a:rPr lang="pt-BR" sz="5400"/>
              <a:t> </a:t>
            </a:r>
            <a:r>
              <a:rPr lang="pt-BR" sz="5400" err="1"/>
              <a:t>topic</a:t>
            </a:r>
            <a:r>
              <a:rPr lang="pt-BR" sz="5400"/>
              <a:t>? </a:t>
            </a:r>
          </a:p>
          <a:p>
            <a:pPr marL="0" indent="0" algn="ctr">
              <a:buNone/>
            </a:pPr>
            <a:r>
              <a:rPr lang="pt-BR" sz="5400" err="1"/>
              <a:t>Why</a:t>
            </a:r>
            <a:r>
              <a:rPr lang="pt-BR" sz="5400"/>
              <a:t> are </a:t>
            </a:r>
            <a:r>
              <a:rPr lang="pt-BR" sz="5400" err="1"/>
              <a:t>you</a:t>
            </a:r>
            <a:r>
              <a:rPr lang="pt-BR" sz="5400"/>
              <a:t> </a:t>
            </a:r>
            <a:r>
              <a:rPr lang="pt-BR" sz="5400" err="1"/>
              <a:t>interested</a:t>
            </a:r>
            <a:r>
              <a:rPr lang="pt-BR" sz="5400"/>
              <a:t> in </a:t>
            </a:r>
            <a:r>
              <a:rPr lang="pt-BR" sz="5400" err="1"/>
              <a:t>this</a:t>
            </a:r>
            <a:r>
              <a:rPr lang="pt-BR" sz="5400"/>
              <a:t> </a:t>
            </a:r>
            <a:r>
              <a:rPr lang="pt-BR" sz="5400" err="1"/>
              <a:t>course</a:t>
            </a:r>
            <a:r>
              <a:rPr lang="pt-BR" sz="5400"/>
              <a:t>?</a:t>
            </a:r>
            <a:endParaRPr lang="es-ES_tradnl" sz="5400"/>
          </a:p>
          <a:p>
            <a:pPr marL="0" indent="0" algn="ctr">
              <a:buNone/>
            </a:pPr>
            <a:endParaRPr lang="es-ES_tradnl" sz="5400"/>
          </a:p>
        </p:txBody>
      </p:sp>
      <p:sp>
        <p:nvSpPr>
          <p:cNvPr id="5" name="Slide Number Placeholder 4"/>
          <p:cNvSpPr>
            <a:spLocks noGrp="1"/>
          </p:cNvSpPr>
          <p:nvPr>
            <p:ph type="sldNum" sz="quarter" idx="15"/>
          </p:nvPr>
        </p:nvSpPr>
        <p:spPr/>
        <p:txBody>
          <a:bodyPr/>
          <a:lstStyle/>
          <a:p>
            <a:fld id="{F9B76065-02A8-2140-ABFF-467A450FC727}" type="slidenum">
              <a:rPr lang="en-US" smtClean="0"/>
              <a:pPr/>
              <a:t>14</a:t>
            </a:fld>
            <a:endParaRPr lang="en-US"/>
          </a:p>
        </p:txBody>
      </p:sp>
    </p:spTree>
    <p:extLst>
      <p:ext uri="{BB962C8B-B14F-4D97-AF65-F5344CB8AC3E}">
        <p14:creationId xmlns:p14="http://schemas.microsoft.com/office/powerpoint/2010/main" val="102003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_tradnl"/>
              <a:t>Flow </a:t>
            </a:r>
            <a:r>
              <a:rPr lang="es-ES_tradnl" err="1"/>
              <a:t>of</a:t>
            </a:r>
            <a:r>
              <a:rPr lang="es-ES_tradnl"/>
              <a:t> </a:t>
            </a:r>
            <a:r>
              <a:rPr lang="es-ES_tradnl" err="1"/>
              <a:t>information</a:t>
            </a:r>
            <a:r>
              <a:rPr lang="es-ES_tradnl"/>
              <a:t> in </a:t>
            </a:r>
            <a:r>
              <a:rPr lang="es-ES_tradnl" err="1"/>
              <a:t>the</a:t>
            </a:r>
            <a:r>
              <a:rPr lang="es-ES_tradnl"/>
              <a:t> </a:t>
            </a:r>
            <a:r>
              <a:rPr lang="es-ES_tradnl" err="1"/>
              <a:t>cell</a:t>
            </a:r>
            <a:endParaRPr lang="es-ES_tradnl"/>
          </a:p>
        </p:txBody>
      </p:sp>
      <p:sp>
        <p:nvSpPr>
          <p:cNvPr id="5" name="Slide Number Placeholder 4"/>
          <p:cNvSpPr>
            <a:spLocks noGrp="1"/>
          </p:cNvSpPr>
          <p:nvPr>
            <p:ph type="sldNum" sz="quarter" idx="15"/>
          </p:nvPr>
        </p:nvSpPr>
        <p:spPr/>
        <p:txBody>
          <a:bodyPr/>
          <a:lstStyle/>
          <a:p>
            <a:fld id="{F9B76065-02A8-2140-ABFF-467A450FC727}" type="slidenum">
              <a:rPr lang="en-US" smtClean="0"/>
              <a:pPr/>
              <a:t>15</a:t>
            </a:fld>
            <a:endParaRPr lang="en-US"/>
          </a:p>
        </p:txBody>
      </p:sp>
      <p:pic>
        <p:nvPicPr>
          <p:cNvPr id="7" name="DogmaCentralBiologíaMolecular.m4v">
            <a:hlinkClick r:id="" action="ppaction://media"/>
          </p:cNvPr>
          <p:cNvPicPr/>
          <p:nvPr>
            <a:videoFile r:link="rId2"/>
            <p:extLst>
              <p:ext uri="{DAA4B4D4-6D71-4841-9C94-3DE7FCFB9230}">
                <p14:media xmlns:p14="http://schemas.microsoft.com/office/powerpoint/2010/main" r:link="rId1"/>
              </p:ext>
            </p:extLst>
          </p:nvPr>
        </p:nvPicPr>
        <p:blipFill>
          <a:blip r:embed="rId5"/>
          <a:stretch>
            <a:fillRect/>
          </a:stretch>
        </p:blipFill>
        <p:spPr>
          <a:xfrm>
            <a:off x="457200" y="1828800"/>
            <a:ext cx="8128000" cy="4572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Biología molecular para bioinformática</a:t>
            </a:r>
          </a:p>
        </p:txBody>
      </p:sp>
      <p:sp>
        <p:nvSpPr>
          <p:cNvPr id="5" name="Slide Number Placeholder 4"/>
          <p:cNvSpPr>
            <a:spLocks noGrp="1"/>
          </p:cNvSpPr>
          <p:nvPr>
            <p:ph type="sldNum" sz="quarter" idx="15"/>
          </p:nvPr>
        </p:nvSpPr>
        <p:spPr/>
        <p:txBody>
          <a:bodyPr/>
          <a:lstStyle/>
          <a:p>
            <a:fld id="{F9B76065-02A8-2140-ABFF-467A450FC727}" type="slidenum">
              <a:rPr lang="en-US" smtClean="0"/>
              <a:pPr/>
              <a:t>16</a:t>
            </a:fld>
            <a:endParaRPr lang="en-US"/>
          </a:p>
        </p:txBody>
      </p:sp>
      <p:pic>
        <p:nvPicPr>
          <p:cNvPr id="7" name="Picture 6" descr="pathway-1b.png"/>
          <p:cNvPicPr>
            <a:picLocks noChangeAspect="1"/>
          </p:cNvPicPr>
          <p:nvPr/>
        </p:nvPicPr>
        <p:blipFill>
          <a:blip r:embed="rId3"/>
          <a:stretch>
            <a:fillRect/>
          </a:stretch>
        </p:blipFill>
        <p:spPr>
          <a:xfrm>
            <a:off x="-62082" y="228600"/>
            <a:ext cx="9206082" cy="649727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err="1"/>
              <a:t>What’s</a:t>
            </a:r>
            <a:r>
              <a:rPr lang="pt-BR"/>
              <a:t> </a:t>
            </a:r>
            <a:r>
              <a:rPr lang="pt-BR" err="1"/>
              <a:t>Bioinformatics</a:t>
            </a:r>
            <a:r>
              <a:rPr lang="es-ES_tradnl"/>
              <a:t>?</a:t>
            </a:r>
          </a:p>
        </p:txBody>
      </p:sp>
      <p:sp>
        <p:nvSpPr>
          <p:cNvPr id="5" name="Slide Number Placeholder 4"/>
          <p:cNvSpPr>
            <a:spLocks noGrp="1"/>
          </p:cNvSpPr>
          <p:nvPr>
            <p:ph type="sldNum" sz="quarter" idx="15"/>
          </p:nvPr>
        </p:nvSpPr>
        <p:spPr/>
        <p:txBody>
          <a:bodyPr/>
          <a:lstStyle/>
          <a:p>
            <a:fld id="{F9B76065-02A8-2140-ABFF-467A450FC727}" type="slidenum">
              <a:rPr lang="en-US" smtClean="0"/>
              <a:pPr/>
              <a:t>17</a:t>
            </a:fld>
            <a:endParaRPr lang="en-US"/>
          </a:p>
        </p:txBody>
      </p:sp>
      <p:pic>
        <p:nvPicPr>
          <p:cNvPr id="8" name="Content Placeholder 7" descr="Bioinformatica.png"/>
          <p:cNvPicPr>
            <a:picLocks noGrp="1" noChangeAspect="1"/>
          </p:cNvPicPr>
          <p:nvPr>
            <p:ph sz="quarter" idx="1"/>
          </p:nvPr>
        </p:nvPicPr>
        <p:blipFill>
          <a:blip r:embed="rId3"/>
          <a:srcRect l="-16817" r="-16817"/>
          <a:stretch>
            <a:fillRect/>
          </a:stretch>
        </p:blipFill>
        <p:spPr>
          <a:xfrm>
            <a:off x="838200" y="1611159"/>
            <a:ext cx="7467600" cy="4873752"/>
          </a:xfrm>
        </p:spPr>
      </p:pic>
      <p:sp>
        <p:nvSpPr>
          <p:cNvPr id="7" name="TextBox 6"/>
          <p:cNvSpPr txBox="1"/>
          <p:nvPr/>
        </p:nvSpPr>
        <p:spPr>
          <a:xfrm>
            <a:off x="5553227" y="5499760"/>
            <a:ext cx="2971800" cy="1200329"/>
          </a:xfrm>
          <a:prstGeom prst="rect">
            <a:avLst/>
          </a:prstGeom>
          <a:solidFill>
            <a:schemeClr val="bg1">
              <a:alpha val="60000"/>
            </a:schemeClr>
          </a:solidFill>
          <a:ln>
            <a:noFill/>
          </a:ln>
        </p:spPr>
        <p:txBody>
          <a:bodyPr wrap="square" rtlCol="0">
            <a:spAutoFit/>
          </a:bodyPr>
          <a:lstStyle/>
          <a:p>
            <a:r>
              <a:rPr lang="es-ES_tradnl" b="1" err="1">
                <a:solidFill>
                  <a:srgbClr val="FF0000"/>
                </a:solidFill>
              </a:rPr>
              <a:t>Today’s</a:t>
            </a:r>
            <a:r>
              <a:rPr lang="es-ES_tradnl" b="1">
                <a:solidFill>
                  <a:srgbClr val="FF0000"/>
                </a:solidFill>
              </a:rPr>
              <a:t> </a:t>
            </a:r>
            <a:r>
              <a:rPr lang="es-ES_tradnl" b="1" err="1">
                <a:solidFill>
                  <a:srgbClr val="FF0000"/>
                </a:solidFill>
              </a:rPr>
              <a:t>biologists</a:t>
            </a:r>
            <a:r>
              <a:rPr lang="es-ES_tradnl" b="1">
                <a:solidFill>
                  <a:srgbClr val="FF0000"/>
                </a:solidFill>
              </a:rPr>
              <a:t> try </a:t>
            </a:r>
            <a:r>
              <a:rPr lang="es-ES_tradnl" b="1" err="1">
                <a:solidFill>
                  <a:srgbClr val="FF0000"/>
                </a:solidFill>
              </a:rPr>
              <a:t>to</a:t>
            </a:r>
            <a:r>
              <a:rPr lang="es-ES_tradnl" b="1">
                <a:solidFill>
                  <a:srgbClr val="FF0000"/>
                </a:solidFill>
              </a:rPr>
              <a:t> </a:t>
            </a:r>
            <a:r>
              <a:rPr lang="es-ES_tradnl" b="1" err="1">
                <a:solidFill>
                  <a:srgbClr val="FF0000"/>
                </a:solidFill>
              </a:rPr>
              <a:t>work</a:t>
            </a:r>
            <a:r>
              <a:rPr lang="es-ES_tradnl" b="1">
                <a:solidFill>
                  <a:srgbClr val="FF0000"/>
                </a:solidFill>
              </a:rPr>
              <a:t> </a:t>
            </a:r>
            <a:r>
              <a:rPr lang="es-ES_tradnl" b="1" err="1">
                <a:solidFill>
                  <a:srgbClr val="FF0000"/>
                </a:solidFill>
              </a:rPr>
              <a:t>with</a:t>
            </a:r>
            <a:r>
              <a:rPr lang="es-ES_tradnl" b="1">
                <a:solidFill>
                  <a:srgbClr val="FF0000"/>
                </a:solidFill>
              </a:rPr>
              <a:t> full </a:t>
            </a:r>
            <a:r>
              <a:rPr lang="es-ES_tradnl" b="1" err="1">
                <a:solidFill>
                  <a:srgbClr val="FF0000"/>
                </a:solidFill>
              </a:rPr>
              <a:t>collection</a:t>
            </a:r>
            <a:r>
              <a:rPr lang="es-ES_tradnl" b="1">
                <a:solidFill>
                  <a:srgbClr val="FF0000"/>
                </a:solidFill>
              </a:rPr>
              <a:t> </a:t>
            </a:r>
            <a:r>
              <a:rPr lang="es-ES_tradnl" b="1" err="1">
                <a:solidFill>
                  <a:srgbClr val="FF0000"/>
                </a:solidFill>
              </a:rPr>
              <a:t>of</a:t>
            </a:r>
            <a:r>
              <a:rPr lang="es-ES_tradnl" b="1">
                <a:solidFill>
                  <a:srgbClr val="FF0000"/>
                </a:solidFill>
              </a:rPr>
              <a:t> </a:t>
            </a:r>
            <a:r>
              <a:rPr lang="es-ES_tradnl" b="1" err="1">
                <a:solidFill>
                  <a:srgbClr val="FF0000"/>
                </a:solidFill>
              </a:rPr>
              <a:t>stuff</a:t>
            </a:r>
            <a:r>
              <a:rPr lang="es-ES_tradnl" b="1">
                <a:solidFill>
                  <a:srgbClr val="FF0000"/>
                </a:solidFill>
              </a:rPr>
              <a:t> (</a:t>
            </a:r>
            <a:r>
              <a:rPr lang="es-ES_tradnl" b="1" err="1">
                <a:solidFill>
                  <a:srgbClr val="FF0000"/>
                </a:solidFill>
              </a:rPr>
              <a:t>omes</a:t>
            </a:r>
            <a:r>
              <a:rPr lang="es-ES_tradnl" b="1">
                <a:solidFill>
                  <a:srgbClr val="FF0000"/>
                </a:solidFill>
              </a:rPr>
              <a:t>)</a:t>
            </a:r>
          </a:p>
        </p:txBody>
      </p:sp>
      <p:sp>
        <p:nvSpPr>
          <p:cNvPr id="6" name="TextBox 5"/>
          <p:cNvSpPr txBox="1"/>
          <p:nvPr/>
        </p:nvSpPr>
        <p:spPr>
          <a:xfrm>
            <a:off x="630239" y="3761625"/>
            <a:ext cx="8327673" cy="169277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_tradnl" sz="2600" b="1" err="1"/>
              <a:t>Our</a:t>
            </a:r>
            <a:r>
              <a:rPr lang="es-ES_tradnl" sz="2600" b="1"/>
              <a:t> </a:t>
            </a:r>
            <a:r>
              <a:rPr lang="es-ES_tradnl" sz="2600" b="1" err="1"/>
              <a:t>working</a:t>
            </a:r>
            <a:r>
              <a:rPr lang="es-ES_tradnl" sz="2600" b="1"/>
              <a:t> </a:t>
            </a:r>
            <a:r>
              <a:rPr lang="es-ES_tradnl" sz="2600" b="1" err="1"/>
              <a:t>definition</a:t>
            </a:r>
            <a:r>
              <a:rPr lang="es-ES_tradnl" sz="2600" b="1"/>
              <a:t>:</a:t>
            </a:r>
          </a:p>
          <a:p>
            <a:r>
              <a:rPr lang="es-ES_tradnl" sz="2600" err="1"/>
              <a:t>The</a:t>
            </a:r>
            <a:r>
              <a:rPr lang="es-ES_tradnl" sz="2600"/>
              <a:t> use </a:t>
            </a:r>
            <a:r>
              <a:rPr lang="es-ES_tradnl" sz="2600" err="1"/>
              <a:t>of</a:t>
            </a:r>
            <a:r>
              <a:rPr lang="es-ES_tradnl" sz="2600"/>
              <a:t> </a:t>
            </a:r>
            <a:r>
              <a:rPr lang="es-ES_tradnl" sz="2600" err="1"/>
              <a:t>computational</a:t>
            </a:r>
            <a:r>
              <a:rPr lang="es-ES_tradnl" sz="2600"/>
              <a:t>, </a:t>
            </a:r>
            <a:r>
              <a:rPr lang="es-ES_tradnl" sz="2600" err="1"/>
              <a:t>mathematical</a:t>
            </a:r>
            <a:r>
              <a:rPr lang="es-ES_tradnl" sz="2600"/>
              <a:t> and </a:t>
            </a:r>
            <a:r>
              <a:rPr lang="es-ES_tradnl" sz="2600" err="1"/>
              <a:t>statistical</a:t>
            </a:r>
            <a:r>
              <a:rPr lang="es-ES_tradnl" sz="2600"/>
              <a:t> </a:t>
            </a:r>
            <a:r>
              <a:rPr lang="es-ES_tradnl" sz="2600" err="1"/>
              <a:t>tools</a:t>
            </a:r>
            <a:r>
              <a:rPr lang="es-ES_tradnl" sz="2600"/>
              <a:t> </a:t>
            </a:r>
            <a:r>
              <a:rPr lang="es-ES_tradnl" sz="2600" err="1"/>
              <a:t>to</a:t>
            </a:r>
            <a:r>
              <a:rPr lang="es-ES_tradnl" sz="2600"/>
              <a:t> </a:t>
            </a:r>
            <a:r>
              <a:rPr lang="es-ES_tradnl" sz="2600" err="1"/>
              <a:t>handle</a:t>
            </a:r>
            <a:r>
              <a:rPr lang="es-ES_tradnl" sz="2600"/>
              <a:t>, </a:t>
            </a:r>
            <a:r>
              <a:rPr lang="es-ES_tradnl" sz="2600" err="1"/>
              <a:t>analyse</a:t>
            </a:r>
            <a:r>
              <a:rPr lang="es-ES_tradnl" sz="2600"/>
              <a:t>, interprete and </a:t>
            </a:r>
            <a:r>
              <a:rPr lang="es-ES_tradnl" sz="2600" err="1"/>
              <a:t>generate</a:t>
            </a:r>
            <a:r>
              <a:rPr lang="es-ES_tradnl" sz="2600"/>
              <a:t> </a:t>
            </a:r>
            <a:r>
              <a:rPr lang="es-ES_tradnl" sz="2600" err="1"/>
              <a:t>biological</a:t>
            </a:r>
            <a:r>
              <a:rPr lang="es-ES_tradnl" sz="2600"/>
              <a:t> data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What a bioinformatician does?</a:t>
            </a:r>
          </a:p>
        </p:txBody>
      </p:sp>
      <p:sp>
        <p:nvSpPr>
          <p:cNvPr id="5" name="Slide Number Placeholder 4"/>
          <p:cNvSpPr>
            <a:spLocks noGrp="1"/>
          </p:cNvSpPr>
          <p:nvPr>
            <p:ph type="sldNum" sz="quarter" idx="15"/>
          </p:nvPr>
        </p:nvSpPr>
        <p:spPr/>
        <p:txBody>
          <a:bodyPr/>
          <a:lstStyle/>
          <a:p>
            <a:fld id="{F9B76065-02A8-2140-ABFF-467A450FC727}" type="slidenum">
              <a:rPr lang="en-US" smtClean="0"/>
              <a:pPr/>
              <a:t>18</a:t>
            </a:fld>
            <a:endParaRPr lang="en-US"/>
          </a:p>
        </p:txBody>
      </p:sp>
      <p:sp>
        <p:nvSpPr>
          <p:cNvPr id="7" name="Content Placeholder 6"/>
          <p:cNvSpPr>
            <a:spLocks noGrp="1"/>
          </p:cNvSpPr>
          <p:nvPr>
            <p:ph sz="quarter" idx="1"/>
          </p:nvPr>
        </p:nvSpPr>
        <p:spPr>
          <a:xfrm>
            <a:off x="457200" y="1600200"/>
            <a:ext cx="8077200" cy="4873752"/>
          </a:xfrm>
        </p:spPr>
        <p:txBody>
          <a:bodyPr>
            <a:noAutofit/>
          </a:bodyPr>
          <a:lstStyle/>
          <a:p>
            <a:r>
              <a:rPr lang="en-US" sz="2800"/>
              <a:t>Handling large amounts of data,  mostly sequences, spectra and networks.</a:t>
            </a:r>
          </a:p>
          <a:p>
            <a:r>
              <a:rPr lang="en-US" sz="2800"/>
              <a:t>Design and implementation of databases.</a:t>
            </a:r>
          </a:p>
          <a:p>
            <a:r>
              <a:rPr lang="en-US" sz="2800"/>
              <a:t>Use and design of standardized vocabularies (ontologies).</a:t>
            </a:r>
          </a:p>
          <a:p>
            <a:r>
              <a:rPr lang="en-US" sz="2800"/>
              <a:t>Sequence and network alignment.</a:t>
            </a:r>
          </a:p>
          <a:p>
            <a:r>
              <a:rPr lang="en-US" sz="2800"/>
              <a:t>Statistical assessments: differential gene expression, cluster analysis, functional annotation of clusters.</a:t>
            </a:r>
          </a:p>
          <a:p>
            <a:r>
              <a:rPr lang="en-US" sz="2800"/>
              <a:t>Data visualization.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5"/>
          </p:nvPr>
        </p:nvSpPr>
        <p:spPr/>
        <p:txBody>
          <a:bodyPr/>
          <a:lstStyle/>
          <a:p>
            <a:fld id="{F9B76065-02A8-2140-ABFF-467A450FC727}" type="slidenum">
              <a:rPr lang="en-US" smtClean="0"/>
              <a:pPr/>
              <a:t>19</a:t>
            </a:fld>
            <a:endParaRPr lang="en-US"/>
          </a:p>
        </p:txBody>
      </p:sp>
      <p:sp>
        <p:nvSpPr>
          <p:cNvPr id="6" name="Title 1"/>
          <p:cNvSpPr>
            <a:spLocks noGrp="1"/>
          </p:cNvSpPr>
          <p:nvPr>
            <p:ph type="title"/>
          </p:nvPr>
        </p:nvSpPr>
        <p:spPr>
          <a:xfrm>
            <a:off x="457200" y="3124200"/>
            <a:ext cx="7467600" cy="731838"/>
          </a:xfrm>
        </p:spPr>
        <p:txBody>
          <a:bodyPr/>
          <a:lstStyle/>
          <a:p>
            <a:pPr algn="ctr"/>
            <a:r>
              <a:rPr lang="es-ES_tradnl" err="1"/>
              <a:t>Databases</a:t>
            </a:r>
            <a:endParaRPr lang="es-ES_tradnl"/>
          </a:p>
        </p:txBody>
      </p:sp>
    </p:spTree>
    <p:extLst>
      <p:ext uri="{BB962C8B-B14F-4D97-AF65-F5344CB8AC3E}">
        <p14:creationId xmlns:p14="http://schemas.microsoft.com/office/powerpoint/2010/main" val="812025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3696" y="1189049"/>
            <a:ext cx="7162800" cy="990600"/>
          </a:xfrm>
        </p:spPr>
        <p:txBody>
          <a:bodyPr>
            <a:noAutofit/>
          </a:bodyPr>
          <a:lstStyle/>
          <a:p>
            <a:r>
              <a:rPr lang="es-ES_tradnl" sz="6200" b="1" err="1">
                <a:solidFill>
                  <a:srgbClr val="000000"/>
                </a:solidFill>
              </a:rPr>
              <a:t>Genômica</a:t>
            </a:r>
            <a:r>
              <a:rPr lang="es-ES_tradnl" sz="6200" b="1">
                <a:solidFill>
                  <a:srgbClr val="000000"/>
                </a:solidFill>
              </a:rPr>
              <a:t> e Bioinformática</a:t>
            </a:r>
          </a:p>
        </p:txBody>
      </p:sp>
      <p:sp>
        <p:nvSpPr>
          <p:cNvPr id="3" name="Subtitle 2"/>
          <p:cNvSpPr>
            <a:spLocks noGrp="1"/>
          </p:cNvSpPr>
          <p:nvPr>
            <p:ph type="subTitle" idx="1"/>
          </p:nvPr>
        </p:nvSpPr>
        <p:spPr>
          <a:xfrm>
            <a:off x="1981200" y="3581400"/>
            <a:ext cx="7162800" cy="1066800"/>
          </a:xfrm>
        </p:spPr>
        <p:txBody>
          <a:bodyPr>
            <a:normAutofit fontScale="25000" lnSpcReduction="20000"/>
          </a:bodyPr>
          <a:lstStyle/>
          <a:p>
            <a:pPr algn="r"/>
            <a:r>
              <a:rPr lang="es-ES_tradnl" sz="14000">
                <a:solidFill>
                  <a:schemeClr val="tx1"/>
                </a:solidFill>
              </a:rPr>
              <a:t>Diego Mauricio Riaño Pachón</a:t>
            </a:r>
          </a:p>
          <a:p>
            <a:pPr algn="ctr"/>
            <a:r>
              <a:rPr lang="es-ES_tradnl" sz="8000">
                <a:solidFill>
                  <a:schemeClr val="tx1"/>
                </a:solidFill>
              </a:rPr>
              <a:t>diego.riano@cena.usp.br</a:t>
            </a:r>
          </a:p>
        </p:txBody>
      </p:sp>
      <p:sp>
        <p:nvSpPr>
          <p:cNvPr id="5" name="Rectangle 4"/>
          <p:cNvSpPr/>
          <p:nvPr/>
        </p:nvSpPr>
        <p:spPr>
          <a:xfrm>
            <a:off x="2113384" y="2083409"/>
            <a:ext cx="2279791" cy="630942"/>
          </a:xfrm>
          <a:prstGeom prst="rect">
            <a:avLst/>
          </a:prstGeom>
        </p:spPr>
        <p:txBody>
          <a:bodyPr wrap="none">
            <a:spAutoFit/>
          </a:bodyPr>
          <a:lstStyle/>
          <a:p>
            <a:pPr algn="ctr"/>
            <a:r>
              <a:rPr lang="es-ES_tradnl" sz="3500" b="1"/>
              <a:t>CEN5789</a:t>
            </a:r>
          </a:p>
        </p:txBody>
      </p:sp>
      <p:sp>
        <p:nvSpPr>
          <p:cNvPr id="8" name="TextBox 7"/>
          <p:cNvSpPr txBox="1"/>
          <p:nvPr/>
        </p:nvSpPr>
        <p:spPr>
          <a:xfrm>
            <a:off x="3425846" y="4953000"/>
            <a:ext cx="4009111" cy="369332"/>
          </a:xfrm>
          <a:prstGeom prst="rect">
            <a:avLst/>
          </a:prstGeom>
          <a:noFill/>
        </p:spPr>
        <p:txBody>
          <a:bodyPr wrap="none" lIns="91440" tIns="45720" rIns="91440" bIns="45720" rtlCol="0" anchor="t">
            <a:spAutoFit/>
          </a:bodyPr>
          <a:lstStyle/>
          <a:p>
            <a:r>
              <a:rPr lang="pt-BR" dirty="0"/>
              <a:t>Quinta-feira: Teoria 8:00h - 12:00h. </a:t>
            </a:r>
          </a:p>
        </p:txBody>
      </p:sp>
      <p:sp>
        <p:nvSpPr>
          <p:cNvPr id="9" name="TextBox 8"/>
          <p:cNvSpPr txBox="1"/>
          <p:nvPr/>
        </p:nvSpPr>
        <p:spPr>
          <a:xfrm>
            <a:off x="3425846" y="5345668"/>
            <a:ext cx="4120039" cy="369332"/>
          </a:xfrm>
          <a:prstGeom prst="rect">
            <a:avLst/>
          </a:prstGeom>
          <a:noFill/>
        </p:spPr>
        <p:txBody>
          <a:bodyPr wrap="none" lIns="91440" tIns="45720" rIns="91440" bIns="45720" rtlCol="0" anchor="t">
            <a:spAutoFit/>
          </a:bodyPr>
          <a:lstStyle/>
          <a:p>
            <a:r>
              <a:rPr lang="pt-BR" dirty="0"/>
              <a:t>Quinta-feira: Prática 13:30h - 16:30h</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5"/>
          </p:nvPr>
        </p:nvSpPr>
        <p:spPr/>
        <p:txBody>
          <a:bodyPr/>
          <a:lstStyle/>
          <a:p>
            <a:fld id="{F9B76065-02A8-2140-ABFF-467A450FC727}" type="slidenum">
              <a:rPr lang="en-US" smtClean="0"/>
              <a:pPr/>
              <a:t>20</a:t>
            </a:fld>
            <a:endParaRPr lang="en-US"/>
          </a:p>
        </p:txBody>
      </p:sp>
      <p:sp>
        <p:nvSpPr>
          <p:cNvPr id="9" name="Title 8"/>
          <p:cNvSpPr>
            <a:spLocks noGrp="1"/>
          </p:cNvSpPr>
          <p:nvPr>
            <p:ph type="title"/>
          </p:nvPr>
        </p:nvSpPr>
        <p:spPr/>
        <p:txBody>
          <a:bodyPr/>
          <a:lstStyle/>
          <a:p>
            <a:pPr lvl="0"/>
            <a:r>
              <a:rPr lang="es-ES_tradnl"/>
              <a:t>¿Qué es una base de datos?</a:t>
            </a:r>
          </a:p>
        </p:txBody>
      </p:sp>
      <p:sp>
        <p:nvSpPr>
          <p:cNvPr id="10" name="Rectangle 2"/>
          <p:cNvSpPr txBox="1">
            <a:spLocks noChangeArrowheads="1"/>
          </p:cNvSpPr>
          <p:nvPr/>
        </p:nvSpPr>
        <p:spPr>
          <a:xfrm>
            <a:off x="457200" y="274638"/>
            <a:ext cx="7467600" cy="11430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ES_tradnl" sz="3000" b="0" i="0" u="none" strike="noStrike" kern="1200" cap="small" spc="0" normalizeH="0" baseline="0" noProof="0">
              <a:ln>
                <a:noFill/>
              </a:ln>
              <a:solidFill>
                <a:schemeClr val="tx2"/>
              </a:solidFill>
              <a:effectLst/>
              <a:uLnTx/>
              <a:uFillTx/>
              <a:latin typeface="+mj-lt"/>
              <a:ea typeface="+mj-ea"/>
              <a:cs typeface="+mj-cs"/>
            </a:endParaRPr>
          </a:p>
        </p:txBody>
      </p:sp>
      <p:sp>
        <p:nvSpPr>
          <p:cNvPr id="11" name="Rectangle 7"/>
          <p:cNvSpPr>
            <a:spLocks noChangeArrowheads="1"/>
          </p:cNvSpPr>
          <p:nvPr/>
        </p:nvSpPr>
        <p:spPr bwMode="auto">
          <a:xfrm>
            <a:off x="446088" y="2413000"/>
            <a:ext cx="6930102" cy="1703543"/>
          </a:xfrm>
          <a:prstGeom prst="rect">
            <a:avLst/>
          </a:prstGeom>
          <a:noFill/>
          <a:ln w="9525">
            <a:noFill/>
            <a:miter lim="800000"/>
            <a:headEnd/>
            <a:tailEnd/>
          </a:ln>
        </p:spPr>
        <p:txBody>
          <a:bodyPr wrap="none">
            <a:prstTxWarp prst="textNoShape">
              <a:avLst/>
            </a:prstTxWarp>
            <a:spAutoFit/>
          </a:bodyPr>
          <a:lstStyle/>
          <a:p>
            <a:pPr eaLnBrk="1" hangingPunct="1">
              <a:lnSpc>
                <a:spcPct val="90000"/>
              </a:lnSpc>
              <a:spcBef>
                <a:spcPct val="20000"/>
              </a:spcBef>
              <a:buClr>
                <a:schemeClr val="accent1"/>
              </a:buClr>
              <a:buFont typeface="Times" charset="0"/>
              <a:buChar char="•"/>
            </a:pPr>
            <a:r>
              <a:rPr lang="es-ES_tradnl" sz="2800">
                <a:latin typeface="Lucida Grande" charset="0"/>
              </a:rPr>
              <a:t> Pero . . .esa colección debe ser/estar:</a:t>
            </a:r>
          </a:p>
          <a:p>
            <a:pPr lvl="1" eaLnBrk="1" hangingPunct="1">
              <a:lnSpc>
                <a:spcPct val="90000"/>
              </a:lnSpc>
              <a:spcBef>
                <a:spcPct val="20000"/>
              </a:spcBef>
              <a:buClr>
                <a:schemeClr val="accent2"/>
              </a:buClr>
              <a:buFont typeface="Wingdings" charset="2"/>
              <a:buChar char="w"/>
            </a:pPr>
            <a:r>
              <a:rPr lang="es-ES_tradnl">
                <a:latin typeface="Lucida Grande" charset="0"/>
              </a:rPr>
              <a:t>Estructurada</a:t>
            </a:r>
          </a:p>
          <a:p>
            <a:pPr lvl="1" eaLnBrk="1" hangingPunct="1">
              <a:lnSpc>
                <a:spcPct val="90000"/>
              </a:lnSpc>
              <a:spcBef>
                <a:spcPct val="20000"/>
              </a:spcBef>
              <a:buClr>
                <a:schemeClr val="accent2"/>
              </a:buClr>
              <a:buFont typeface="Wingdings" charset="2"/>
              <a:buChar char="w"/>
            </a:pPr>
            <a:r>
              <a:rPr lang="es-ES_tradnl">
                <a:latin typeface="Lucida Grande" charset="0"/>
              </a:rPr>
              <a:t>Indexada</a:t>
            </a:r>
          </a:p>
          <a:p>
            <a:pPr lvl="1" eaLnBrk="1" hangingPunct="1">
              <a:lnSpc>
                <a:spcPct val="90000"/>
              </a:lnSpc>
              <a:spcBef>
                <a:spcPct val="20000"/>
              </a:spcBef>
              <a:buClr>
                <a:schemeClr val="accent2"/>
              </a:buClr>
              <a:buFont typeface="Wingdings" charset="2"/>
              <a:buChar char="w"/>
            </a:pPr>
            <a:r>
              <a:rPr lang="es-ES_tradnl">
                <a:latin typeface="Lucida Grande" charset="0"/>
              </a:rPr>
              <a:t>Actualizada regularmente (±)</a:t>
            </a:r>
          </a:p>
          <a:p>
            <a:pPr lvl="1">
              <a:lnSpc>
                <a:spcPct val="90000"/>
              </a:lnSpc>
              <a:spcBef>
                <a:spcPct val="20000"/>
              </a:spcBef>
              <a:buClr>
                <a:schemeClr val="accent2"/>
              </a:buClr>
              <a:buFont typeface="Wingdings" charset="2"/>
              <a:buChar char="w"/>
            </a:pPr>
            <a:r>
              <a:rPr lang="es-ES_tradnl">
                <a:latin typeface="Lucida Grande" charset="0"/>
              </a:rPr>
              <a:t>Contener referencias cruzadas (±)</a:t>
            </a:r>
          </a:p>
        </p:txBody>
      </p:sp>
      <p:sp>
        <p:nvSpPr>
          <p:cNvPr id="12" name="Rectangle 10"/>
          <p:cNvSpPr>
            <a:spLocks noChangeArrowheads="1"/>
          </p:cNvSpPr>
          <p:nvPr/>
        </p:nvSpPr>
        <p:spPr bwMode="auto">
          <a:xfrm>
            <a:off x="444500" y="1828800"/>
            <a:ext cx="7545655" cy="487313"/>
          </a:xfrm>
          <a:prstGeom prst="rect">
            <a:avLst/>
          </a:prstGeom>
          <a:noFill/>
          <a:ln w="9525">
            <a:noFill/>
            <a:miter lim="800000"/>
            <a:headEnd/>
            <a:tailEnd/>
          </a:ln>
        </p:spPr>
        <p:txBody>
          <a:bodyPr wrap="none">
            <a:prstTxWarp prst="textNoShape">
              <a:avLst/>
            </a:prstTxWarp>
            <a:spAutoFit/>
          </a:bodyPr>
          <a:lstStyle/>
          <a:p>
            <a:pPr eaLnBrk="1" hangingPunct="1">
              <a:lnSpc>
                <a:spcPct val="90000"/>
              </a:lnSpc>
              <a:spcBef>
                <a:spcPct val="20000"/>
              </a:spcBef>
              <a:buClr>
                <a:schemeClr val="accent1"/>
              </a:buClr>
              <a:buFont typeface="Times" charset="0"/>
              <a:buChar char="•"/>
            </a:pPr>
            <a:r>
              <a:rPr lang="es-ES_tradnl" sz="2800">
                <a:latin typeface="Lucida Grande" charset="0"/>
              </a:rPr>
              <a:t> Es una colección de lo que usted quiera.</a:t>
            </a:r>
            <a:endParaRPr lang="es-ES_tradnl"/>
          </a:p>
        </p:txBody>
      </p:sp>
      <p:sp>
        <p:nvSpPr>
          <p:cNvPr id="13" name="Rectangle 10"/>
          <p:cNvSpPr>
            <a:spLocks noChangeArrowheads="1"/>
          </p:cNvSpPr>
          <p:nvPr/>
        </p:nvSpPr>
        <p:spPr bwMode="auto">
          <a:xfrm>
            <a:off x="457200" y="4313287"/>
            <a:ext cx="8180388" cy="875111"/>
          </a:xfrm>
          <a:prstGeom prst="rect">
            <a:avLst/>
          </a:prstGeom>
          <a:noFill/>
          <a:ln w="9525">
            <a:noFill/>
            <a:miter lim="800000"/>
            <a:headEnd/>
            <a:tailEnd/>
          </a:ln>
        </p:spPr>
        <p:txBody>
          <a:bodyPr wrap="square">
            <a:prstTxWarp prst="textNoShape">
              <a:avLst/>
            </a:prstTxWarp>
            <a:spAutoFit/>
          </a:bodyPr>
          <a:lstStyle/>
          <a:p>
            <a:pPr eaLnBrk="1" hangingPunct="1">
              <a:lnSpc>
                <a:spcPct val="90000"/>
              </a:lnSpc>
              <a:spcBef>
                <a:spcPct val="20000"/>
              </a:spcBef>
              <a:buClr>
                <a:schemeClr val="accent1"/>
              </a:buClr>
              <a:buFont typeface="Times" charset="0"/>
              <a:buChar char="•"/>
            </a:pPr>
            <a:r>
              <a:rPr lang="es-ES_tradnl" sz="2800">
                <a:latin typeface="Lucida Grande" charset="0"/>
              </a:rPr>
              <a:t> Debe incluir herramientas para hacer actualizaciones, agregar y borrar entradas </a:t>
            </a:r>
            <a:endParaRPr lang="es-ES_tradnl"/>
          </a:p>
        </p:txBody>
      </p:sp>
      <p:sp>
        <p:nvSpPr>
          <p:cNvPr id="14" name="Rectangle 13"/>
          <p:cNvSpPr>
            <a:spLocks noChangeArrowheads="1"/>
          </p:cNvSpPr>
          <p:nvPr/>
        </p:nvSpPr>
        <p:spPr bwMode="auto">
          <a:xfrm>
            <a:off x="457200" y="5297089"/>
            <a:ext cx="8180388" cy="875111"/>
          </a:xfrm>
          <a:prstGeom prst="rect">
            <a:avLst/>
          </a:prstGeom>
          <a:noFill/>
          <a:ln w="9525">
            <a:noFill/>
            <a:miter lim="800000"/>
            <a:headEnd/>
            <a:tailEnd/>
          </a:ln>
        </p:spPr>
        <p:txBody>
          <a:bodyPr wrap="square">
            <a:prstTxWarp prst="textNoShape">
              <a:avLst/>
            </a:prstTxWarp>
            <a:spAutoFit/>
          </a:bodyPr>
          <a:lstStyle/>
          <a:p>
            <a:pPr eaLnBrk="1" hangingPunct="1">
              <a:lnSpc>
                <a:spcPct val="90000"/>
              </a:lnSpc>
              <a:spcBef>
                <a:spcPct val="20000"/>
              </a:spcBef>
              <a:buClr>
                <a:schemeClr val="accent1"/>
              </a:buClr>
              <a:buFont typeface="Times" charset="0"/>
              <a:buChar char="•"/>
            </a:pPr>
            <a:r>
              <a:rPr lang="es-ES_tradnl" sz="2800">
                <a:latin typeface="Lucida Grande" charset="0"/>
              </a:rPr>
              <a:t> Existen diferentes formatos: texto plano, esquemas relacionales, XML, etc.</a:t>
            </a:r>
            <a:endParaRPr lang="es-ES_tradnl"/>
          </a:p>
        </p:txBody>
      </p:sp>
    </p:spTree>
    <p:extLst>
      <p:ext uri="{BB962C8B-B14F-4D97-AF65-F5344CB8AC3E}">
        <p14:creationId xmlns:p14="http://schemas.microsoft.com/office/powerpoint/2010/main" val="416338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5"/>
          </p:nvPr>
        </p:nvSpPr>
        <p:spPr/>
        <p:txBody>
          <a:bodyPr/>
          <a:lstStyle/>
          <a:p>
            <a:fld id="{F9B76065-02A8-2140-ABFF-467A450FC727}" type="slidenum">
              <a:rPr lang="es-ES_tradnl" smtClean="0"/>
              <a:pPr/>
              <a:t>21</a:t>
            </a:fld>
            <a:endParaRPr lang="es-ES_tradnl"/>
          </a:p>
        </p:txBody>
      </p:sp>
      <p:sp>
        <p:nvSpPr>
          <p:cNvPr id="15" name="Title 14"/>
          <p:cNvSpPr>
            <a:spLocks noGrp="1"/>
          </p:cNvSpPr>
          <p:nvPr>
            <p:ph type="title"/>
          </p:nvPr>
        </p:nvSpPr>
        <p:spPr/>
        <p:txBody>
          <a:bodyPr/>
          <a:lstStyle/>
          <a:p>
            <a:r>
              <a:rPr lang="es-ES_tradnl"/>
              <a:t>Algunas bases de datos biológicas</a:t>
            </a:r>
          </a:p>
        </p:txBody>
      </p:sp>
      <p:sp>
        <p:nvSpPr>
          <p:cNvPr id="7" name="Rectangle 5"/>
          <p:cNvSpPr txBox="1">
            <a:spLocks noChangeArrowheads="1"/>
          </p:cNvSpPr>
          <p:nvPr/>
        </p:nvSpPr>
        <p:spPr>
          <a:xfrm>
            <a:off x="457200" y="1981200"/>
            <a:ext cx="8229600" cy="3657600"/>
          </a:xfrm>
          <a:prstGeom prst="rect">
            <a:avLst/>
          </a:prstGeom>
        </p:spPr>
        <p:txBody>
          <a:bodyPr vert="horz">
            <a:normAutofit/>
          </a:bodyPr>
          <a:lstStyle/>
          <a:p>
            <a:pPr marL="274320" marR="0" lvl="0" indent="-274320" algn="l" defTabSz="914400" rtl="0" eaLnBrk="1" fontAlgn="auto" latinLnBrk="0" hangingPunct="1">
              <a:lnSpc>
                <a:spcPct val="90000"/>
              </a:lnSpc>
              <a:spcBef>
                <a:spcPts val="600"/>
              </a:spcBef>
              <a:spcAft>
                <a:spcPts val="0"/>
              </a:spcAft>
              <a:buClr>
                <a:schemeClr val="accent1"/>
              </a:buClr>
              <a:buSzPct val="70000"/>
              <a:buFont typeface="Wingdings"/>
              <a:buChar char=""/>
              <a:tabLst/>
              <a:defRPr/>
            </a:pPr>
            <a:r>
              <a:rPr kumimoji="0" lang="es-ES_tradnl" sz="2400" b="0" i="0" u="none" strike="noStrike" kern="1200" cap="none" spc="0" normalizeH="0" baseline="0" noProof="0">
                <a:ln>
                  <a:noFill/>
                </a:ln>
                <a:solidFill>
                  <a:schemeClr val="tx1"/>
                </a:solidFill>
                <a:effectLst/>
                <a:uLnTx/>
                <a:uFillTx/>
                <a:latin typeface="+mn-lt"/>
                <a:ea typeface="+mn-ea"/>
                <a:cs typeface="+mn-cs"/>
              </a:rPr>
              <a:t>GenBank, DDBJ, EMBL	</a:t>
            </a:r>
            <a:r>
              <a:rPr lang="es-ES_tradnl" sz="2400" noProof="0"/>
              <a:t>ADN, ARN</a:t>
            </a:r>
            <a:endParaRPr kumimoji="0" lang="es-ES_tradnl" sz="2400" b="0" i="0" u="none" strike="noStrike" kern="1200" cap="none" spc="0" normalizeH="0" baseline="0" noProof="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90000"/>
              </a:lnSpc>
              <a:spcBef>
                <a:spcPts val="600"/>
              </a:spcBef>
              <a:spcAft>
                <a:spcPts val="0"/>
              </a:spcAft>
              <a:buClr>
                <a:schemeClr val="accent1"/>
              </a:buClr>
              <a:buSzPct val="70000"/>
              <a:buFont typeface="Wingdings"/>
              <a:buChar char=""/>
              <a:tabLst/>
              <a:defRPr/>
            </a:pPr>
            <a:r>
              <a:rPr kumimoji="0" lang="es-ES_tradnl" sz="2400" b="0" i="0" u="none" strike="noStrike" kern="1200" cap="none" spc="0" normalizeH="0" baseline="0" noProof="0">
                <a:ln>
                  <a:noFill/>
                </a:ln>
                <a:solidFill>
                  <a:schemeClr val="tx1"/>
                </a:solidFill>
                <a:effectLst/>
                <a:uLnTx/>
                <a:uFillTx/>
                <a:latin typeface="+mn-lt"/>
                <a:ea typeface="+mn-ea"/>
                <a:cs typeface="+mn-cs"/>
              </a:rPr>
              <a:t>Swissprot				Proteínas</a:t>
            </a:r>
          </a:p>
          <a:p>
            <a:pPr marL="274320" marR="0" lvl="0" indent="-274320" algn="l" defTabSz="914400" rtl="0" eaLnBrk="1" fontAlgn="auto" latinLnBrk="0" hangingPunct="1">
              <a:lnSpc>
                <a:spcPct val="90000"/>
              </a:lnSpc>
              <a:spcBef>
                <a:spcPts val="600"/>
              </a:spcBef>
              <a:spcAft>
                <a:spcPts val="0"/>
              </a:spcAft>
              <a:buClr>
                <a:schemeClr val="accent1"/>
              </a:buClr>
              <a:buSzPct val="70000"/>
              <a:buFont typeface="Wingdings"/>
              <a:buChar char=""/>
              <a:tabLst/>
              <a:defRPr/>
            </a:pPr>
            <a:r>
              <a:rPr kumimoji="0" lang="es-ES_tradnl" sz="2400" b="0" i="0" u="none" strike="noStrike" kern="1200" cap="none" spc="0" normalizeH="0" baseline="0" noProof="0">
                <a:ln>
                  <a:noFill/>
                </a:ln>
                <a:solidFill>
                  <a:schemeClr val="tx1"/>
                </a:solidFill>
                <a:effectLst/>
                <a:uLnTx/>
                <a:uFillTx/>
                <a:latin typeface="+mn-lt"/>
                <a:ea typeface="+mn-ea"/>
                <a:cs typeface="+mn-cs"/>
              </a:rPr>
              <a:t>MEDLINE				Literatura</a:t>
            </a:r>
          </a:p>
          <a:p>
            <a:pPr marL="274320" marR="0" lvl="0" indent="-274320" algn="l" defTabSz="914400" rtl="0" eaLnBrk="1" fontAlgn="auto" latinLnBrk="0" hangingPunct="1">
              <a:lnSpc>
                <a:spcPct val="90000"/>
              </a:lnSpc>
              <a:spcBef>
                <a:spcPts val="600"/>
              </a:spcBef>
              <a:spcAft>
                <a:spcPts val="0"/>
              </a:spcAft>
              <a:buClr>
                <a:schemeClr val="accent1"/>
              </a:buClr>
              <a:buSzPct val="70000"/>
              <a:buFont typeface="Wingdings"/>
              <a:buChar char=""/>
              <a:tabLst/>
              <a:defRPr/>
            </a:pPr>
            <a:r>
              <a:rPr kumimoji="0" lang="es-ES_tradnl" sz="2400" b="0" i="0" u="none" strike="noStrike" kern="1200" cap="none" spc="0" normalizeH="0" baseline="0" noProof="0">
                <a:ln>
                  <a:noFill/>
                </a:ln>
                <a:solidFill>
                  <a:schemeClr val="tx1"/>
                </a:solidFill>
                <a:effectLst/>
                <a:uLnTx/>
                <a:uFillTx/>
                <a:latin typeface="+mn-lt"/>
                <a:ea typeface="+mn-ea"/>
                <a:cs typeface="+mn-cs"/>
              </a:rPr>
              <a:t>RSCB Protein Data Bank	Estructuras 3D</a:t>
            </a:r>
          </a:p>
          <a:p>
            <a:pPr marL="274320" marR="0" lvl="0" indent="-274320" algn="l" defTabSz="914400" rtl="0" eaLnBrk="1" fontAlgn="auto" latinLnBrk="0" hangingPunct="1">
              <a:lnSpc>
                <a:spcPct val="90000"/>
              </a:lnSpc>
              <a:spcBef>
                <a:spcPts val="600"/>
              </a:spcBef>
              <a:spcAft>
                <a:spcPts val="0"/>
              </a:spcAft>
              <a:buClr>
                <a:schemeClr val="accent1"/>
              </a:buClr>
              <a:buSzPct val="70000"/>
              <a:buFont typeface="Wingdings"/>
              <a:buChar char=""/>
              <a:tabLst/>
              <a:defRPr/>
            </a:pPr>
            <a:r>
              <a:rPr kumimoji="0" lang="es-ES_tradnl" sz="2400" b="0" i="0" u="none" strike="noStrike" kern="1200" cap="none" spc="0" normalizeH="0" baseline="0" noProof="0">
                <a:ln>
                  <a:noFill/>
                </a:ln>
                <a:solidFill>
                  <a:schemeClr val="tx1"/>
                </a:solidFill>
                <a:effectLst/>
                <a:uLnTx/>
                <a:uFillTx/>
                <a:latin typeface="+mn-lt"/>
                <a:ea typeface="+mn-ea"/>
                <a:cs typeface="+mn-cs"/>
              </a:rPr>
              <a:t>KEGG				Rutas metabólicas</a:t>
            </a:r>
          </a:p>
          <a:p>
            <a:pPr marL="274320" marR="0" lvl="0" indent="-274320" algn="l" defTabSz="914400" rtl="0" eaLnBrk="1" fontAlgn="auto" latinLnBrk="0" hangingPunct="1">
              <a:lnSpc>
                <a:spcPct val="90000"/>
              </a:lnSpc>
              <a:spcBef>
                <a:spcPts val="600"/>
              </a:spcBef>
              <a:spcAft>
                <a:spcPts val="0"/>
              </a:spcAft>
              <a:buClr>
                <a:schemeClr val="accent1"/>
              </a:buClr>
              <a:buSzPct val="70000"/>
              <a:buFont typeface="Wingdings"/>
              <a:buChar char=""/>
              <a:tabLst/>
              <a:defRPr/>
            </a:pPr>
            <a:r>
              <a:rPr kumimoji="0" lang="es-ES_tradnl" sz="2400" b="0" i="0" u="none" strike="noStrike" kern="1200" cap="none" spc="0" normalizeH="0" baseline="0" noProof="0">
                <a:ln>
                  <a:noFill/>
                </a:ln>
                <a:solidFill>
                  <a:schemeClr val="tx1"/>
                </a:solidFill>
                <a:effectLst/>
                <a:uLnTx/>
                <a:uFillTx/>
                <a:latin typeface="+mn-lt"/>
                <a:ea typeface="+mn-ea"/>
                <a:cs typeface="+mn-cs"/>
              </a:rPr>
              <a:t>Swiss-2DPAGE			Geles 2D, </a:t>
            </a:r>
            <a:r>
              <a:rPr lang="es-ES_tradnl" sz="2400"/>
              <a:t>datos </a:t>
            </a:r>
            <a:r>
              <a:rPr kumimoji="0" lang="es-ES_tradnl" sz="2400" b="0" i="0" u="none" strike="noStrike" kern="1200" cap="none" spc="0" normalizeH="0" baseline="0" noProof="0">
                <a:ln>
                  <a:noFill/>
                </a:ln>
                <a:solidFill>
                  <a:schemeClr val="tx1"/>
                </a:solidFill>
                <a:effectLst/>
                <a:uLnTx/>
                <a:uFillTx/>
                <a:latin typeface="+mn-lt"/>
                <a:ea typeface="+mn-ea"/>
                <a:cs typeface="+mn-cs"/>
              </a:rPr>
              <a:t>MS</a:t>
            </a:r>
          </a:p>
          <a:p>
            <a:pPr marL="274320" marR="0" lvl="0" indent="-274320" algn="l" defTabSz="914400" rtl="0" eaLnBrk="1" fontAlgn="auto" latinLnBrk="0" hangingPunct="1">
              <a:lnSpc>
                <a:spcPct val="90000"/>
              </a:lnSpc>
              <a:spcBef>
                <a:spcPts val="600"/>
              </a:spcBef>
              <a:spcAft>
                <a:spcPts val="0"/>
              </a:spcAft>
              <a:buClr>
                <a:schemeClr val="accent1"/>
              </a:buClr>
              <a:buSzPct val="70000"/>
              <a:buFont typeface="Wingdings"/>
              <a:buChar char=""/>
              <a:tabLst/>
              <a:defRPr/>
            </a:pPr>
            <a:r>
              <a:rPr kumimoji="0" lang="es-ES_tradnl" sz="2400" b="0" i="0" u="none" strike="noStrike" kern="1200" cap="none" spc="0" normalizeH="0" baseline="0" noProof="0">
                <a:ln>
                  <a:noFill/>
                </a:ln>
                <a:solidFill>
                  <a:schemeClr val="tx1"/>
                </a:solidFill>
                <a:effectLst/>
                <a:uLnTx/>
                <a:uFillTx/>
                <a:latin typeface="+mn-lt"/>
                <a:ea typeface="+mn-ea"/>
                <a:cs typeface="+mn-cs"/>
              </a:rPr>
              <a:t>Pfam, PROSITE, InterPro	Dominios</a:t>
            </a:r>
            <a:r>
              <a:rPr kumimoji="0" lang="es-ES_tradnl" sz="2400" b="0" i="0" u="none" strike="noStrike" kern="1200" cap="none" spc="0" normalizeH="0" noProof="0">
                <a:ln>
                  <a:noFill/>
                </a:ln>
                <a:solidFill>
                  <a:schemeClr val="tx1"/>
                </a:solidFill>
                <a:effectLst/>
                <a:uLnTx/>
                <a:uFillTx/>
                <a:latin typeface="+mn-lt"/>
                <a:ea typeface="+mn-ea"/>
                <a:cs typeface="+mn-cs"/>
              </a:rPr>
              <a:t> proteicos</a:t>
            </a:r>
          </a:p>
          <a:p>
            <a:pPr marL="274320" marR="0" lvl="0" indent="-274320" algn="l" defTabSz="914400" rtl="0" eaLnBrk="1" fontAlgn="auto" latinLnBrk="0" hangingPunct="1">
              <a:lnSpc>
                <a:spcPct val="90000"/>
              </a:lnSpc>
              <a:spcBef>
                <a:spcPts val="600"/>
              </a:spcBef>
              <a:spcAft>
                <a:spcPts val="0"/>
              </a:spcAft>
              <a:buClr>
                <a:schemeClr val="accent1"/>
              </a:buClr>
              <a:buSzPct val="70000"/>
              <a:buFont typeface="Wingdings"/>
              <a:buChar char=""/>
              <a:tabLst/>
              <a:defRPr/>
            </a:pPr>
            <a:r>
              <a:rPr kumimoji="0" lang="es-ES_tradnl" sz="2400" b="0" i="0" u="none" strike="noStrike" kern="1200" cap="none" spc="0" normalizeH="0" baseline="0" noProof="0">
                <a:ln>
                  <a:noFill/>
                </a:ln>
                <a:solidFill>
                  <a:schemeClr val="tx1"/>
                </a:solidFill>
                <a:effectLst/>
                <a:uLnTx/>
                <a:uFillTx/>
                <a:latin typeface="+mn-lt"/>
                <a:ea typeface="+mn-ea"/>
                <a:cs typeface="+mn-cs"/>
              </a:rPr>
              <a:t>TRANSFAC, PLACE		Sitios de regulación</a:t>
            </a:r>
            <a:endParaRPr kumimoji="0" lang="es-ES_tradnl" sz="1600" b="0" i="0" u="none" strike="noStrike" kern="1200" cap="none" spc="0" normalizeH="0" baseline="0" noProof="0">
              <a:ln>
                <a:noFill/>
              </a:ln>
              <a:solidFill>
                <a:schemeClr val="tx1"/>
              </a:solidFill>
              <a:effectLst/>
              <a:uLnTx/>
              <a:uFillTx/>
              <a:latin typeface="+mn-lt"/>
              <a:ea typeface="+mn-ea"/>
              <a:cs typeface="+mn-cs"/>
            </a:endParaRPr>
          </a:p>
        </p:txBody>
      </p:sp>
      <p:sp>
        <p:nvSpPr>
          <p:cNvPr id="8" name="Rectangle 6"/>
          <p:cNvSpPr>
            <a:spLocks noChangeArrowheads="1"/>
          </p:cNvSpPr>
          <p:nvPr/>
        </p:nvSpPr>
        <p:spPr bwMode="auto">
          <a:xfrm>
            <a:off x="2568402" y="5407709"/>
            <a:ext cx="3737321" cy="646331"/>
          </a:xfrm>
          <a:prstGeom prst="rect">
            <a:avLst/>
          </a:prstGeom>
          <a:noFill/>
          <a:ln w="9525">
            <a:noFill/>
            <a:miter lim="800000"/>
            <a:headEnd/>
            <a:tailEnd/>
          </a:ln>
        </p:spPr>
        <p:txBody>
          <a:bodyPr wrap="none">
            <a:prstTxWarp prst="textNoShape">
              <a:avLst/>
            </a:prstTxWarp>
            <a:spAutoFit/>
          </a:bodyPr>
          <a:lstStyle/>
          <a:p>
            <a:pPr algn="ctr"/>
            <a:r>
              <a:rPr lang="es-ES_tradnl"/>
              <a:t>¿Quieren mas?</a:t>
            </a:r>
          </a:p>
          <a:p>
            <a:pPr algn="ctr"/>
            <a:r>
              <a:rPr lang="es-ES_tradnl">
                <a:hlinkClick r:id="rId3"/>
              </a:rPr>
              <a:t>http://www.expasy.org/links.html</a:t>
            </a:r>
            <a:endParaRPr lang="es-ES_tradnl"/>
          </a:p>
        </p:txBody>
      </p:sp>
      <p:sp>
        <p:nvSpPr>
          <p:cNvPr id="9" name="TextBox 8"/>
          <p:cNvSpPr txBox="1"/>
          <p:nvPr/>
        </p:nvSpPr>
        <p:spPr>
          <a:xfrm>
            <a:off x="1264766" y="6135469"/>
            <a:ext cx="6826283" cy="646331"/>
          </a:xfrm>
          <a:prstGeom prst="rect">
            <a:avLst/>
          </a:prstGeom>
          <a:noFill/>
        </p:spPr>
        <p:txBody>
          <a:bodyPr wrap="none" rtlCol="0">
            <a:spAutoFit/>
          </a:bodyPr>
          <a:lstStyle/>
          <a:p>
            <a:pPr algn="ctr"/>
            <a:r>
              <a:rPr lang="es-ES_tradnl"/>
              <a:t>El número especial de bases de datos de la revista</a:t>
            </a:r>
          </a:p>
          <a:p>
            <a:pPr algn="ctr"/>
            <a:r>
              <a:rPr lang="es-ES_tradnl" b="1" err="1"/>
              <a:t>Nucleic</a:t>
            </a:r>
            <a:r>
              <a:rPr lang="es-ES_tradnl" b="1"/>
              <a:t> </a:t>
            </a:r>
            <a:r>
              <a:rPr lang="es-ES_tradnl" b="1" err="1"/>
              <a:t>acids</a:t>
            </a:r>
            <a:r>
              <a:rPr lang="es-ES_tradnl" b="1"/>
              <a:t> </a:t>
            </a:r>
            <a:r>
              <a:rPr lang="es-ES_tradnl" b="1" err="1"/>
              <a:t>research</a:t>
            </a:r>
            <a:r>
              <a:rPr lang="es-ES_tradnl" b="1"/>
              <a:t> </a:t>
            </a:r>
            <a:r>
              <a:rPr lang="es-ES_tradnl"/>
              <a:t>que se publica en cada año en Enero</a:t>
            </a:r>
          </a:p>
        </p:txBody>
      </p:sp>
    </p:spTree>
    <p:extLst>
      <p:ext uri="{BB962C8B-B14F-4D97-AF65-F5344CB8AC3E}">
        <p14:creationId xmlns:p14="http://schemas.microsoft.com/office/powerpoint/2010/main" val="2600667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Bases de datos específicas de organismos</a:t>
            </a:r>
          </a:p>
        </p:txBody>
      </p:sp>
      <p:sp>
        <p:nvSpPr>
          <p:cNvPr id="5" name="Slide Number Placeholder 4"/>
          <p:cNvSpPr>
            <a:spLocks noGrp="1"/>
          </p:cNvSpPr>
          <p:nvPr>
            <p:ph type="sldNum" sz="quarter" idx="15"/>
          </p:nvPr>
        </p:nvSpPr>
        <p:spPr/>
        <p:txBody>
          <a:bodyPr/>
          <a:lstStyle/>
          <a:p>
            <a:fld id="{F9B76065-02A8-2140-ABFF-467A450FC727}" type="slidenum">
              <a:rPr lang="en-US" smtClean="0"/>
              <a:pPr/>
              <a:t>22</a:t>
            </a:fld>
            <a:endParaRPr lang="en-US"/>
          </a:p>
        </p:txBody>
      </p:sp>
      <p:sp>
        <p:nvSpPr>
          <p:cNvPr id="6" name="Rectangle 7"/>
          <p:cNvSpPr>
            <a:spLocks noChangeArrowheads="1"/>
          </p:cNvSpPr>
          <p:nvPr/>
        </p:nvSpPr>
        <p:spPr bwMode="auto">
          <a:xfrm>
            <a:off x="457200" y="1828800"/>
            <a:ext cx="8077200" cy="2862322"/>
          </a:xfrm>
          <a:prstGeom prst="rect">
            <a:avLst/>
          </a:prstGeom>
          <a:noFill/>
          <a:ln w="9525">
            <a:noFill/>
            <a:miter lim="800000"/>
            <a:headEnd/>
            <a:tailEnd/>
          </a:ln>
        </p:spPr>
        <p:txBody>
          <a:bodyPr wrap="square">
            <a:prstTxWarp prst="textNoShape">
              <a:avLst/>
            </a:prstTxWarp>
            <a:spAutoFit/>
          </a:bodyPr>
          <a:lstStyle/>
          <a:p>
            <a:pPr>
              <a:buClr>
                <a:schemeClr val="accent1"/>
              </a:buClr>
              <a:buFont typeface="Courier New"/>
              <a:buChar char="o"/>
            </a:pPr>
            <a:endParaRPr lang="en-GB" sz="2000"/>
          </a:p>
          <a:p>
            <a:pPr>
              <a:buClr>
                <a:schemeClr val="accent1"/>
              </a:buClr>
              <a:buFont typeface="Courier New"/>
              <a:buChar char="o"/>
            </a:pPr>
            <a:r>
              <a:rPr lang="en-GB" sz="2000"/>
              <a:t>TAIR: The Arabidopsis Information Resource (Arabidopsis thaliana)</a:t>
            </a:r>
          </a:p>
          <a:p>
            <a:pPr>
              <a:buClr>
                <a:schemeClr val="accent1"/>
              </a:buClr>
              <a:buFont typeface="Courier New"/>
              <a:buChar char="o"/>
            </a:pPr>
            <a:r>
              <a:rPr lang="en-GB" sz="2000"/>
              <a:t>J. Craig Venter Institute (Wheat, Rice, microorganisms)</a:t>
            </a:r>
          </a:p>
          <a:p>
            <a:pPr>
              <a:buClr>
                <a:schemeClr val="accent1"/>
              </a:buClr>
              <a:buFont typeface="Courier New"/>
              <a:buChar char="o"/>
            </a:pPr>
            <a:r>
              <a:rPr lang="en-GB" sz="2000" err="1"/>
              <a:t>Ensembl</a:t>
            </a:r>
            <a:r>
              <a:rPr lang="en-GB" sz="2000"/>
              <a:t> (Human, Pan, Gallus, </a:t>
            </a:r>
            <a:r>
              <a:rPr lang="en-GB" sz="2000" err="1"/>
              <a:t>Mus</a:t>
            </a:r>
            <a:r>
              <a:rPr lang="en-GB" sz="2000"/>
              <a:t>, </a:t>
            </a:r>
            <a:r>
              <a:rPr lang="en-GB" sz="2000" err="1"/>
              <a:t>Canis</a:t>
            </a:r>
            <a:r>
              <a:rPr lang="en-GB" sz="2000"/>
              <a:t>, </a:t>
            </a:r>
            <a:r>
              <a:rPr lang="en-GB" sz="2000" err="1"/>
              <a:t>Apis</a:t>
            </a:r>
            <a:r>
              <a:rPr lang="en-GB" sz="2000"/>
              <a:t>, …)</a:t>
            </a:r>
          </a:p>
          <a:p>
            <a:pPr>
              <a:buClr>
                <a:schemeClr val="accent1"/>
              </a:buClr>
              <a:buFont typeface="Courier New"/>
              <a:buChar char="o"/>
            </a:pPr>
            <a:r>
              <a:rPr lang="en-GB" sz="2000" i="1" err="1"/>
              <a:t>Chlamydomonas</a:t>
            </a:r>
            <a:r>
              <a:rPr lang="en-GB" sz="2000" i="1"/>
              <a:t> </a:t>
            </a:r>
            <a:r>
              <a:rPr lang="en-GB" sz="2000" i="1" err="1"/>
              <a:t>reinhardtii</a:t>
            </a:r>
            <a:r>
              <a:rPr lang="en-GB" sz="2000"/>
              <a:t> </a:t>
            </a:r>
            <a:r>
              <a:rPr lang="en-GB" sz="2000" err="1"/>
              <a:t>genomeDB</a:t>
            </a:r>
            <a:r>
              <a:rPr lang="en-GB" sz="2000"/>
              <a:t> (JGI-DOE)</a:t>
            </a:r>
          </a:p>
          <a:p>
            <a:pPr>
              <a:buClr>
                <a:schemeClr val="accent1"/>
              </a:buClr>
              <a:buFont typeface="Courier New"/>
              <a:buChar char="o"/>
            </a:pPr>
            <a:r>
              <a:rPr lang="en-GB" sz="2000" i="1" err="1"/>
              <a:t>Saccharomyces</a:t>
            </a:r>
            <a:r>
              <a:rPr lang="en-GB" sz="2000" i="1"/>
              <a:t> </a:t>
            </a:r>
            <a:r>
              <a:rPr lang="en-GB" sz="2000" i="1" err="1"/>
              <a:t>cerevisiae</a:t>
            </a:r>
            <a:r>
              <a:rPr lang="en-GB" sz="2000" i="1"/>
              <a:t> </a:t>
            </a:r>
            <a:r>
              <a:rPr lang="en-GB" sz="2000"/>
              <a:t>(</a:t>
            </a:r>
            <a:r>
              <a:rPr lang="en-GB" sz="2000" err="1"/>
              <a:t>www.yeastgenome.org</a:t>
            </a:r>
            <a:r>
              <a:rPr lang="en-GB" sz="2000"/>
              <a:t>)</a:t>
            </a:r>
          </a:p>
          <a:p>
            <a:pPr>
              <a:buClr>
                <a:schemeClr val="accent1"/>
              </a:buClr>
              <a:buFont typeface="Courier New"/>
              <a:buChar char="o"/>
            </a:pPr>
            <a:r>
              <a:rPr lang="en-GB" sz="2000" i="1"/>
              <a:t>Drosophila </a:t>
            </a:r>
            <a:r>
              <a:rPr lang="en-GB" sz="2000" i="1" err="1"/>
              <a:t>melanogaster</a:t>
            </a:r>
            <a:r>
              <a:rPr lang="en-GB" sz="2000" i="1"/>
              <a:t> </a:t>
            </a:r>
            <a:r>
              <a:rPr lang="en-GB" sz="2000"/>
              <a:t>(</a:t>
            </a:r>
            <a:r>
              <a:rPr lang="en-GB" sz="2000" err="1"/>
              <a:t>www.fruitfly.org</a:t>
            </a:r>
            <a:r>
              <a:rPr lang="en-GB" sz="2000"/>
              <a:t>)</a:t>
            </a:r>
          </a:p>
          <a:p>
            <a:pPr>
              <a:buClr>
                <a:schemeClr val="accent1"/>
              </a:buClr>
              <a:buFont typeface="Courier New"/>
              <a:buChar char="o"/>
            </a:pPr>
            <a:r>
              <a:rPr lang="en-GB" sz="2000"/>
              <a:t>etc. . . </a:t>
            </a:r>
          </a:p>
        </p:txBody>
      </p:sp>
      <p:grpSp>
        <p:nvGrpSpPr>
          <p:cNvPr id="7" name="Group 6"/>
          <p:cNvGrpSpPr/>
          <p:nvPr/>
        </p:nvGrpSpPr>
        <p:grpSpPr>
          <a:xfrm>
            <a:off x="1501775" y="5307077"/>
            <a:ext cx="6509261" cy="1474723"/>
            <a:chOff x="1501775" y="5307077"/>
            <a:chExt cx="6509261" cy="1474723"/>
          </a:xfrm>
        </p:grpSpPr>
        <p:pic>
          <p:nvPicPr>
            <p:cNvPr id="8" name="Picture 7" descr="TAIR.gif"/>
            <p:cNvPicPr>
              <a:picLocks noChangeAspect="1"/>
            </p:cNvPicPr>
            <p:nvPr/>
          </p:nvPicPr>
          <p:blipFill>
            <a:blip r:embed="rId3"/>
            <a:stretch>
              <a:fillRect/>
            </a:stretch>
          </p:blipFill>
          <p:spPr>
            <a:xfrm>
              <a:off x="1501775" y="5321300"/>
              <a:ext cx="1104900" cy="774700"/>
            </a:xfrm>
            <a:prstGeom prst="rect">
              <a:avLst/>
            </a:prstGeom>
          </p:spPr>
        </p:pic>
        <p:pic>
          <p:nvPicPr>
            <p:cNvPr id="9" name="Picture 8" descr="SGD_logo.gif"/>
            <p:cNvPicPr>
              <a:picLocks noChangeAspect="1"/>
            </p:cNvPicPr>
            <p:nvPr/>
          </p:nvPicPr>
          <p:blipFill>
            <a:blip r:embed="rId4"/>
            <a:stretch>
              <a:fillRect/>
            </a:stretch>
          </p:blipFill>
          <p:spPr>
            <a:xfrm>
              <a:off x="2606675" y="5703847"/>
              <a:ext cx="1016000" cy="673100"/>
            </a:xfrm>
            <a:prstGeom prst="rect">
              <a:avLst/>
            </a:prstGeom>
          </p:spPr>
        </p:pic>
        <p:pic>
          <p:nvPicPr>
            <p:cNvPr id="10" name="Picture 9" descr="e-ensembl.png"/>
            <p:cNvPicPr>
              <a:picLocks noChangeAspect="1"/>
            </p:cNvPicPr>
            <p:nvPr/>
          </p:nvPicPr>
          <p:blipFill>
            <a:blip r:embed="rId5"/>
            <a:stretch>
              <a:fillRect/>
            </a:stretch>
          </p:blipFill>
          <p:spPr>
            <a:xfrm>
              <a:off x="2819400" y="5371423"/>
              <a:ext cx="1282700" cy="342053"/>
            </a:xfrm>
            <a:prstGeom prst="rect">
              <a:avLst/>
            </a:prstGeom>
          </p:spPr>
        </p:pic>
        <p:pic>
          <p:nvPicPr>
            <p:cNvPr id="11" name="Picture 10" descr="JCV.png"/>
            <p:cNvPicPr>
              <a:picLocks noChangeAspect="1"/>
            </p:cNvPicPr>
            <p:nvPr/>
          </p:nvPicPr>
          <p:blipFill>
            <a:blip r:embed="rId6"/>
            <a:stretch>
              <a:fillRect/>
            </a:stretch>
          </p:blipFill>
          <p:spPr>
            <a:xfrm>
              <a:off x="4572000" y="5440362"/>
              <a:ext cx="1778000" cy="495300"/>
            </a:xfrm>
            <a:prstGeom prst="rect">
              <a:avLst/>
            </a:prstGeom>
          </p:spPr>
        </p:pic>
        <p:pic>
          <p:nvPicPr>
            <p:cNvPr id="12" name="Picture 11" descr="JGI_logo.jpg"/>
            <p:cNvPicPr>
              <a:picLocks noChangeAspect="1"/>
            </p:cNvPicPr>
            <p:nvPr/>
          </p:nvPicPr>
          <p:blipFill>
            <a:blip r:embed="rId7"/>
            <a:stretch>
              <a:fillRect/>
            </a:stretch>
          </p:blipFill>
          <p:spPr>
            <a:xfrm>
              <a:off x="6350000" y="5307077"/>
              <a:ext cx="1661036" cy="865123"/>
            </a:xfrm>
            <a:prstGeom prst="rect">
              <a:avLst/>
            </a:prstGeom>
          </p:spPr>
        </p:pic>
        <p:pic>
          <p:nvPicPr>
            <p:cNvPr id="13" name="Picture 12" descr="gramene_logo180new.jpg"/>
            <p:cNvPicPr>
              <a:picLocks noChangeAspect="1"/>
            </p:cNvPicPr>
            <p:nvPr/>
          </p:nvPicPr>
          <p:blipFill>
            <a:blip r:embed="rId8"/>
            <a:stretch>
              <a:fillRect/>
            </a:stretch>
          </p:blipFill>
          <p:spPr>
            <a:xfrm>
              <a:off x="6350000" y="6260592"/>
              <a:ext cx="1617542" cy="521208"/>
            </a:xfrm>
            <a:prstGeom prst="rect">
              <a:avLst/>
            </a:prstGeom>
          </p:spPr>
        </p:pic>
        <p:pic>
          <p:nvPicPr>
            <p:cNvPr id="14" name="Picture 13" descr="BDGP.png"/>
            <p:cNvPicPr>
              <a:picLocks noChangeAspect="1"/>
            </p:cNvPicPr>
            <p:nvPr/>
          </p:nvPicPr>
          <p:blipFill>
            <a:blip r:embed="rId9"/>
            <a:stretch>
              <a:fillRect/>
            </a:stretch>
          </p:blipFill>
          <p:spPr>
            <a:xfrm>
              <a:off x="4724400" y="6096000"/>
              <a:ext cx="1371600" cy="685800"/>
            </a:xfrm>
            <a:prstGeom prst="rect">
              <a:avLst/>
            </a:prstGeom>
          </p:spPr>
        </p:pic>
        <p:pic>
          <p:nvPicPr>
            <p:cNvPr id="15" name="Picture 14" descr="PseudomonasGenomeDB.gif"/>
            <p:cNvPicPr>
              <a:picLocks noChangeAspect="1"/>
            </p:cNvPicPr>
            <p:nvPr/>
          </p:nvPicPr>
          <p:blipFill>
            <a:blip r:embed="rId10"/>
            <a:stretch>
              <a:fillRect/>
            </a:stretch>
          </p:blipFill>
          <p:spPr>
            <a:xfrm>
              <a:off x="3622675" y="5713477"/>
              <a:ext cx="958850" cy="663470"/>
            </a:xfrm>
            <a:prstGeom prst="rect">
              <a:avLst/>
            </a:prstGeom>
          </p:spPr>
        </p:pic>
      </p:grpSp>
      <p:sp>
        <p:nvSpPr>
          <p:cNvPr id="16" name="Rectangle 15"/>
          <p:cNvSpPr/>
          <p:nvPr/>
        </p:nvSpPr>
        <p:spPr>
          <a:xfrm>
            <a:off x="0" y="6488668"/>
            <a:ext cx="2881956"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a:hlinkClick r:id="rId11"/>
              </a:rPr>
              <a:t>http://</a:t>
            </a:r>
            <a:r>
              <a:rPr lang="en-US" err="1">
                <a:hlinkClick r:id="rId11"/>
              </a:rPr>
              <a:t>genomesonline.org</a:t>
            </a:r>
            <a:r>
              <a:rPr lang="en-US">
                <a:hlinkClick r:id="rId11"/>
              </a:rPr>
              <a:t>/</a:t>
            </a:r>
            <a:endParaRPr lang="es-ES_tradnl"/>
          </a:p>
        </p:txBody>
      </p:sp>
    </p:spTree>
    <p:extLst>
      <p:ext uri="{BB962C8B-B14F-4D97-AF65-F5344CB8AC3E}">
        <p14:creationId xmlns:p14="http://schemas.microsoft.com/office/powerpoint/2010/main" val="252663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7056" y="1484784"/>
            <a:ext cx="8496944" cy="2585323"/>
          </a:xfrm>
          <a:prstGeom prst="rect">
            <a:avLst/>
          </a:prstGeom>
        </p:spPr>
        <p:txBody>
          <a:bodyPr wrap="square">
            <a:spAutoFit/>
          </a:bodyPr>
          <a:lstStyle/>
          <a:p>
            <a:pPr algn="ctr"/>
            <a:r>
              <a:rPr lang="en-US" sz="5400" b="1"/>
              <a:t>Databases in Biology: NCBI </a:t>
            </a:r>
            <a:r>
              <a:rPr lang="en-US" sz="5400" b="1" err="1"/>
              <a:t>Entrez</a:t>
            </a:r>
            <a:r>
              <a:rPr lang="en-US" sz="5400" b="1"/>
              <a:t> and some of its tools</a:t>
            </a:r>
            <a:endParaRPr lang="en-US" sz="4000" b="1"/>
          </a:p>
        </p:txBody>
      </p:sp>
    </p:spTree>
    <p:extLst>
      <p:ext uri="{BB962C8B-B14F-4D97-AF65-F5344CB8AC3E}">
        <p14:creationId xmlns:p14="http://schemas.microsoft.com/office/powerpoint/2010/main" val="2120904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85000" lnSpcReduction="10000"/>
          </a:bodyPr>
          <a:lstStyle/>
          <a:p>
            <a:r>
              <a:rPr lang="en-US"/>
              <a:t>Created on Nov 4th, 1998, as a division of NLM and NIH</a:t>
            </a:r>
          </a:p>
          <a:p>
            <a:pPr>
              <a:buNone/>
            </a:pPr>
            <a:r>
              <a:rPr lang="en-US" b="1"/>
              <a:t>What it does:</a:t>
            </a:r>
          </a:p>
          <a:p>
            <a:pPr lvl="0"/>
            <a:r>
              <a:rPr lang="en-US"/>
              <a:t>Research at the molecular level in biomedical sciences, employing mathematical and computational methods.</a:t>
            </a:r>
          </a:p>
          <a:p>
            <a:pPr lvl="0"/>
            <a:r>
              <a:rPr lang="en-US"/>
              <a:t>Collaboration with other institutes from the NIH, with academy, industry and other agencies</a:t>
            </a:r>
          </a:p>
          <a:p>
            <a:pPr lvl="0"/>
            <a:r>
              <a:rPr lang="en-US"/>
              <a:t>Science communication, through meetings, workshops and conferences.</a:t>
            </a:r>
          </a:p>
          <a:p>
            <a:pPr lvl="0"/>
            <a:r>
              <a:rPr lang="en-US"/>
              <a:t>Training in basic and applied research in computational biology.</a:t>
            </a:r>
          </a:p>
          <a:p>
            <a:pPr lvl="0"/>
            <a:r>
              <a:rPr lang="en-US"/>
              <a:t>Develops, distributes, supports and coordinates access to many databases, and software for the scientific and medical community.</a:t>
            </a:r>
          </a:p>
          <a:p>
            <a:pPr lvl="0"/>
            <a:r>
              <a:rPr lang="en-US"/>
              <a:t>Develops and promotes standards for data interchange.</a:t>
            </a:r>
          </a:p>
        </p:txBody>
      </p:sp>
      <p:sp>
        <p:nvSpPr>
          <p:cNvPr id="4" name="Slide Number Placeholder 3"/>
          <p:cNvSpPr>
            <a:spLocks noGrp="1"/>
          </p:cNvSpPr>
          <p:nvPr>
            <p:ph type="sldNum" sz="quarter" idx="15"/>
          </p:nvPr>
        </p:nvSpPr>
        <p:spPr/>
        <p:txBody>
          <a:bodyPr/>
          <a:lstStyle/>
          <a:p>
            <a:fld id="{F9B76065-02A8-2140-ABFF-467A450FC727}" type="slidenum">
              <a:rPr lang="en-US" smtClean="0"/>
              <a:pPr/>
              <a:t>24</a:t>
            </a:fld>
            <a:endParaRPr lang="en-US"/>
          </a:p>
        </p:txBody>
      </p:sp>
      <p:sp>
        <p:nvSpPr>
          <p:cNvPr id="5" name="Rectangle 4"/>
          <p:cNvSpPr/>
          <p:nvPr/>
        </p:nvSpPr>
        <p:spPr>
          <a:xfrm>
            <a:off x="152400" y="6553200"/>
            <a:ext cx="8305800" cy="307777"/>
          </a:xfrm>
          <a:prstGeom prst="rect">
            <a:avLst/>
          </a:prstGeom>
        </p:spPr>
        <p:txBody>
          <a:bodyPr wrap="square">
            <a:spAutoFit/>
          </a:bodyPr>
          <a:lstStyle/>
          <a:p>
            <a:r>
              <a:rPr lang="en-US" sz="1400">
                <a:hlinkClick r:id="rId2"/>
              </a:rPr>
              <a:t>http://www.ncbi.nlm.nih.gov/About/glance/ourmission.html</a:t>
            </a:r>
            <a:endParaRPr lang="en-US" sz="1400"/>
          </a:p>
        </p:txBody>
      </p:sp>
      <p:pic>
        <p:nvPicPr>
          <p:cNvPr id="6" name="Picture 5"/>
          <p:cNvPicPr>
            <a:picLocks noChangeAspect="1"/>
          </p:cNvPicPr>
          <p:nvPr/>
        </p:nvPicPr>
        <p:blipFill>
          <a:blip r:embed="rId3"/>
          <a:stretch>
            <a:fillRect/>
          </a:stretch>
        </p:blipFill>
        <p:spPr>
          <a:xfrm>
            <a:off x="457200" y="65816"/>
            <a:ext cx="3162146" cy="1562100"/>
          </a:xfrm>
          <a:prstGeom prst="rect">
            <a:avLst/>
          </a:prstGeom>
        </p:spPr>
      </p:pic>
    </p:spTree>
    <p:extLst>
      <p:ext uri="{BB962C8B-B14F-4D97-AF65-F5344CB8AC3E}">
        <p14:creationId xmlns:p14="http://schemas.microsoft.com/office/powerpoint/2010/main" val="3643129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NCBI: </a:t>
            </a:r>
            <a:r>
              <a:rPr lang="es-ES_tradnl" err="1"/>
              <a:t>Site</a:t>
            </a:r>
            <a:r>
              <a:rPr lang="es-ES_tradnl"/>
              <a:t> </a:t>
            </a:r>
            <a:r>
              <a:rPr lang="es-ES_tradnl" err="1"/>
              <a:t>map</a:t>
            </a:r>
            <a:endParaRPr lang="es-ES_tradnl"/>
          </a:p>
        </p:txBody>
      </p:sp>
      <p:sp>
        <p:nvSpPr>
          <p:cNvPr id="4" name="Slide Number Placeholder 3"/>
          <p:cNvSpPr>
            <a:spLocks noGrp="1"/>
          </p:cNvSpPr>
          <p:nvPr>
            <p:ph type="sldNum" sz="quarter" idx="15"/>
          </p:nvPr>
        </p:nvSpPr>
        <p:spPr/>
        <p:txBody>
          <a:bodyPr/>
          <a:lstStyle/>
          <a:p>
            <a:fld id="{F9B76065-02A8-2140-ABFF-467A450FC727}" type="slidenum">
              <a:rPr lang="en-US" smtClean="0"/>
              <a:pPr/>
              <a:t>25</a:t>
            </a:fld>
            <a:endParaRPr lang="en-US"/>
          </a:p>
        </p:txBody>
      </p:sp>
      <p:pic>
        <p:nvPicPr>
          <p:cNvPr id="5" name="Picture 4" descr="NCBISiteMap.png"/>
          <p:cNvPicPr>
            <a:picLocks noChangeAspect="1"/>
          </p:cNvPicPr>
          <p:nvPr/>
        </p:nvPicPr>
        <p:blipFill>
          <a:blip r:embed="rId2"/>
          <a:stretch>
            <a:fillRect/>
          </a:stretch>
        </p:blipFill>
        <p:spPr>
          <a:xfrm>
            <a:off x="0" y="1429918"/>
            <a:ext cx="9144000" cy="5428082"/>
          </a:xfrm>
          <a:prstGeom prst="rect">
            <a:avLst/>
          </a:prstGeom>
        </p:spPr>
      </p:pic>
      <p:sp>
        <p:nvSpPr>
          <p:cNvPr id="6" name="Rectangle 5"/>
          <p:cNvSpPr/>
          <p:nvPr/>
        </p:nvSpPr>
        <p:spPr>
          <a:xfrm>
            <a:off x="0" y="6550223"/>
            <a:ext cx="3277109" cy="307777"/>
          </a:xfrm>
          <a:prstGeom prst="rect">
            <a:avLst/>
          </a:prstGeom>
        </p:spPr>
        <p:txBody>
          <a:bodyPr wrap="none">
            <a:spAutoFit/>
          </a:bodyPr>
          <a:lstStyle/>
          <a:p>
            <a:r>
              <a:rPr lang="en-US" sz="1400">
                <a:hlinkClick r:id="rId3"/>
              </a:rPr>
              <a:t>http://www.ncbi.nlm.nih.gov/Sitemap</a:t>
            </a:r>
            <a:endParaRPr lang="es-ES_tradnl" sz="1400"/>
          </a:p>
        </p:txBody>
      </p:sp>
      <p:sp>
        <p:nvSpPr>
          <p:cNvPr id="7" name="Rectangle 6"/>
          <p:cNvSpPr/>
          <p:nvPr/>
        </p:nvSpPr>
        <p:spPr>
          <a:xfrm>
            <a:off x="6019800" y="2773362"/>
            <a:ext cx="990600" cy="427038"/>
          </a:xfrm>
          <a:prstGeom prst="rect">
            <a:avLst/>
          </a:prstGeom>
          <a:gradFill flip="none" rotWithShape="1">
            <a:gsLst>
              <a:gs pos="0">
                <a:schemeClr val="accent3">
                  <a:shade val="63000"/>
                  <a:satMod val="165000"/>
                  <a:alpha val="25000"/>
                </a:schemeClr>
              </a:gs>
              <a:gs pos="30000">
                <a:schemeClr val="accent3">
                  <a:shade val="58000"/>
                  <a:satMod val="165000"/>
                  <a:alpha val="25000"/>
                </a:schemeClr>
              </a:gs>
              <a:gs pos="75000">
                <a:schemeClr val="accent3">
                  <a:shade val="30000"/>
                  <a:satMod val="175000"/>
                  <a:alpha val="25000"/>
                </a:schemeClr>
              </a:gs>
              <a:gs pos="100000">
                <a:schemeClr val="accent3">
                  <a:shade val="15000"/>
                  <a:satMod val="175000"/>
                  <a:alpha val="25000"/>
                </a:schemeClr>
              </a:gs>
            </a:gsLst>
            <a:path path="circle">
              <a:fillToRect l="5000" t="100000" r="120000" b="10000"/>
            </a:path>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_tradnl"/>
          </a:p>
        </p:txBody>
      </p:sp>
      <p:sp>
        <p:nvSpPr>
          <p:cNvPr id="8" name="Rectangle 7"/>
          <p:cNvSpPr/>
          <p:nvPr/>
        </p:nvSpPr>
        <p:spPr>
          <a:xfrm>
            <a:off x="2057400" y="-2977"/>
            <a:ext cx="7010400" cy="307777"/>
          </a:xfrm>
          <a:prstGeom prst="rect">
            <a:avLst/>
          </a:prstGeom>
        </p:spPr>
        <p:txBody>
          <a:bodyPr wrap="square">
            <a:spAutoFit/>
          </a:bodyPr>
          <a:lstStyle/>
          <a:p>
            <a:r>
              <a:rPr lang="en-US" sz="1400"/>
              <a:t>Manual NCBI: </a:t>
            </a:r>
            <a:r>
              <a:rPr lang="en-US" sz="1400">
                <a:hlinkClick r:id="rId4"/>
              </a:rPr>
              <a:t>http://www.ncbi.nlm.nih.gov/bookshelf/br.fcgi?book=handbook</a:t>
            </a:r>
            <a:endParaRPr lang="es-ES_tradnl" sz="1400"/>
          </a:p>
        </p:txBody>
      </p:sp>
    </p:spTree>
    <p:extLst>
      <p:ext uri="{BB962C8B-B14F-4D97-AF65-F5344CB8AC3E}">
        <p14:creationId xmlns:p14="http://schemas.microsoft.com/office/powerpoint/2010/main" val="425954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CBIDatabaseModel.png"/>
          <p:cNvPicPr>
            <a:picLocks noChangeAspect="1"/>
          </p:cNvPicPr>
          <p:nvPr/>
        </p:nvPicPr>
        <p:blipFill>
          <a:blip r:embed="rId2"/>
          <a:stretch>
            <a:fillRect/>
          </a:stretch>
        </p:blipFill>
        <p:spPr>
          <a:xfrm>
            <a:off x="4211960" y="2420888"/>
            <a:ext cx="4361627" cy="3816424"/>
          </a:xfrm>
          <a:prstGeom prst="rect">
            <a:avLst/>
          </a:prstGeom>
        </p:spPr>
      </p:pic>
      <p:sp>
        <p:nvSpPr>
          <p:cNvPr id="2" name="Title 1"/>
          <p:cNvSpPr>
            <a:spLocks noGrp="1"/>
          </p:cNvSpPr>
          <p:nvPr>
            <p:ph type="title"/>
          </p:nvPr>
        </p:nvSpPr>
        <p:spPr/>
        <p:txBody>
          <a:bodyPr>
            <a:normAutofit/>
          </a:bodyPr>
          <a:lstStyle/>
          <a:p>
            <a:r>
              <a:rPr lang="en-US"/>
              <a:t>NCBI: Entrez The life science search engine</a:t>
            </a:r>
          </a:p>
        </p:txBody>
      </p:sp>
      <p:sp>
        <p:nvSpPr>
          <p:cNvPr id="3" name="Content Placeholder 2"/>
          <p:cNvSpPr>
            <a:spLocks noGrp="1"/>
          </p:cNvSpPr>
          <p:nvPr>
            <p:ph sz="quarter" idx="1"/>
          </p:nvPr>
        </p:nvSpPr>
        <p:spPr/>
        <p:txBody>
          <a:bodyPr>
            <a:normAutofit/>
          </a:bodyPr>
          <a:lstStyle/>
          <a:p>
            <a:r>
              <a:rPr lang="en-US"/>
              <a:t>Not a database itself, but a interface to query several databases at once:</a:t>
            </a:r>
          </a:p>
          <a:p>
            <a:pPr lvl="1"/>
            <a:r>
              <a:rPr lang="en-US"/>
              <a:t>Literature </a:t>
            </a:r>
          </a:p>
          <a:p>
            <a:pPr lvl="1"/>
            <a:r>
              <a:rPr lang="en-US"/>
              <a:t>Sequences</a:t>
            </a:r>
          </a:p>
          <a:p>
            <a:pPr lvl="2"/>
            <a:r>
              <a:rPr lang="en-US"/>
              <a:t>ADN</a:t>
            </a:r>
          </a:p>
          <a:p>
            <a:pPr lvl="2"/>
            <a:r>
              <a:rPr lang="en-US"/>
              <a:t>Proteins</a:t>
            </a:r>
          </a:p>
          <a:p>
            <a:pPr lvl="1"/>
            <a:r>
              <a:rPr lang="en-US"/>
              <a:t>3D structures</a:t>
            </a:r>
          </a:p>
          <a:p>
            <a:pPr lvl="1"/>
            <a:r>
              <a:rPr lang="en-US"/>
              <a:t>Protein domains</a:t>
            </a:r>
          </a:p>
          <a:p>
            <a:pPr lvl="1"/>
            <a:r>
              <a:rPr lang="en-US"/>
              <a:t>Population studies</a:t>
            </a:r>
          </a:p>
          <a:p>
            <a:pPr lvl="1"/>
            <a:r>
              <a:rPr lang="en-US"/>
              <a:t>Gene expression data</a:t>
            </a:r>
          </a:p>
          <a:p>
            <a:pPr lvl="1"/>
            <a:r>
              <a:rPr lang="en-US"/>
              <a:t>Genome data</a:t>
            </a:r>
          </a:p>
          <a:p>
            <a:pPr lvl="1"/>
            <a:r>
              <a:rPr lang="en-US"/>
              <a:t>Taxonomic information</a:t>
            </a:r>
          </a:p>
          <a:p>
            <a:pPr lvl="1"/>
            <a:endParaRPr lang="en-US"/>
          </a:p>
        </p:txBody>
      </p:sp>
      <p:sp>
        <p:nvSpPr>
          <p:cNvPr id="4" name="Slide Number Placeholder 3"/>
          <p:cNvSpPr>
            <a:spLocks noGrp="1"/>
          </p:cNvSpPr>
          <p:nvPr>
            <p:ph type="sldNum" sz="quarter" idx="15"/>
          </p:nvPr>
        </p:nvSpPr>
        <p:spPr/>
        <p:txBody>
          <a:bodyPr/>
          <a:lstStyle/>
          <a:p>
            <a:fld id="{F9B76065-02A8-2140-ABFF-467A450FC727}" type="slidenum">
              <a:rPr lang="en-US" smtClean="0"/>
              <a:pPr/>
              <a:t>26</a:t>
            </a:fld>
            <a:endParaRPr lang="en-US"/>
          </a:p>
        </p:txBody>
      </p:sp>
      <p:sp>
        <p:nvSpPr>
          <p:cNvPr id="5" name="Rectangle 4"/>
          <p:cNvSpPr/>
          <p:nvPr/>
        </p:nvSpPr>
        <p:spPr>
          <a:xfrm>
            <a:off x="76200" y="6488668"/>
            <a:ext cx="3200140" cy="307777"/>
          </a:xfrm>
          <a:prstGeom prst="rect">
            <a:avLst/>
          </a:prstGeom>
        </p:spPr>
        <p:txBody>
          <a:bodyPr wrap="none">
            <a:spAutoFit/>
          </a:bodyPr>
          <a:lstStyle/>
          <a:p>
            <a:r>
              <a:rPr lang="en-US" sz="1400">
                <a:hlinkClick r:id="rId3"/>
              </a:rPr>
              <a:t>http://www.ncbi.nlm.nih.gov/Entrez/</a:t>
            </a:r>
            <a:endParaRPr lang="en-US" sz="1400"/>
          </a:p>
        </p:txBody>
      </p:sp>
      <p:sp>
        <p:nvSpPr>
          <p:cNvPr id="7" name="TextBox 6"/>
          <p:cNvSpPr txBox="1"/>
          <p:nvPr/>
        </p:nvSpPr>
        <p:spPr>
          <a:xfrm>
            <a:off x="4636053" y="6104620"/>
            <a:ext cx="3492963" cy="369332"/>
          </a:xfrm>
          <a:prstGeom prst="rect">
            <a:avLst/>
          </a:prstGeom>
          <a:noFill/>
        </p:spPr>
        <p:txBody>
          <a:bodyPr wrap="none" rtlCol="0">
            <a:spAutoFit/>
          </a:bodyPr>
          <a:lstStyle/>
          <a:p>
            <a:r>
              <a:rPr lang="en-US"/>
              <a:t>Databases are </a:t>
            </a:r>
            <a:r>
              <a:rPr lang="en-US" err="1"/>
              <a:t>crossreferenced</a:t>
            </a:r>
            <a:r>
              <a:rPr lang="en-US"/>
              <a:t>!</a:t>
            </a:r>
          </a:p>
        </p:txBody>
      </p:sp>
    </p:spTree>
    <p:extLst>
      <p:ext uri="{BB962C8B-B14F-4D97-AF65-F5344CB8AC3E}">
        <p14:creationId xmlns:p14="http://schemas.microsoft.com/office/powerpoint/2010/main" val="2905066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Entrez</a:t>
            </a:r>
            <a:r>
              <a:rPr lang="en-US"/>
              <a:t>: </a:t>
            </a:r>
            <a:r>
              <a:rPr lang="en-US" b="1"/>
              <a:t>neighbors</a:t>
            </a:r>
            <a:endParaRPr lang="en-US"/>
          </a:p>
        </p:txBody>
      </p:sp>
      <p:sp>
        <p:nvSpPr>
          <p:cNvPr id="3" name="Content Placeholder 2"/>
          <p:cNvSpPr>
            <a:spLocks noGrp="1"/>
          </p:cNvSpPr>
          <p:nvPr>
            <p:ph sz="quarter" idx="1"/>
          </p:nvPr>
        </p:nvSpPr>
        <p:spPr/>
        <p:txBody>
          <a:bodyPr/>
          <a:lstStyle/>
          <a:p>
            <a:r>
              <a:rPr lang="en-US"/>
              <a:t>Besides running the search simultaneously in all databases and create links among the different databases, ENTREZ implements the concept of </a:t>
            </a:r>
            <a:r>
              <a:rPr lang="en-US" b="1"/>
              <a:t>neighbor entries </a:t>
            </a:r>
            <a:r>
              <a:rPr lang="en-US"/>
              <a:t>in the same databases, e.g., related sequences, related 3D structures.</a:t>
            </a:r>
          </a:p>
        </p:txBody>
      </p:sp>
      <p:sp>
        <p:nvSpPr>
          <p:cNvPr id="4" name="Slide Number Placeholder 3"/>
          <p:cNvSpPr>
            <a:spLocks noGrp="1"/>
          </p:cNvSpPr>
          <p:nvPr>
            <p:ph type="sldNum" sz="quarter" idx="15"/>
          </p:nvPr>
        </p:nvSpPr>
        <p:spPr/>
        <p:txBody>
          <a:bodyPr/>
          <a:lstStyle/>
          <a:p>
            <a:fld id="{F9B76065-02A8-2140-ABFF-467A450FC727}" type="slidenum">
              <a:rPr lang="en-US" smtClean="0"/>
              <a:pPr/>
              <a:t>27</a:t>
            </a:fld>
            <a:endParaRPr lang="en-US"/>
          </a:p>
        </p:txBody>
      </p:sp>
      <p:sp>
        <p:nvSpPr>
          <p:cNvPr id="5" name="TextBox 4"/>
          <p:cNvSpPr txBox="1"/>
          <p:nvPr/>
        </p:nvSpPr>
        <p:spPr>
          <a:xfrm>
            <a:off x="457201" y="4495800"/>
            <a:ext cx="8382000" cy="1754327"/>
          </a:xfrm>
          <a:prstGeom prst="rect">
            <a:avLst/>
          </a:prstGeom>
          <a:noFill/>
        </p:spPr>
        <p:txBody>
          <a:bodyPr wrap="square" rtlCol="0">
            <a:spAutoFit/>
          </a:bodyPr>
          <a:lstStyle/>
          <a:p>
            <a:r>
              <a:rPr lang="en-US"/>
              <a:t>Online exercise (Hint: use the option for advanced search)</a:t>
            </a:r>
          </a:p>
          <a:p>
            <a:pPr marL="800100" lvl="1" indent="-342900">
              <a:buFont typeface="+mj-lt"/>
              <a:buAutoNum type="arabicPeriod"/>
            </a:pPr>
            <a:r>
              <a:rPr lang="en-US"/>
              <a:t>Go to </a:t>
            </a:r>
            <a:r>
              <a:rPr lang="en-US">
                <a:hlinkClick r:id="rId2"/>
              </a:rPr>
              <a:t>http://www.ncbi.nlm.nih.gov/</a:t>
            </a:r>
            <a:endParaRPr lang="en-US"/>
          </a:p>
          <a:p>
            <a:pPr marL="800100" lvl="1" indent="-342900">
              <a:buFont typeface="+mj-lt"/>
              <a:buAutoNum type="arabicPeriod"/>
            </a:pPr>
            <a:r>
              <a:rPr lang="en-US"/>
              <a:t>Search for Hemoglobin Subunit Beta (HBB) mRNA in humans</a:t>
            </a:r>
          </a:p>
          <a:p>
            <a:pPr marL="800100" lvl="1" indent="-342900">
              <a:buFont typeface="+mj-lt"/>
              <a:buAutoNum type="arabicPeriod"/>
            </a:pPr>
            <a:r>
              <a:rPr lang="en-US"/>
              <a:t>Select nucleotide from the result screen</a:t>
            </a:r>
          </a:p>
          <a:p>
            <a:pPr marL="800100" lvl="1" indent="-342900">
              <a:buFont typeface="+mj-lt"/>
              <a:buAutoNum type="arabicPeriod"/>
            </a:pPr>
            <a:r>
              <a:rPr lang="en-US"/>
              <a:t>Show the entry NM_000518.5</a:t>
            </a:r>
          </a:p>
          <a:p>
            <a:pPr marL="800100" lvl="1" indent="-342900">
              <a:buFont typeface="+mj-lt"/>
              <a:buAutoNum type="arabicPeriod"/>
            </a:pPr>
            <a:r>
              <a:rPr lang="en-US"/>
              <a:t>Identify the different pieces of information from the results screen.</a:t>
            </a:r>
          </a:p>
        </p:txBody>
      </p:sp>
    </p:spTree>
    <p:extLst>
      <p:ext uri="{BB962C8B-B14F-4D97-AF65-F5344CB8AC3E}">
        <p14:creationId xmlns:p14="http://schemas.microsoft.com/office/powerpoint/2010/main" val="887640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Entrez: Programmatic access</a:t>
            </a:r>
          </a:p>
        </p:txBody>
      </p:sp>
      <p:sp>
        <p:nvSpPr>
          <p:cNvPr id="3" name="Content Placeholder 2"/>
          <p:cNvSpPr>
            <a:spLocks noGrp="1"/>
          </p:cNvSpPr>
          <p:nvPr>
            <p:ph sz="quarter" idx="1"/>
          </p:nvPr>
        </p:nvSpPr>
        <p:spPr/>
        <p:txBody>
          <a:bodyPr/>
          <a:lstStyle/>
          <a:p>
            <a:r>
              <a:rPr lang="en-US"/>
              <a:t>API: Application program interface</a:t>
            </a:r>
          </a:p>
          <a:p>
            <a:r>
              <a:rPr lang="en-US"/>
              <a:t>Eutils: Access to the data in ENTREZ, with out using the web interface. Very useful to automatically retrieve data.</a:t>
            </a:r>
          </a:p>
        </p:txBody>
      </p:sp>
      <p:sp>
        <p:nvSpPr>
          <p:cNvPr id="4" name="Slide Number Placeholder 3"/>
          <p:cNvSpPr>
            <a:spLocks noGrp="1"/>
          </p:cNvSpPr>
          <p:nvPr>
            <p:ph type="sldNum" sz="quarter" idx="15"/>
          </p:nvPr>
        </p:nvSpPr>
        <p:spPr/>
        <p:txBody>
          <a:bodyPr/>
          <a:lstStyle/>
          <a:p>
            <a:fld id="{F9B76065-02A8-2140-ABFF-467A450FC727}" type="slidenum">
              <a:rPr lang="en-US" smtClean="0"/>
              <a:pPr/>
              <a:t>28</a:t>
            </a:fld>
            <a:endParaRPr lang="en-US"/>
          </a:p>
        </p:txBody>
      </p:sp>
      <p:sp>
        <p:nvSpPr>
          <p:cNvPr id="5" name="Rectangle 4"/>
          <p:cNvSpPr/>
          <p:nvPr/>
        </p:nvSpPr>
        <p:spPr>
          <a:xfrm>
            <a:off x="228600" y="6520119"/>
            <a:ext cx="7391400" cy="307777"/>
          </a:xfrm>
          <a:prstGeom prst="rect">
            <a:avLst/>
          </a:prstGeom>
        </p:spPr>
        <p:txBody>
          <a:bodyPr wrap="square">
            <a:spAutoFit/>
          </a:bodyPr>
          <a:lstStyle/>
          <a:p>
            <a:r>
              <a:rPr lang="en-US" sz="1400">
                <a:hlinkClick r:id="rId2"/>
              </a:rPr>
              <a:t>http://www.ncbi.nlm.nih.gov/entrez/query/static/eutils_help.html</a:t>
            </a:r>
            <a:endParaRPr lang="en-US" sz="1400"/>
          </a:p>
        </p:txBody>
      </p:sp>
    </p:spTree>
    <p:extLst>
      <p:ext uri="{BB962C8B-B14F-4D97-AF65-F5344CB8AC3E}">
        <p14:creationId xmlns:p14="http://schemas.microsoft.com/office/powerpoint/2010/main" val="2710751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124200"/>
            <a:ext cx="7467600" cy="609600"/>
          </a:xfrm>
        </p:spPr>
        <p:txBody>
          <a:bodyPr/>
          <a:lstStyle/>
          <a:p>
            <a:pPr algn="ctr"/>
            <a:r>
              <a:rPr lang="en-US"/>
              <a:t>Some of the databases at NCBI</a:t>
            </a:r>
          </a:p>
        </p:txBody>
      </p:sp>
      <p:sp>
        <p:nvSpPr>
          <p:cNvPr id="4" name="Slide Number Placeholder 3"/>
          <p:cNvSpPr>
            <a:spLocks noGrp="1"/>
          </p:cNvSpPr>
          <p:nvPr>
            <p:ph type="sldNum" sz="quarter" idx="15"/>
          </p:nvPr>
        </p:nvSpPr>
        <p:spPr/>
        <p:txBody>
          <a:bodyPr/>
          <a:lstStyle/>
          <a:p>
            <a:fld id="{F9B76065-02A8-2140-ABFF-467A450FC727}" type="slidenum">
              <a:rPr lang="en-US" smtClean="0"/>
              <a:pPr/>
              <a:t>29</a:t>
            </a:fld>
            <a:endParaRPr lang="en-US"/>
          </a:p>
        </p:txBody>
      </p:sp>
    </p:spTree>
    <p:extLst>
      <p:ext uri="{BB962C8B-B14F-4D97-AF65-F5344CB8AC3E}">
        <p14:creationId xmlns:p14="http://schemas.microsoft.com/office/powerpoint/2010/main" val="1619770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579438"/>
          </a:xfrm>
        </p:spPr>
        <p:txBody>
          <a:bodyPr/>
          <a:lstStyle/>
          <a:p>
            <a:r>
              <a:rPr lang="en-GB"/>
              <a:t>Rules of the game</a:t>
            </a:r>
          </a:p>
        </p:txBody>
      </p:sp>
      <p:sp>
        <p:nvSpPr>
          <p:cNvPr id="3" name="Content Placeholder 2"/>
          <p:cNvSpPr>
            <a:spLocks noGrp="1"/>
          </p:cNvSpPr>
          <p:nvPr>
            <p:ph sz="quarter" idx="1"/>
          </p:nvPr>
        </p:nvSpPr>
        <p:spPr>
          <a:xfrm>
            <a:off x="457200" y="1219200"/>
            <a:ext cx="8305800" cy="5257800"/>
          </a:xfrm>
        </p:spPr>
        <p:txBody>
          <a:bodyPr>
            <a:normAutofit fontScale="62500" lnSpcReduction="20000"/>
          </a:bodyPr>
          <a:lstStyle/>
          <a:p>
            <a:pPr>
              <a:buNone/>
            </a:pPr>
            <a:r>
              <a:rPr lang="en-GB" b="1" dirty="0"/>
              <a:t>You are supposed to </a:t>
            </a:r>
            <a:r>
              <a:rPr lang="en-GB" b="1" dirty="0">
                <a:solidFill>
                  <a:srgbClr val="FF0000"/>
                </a:solidFill>
              </a:rPr>
              <a:t>come</a:t>
            </a:r>
            <a:r>
              <a:rPr lang="en-GB" b="1" dirty="0"/>
              <a:t> to class </a:t>
            </a:r>
          </a:p>
          <a:p>
            <a:pPr>
              <a:buNone/>
            </a:pPr>
            <a:r>
              <a:rPr lang="en-GB" b="1" dirty="0"/>
              <a:t>You are supposed to </a:t>
            </a:r>
            <a:r>
              <a:rPr lang="en-GB" b="1" dirty="0">
                <a:solidFill>
                  <a:srgbClr val="FF0000"/>
                </a:solidFill>
              </a:rPr>
              <a:t>read</a:t>
            </a:r>
            <a:r>
              <a:rPr lang="en-GB" b="1" dirty="0"/>
              <a:t> the mandatory literature BEFORE each class</a:t>
            </a:r>
          </a:p>
          <a:p>
            <a:pPr>
              <a:buNone/>
            </a:pPr>
            <a:r>
              <a:rPr lang="en-GB" b="1" dirty="0"/>
              <a:t>You are supposed to actively </a:t>
            </a:r>
            <a:r>
              <a:rPr lang="en-GB" b="1" dirty="0">
                <a:solidFill>
                  <a:srgbClr val="FF0000"/>
                </a:solidFill>
              </a:rPr>
              <a:t>participate</a:t>
            </a:r>
            <a:r>
              <a:rPr lang="en-GB" b="1" dirty="0"/>
              <a:t> during class</a:t>
            </a:r>
          </a:p>
          <a:p>
            <a:pPr>
              <a:buNone/>
            </a:pPr>
            <a:endParaRPr lang="en-GB" b="1" dirty="0"/>
          </a:p>
          <a:p>
            <a:pPr>
              <a:buNone/>
            </a:pPr>
            <a:r>
              <a:rPr lang="en-GB" b="1" dirty="0">
                <a:solidFill>
                  <a:srgbClr val="FF0000"/>
                </a:solidFill>
              </a:rPr>
              <a:t>Respect: No cell phones, no headphones, no chatting, no SMS/WhatsApp, etc, pay attention to the professor and your classmates, and participate</a:t>
            </a:r>
          </a:p>
          <a:p>
            <a:pPr>
              <a:buNone/>
            </a:pPr>
            <a:endParaRPr lang="en-GB" b="1" dirty="0"/>
          </a:p>
          <a:p>
            <a:pPr>
              <a:buNone/>
            </a:pPr>
            <a:r>
              <a:rPr lang="en-GB" b="1" dirty="0"/>
              <a:t>Grades:</a:t>
            </a:r>
          </a:p>
          <a:p>
            <a:pPr lvl="0"/>
            <a:r>
              <a:rPr lang="en-US" dirty="0"/>
              <a:t>Presentation of 1 subject		30%</a:t>
            </a:r>
            <a:endParaRPr lang="pt-BR" dirty="0"/>
          </a:p>
          <a:p>
            <a:pPr lvl="0"/>
            <a:r>
              <a:rPr lang="en-US" dirty="0"/>
              <a:t>Submission of pre-project		10%</a:t>
            </a:r>
            <a:endParaRPr lang="pt-BR" dirty="0"/>
          </a:p>
          <a:p>
            <a:pPr lvl="0"/>
            <a:r>
              <a:rPr lang="en-US" dirty="0"/>
              <a:t>Final project presentation		40%</a:t>
            </a:r>
            <a:endParaRPr lang="pt-BR" dirty="0"/>
          </a:p>
          <a:p>
            <a:pPr lvl="0"/>
            <a:r>
              <a:rPr lang="en-US" dirty="0"/>
              <a:t>Surprise Quizzes			20%</a:t>
            </a:r>
            <a:endParaRPr lang="pt-BR" dirty="0"/>
          </a:p>
          <a:p>
            <a:pPr>
              <a:buNone/>
            </a:pPr>
            <a:endParaRPr lang="en-GB" b="1" dirty="0"/>
          </a:p>
          <a:p>
            <a:pPr>
              <a:buNone/>
            </a:pPr>
            <a:r>
              <a:rPr lang="en-GB" b="1" dirty="0"/>
              <a:t>Final grade rounding</a:t>
            </a:r>
          </a:p>
          <a:p>
            <a:pPr>
              <a:buNone/>
            </a:pPr>
            <a:r>
              <a:rPr lang="en-GB" dirty="0"/>
              <a:t>Grades above *.25 will be rounded up to *.5, grade below *.25 will be rounded down to the previous integer. Grades above *.75 will be rounded up to the next integer, grade lower *.75 and higher than *.5 will be rounded to *.5</a:t>
            </a:r>
          </a:p>
          <a:p>
            <a:pPr>
              <a:buNone/>
            </a:pPr>
            <a:r>
              <a:rPr lang="en-GB" dirty="0"/>
              <a:t>All partial grades will be on a scale from 0 to 10, with increments of 0.5 only.</a:t>
            </a:r>
          </a:p>
          <a:p>
            <a:pPr>
              <a:buNone/>
            </a:pPr>
            <a:endParaRPr lang="en-GB" dirty="0"/>
          </a:p>
          <a:p>
            <a:pPr>
              <a:buNone/>
            </a:pPr>
            <a:r>
              <a:rPr lang="en-GB" b="1" dirty="0"/>
              <a:t>e-</a:t>
            </a:r>
            <a:r>
              <a:rPr lang="en-GB" b="1" dirty="0" err="1"/>
              <a:t>Disciplinas</a:t>
            </a:r>
            <a:endParaRPr lang="en-GB" b="1" dirty="0"/>
          </a:p>
          <a:p>
            <a:pPr lvl="1">
              <a:buNone/>
            </a:pPr>
            <a:endParaRPr lang="en-GB" dirty="0"/>
          </a:p>
        </p:txBody>
      </p:sp>
      <p:sp>
        <p:nvSpPr>
          <p:cNvPr id="5" name="Slide Number Placeholder 4"/>
          <p:cNvSpPr>
            <a:spLocks noGrp="1"/>
          </p:cNvSpPr>
          <p:nvPr>
            <p:ph type="sldNum" sz="quarter" idx="15"/>
          </p:nvPr>
        </p:nvSpPr>
        <p:spPr/>
        <p:txBody>
          <a:bodyPr/>
          <a:lstStyle/>
          <a:p>
            <a:fld id="{F9B76065-02A8-2140-ABFF-467A450FC727}" type="slidenum">
              <a:rPr lang="en-GB" smtClean="0"/>
              <a:pPr/>
              <a:t>3</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GenBank</a:t>
            </a:r>
          </a:p>
        </p:txBody>
      </p:sp>
      <p:sp>
        <p:nvSpPr>
          <p:cNvPr id="3" name="Content Placeholder 2"/>
          <p:cNvSpPr>
            <a:spLocks noGrp="1"/>
          </p:cNvSpPr>
          <p:nvPr>
            <p:ph sz="quarter" idx="1"/>
          </p:nvPr>
        </p:nvSpPr>
        <p:spPr/>
        <p:txBody>
          <a:bodyPr>
            <a:normAutofit fontScale="92500"/>
          </a:bodyPr>
          <a:lstStyle/>
          <a:p>
            <a:r>
              <a:rPr lang="en-US" dirty="0"/>
              <a:t>Nucleotide sequence database</a:t>
            </a:r>
          </a:p>
          <a:p>
            <a:r>
              <a:rPr lang="en-US" dirty="0"/>
              <a:t>Part of the “International Nucleotide Sequence Database Collaboration”, that is integrated in addition by EMBL y </a:t>
            </a:r>
            <a:r>
              <a:rPr lang="en-US" dirty="0" err="1"/>
              <a:t>el</a:t>
            </a:r>
            <a:r>
              <a:rPr lang="en-US" dirty="0"/>
              <a:t> DDBJ</a:t>
            </a:r>
          </a:p>
          <a:p>
            <a:r>
              <a:rPr lang="en-US" dirty="0"/>
              <a:t>In their latest release (15</a:t>
            </a:r>
            <a:r>
              <a:rPr lang="en-US" baseline="30000" dirty="0"/>
              <a:t>th</a:t>
            </a:r>
            <a:r>
              <a:rPr lang="en-US" dirty="0"/>
              <a:t> June. 2022) there are  1.395.628.631.187 bases, from 239.017.893 reported sequences.</a:t>
            </a:r>
          </a:p>
          <a:p>
            <a:r>
              <a:rPr lang="en-US" dirty="0"/>
              <a:t>It is updated approx. every 2 months</a:t>
            </a:r>
          </a:p>
          <a:p>
            <a:r>
              <a:rPr lang="en-US" dirty="0"/>
              <a:t>Sequences are directly submitted by their own authors. There is a minimal quality check carried out by GenBank staff, and all the information associated to a sequence depends completely on their submitters</a:t>
            </a:r>
          </a:p>
          <a:p>
            <a:r>
              <a:rPr lang="en-US" dirty="0"/>
              <a:t>The level of redundancy is high</a:t>
            </a:r>
          </a:p>
        </p:txBody>
      </p:sp>
      <p:sp>
        <p:nvSpPr>
          <p:cNvPr id="4" name="Slide Number Placeholder 3"/>
          <p:cNvSpPr>
            <a:spLocks noGrp="1"/>
          </p:cNvSpPr>
          <p:nvPr>
            <p:ph type="sldNum" sz="quarter" idx="15"/>
          </p:nvPr>
        </p:nvSpPr>
        <p:spPr/>
        <p:txBody>
          <a:bodyPr/>
          <a:lstStyle/>
          <a:p>
            <a:fld id="{F9B76065-02A8-2140-ABFF-467A450FC727}" type="slidenum">
              <a:rPr lang="en-US" smtClean="0"/>
              <a:pPr/>
              <a:t>30</a:t>
            </a:fld>
            <a:endParaRPr lang="en-US"/>
          </a:p>
        </p:txBody>
      </p:sp>
      <p:sp>
        <p:nvSpPr>
          <p:cNvPr id="5" name="Rectangle 4"/>
          <p:cNvSpPr/>
          <p:nvPr/>
        </p:nvSpPr>
        <p:spPr>
          <a:xfrm>
            <a:off x="152400" y="6550223"/>
            <a:ext cx="3352200" cy="307777"/>
          </a:xfrm>
          <a:prstGeom prst="rect">
            <a:avLst/>
          </a:prstGeom>
        </p:spPr>
        <p:txBody>
          <a:bodyPr wrap="none">
            <a:spAutoFit/>
          </a:bodyPr>
          <a:lstStyle/>
          <a:p>
            <a:r>
              <a:rPr lang="en-US" sz="1400">
                <a:hlinkClick r:id="rId3"/>
              </a:rPr>
              <a:t>http://www.ncbi.nlm.nih.gov/genbank/</a:t>
            </a:r>
            <a:endParaRPr lang="en-US" sz="1400"/>
          </a:p>
        </p:txBody>
      </p:sp>
    </p:spTree>
    <p:extLst>
      <p:ext uri="{BB962C8B-B14F-4D97-AF65-F5344CB8AC3E}">
        <p14:creationId xmlns:p14="http://schemas.microsoft.com/office/powerpoint/2010/main" val="23980625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_tradnl"/>
              <a:t>Record </a:t>
            </a:r>
            <a:r>
              <a:rPr lang="es-ES_tradnl" err="1"/>
              <a:t>format</a:t>
            </a:r>
            <a:r>
              <a:rPr lang="es-ES_tradnl"/>
              <a:t> </a:t>
            </a:r>
            <a:r>
              <a:rPr lang="es-ES_tradnl" err="1"/>
              <a:t>for</a:t>
            </a:r>
            <a:r>
              <a:rPr lang="es-ES_tradnl"/>
              <a:t> a </a:t>
            </a:r>
            <a:r>
              <a:rPr lang="es-ES_tradnl" err="1"/>
              <a:t>GenBank</a:t>
            </a:r>
            <a:r>
              <a:rPr lang="es-ES_tradnl"/>
              <a:t> </a:t>
            </a:r>
            <a:r>
              <a:rPr lang="es-ES_tradnl" err="1"/>
              <a:t>entry</a:t>
            </a:r>
            <a:endParaRPr lang="es-ES_tradnl"/>
          </a:p>
        </p:txBody>
      </p:sp>
      <p:sp>
        <p:nvSpPr>
          <p:cNvPr id="4" name="Slide Number Placeholder 3"/>
          <p:cNvSpPr>
            <a:spLocks noGrp="1"/>
          </p:cNvSpPr>
          <p:nvPr>
            <p:ph type="sldNum" sz="quarter" idx="15"/>
          </p:nvPr>
        </p:nvSpPr>
        <p:spPr/>
        <p:txBody>
          <a:bodyPr/>
          <a:lstStyle/>
          <a:p>
            <a:fld id="{F9B76065-02A8-2140-ABFF-467A450FC727}" type="slidenum">
              <a:rPr lang="en-US" smtClean="0"/>
              <a:pPr/>
              <a:t>31</a:t>
            </a:fld>
            <a:endParaRPr lang="en-US"/>
          </a:p>
        </p:txBody>
      </p:sp>
      <p:pic>
        <p:nvPicPr>
          <p:cNvPr id="6" name="Picture 7" descr="GenBank_entry"/>
          <p:cNvPicPr>
            <a:picLocks noChangeAspect="1" noChangeArrowheads="1"/>
          </p:cNvPicPr>
          <p:nvPr/>
        </p:nvPicPr>
        <p:blipFill>
          <a:blip r:embed="rId3"/>
          <a:srcRect/>
          <a:stretch>
            <a:fillRect/>
          </a:stretch>
        </p:blipFill>
        <p:spPr bwMode="auto">
          <a:xfrm>
            <a:off x="2362200" y="1524000"/>
            <a:ext cx="4845050" cy="4572000"/>
          </a:xfrm>
          <a:prstGeom prst="rect">
            <a:avLst/>
          </a:prstGeom>
          <a:noFill/>
        </p:spPr>
      </p:pic>
      <p:pic>
        <p:nvPicPr>
          <p:cNvPr id="7" name="Picture 8" descr="GenBank_entry2"/>
          <p:cNvPicPr>
            <a:picLocks noChangeAspect="1" noChangeArrowheads="1"/>
          </p:cNvPicPr>
          <p:nvPr/>
        </p:nvPicPr>
        <p:blipFill>
          <a:blip r:embed="rId4"/>
          <a:srcRect/>
          <a:stretch>
            <a:fillRect/>
          </a:stretch>
        </p:blipFill>
        <p:spPr bwMode="auto">
          <a:xfrm>
            <a:off x="2362200" y="6248400"/>
            <a:ext cx="4876800" cy="473075"/>
          </a:xfrm>
          <a:prstGeom prst="rect">
            <a:avLst/>
          </a:prstGeom>
          <a:noFill/>
        </p:spPr>
      </p:pic>
      <p:sp>
        <p:nvSpPr>
          <p:cNvPr id="8" name="Line 11"/>
          <p:cNvSpPr>
            <a:spLocks noChangeShapeType="1"/>
          </p:cNvSpPr>
          <p:nvPr/>
        </p:nvSpPr>
        <p:spPr bwMode="auto">
          <a:xfrm>
            <a:off x="1981200" y="1752600"/>
            <a:ext cx="381000" cy="76200"/>
          </a:xfrm>
          <a:prstGeom prst="line">
            <a:avLst/>
          </a:prstGeom>
          <a:noFill/>
          <a:ln w="28575">
            <a:solidFill>
              <a:srgbClr val="CC1433"/>
            </a:solidFill>
            <a:round/>
            <a:headEnd/>
            <a:tailEnd type="stealth" w="med" len="sm"/>
          </a:ln>
        </p:spPr>
        <p:txBody>
          <a:bodyPr wrap="none" anchor="ctr">
            <a:prstTxWarp prst="textNoShape">
              <a:avLst/>
            </a:prstTxWarp>
          </a:bodyPr>
          <a:lstStyle/>
          <a:p>
            <a:endParaRPr lang="es-ES_tradnl"/>
          </a:p>
        </p:txBody>
      </p:sp>
      <p:grpSp>
        <p:nvGrpSpPr>
          <p:cNvPr id="3" name="Group 15"/>
          <p:cNvGrpSpPr>
            <a:grpSpLocks/>
          </p:cNvGrpSpPr>
          <p:nvPr/>
        </p:nvGrpSpPr>
        <p:grpSpPr bwMode="auto">
          <a:xfrm>
            <a:off x="2133600" y="2133600"/>
            <a:ext cx="1524000" cy="2438400"/>
            <a:chOff x="1344" y="1344"/>
            <a:chExt cx="960" cy="1536"/>
          </a:xfrm>
        </p:grpSpPr>
        <p:sp>
          <p:nvSpPr>
            <p:cNvPr id="11" name="Line 13"/>
            <p:cNvSpPr>
              <a:spLocks noChangeShapeType="1"/>
            </p:cNvSpPr>
            <p:nvPr/>
          </p:nvSpPr>
          <p:spPr bwMode="auto">
            <a:xfrm>
              <a:off x="1344" y="1344"/>
              <a:ext cx="240" cy="48"/>
            </a:xfrm>
            <a:prstGeom prst="line">
              <a:avLst/>
            </a:prstGeom>
            <a:noFill/>
            <a:ln w="28575">
              <a:solidFill>
                <a:srgbClr val="CC1433"/>
              </a:solidFill>
              <a:round/>
              <a:headEnd/>
              <a:tailEnd type="stealth" w="med" len="sm"/>
            </a:ln>
          </p:spPr>
          <p:txBody>
            <a:bodyPr wrap="none" anchor="ctr">
              <a:prstTxWarp prst="textNoShape">
                <a:avLst/>
              </a:prstTxWarp>
            </a:bodyPr>
            <a:lstStyle/>
            <a:p>
              <a:endParaRPr lang="es-ES_tradnl"/>
            </a:p>
          </p:txBody>
        </p:sp>
        <p:sp>
          <p:nvSpPr>
            <p:cNvPr id="12" name="Line 14"/>
            <p:cNvSpPr>
              <a:spLocks noChangeShapeType="1"/>
            </p:cNvSpPr>
            <p:nvPr/>
          </p:nvSpPr>
          <p:spPr bwMode="auto">
            <a:xfrm>
              <a:off x="1344" y="1344"/>
              <a:ext cx="960" cy="1536"/>
            </a:xfrm>
            <a:prstGeom prst="line">
              <a:avLst/>
            </a:prstGeom>
            <a:noFill/>
            <a:ln w="28575">
              <a:solidFill>
                <a:srgbClr val="CC1433"/>
              </a:solidFill>
              <a:round/>
              <a:headEnd/>
              <a:tailEnd type="stealth" w="med" len="sm"/>
            </a:ln>
          </p:spPr>
          <p:txBody>
            <a:bodyPr wrap="none" anchor="ctr">
              <a:prstTxWarp prst="textNoShape">
                <a:avLst/>
              </a:prstTxWarp>
            </a:bodyPr>
            <a:lstStyle/>
            <a:p>
              <a:endParaRPr lang="es-ES_tradnl"/>
            </a:p>
          </p:txBody>
        </p:sp>
      </p:grpSp>
      <p:sp>
        <p:nvSpPr>
          <p:cNvPr id="13" name="Line 16"/>
          <p:cNvSpPr>
            <a:spLocks noChangeShapeType="1"/>
          </p:cNvSpPr>
          <p:nvPr/>
        </p:nvSpPr>
        <p:spPr bwMode="auto">
          <a:xfrm>
            <a:off x="1981200" y="4191000"/>
            <a:ext cx="381000" cy="76200"/>
          </a:xfrm>
          <a:prstGeom prst="line">
            <a:avLst/>
          </a:prstGeom>
          <a:noFill/>
          <a:ln w="28575">
            <a:solidFill>
              <a:srgbClr val="CC1433"/>
            </a:solidFill>
            <a:round/>
            <a:headEnd/>
            <a:tailEnd type="stealth" w="med" len="sm"/>
          </a:ln>
        </p:spPr>
        <p:txBody>
          <a:bodyPr wrap="none" anchor="ctr">
            <a:prstTxWarp prst="textNoShape">
              <a:avLst/>
            </a:prstTxWarp>
          </a:bodyPr>
          <a:lstStyle/>
          <a:p>
            <a:endParaRPr lang="es-ES_tradnl"/>
          </a:p>
        </p:txBody>
      </p:sp>
      <p:sp>
        <p:nvSpPr>
          <p:cNvPr id="14" name="Line 17"/>
          <p:cNvSpPr>
            <a:spLocks noChangeShapeType="1"/>
          </p:cNvSpPr>
          <p:nvPr/>
        </p:nvSpPr>
        <p:spPr bwMode="auto">
          <a:xfrm>
            <a:off x="1905000" y="6172200"/>
            <a:ext cx="381000" cy="76200"/>
          </a:xfrm>
          <a:prstGeom prst="line">
            <a:avLst/>
          </a:prstGeom>
          <a:noFill/>
          <a:ln w="28575">
            <a:solidFill>
              <a:srgbClr val="CC1433"/>
            </a:solidFill>
            <a:round/>
            <a:headEnd/>
            <a:tailEnd type="stealth" w="med" len="sm"/>
          </a:ln>
        </p:spPr>
        <p:txBody>
          <a:bodyPr wrap="none" anchor="ctr">
            <a:prstTxWarp prst="textNoShape">
              <a:avLst/>
            </a:prstTxWarp>
          </a:bodyPr>
          <a:lstStyle/>
          <a:p>
            <a:endParaRPr lang="es-ES_tradnl"/>
          </a:p>
        </p:txBody>
      </p:sp>
      <p:sp>
        <p:nvSpPr>
          <p:cNvPr id="15" name="Line 18"/>
          <p:cNvSpPr>
            <a:spLocks noChangeShapeType="1"/>
          </p:cNvSpPr>
          <p:nvPr/>
        </p:nvSpPr>
        <p:spPr bwMode="auto">
          <a:xfrm>
            <a:off x="2057400" y="2743200"/>
            <a:ext cx="381000" cy="76200"/>
          </a:xfrm>
          <a:prstGeom prst="line">
            <a:avLst/>
          </a:prstGeom>
          <a:noFill/>
          <a:ln w="28575">
            <a:solidFill>
              <a:srgbClr val="CC1433"/>
            </a:solidFill>
            <a:round/>
            <a:headEnd/>
            <a:tailEnd type="stealth" w="med" len="sm"/>
          </a:ln>
        </p:spPr>
        <p:txBody>
          <a:bodyPr wrap="none" anchor="ctr">
            <a:prstTxWarp prst="textNoShape">
              <a:avLst/>
            </a:prstTxWarp>
          </a:bodyPr>
          <a:lstStyle/>
          <a:p>
            <a:endParaRPr lang="es-ES_tradnl"/>
          </a:p>
        </p:txBody>
      </p:sp>
      <p:sp>
        <p:nvSpPr>
          <p:cNvPr id="16" name="Line 19"/>
          <p:cNvSpPr>
            <a:spLocks noChangeShapeType="1"/>
          </p:cNvSpPr>
          <p:nvPr/>
        </p:nvSpPr>
        <p:spPr bwMode="auto">
          <a:xfrm>
            <a:off x="3581400" y="1447800"/>
            <a:ext cx="381000" cy="76200"/>
          </a:xfrm>
          <a:prstGeom prst="line">
            <a:avLst/>
          </a:prstGeom>
          <a:noFill/>
          <a:ln w="28575">
            <a:solidFill>
              <a:srgbClr val="CC1433"/>
            </a:solidFill>
            <a:round/>
            <a:headEnd/>
            <a:tailEnd type="stealth" w="med" len="sm"/>
          </a:ln>
        </p:spPr>
        <p:txBody>
          <a:bodyPr wrap="none" anchor="ctr">
            <a:prstTxWarp prst="textNoShape">
              <a:avLst/>
            </a:prstTxWarp>
          </a:bodyPr>
          <a:lstStyle/>
          <a:p>
            <a:endParaRPr lang="es-ES_tradnl"/>
          </a:p>
        </p:txBody>
      </p:sp>
      <p:sp>
        <p:nvSpPr>
          <p:cNvPr id="17" name="Line 20"/>
          <p:cNvSpPr>
            <a:spLocks noChangeShapeType="1"/>
          </p:cNvSpPr>
          <p:nvPr/>
        </p:nvSpPr>
        <p:spPr bwMode="auto">
          <a:xfrm>
            <a:off x="4191000" y="1447800"/>
            <a:ext cx="381000" cy="76200"/>
          </a:xfrm>
          <a:prstGeom prst="line">
            <a:avLst/>
          </a:prstGeom>
          <a:noFill/>
          <a:ln w="28575">
            <a:solidFill>
              <a:srgbClr val="CC1433"/>
            </a:solidFill>
            <a:round/>
            <a:headEnd/>
            <a:tailEnd type="stealth" w="med" len="sm"/>
          </a:ln>
        </p:spPr>
        <p:txBody>
          <a:bodyPr wrap="none" anchor="ctr">
            <a:prstTxWarp prst="textNoShape">
              <a:avLst/>
            </a:prstTxWarp>
          </a:bodyPr>
          <a:lstStyle/>
          <a:p>
            <a:endParaRPr lang="es-ES_tradnl"/>
          </a:p>
        </p:txBody>
      </p:sp>
      <p:sp>
        <p:nvSpPr>
          <p:cNvPr id="18" name="Line 21"/>
          <p:cNvSpPr>
            <a:spLocks noChangeShapeType="1"/>
          </p:cNvSpPr>
          <p:nvPr/>
        </p:nvSpPr>
        <p:spPr bwMode="auto">
          <a:xfrm>
            <a:off x="5105400" y="1447800"/>
            <a:ext cx="381000" cy="76200"/>
          </a:xfrm>
          <a:prstGeom prst="line">
            <a:avLst/>
          </a:prstGeom>
          <a:noFill/>
          <a:ln w="28575">
            <a:solidFill>
              <a:srgbClr val="CC1433"/>
            </a:solidFill>
            <a:round/>
            <a:headEnd/>
            <a:tailEnd type="stealth" w="med" len="sm"/>
          </a:ln>
        </p:spPr>
        <p:txBody>
          <a:bodyPr wrap="none" anchor="ctr">
            <a:prstTxWarp prst="textNoShape">
              <a:avLst/>
            </a:prstTxWarp>
          </a:bodyPr>
          <a:lstStyle/>
          <a:p>
            <a:endParaRPr lang="es-ES_tradnl"/>
          </a:p>
        </p:txBody>
      </p:sp>
      <p:sp>
        <p:nvSpPr>
          <p:cNvPr id="22" name="Rectangle 21"/>
          <p:cNvSpPr/>
          <p:nvPr/>
        </p:nvSpPr>
        <p:spPr>
          <a:xfrm>
            <a:off x="0" y="6550223"/>
            <a:ext cx="5867400" cy="307777"/>
          </a:xfrm>
          <a:prstGeom prst="rect">
            <a:avLst/>
          </a:prstGeom>
          <a:solidFill>
            <a:schemeClr val="lt1">
              <a:alpha val="45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r>
              <a:rPr lang="en-US" sz="1400" b="1">
                <a:hlinkClick r:id="rId5"/>
              </a:rPr>
              <a:t>http://www.ncbi.nlm.nih.gov/Sitemap/samplerecord.html</a:t>
            </a:r>
            <a:endParaRPr lang="es-ES_tradnl" sz="1400" b="1"/>
          </a:p>
        </p:txBody>
      </p:sp>
    </p:spTree>
    <p:extLst>
      <p:ext uri="{BB962C8B-B14F-4D97-AF65-F5344CB8AC3E}">
        <p14:creationId xmlns:p14="http://schemas.microsoft.com/office/powerpoint/2010/main" val="140741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P spid="15" grpId="0" animBg="1"/>
      <p:bldP spid="16" grpId="0" animBg="1"/>
      <p:bldP spid="17" grpId="0" animBg="1"/>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Identifiers in the GenBank format</a:t>
            </a:r>
          </a:p>
        </p:txBody>
      </p:sp>
      <p:sp>
        <p:nvSpPr>
          <p:cNvPr id="3" name="Content Placeholder 2"/>
          <p:cNvSpPr>
            <a:spLocks noGrp="1"/>
          </p:cNvSpPr>
          <p:nvPr>
            <p:ph sz="quarter" idx="1"/>
          </p:nvPr>
        </p:nvSpPr>
        <p:spPr/>
        <p:txBody>
          <a:bodyPr>
            <a:normAutofit lnSpcReduction="10000"/>
          </a:bodyPr>
          <a:lstStyle/>
          <a:p>
            <a:r>
              <a:rPr lang="en-US" b="1">
                <a:latin typeface="Arial"/>
                <a:cs typeface="Arial"/>
              </a:rPr>
              <a:t>Locus name</a:t>
            </a:r>
            <a:r>
              <a:rPr lang="en-US">
                <a:latin typeface="Arial"/>
                <a:cs typeface="Arial"/>
              </a:rPr>
              <a:t>: Up to 10 characters, must be unique. Due to the increase in the number of sequences in the last decades, the 10 char limit is not enough anymore. It was the first identifier in use, and have among its goals give an idea about the function of the gene, and its source organisms, e.g.  HUMBB: human β-globin region</a:t>
            </a:r>
          </a:p>
          <a:p>
            <a:r>
              <a:rPr lang="en-US" b="1">
                <a:latin typeface="Arial"/>
                <a:cs typeface="Arial"/>
              </a:rPr>
              <a:t>Accession Number</a:t>
            </a:r>
            <a:r>
              <a:rPr lang="en-US">
                <a:latin typeface="Arial"/>
                <a:cs typeface="Arial"/>
              </a:rPr>
              <a:t>: Unique identifier. It is conserved (stable) across releases. Has the structure: 1+5 o 2+6. (Character + Numbers) The characters indicate the databases. This identifier never changes for a given entry in the database.</a:t>
            </a:r>
          </a:p>
          <a:p>
            <a:r>
              <a:rPr lang="en-US" b="1">
                <a:latin typeface="Arial"/>
                <a:cs typeface="Arial"/>
              </a:rPr>
              <a:t>Version:</a:t>
            </a:r>
            <a:r>
              <a:rPr lang="en-US">
                <a:latin typeface="Arial"/>
                <a:cs typeface="Arial"/>
              </a:rPr>
              <a:t> This is combined to the Accession number, and indicates the version of the entry. </a:t>
            </a:r>
          </a:p>
        </p:txBody>
      </p:sp>
      <p:sp>
        <p:nvSpPr>
          <p:cNvPr id="4" name="Slide Number Placeholder 3"/>
          <p:cNvSpPr>
            <a:spLocks noGrp="1"/>
          </p:cNvSpPr>
          <p:nvPr>
            <p:ph type="sldNum" sz="quarter" idx="15"/>
          </p:nvPr>
        </p:nvSpPr>
        <p:spPr/>
        <p:txBody>
          <a:bodyPr/>
          <a:lstStyle/>
          <a:p>
            <a:fld id="{F9B76065-02A8-2140-ABFF-467A450FC727}" type="slidenum">
              <a:rPr lang="en-US" smtClean="0"/>
              <a:pPr/>
              <a:t>32</a:t>
            </a:fld>
            <a:endParaRPr lang="en-US"/>
          </a:p>
        </p:txBody>
      </p:sp>
    </p:spTree>
    <p:extLst>
      <p:ext uri="{BB962C8B-B14F-4D97-AF65-F5344CB8AC3E}">
        <p14:creationId xmlns:p14="http://schemas.microsoft.com/office/powerpoint/2010/main" val="286685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RefSeq</a:t>
            </a:r>
          </a:p>
        </p:txBody>
      </p:sp>
      <p:sp>
        <p:nvSpPr>
          <p:cNvPr id="3" name="Content Placeholder 2"/>
          <p:cNvSpPr>
            <a:spLocks noGrp="1"/>
          </p:cNvSpPr>
          <p:nvPr>
            <p:ph sz="quarter" idx="1"/>
          </p:nvPr>
        </p:nvSpPr>
        <p:spPr>
          <a:xfrm>
            <a:off x="457200" y="1600200"/>
            <a:ext cx="7467600" cy="2133600"/>
          </a:xfrm>
        </p:spPr>
        <p:txBody>
          <a:bodyPr>
            <a:normAutofit/>
          </a:bodyPr>
          <a:lstStyle/>
          <a:p>
            <a:r>
              <a:rPr lang="en-US"/>
              <a:t>In contrast with </a:t>
            </a:r>
            <a:r>
              <a:rPr lang="en-US" err="1"/>
              <a:t>genBank</a:t>
            </a:r>
            <a:r>
              <a:rPr lang="en-US"/>
              <a:t> this is a curated database (secondary). It is curated by NBI staff and includes DNA, RNA and protein sequences.</a:t>
            </a:r>
          </a:p>
          <a:p>
            <a:r>
              <a:rPr lang="en-US"/>
              <a:t>Each molecule has a single entry in </a:t>
            </a:r>
            <a:r>
              <a:rPr lang="en-US" err="1"/>
              <a:t>RefSeq</a:t>
            </a:r>
            <a:r>
              <a:rPr lang="en-US"/>
              <a:t>, so there is not redundancy.</a:t>
            </a:r>
          </a:p>
        </p:txBody>
      </p:sp>
      <p:sp>
        <p:nvSpPr>
          <p:cNvPr id="4" name="Slide Number Placeholder 3"/>
          <p:cNvSpPr>
            <a:spLocks noGrp="1"/>
          </p:cNvSpPr>
          <p:nvPr>
            <p:ph type="sldNum" sz="quarter" idx="15"/>
          </p:nvPr>
        </p:nvSpPr>
        <p:spPr/>
        <p:txBody>
          <a:bodyPr/>
          <a:lstStyle/>
          <a:p>
            <a:fld id="{F9B76065-02A8-2140-ABFF-467A450FC727}" type="slidenum">
              <a:rPr lang="en-US" smtClean="0"/>
              <a:pPr/>
              <a:t>33</a:t>
            </a:fld>
            <a:endParaRPr lang="en-US"/>
          </a:p>
        </p:txBody>
      </p:sp>
    </p:spTree>
    <p:extLst>
      <p:ext uri="{BB962C8B-B14F-4D97-AF65-F5344CB8AC3E}">
        <p14:creationId xmlns:p14="http://schemas.microsoft.com/office/powerpoint/2010/main" val="3836367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err="1"/>
              <a:t>GenBank</a:t>
            </a:r>
            <a:r>
              <a:rPr lang="es-ES_tradnl"/>
              <a:t> vs. </a:t>
            </a:r>
            <a:r>
              <a:rPr lang="es-ES_tradnl" err="1"/>
              <a:t>RefSeq</a:t>
            </a:r>
            <a:endParaRPr lang="es-ES_tradnl"/>
          </a:p>
        </p:txBody>
      </p:sp>
      <p:sp>
        <p:nvSpPr>
          <p:cNvPr id="4" name="Slide Number Placeholder 3"/>
          <p:cNvSpPr>
            <a:spLocks noGrp="1"/>
          </p:cNvSpPr>
          <p:nvPr>
            <p:ph type="sldNum" sz="quarter" idx="15"/>
          </p:nvPr>
        </p:nvSpPr>
        <p:spPr/>
        <p:txBody>
          <a:bodyPr/>
          <a:lstStyle/>
          <a:p>
            <a:fld id="{F9B76065-02A8-2140-ABFF-467A450FC727}" type="slidenum">
              <a:rPr lang="en-US" smtClean="0"/>
              <a:pPr/>
              <a:t>34</a:t>
            </a:fld>
            <a:endParaRPr lang="en-US"/>
          </a:p>
        </p:txBody>
      </p:sp>
      <p:pic>
        <p:nvPicPr>
          <p:cNvPr id="6" name="Picture 5" descr="GenBankvsRefSeq.png"/>
          <p:cNvPicPr>
            <a:picLocks noChangeAspect="1"/>
          </p:cNvPicPr>
          <p:nvPr/>
        </p:nvPicPr>
        <p:blipFill>
          <a:blip r:embed="rId2"/>
          <a:stretch>
            <a:fillRect/>
          </a:stretch>
        </p:blipFill>
        <p:spPr>
          <a:xfrm>
            <a:off x="0" y="1905000"/>
            <a:ext cx="9063497" cy="4114800"/>
          </a:xfrm>
          <a:prstGeom prst="rect">
            <a:avLst/>
          </a:prstGeom>
        </p:spPr>
      </p:pic>
    </p:spTree>
    <p:extLst>
      <p:ext uri="{BB962C8B-B14F-4D97-AF65-F5344CB8AC3E}">
        <p14:creationId xmlns:p14="http://schemas.microsoft.com/office/powerpoint/2010/main" val="170698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5"/>
          </p:nvPr>
        </p:nvSpPr>
        <p:spPr/>
        <p:txBody>
          <a:bodyPr/>
          <a:lstStyle/>
          <a:p>
            <a:fld id="{F9B76065-02A8-2140-ABFF-467A450FC727}" type="slidenum">
              <a:rPr lang="en-US" smtClean="0"/>
              <a:pPr/>
              <a:t>35</a:t>
            </a:fld>
            <a:endParaRPr lang="en-US"/>
          </a:p>
        </p:txBody>
      </p:sp>
      <p:sp>
        <p:nvSpPr>
          <p:cNvPr id="6" name="CaixaDeTexto 5">
            <a:extLst>
              <a:ext uri="{FF2B5EF4-FFF2-40B4-BE49-F238E27FC236}">
                <a16:creationId xmlns:a16="http://schemas.microsoft.com/office/drawing/2014/main" id="{D464B51C-4508-4734-825A-A4200E6FA1C5}"/>
              </a:ext>
            </a:extLst>
          </p:cNvPr>
          <p:cNvSpPr txBox="1"/>
          <p:nvPr/>
        </p:nvSpPr>
        <p:spPr>
          <a:xfrm>
            <a:off x="2105980" y="64311"/>
            <a:ext cx="4572000" cy="646331"/>
          </a:xfrm>
          <a:prstGeom prst="rect">
            <a:avLst/>
          </a:prstGeom>
          <a:noFill/>
        </p:spPr>
        <p:txBody>
          <a:bodyPr wrap="square">
            <a:spAutoFit/>
          </a:bodyPr>
          <a:lstStyle/>
          <a:p>
            <a:pPr algn="ctr" rtl="0">
              <a:defRPr sz="1800" b="1" i="0" u="none" strike="noStrike" kern="1200" baseline="0">
                <a:solidFill>
                  <a:prstClr val="black"/>
                </a:solidFill>
                <a:latin typeface="+mn-lt"/>
                <a:ea typeface="+mn-ea"/>
                <a:cs typeface="+mn-cs"/>
              </a:defRPr>
            </a:pPr>
            <a:r>
              <a:rPr lang="en-US"/>
              <a:t>Growth</a:t>
            </a:r>
            <a:r>
              <a:rPr lang="en-US" baseline="0"/>
              <a:t> of GenBank data and cost of data generation</a:t>
            </a:r>
            <a:endParaRPr lang="en-US"/>
          </a:p>
        </p:txBody>
      </p:sp>
      <p:pic>
        <p:nvPicPr>
          <p:cNvPr id="4" name="Imagem 3">
            <a:extLst>
              <a:ext uri="{FF2B5EF4-FFF2-40B4-BE49-F238E27FC236}">
                <a16:creationId xmlns:a16="http://schemas.microsoft.com/office/drawing/2014/main" id="{31077D5A-900B-43FF-975C-13BF83E1F675}"/>
              </a:ext>
            </a:extLst>
          </p:cNvPr>
          <p:cNvPicPr>
            <a:picLocks noChangeAspect="1"/>
          </p:cNvPicPr>
          <p:nvPr/>
        </p:nvPicPr>
        <p:blipFill>
          <a:blip r:embed="rId2"/>
          <a:srcRect/>
          <a:stretch/>
        </p:blipFill>
        <p:spPr>
          <a:xfrm>
            <a:off x="1203933" y="982902"/>
            <a:ext cx="6951144" cy="2861554"/>
          </a:xfrm>
          <a:prstGeom prst="rect">
            <a:avLst/>
          </a:prstGeom>
        </p:spPr>
      </p:pic>
      <p:pic>
        <p:nvPicPr>
          <p:cNvPr id="1026" name="Picture 2">
            <a:extLst>
              <a:ext uri="{FF2B5EF4-FFF2-40B4-BE49-F238E27FC236}">
                <a16:creationId xmlns:a16="http://schemas.microsoft.com/office/drawing/2014/main" id="{1F553D77-6104-4456-B2D1-85AAB859DF05}"/>
              </a:ext>
            </a:extLst>
          </p:cNvPr>
          <p:cNvPicPr>
            <a:picLocks noChangeAspect="1" noChangeArrowheads="1"/>
          </p:cNvPicPr>
          <p:nvPr/>
        </p:nvPicPr>
        <p:blipFill>
          <a:blip r:embed="rId3"/>
          <a:srcRect/>
          <a:stretch/>
        </p:blipFill>
        <p:spPr bwMode="auto">
          <a:xfrm>
            <a:off x="107504" y="4031183"/>
            <a:ext cx="4572001" cy="2572893"/>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Agrupar 12">
            <a:extLst>
              <a:ext uri="{FF2B5EF4-FFF2-40B4-BE49-F238E27FC236}">
                <a16:creationId xmlns:a16="http://schemas.microsoft.com/office/drawing/2014/main" id="{CAC9C337-1CC1-4EA9-BD6F-ACCB8AB10ABB}"/>
              </a:ext>
            </a:extLst>
          </p:cNvPr>
          <p:cNvGrpSpPr/>
          <p:nvPr/>
        </p:nvGrpSpPr>
        <p:grpSpPr>
          <a:xfrm>
            <a:off x="4877326" y="2410121"/>
            <a:ext cx="326072" cy="988116"/>
            <a:chOff x="4877326" y="2410121"/>
            <a:chExt cx="326072" cy="988116"/>
          </a:xfrm>
        </p:grpSpPr>
        <p:pic>
          <p:nvPicPr>
            <p:cNvPr id="9" name="Imagem 8">
              <a:extLst>
                <a:ext uri="{FF2B5EF4-FFF2-40B4-BE49-F238E27FC236}">
                  <a16:creationId xmlns:a16="http://schemas.microsoft.com/office/drawing/2014/main" id="{C8FDE3DC-16C1-4159-98A7-9615E77003B6}"/>
                </a:ext>
              </a:extLst>
            </p:cNvPr>
            <p:cNvPicPr>
              <a:picLocks noChangeAspect="1"/>
            </p:cNvPicPr>
            <p:nvPr/>
          </p:nvPicPr>
          <p:blipFill>
            <a:blip r:embed="rId4"/>
            <a:stretch>
              <a:fillRect/>
            </a:stretch>
          </p:blipFill>
          <p:spPr>
            <a:xfrm rot="16200000">
              <a:off x="4818955" y="2468492"/>
              <a:ext cx="442814" cy="326072"/>
            </a:xfrm>
            <a:prstGeom prst="rect">
              <a:avLst/>
            </a:prstGeom>
          </p:spPr>
        </p:pic>
        <p:cxnSp>
          <p:nvCxnSpPr>
            <p:cNvPr id="11" name="Conector de Seta Reta 10">
              <a:extLst>
                <a:ext uri="{FF2B5EF4-FFF2-40B4-BE49-F238E27FC236}">
                  <a16:creationId xmlns:a16="http://schemas.microsoft.com/office/drawing/2014/main" id="{0838BE0F-0184-4314-A062-3F1321AA374F}"/>
                </a:ext>
              </a:extLst>
            </p:cNvPr>
            <p:cNvCxnSpPr>
              <a:cxnSpLocks/>
            </p:cNvCxnSpPr>
            <p:nvPr/>
          </p:nvCxnSpPr>
          <p:spPr>
            <a:xfrm>
              <a:off x="5040362" y="2777723"/>
              <a:ext cx="0" cy="62051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nvGrpSpPr>
          <p:cNvPr id="15" name="Agrupar 14">
            <a:extLst>
              <a:ext uri="{FF2B5EF4-FFF2-40B4-BE49-F238E27FC236}">
                <a16:creationId xmlns:a16="http://schemas.microsoft.com/office/drawing/2014/main" id="{4BAFA1B3-A605-4C3B-92F6-DAB37A2C6DBE}"/>
              </a:ext>
            </a:extLst>
          </p:cNvPr>
          <p:cNvGrpSpPr/>
          <p:nvPr/>
        </p:nvGrpSpPr>
        <p:grpSpPr>
          <a:xfrm>
            <a:off x="5040362" y="2129661"/>
            <a:ext cx="253916" cy="1268576"/>
            <a:chOff x="5040362" y="2129661"/>
            <a:chExt cx="253916" cy="1268576"/>
          </a:xfrm>
        </p:grpSpPr>
        <p:cxnSp>
          <p:nvCxnSpPr>
            <p:cNvPr id="16" name="Conector de Seta Reta 15">
              <a:extLst>
                <a:ext uri="{FF2B5EF4-FFF2-40B4-BE49-F238E27FC236}">
                  <a16:creationId xmlns:a16="http://schemas.microsoft.com/office/drawing/2014/main" id="{6395F2C2-7FFC-4155-9254-08CCB7EAF386}"/>
                </a:ext>
              </a:extLst>
            </p:cNvPr>
            <p:cNvCxnSpPr>
              <a:cxnSpLocks/>
            </p:cNvCxnSpPr>
            <p:nvPr/>
          </p:nvCxnSpPr>
          <p:spPr>
            <a:xfrm>
              <a:off x="5184874" y="2777723"/>
              <a:ext cx="0" cy="62051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4" name="CaixaDeTexto 13">
              <a:extLst>
                <a:ext uri="{FF2B5EF4-FFF2-40B4-BE49-F238E27FC236}">
                  <a16:creationId xmlns:a16="http://schemas.microsoft.com/office/drawing/2014/main" id="{0C1FEA5E-9D84-4F03-A935-D087117E9743}"/>
                </a:ext>
              </a:extLst>
            </p:cNvPr>
            <p:cNvSpPr txBox="1"/>
            <p:nvPr/>
          </p:nvSpPr>
          <p:spPr>
            <a:xfrm rot="16200000">
              <a:off x="4805682" y="2364341"/>
              <a:ext cx="723275" cy="253916"/>
            </a:xfrm>
            <a:prstGeom prst="rect">
              <a:avLst/>
            </a:prstGeom>
            <a:noFill/>
          </p:spPr>
          <p:txBody>
            <a:bodyPr wrap="none" rtlCol="0">
              <a:spAutoFit/>
            </a:bodyPr>
            <a:lstStyle/>
            <a:p>
              <a:r>
                <a:rPr lang="en-US" sz="1050"/>
                <a:t>Illumina</a:t>
              </a:r>
              <a:endParaRPr lang="pt-BR" sz="1050"/>
            </a:p>
          </p:txBody>
        </p:sp>
      </p:grpSp>
      <p:grpSp>
        <p:nvGrpSpPr>
          <p:cNvPr id="19" name="Agrupar 18">
            <a:extLst>
              <a:ext uri="{FF2B5EF4-FFF2-40B4-BE49-F238E27FC236}">
                <a16:creationId xmlns:a16="http://schemas.microsoft.com/office/drawing/2014/main" id="{44C47D69-659A-4A1F-B045-99FF7E510B95}"/>
              </a:ext>
            </a:extLst>
          </p:cNvPr>
          <p:cNvGrpSpPr/>
          <p:nvPr/>
        </p:nvGrpSpPr>
        <p:grpSpPr>
          <a:xfrm>
            <a:off x="5510870" y="2001705"/>
            <a:ext cx="415498" cy="1396532"/>
            <a:chOff x="5510870" y="2001705"/>
            <a:chExt cx="415498" cy="1396532"/>
          </a:xfrm>
        </p:grpSpPr>
        <p:cxnSp>
          <p:nvCxnSpPr>
            <p:cNvPr id="17" name="Conector de Seta Reta 16">
              <a:extLst>
                <a:ext uri="{FF2B5EF4-FFF2-40B4-BE49-F238E27FC236}">
                  <a16:creationId xmlns:a16="http://schemas.microsoft.com/office/drawing/2014/main" id="{4EA2FBA3-6AAF-4C7F-99A2-2B6AB21DC16E}"/>
                </a:ext>
              </a:extLst>
            </p:cNvPr>
            <p:cNvCxnSpPr>
              <a:cxnSpLocks/>
            </p:cNvCxnSpPr>
            <p:nvPr/>
          </p:nvCxnSpPr>
          <p:spPr>
            <a:xfrm>
              <a:off x="5724128" y="2777723"/>
              <a:ext cx="0" cy="62051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0" name="CaixaDeTexto 19">
              <a:extLst>
                <a:ext uri="{FF2B5EF4-FFF2-40B4-BE49-F238E27FC236}">
                  <a16:creationId xmlns:a16="http://schemas.microsoft.com/office/drawing/2014/main" id="{9F77E9E5-10E6-47E5-B472-7E632D6CF4C8}"/>
                </a:ext>
              </a:extLst>
            </p:cNvPr>
            <p:cNvSpPr txBox="1"/>
            <p:nvPr/>
          </p:nvSpPr>
          <p:spPr>
            <a:xfrm rot="16200000">
              <a:off x="5285647" y="2226928"/>
              <a:ext cx="865943" cy="415498"/>
            </a:xfrm>
            <a:prstGeom prst="rect">
              <a:avLst/>
            </a:prstGeom>
            <a:noFill/>
          </p:spPr>
          <p:txBody>
            <a:bodyPr wrap="none" rtlCol="0">
              <a:spAutoFit/>
            </a:bodyPr>
            <a:lstStyle/>
            <a:p>
              <a:r>
                <a:rPr lang="en-US" sz="1050"/>
                <a:t>PacBio</a:t>
              </a:r>
            </a:p>
            <a:p>
              <a:r>
                <a:rPr lang="en-US" sz="1050"/>
                <a:t>Ion torrent</a:t>
              </a:r>
              <a:endParaRPr lang="pt-BR" sz="1050"/>
            </a:p>
          </p:txBody>
        </p:sp>
      </p:grpSp>
      <p:grpSp>
        <p:nvGrpSpPr>
          <p:cNvPr id="26" name="Agrupar 25">
            <a:extLst>
              <a:ext uri="{FF2B5EF4-FFF2-40B4-BE49-F238E27FC236}">
                <a16:creationId xmlns:a16="http://schemas.microsoft.com/office/drawing/2014/main" id="{A5FB59F4-1E22-40D1-A78F-E8F499C6F1A1}"/>
              </a:ext>
            </a:extLst>
          </p:cNvPr>
          <p:cNvGrpSpPr/>
          <p:nvPr/>
        </p:nvGrpSpPr>
        <p:grpSpPr>
          <a:xfrm>
            <a:off x="6161074" y="2344204"/>
            <a:ext cx="253916" cy="1060383"/>
            <a:chOff x="6161074" y="2344204"/>
            <a:chExt cx="253916" cy="1060383"/>
          </a:xfrm>
        </p:grpSpPr>
        <p:cxnSp>
          <p:nvCxnSpPr>
            <p:cNvPr id="18" name="Conector de Seta Reta 17">
              <a:extLst>
                <a:ext uri="{FF2B5EF4-FFF2-40B4-BE49-F238E27FC236}">
                  <a16:creationId xmlns:a16="http://schemas.microsoft.com/office/drawing/2014/main" id="{3560B10C-E3DE-401D-AC18-9C896419120E}"/>
                </a:ext>
              </a:extLst>
            </p:cNvPr>
            <p:cNvCxnSpPr>
              <a:cxnSpLocks/>
            </p:cNvCxnSpPr>
            <p:nvPr/>
          </p:nvCxnSpPr>
          <p:spPr>
            <a:xfrm>
              <a:off x="6300192" y="2784073"/>
              <a:ext cx="0" cy="62051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1" name="CaixaDeTexto 20">
              <a:extLst>
                <a:ext uri="{FF2B5EF4-FFF2-40B4-BE49-F238E27FC236}">
                  <a16:creationId xmlns:a16="http://schemas.microsoft.com/office/drawing/2014/main" id="{E1FA100A-51A5-4F57-BB97-80992C6F1A0F}"/>
                </a:ext>
              </a:extLst>
            </p:cNvPr>
            <p:cNvSpPr txBox="1"/>
            <p:nvPr/>
          </p:nvSpPr>
          <p:spPr>
            <a:xfrm rot="16200000">
              <a:off x="6044215" y="2461063"/>
              <a:ext cx="487634" cy="253916"/>
            </a:xfrm>
            <a:prstGeom prst="rect">
              <a:avLst/>
            </a:prstGeom>
            <a:noFill/>
          </p:spPr>
          <p:txBody>
            <a:bodyPr wrap="none" rtlCol="0">
              <a:spAutoFit/>
            </a:bodyPr>
            <a:lstStyle/>
            <a:p>
              <a:r>
                <a:rPr lang="en-US" sz="1050"/>
                <a:t>ONT</a:t>
              </a:r>
              <a:endParaRPr lang="pt-BR" sz="1050"/>
            </a:p>
          </p:txBody>
        </p:sp>
      </p:grpSp>
      <p:grpSp>
        <p:nvGrpSpPr>
          <p:cNvPr id="27" name="Agrupar 26">
            <a:extLst>
              <a:ext uri="{FF2B5EF4-FFF2-40B4-BE49-F238E27FC236}">
                <a16:creationId xmlns:a16="http://schemas.microsoft.com/office/drawing/2014/main" id="{74FE64A0-84EE-4C52-B2BA-9AAF0A2FEB1E}"/>
              </a:ext>
            </a:extLst>
          </p:cNvPr>
          <p:cNvGrpSpPr/>
          <p:nvPr/>
        </p:nvGrpSpPr>
        <p:grpSpPr>
          <a:xfrm>
            <a:off x="6794721" y="1915019"/>
            <a:ext cx="253916" cy="1494312"/>
            <a:chOff x="6794721" y="1915019"/>
            <a:chExt cx="253916" cy="1494312"/>
          </a:xfrm>
        </p:grpSpPr>
        <p:cxnSp>
          <p:nvCxnSpPr>
            <p:cNvPr id="22" name="Conector de Seta Reta 21">
              <a:extLst>
                <a:ext uri="{FF2B5EF4-FFF2-40B4-BE49-F238E27FC236}">
                  <a16:creationId xmlns:a16="http://schemas.microsoft.com/office/drawing/2014/main" id="{EDB7649C-8047-48EF-BFBD-2B29FE0EC7EE}"/>
                </a:ext>
              </a:extLst>
            </p:cNvPr>
            <p:cNvCxnSpPr>
              <a:cxnSpLocks/>
            </p:cNvCxnSpPr>
            <p:nvPr/>
          </p:nvCxnSpPr>
          <p:spPr>
            <a:xfrm>
              <a:off x="6927187" y="2788817"/>
              <a:ext cx="0" cy="62051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3" name="CaixaDeTexto 22">
              <a:extLst>
                <a:ext uri="{FF2B5EF4-FFF2-40B4-BE49-F238E27FC236}">
                  <a16:creationId xmlns:a16="http://schemas.microsoft.com/office/drawing/2014/main" id="{F73ED8AB-F4B2-438F-9648-D58BD2656911}"/>
                </a:ext>
              </a:extLst>
            </p:cNvPr>
            <p:cNvSpPr txBox="1"/>
            <p:nvPr/>
          </p:nvSpPr>
          <p:spPr>
            <a:xfrm rot="16200000">
              <a:off x="6452640" y="2257100"/>
              <a:ext cx="938077" cy="253916"/>
            </a:xfrm>
            <a:prstGeom prst="rect">
              <a:avLst/>
            </a:prstGeom>
            <a:noFill/>
          </p:spPr>
          <p:txBody>
            <a:bodyPr wrap="none" rtlCol="0">
              <a:spAutoFit/>
            </a:bodyPr>
            <a:lstStyle/>
            <a:p>
              <a:r>
                <a:rPr lang="en-US" sz="1050"/>
                <a:t>PacBio HiFi</a:t>
              </a:r>
            </a:p>
          </p:txBody>
        </p:sp>
      </p:grpSp>
      <p:grpSp>
        <p:nvGrpSpPr>
          <p:cNvPr id="28" name="Agrupar 27">
            <a:extLst>
              <a:ext uri="{FF2B5EF4-FFF2-40B4-BE49-F238E27FC236}">
                <a16:creationId xmlns:a16="http://schemas.microsoft.com/office/drawing/2014/main" id="{D622D9BD-E912-48F6-87C4-BB56C9E23CD7}"/>
              </a:ext>
            </a:extLst>
          </p:cNvPr>
          <p:cNvGrpSpPr/>
          <p:nvPr/>
        </p:nvGrpSpPr>
        <p:grpSpPr>
          <a:xfrm>
            <a:off x="7083941" y="1991963"/>
            <a:ext cx="253916" cy="1425324"/>
            <a:chOff x="7083941" y="1991963"/>
            <a:chExt cx="253916" cy="1425324"/>
          </a:xfrm>
        </p:grpSpPr>
        <p:cxnSp>
          <p:nvCxnSpPr>
            <p:cNvPr id="24" name="Conector de Seta Reta 23">
              <a:extLst>
                <a:ext uri="{FF2B5EF4-FFF2-40B4-BE49-F238E27FC236}">
                  <a16:creationId xmlns:a16="http://schemas.microsoft.com/office/drawing/2014/main" id="{7AE5AD12-CE60-46FD-85D6-E34EE659F9DD}"/>
                </a:ext>
              </a:extLst>
            </p:cNvPr>
            <p:cNvCxnSpPr>
              <a:cxnSpLocks/>
            </p:cNvCxnSpPr>
            <p:nvPr/>
          </p:nvCxnSpPr>
          <p:spPr>
            <a:xfrm>
              <a:off x="7210896" y="2796773"/>
              <a:ext cx="0" cy="62051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5" name="CaixaDeTexto 24">
              <a:extLst>
                <a:ext uri="{FF2B5EF4-FFF2-40B4-BE49-F238E27FC236}">
                  <a16:creationId xmlns:a16="http://schemas.microsoft.com/office/drawing/2014/main" id="{82718661-4963-4726-8D0A-25AF2F86DFC0}"/>
                </a:ext>
              </a:extLst>
            </p:cNvPr>
            <p:cNvSpPr txBox="1"/>
            <p:nvPr/>
          </p:nvSpPr>
          <p:spPr>
            <a:xfrm rot="16200000">
              <a:off x="6780332" y="2295572"/>
              <a:ext cx="861133" cy="253916"/>
            </a:xfrm>
            <a:prstGeom prst="rect">
              <a:avLst/>
            </a:prstGeom>
            <a:noFill/>
          </p:spPr>
          <p:txBody>
            <a:bodyPr wrap="none" rtlCol="0">
              <a:spAutoFit/>
            </a:bodyPr>
            <a:lstStyle/>
            <a:p>
              <a:r>
                <a:rPr lang="en-US" sz="1050"/>
                <a:t>ONT Q20+</a:t>
              </a:r>
              <a:endParaRPr lang="pt-BR" sz="1050"/>
            </a:p>
          </p:txBody>
        </p:sp>
      </p:grpSp>
      <p:grpSp>
        <p:nvGrpSpPr>
          <p:cNvPr id="29" name="Agrupar 28">
            <a:extLst>
              <a:ext uri="{FF2B5EF4-FFF2-40B4-BE49-F238E27FC236}">
                <a16:creationId xmlns:a16="http://schemas.microsoft.com/office/drawing/2014/main" id="{2C835F9E-ACC8-4FA3-BA9E-50C5C24CD50F}"/>
              </a:ext>
            </a:extLst>
          </p:cNvPr>
          <p:cNvGrpSpPr/>
          <p:nvPr/>
        </p:nvGrpSpPr>
        <p:grpSpPr>
          <a:xfrm>
            <a:off x="1873151" y="2368578"/>
            <a:ext cx="253916" cy="1029659"/>
            <a:chOff x="1873151" y="2368578"/>
            <a:chExt cx="253916" cy="1029659"/>
          </a:xfrm>
        </p:grpSpPr>
        <p:cxnSp>
          <p:nvCxnSpPr>
            <p:cNvPr id="31" name="Conector de Seta Reta 30">
              <a:extLst>
                <a:ext uri="{FF2B5EF4-FFF2-40B4-BE49-F238E27FC236}">
                  <a16:creationId xmlns:a16="http://schemas.microsoft.com/office/drawing/2014/main" id="{7179DF3D-3FD5-404E-8817-936E64EC0410}"/>
                </a:ext>
              </a:extLst>
            </p:cNvPr>
            <p:cNvCxnSpPr>
              <a:cxnSpLocks/>
            </p:cNvCxnSpPr>
            <p:nvPr/>
          </p:nvCxnSpPr>
          <p:spPr>
            <a:xfrm>
              <a:off x="2007270" y="2777723"/>
              <a:ext cx="0" cy="62051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2" name="CaixaDeTexto 31">
              <a:extLst>
                <a:ext uri="{FF2B5EF4-FFF2-40B4-BE49-F238E27FC236}">
                  <a16:creationId xmlns:a16="http://schemas.microsoft.com/office/drawing/2014/main" id="{59C898C4-39B6-4A52-BC58-14414244C6AA}"/>
                </a:ext>
              </a:extLst>
            </p:cNvPr>
            <p:cNvSpPr txBox="1"/>
            <p:nvPr/>
          </p:nvSpPr>
          <p:spPr>
            <a:xfrm rot="16200000">
              <a:off x="1765109" y="2476620"/>
              <a:ext cx="470000" cy="253916"/>
            </a:xfrm>
            <a:prstGeom prst="rect">
              <a:avLst/>
            </a:prstGeom>
            <a:noFill/>
          </p:spPr>
          <p:txBody>
            <a:bodyPr wrap="none" rtlCol="0">
              <a:spAutoFit/>
            </a:bodyPr>
            <a:lstStyle/>
            <a:p>
              <a:r>
                <a:rPr lang="en-US" sz="1050"/>
                <a:t>PCR</a:t>
              </a:r>
              <a:endParaRPr lang="pt-BR" sz="1050"/>
            </a:p>
          </p:txBody>
        </p:sp>
      </p:grpSp>
      <p:grpSp>
        <p:nvGrpSpPr>
          <p:cNvPr id="34" name="Agrupar 33">
            <a:extLst>
              <a:ext uri="{FF2B5EF4-FFF2-40B4-BE49-F238E27FC236}">
                <a16:creationId xmlns:a16="http://schemas.microsoft.com/office/drawing/2014/main" id="{F253EEB1-DD57-463D-952B-D3950A646626}"/>
              </a:ext>
            </a:extLst>
          </p:cNvPr>
          <p:cNvGrpSpPr/>
          <p:nvPr/>
        </p:nvGrpSpPr>
        <p:grpSpPr>
          <a:xfrm>
            <a:off x="4362907" y="2003309"/>
            <a:ext cx="253916" cy="1401278"/>
            <a:chOff x="1880313" y="1996959"/>
            <a:chExt cx="253916" cy="1401278"/>
          </a:xfrm>
        </p:grpSpPr>
        <p:cxnSp>
          <p:nvCxnSpPr>
            <p:cNvPr id="35" name="Conector de Seta Reta 34">
              <a:extLst>
                <a:ext uri="{FF2B5EF4-FFF2-40B4-BE49-F238E27FC236}">
                  <a16:creationId xmlns:a16="http://schemas.microsoft.com/office/drawing/2014/main" id="{EA4C8AA2-3BA9-4B81-8A6D-0DF085575377}"/>
                </a:ext>
              </a:extLst>
            </p:cNvPr>
            <p:cNvCxnSpPr>
              <a:cxnSpLocks/>
            </p:cNvCxnSpPr>
            <p:nvPr/>
          </p:nvCxnSpPr>
          <p:spPr>
            <a:xfrm>
              <a:off x="2007270" y="2777723"/>
              <a:ext cx="0" cy="620514"/>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36" name="CaixaDeTexto 35">
              <a:extLst>
                <a:ext uri="{FF2B5EF4-FFF2-40B4-BE49-F238E27FC236}">
                  <a16:creationId xmlns:a16="http://schemas.microsoft.com/office/drawing/2014/main" id="{25B7192A-58C2-4596-B070-F7DEA95081BC}"/>
                </a:ext>
              </a:extLst>
            </p:cNvPr>
            <p:cNvSpPr txBox="1"/>
            <p:nvPr/>
          </p:nvSpPr>
          <p:spPr>
            <a:xfrm rot="16200000">
              <a:off x="1575101" y="2302171"/>
              <a:ext cx="864339" cy="253916"/>
            </a:xfrm>
            <a:prstGeom prst="rect">
              <a:avLst/>
            </a:prstGeom>
            <a:noFill/>
          </p:spPr>
          <p:txBody>
            <a:bodyPr wrap="none" rtlCol="0">
              <a:spAutoFit/>
            </a:bodyPr>
            <a:lstStyle/>
            <a:p>
              <a:r>
                <a:rPr lang="en-US" sz="1050"/>
                <a:t>Draft HGP</a:t>
              </a:r>
              <a:endParaRPr lang="pt-BR" sz="1050"/>
            </a:p>
          </p:txBody>
        </p:sp>
      </p:grpSp>
      <p:pic>
        <p:nvPicPr>
          <p:cNvPr id="1028" name="Picture 4">
            <a:extLst>
              <a:ext uri="{FF2B5EF4-FFF2-40B4-BE49-F238E27FC236}">
                <a16:creationId xmlns:a16="http://schemas.microsoft.com/office/drawing/2014/main" id="{CE37D115-1849-4BB2-A864-F87E7B1C439C}"/>
              </a:ext>
            </a:extLst>
          </p:cNvPr>
          <p:cNvPicPr>
            <a:picLocks noChangeAspect="1" noChangeArrowheads="1"/>
          </p:cNvPicPr>
          <p:nvPr/>
        </p:nvPicPr>
        <p:blipFill>
          <a:blip r:embed="rId5"/>
          <a:srcRect/>
          <a:stretch/>
        </p:blipFill>
        <p:spPr bwMode="auto">
          <a:xfrm>
            <a:off x="4563960" y="4031182"/>
            <a:ext cx="4556004" cy="2563891"/>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Agrupar 36">
            <a:extLst>
              <a:ext uri="{FF2B5EF4-FFF2-40B4-BE49-F238E27FC236}">
                <a16:creationId xmlns:a16="http://schemas.microsoft.com/office/drawing/2014/main" id="{B921FB9E-66C0-4775-8791-C27CDE39B7CE}"/>
              </a:ext>
            </a:extLst>
          </p:cNvPr>
          <p:cNvGrpSpPr/>
          <p:nvPr/>
        </p:nvGrpSpPr>
        <p:grpSpPr>
          <a:xfrm>
            <a:off x="5356509" y="1179241"/>
            <a:ext cx="200055" cy="2230090"/>
            <a:chOff x="1894306" y="1168147"/>
            <a:chExt cx="200055" cy="2230090"/>
          </a:xfrm>
        </p:grpSpPr>
        <p:cxnSp>
          <p:nvCxnSpPr>
            <p:cNvPr id="38" name="Conector de Seta Reta 37">
              <a:extLst>
                <a:ext uri="{FF2B5EF4-FFF2-40B4-BE49-F238E27FC236}">
                  <a16:creationId xmlns:a16="http://schemas.microsoft.com/office/drawing/2014/main" id="{0FE63EF2-1995-4F1B-8185-708438E4D210}"/>
                </a:ext>
              </a:extLst>
            </p:cNvPr>
            <p:cNvCxnSpPr>
              <a:cxnSpLocks/>
            </p:cNvCxnSpPr>
            <p:nvPr/>
          </p:nvCxnSpPr>
          <p:spPr>
            <a:xfrm>
              <a:off x="2007270" y="2777723"/>
              <a:ext cx="0" cy="620514"/>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39" name="CaixaDeTexto 38">
              <a:extLst>
                <a:ext uri="{FF2B5EF4-FFF2-40B4-BE49-F238E27FC236}">
                  <a16:creationId xmlns:a16="http://schemas.microsoft.com/office/drawing/2014/main" id="{1B572B71-84BD-4E5A-A2F9-C8F147F5423F}"/>
                </a:ext>
              </a:extLst>
            </p:cNvPr>
            <p:cNvSpPr txBox="1"/>
            <p:nvPr/>
          </p:nvSpPr>
          <p:spPr>
            <a:xfrm rot="16200000">
              <a:off x="1157406" y="1905047"/>
              <a:ext cx="1673856" cy="200055"/>
            </a:xfrm>
            <a:prstGeom prst="rect">
              <a:avLst/>
            </a:prstGeom>
            <a:noFill/>
          </p:spPr>
          <p:txBody>
            <a:bodyPr wrap="none" rtlCol="0">
              <a:spAutoFit/>
            </a:bodyPr>
            <a:lstStyle/>
            <a:p>
              <a:r>
                <a:rPr lang="en-US" sz="700"/>
                <a:t>Human Microbiome- 1000 Genomes</a:t>
              </a:r>
              <a:endParaRPr lang="pt-BR" sz="700"/>
            </a:p>
          </p:txBody>
        </p:sp>
      </p:grpSp>
      <p:grpSp>
        <p:nvGrpSpPr>
          <p:cNvPr id="40" name="Agrupar 39">
            <a:extLst>
              <a:ext uri="{FF2B5EF4-FFF2-40B4-BE49-F238E27FC236}">
                <a16:creationId xmlns:a16="http://schemas.microsoft.com/office/drawing/2014/main" id="{CEDB3AEE-7C5A-4BA6-A646-A037E6A687E2}"/>
              </a:ext>
            </a:extLst>
          </p:cNvPr>
          <p:cNvGrpSpPr/>
          <p:nvPr/>
        </p:nvGrpSpPr>
        <p:grpSpPr>
          <a:xfrm>
            <a:off x="7211832" y="2753392"/>
            <a:ext cx="1173094" cy="651222"/>
            <a:chOff x="1711125" y="2722043"/>
            <a:chExt cx="1173094" cy="651222"/>
          </a:xfrm>
        </p:grpSpPr>
        <p:cxnSp>
          <p:nvCxnSpPr>
            <p:cNvPr id="41" name="Conector de Seta Reta 40">
              <a:extLst>
                <a:ext uri="{FF2B5EF4-FFF2-40B4-BE49-F238E27FC236}">
                  <a16:creationId xmlns:a16="http://schemas.microsoft.com/office/drawing/2014/main" id="{DD96E65D-B486-4026-AC11-22A541BE9950}"/>
                </a:ext>
              </a:extLst>
            </p:cNvPr>
            <p:cNvCxnSpPr>
              <a:cxnSpLocks/>
            </p:cNvCxnSpPr>
            <p:nvPr/>
          </p:nvCxnSpPr>
          <p:spPr>
            <a:xfrm flipH="1">
              <a:off x="1711125" y="2941217"/>
              <a:ext cx="381479" cy="432048"/>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42" name="CaixaDeTexto 41">
              <a:extLst>
                <a:ext uri="{FF2B5EF4-FFF2-40B4-BE49-F238E27FC236}">
                  <a16:creationId xmlns:a16="http://schemas.microsoft.com/office/drawing/2014/main" id="{FC58A1E1-9D5D-452D-95F8-47D7C7DE8351}"/>
                </a:ext>
              </a:extLst>
            </p:cNvPr>
            <p:cNvSpPr txBox="1"/>
            <p:nvPr/>
          </p:nvSpPr>
          <p:spPr>
            <a:xfrm>
              <a:off x="1813092" y="2722043"/>
              <a:ext cx="1071127" cy="253916"/>
            </a:xfrm>
            <a:prstGeom prst="rect">
              <a:avLst/>
            </a:prstGeom>
            <a:noFill/>
          </p:spPr>
          <p:txBody>
            <a:bodyPr wrap="none" rtlCol="0">
              <a:spAutoFit/>
            </a:bodyPr>
            <a:lstStyle/>
            <a:p>
              <a:r>
                <a:rPr lang="en-US" sz="1050"/>
                <a:t>Finished HGP</a:t>
              </a:r>
              <a:endParaRPr lang="pt-BR" sz="1050"/>
            </a:p>
          </p:txBody>
        </p:sp>
      </p:grpSp>
      <p:sp>
        <p:nvSpPr>
          <p:cNvPr id="3" name="CaixaDeTexto 2">
            <a:extLst>
              <a:ext uri="{FF2B5EF4-FFF2-40B4-BE49-F238E27FC236}">
                <a16:creationId xmlns:a16="http://schemas.microsoft.com/office/drawing/2014/main" id="{232A99AD-0A99-F82F-C94E-3CB486C21205}"/>
              </a:ext>
            </a:extLst>
          </p:cNvPr>
          <p:cNvSpPr txBox="1"/>
          <p:nvPr/>
        </p:nvSpPr>
        <p:spPr>
          <a:xfrm>
            <a:off x="41735" y="6604299"/>
            <a:ext cx="4572000" cy="200055"/>
          </a:xfrm>
          <a:prstGeom prst="rect">
            <a:avLst/>
          </a:prstGeom>
          <a:noFill/>
        </p:spPr>
        <p:txBody>
          <a:bodyPr wrap="square">
            <a:spAutoFit/>
          </a:bodyPr>
          <a:lstStyle/>
          <a:p>
            <a:r>
              <a:rPr lang="pt-BR" sz="700" dirty="0"/>
              <a:t>https://www.genome.gov/about-genomics/fact-sheets/DNA-Sequencing-Costs-Data</a:t>
            </a:r>
          </a:p>
        </p:txBody>
      </p:sp>
    </p:spTree>
    <p:extLst>
      <p:ext uri="{BB962C8B-B14F-4D97-AF65-F5344CB8AC3E}">
        <p14:creationId xmlns:p14="http://schemas.microsoft.com/office/powerpoint/2010/main" val="136124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108520" y="0"/>
            <a:ext cx="9361040" cy="6858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14" name="Título 1"/>
          <p:cNvSpPr>
            <a:spLocks noGrp="1"/>
          </p:cNvSpPr>
          <p:nvPr>
            <p:ph type="title"/>
          </p:nvPr>
        </p:nvSpPr>
        <p:spPr>
          <a:xfrm>
            <a:off x="457200" y="44624"/>
            <a:ext cx="8077200" cy="566936"/>
          </a:xfrm>
        </p:spPr>
        <p:txBody>
          <a:bodyPr>
            <a:normAutofit/>
          </a:bodyPr>
          <a:lstStyle/>
          <a:p>
            <a:r>
              <a:rPr lang="es-ES" err="1"/>
              <a:t>The</a:t>
            </a:r>
            <a:r>
              <a:rPr lang="es-ES"/>
              <a:t> data </a:t>
            </a:r>
            <a:r>
              <a:rPr lang="es-ES" err="1"/>
              <a:t>deluge</a:t>
            </a:r>
            <a:r>
              <a:rPr lang="es-ES"/>
              <a:t>: </a:t>
            </a:r>
            <a:r>
              <a:rPr lang="es-ES" err="1"/>
              <a:t>Costs</a:t>
            </a:r>
            <a:endParaRPr lang="es-ES"/>
          </a:p>
        </p:txBody>
      </p:sp>
      <p:sp>
        <p:nvSpPr>
          <p:cNvPr id="5" name="Marcador de número de diapositiva 4"/>
          <p:cNvSpPr>
            <a:spLocks noGrp="1"/>
          </p:cNvSpPr>
          <p:nvPr>
            <p:ph type="sldNum" sz="quarter" idx="4294967295"/>
          </p:nvPr>
        </p:nvSpPr>
        <p:spPr>
          <a:xfrm>
            <a:off x="8306459" y="167347"/>
            <a:ext cx="630621" cy="359760"/>
          </a:xfrm>
          <a:prstGeom prst="rect">
            <a:avLst/>
          </a:prstGeom>
        </p:spPr>
        <p:txBody>
          <a:bodyPr/>
          <a:lstStyle/>
          <a:p>
            <a:fld id="{F9B76065-02A8-2140-ABFF-467A450FC727}" type="slidenum">
              <a:rPr lang="en-US" smtClean="0"/>
              <a:pPr/>
              <a:t>36</a:t>
            </a:fld>
            <a:endParaRPr lang="en-US"/>
          </a:p>
        </p:txBody>
      </p:sp>
      <p:sp>
        <p:nvSpPr>
          <p:cNvPr id="8" name="Rectángulo 7"/>
          <p:cNvSpPr/>
          <p:nvPr/>
        </p:nvSpPr>
        <p:spPr>
          <a:xfrm>
            <a:off x="2286000" y="3105835"/>
            <a:ext cx="4572000" cy="369332"/>
          </a:xfrm>
          <a:prstGeom prst="rect">
            <a:avLst/>
          </a:prstGeom>
        </p:spPr>
        <p:txBody>
          <a:bodyPr>
            <a:spAutoFit/>
          </a:bodyPr>
          <a:lstStyle/>
          <a:p>
            <a:endParaRPr lang="es-ES"/>
          </a:p>
        </p:txBody>
      </p:sp>
      <p:pic>
        <p:nvPicPr>
          <p:cNvPr id="13" name="Imagen 12" descr="gb-2010-11-5-207-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6726"/>
            <a:ext cx="9252520" cy="5928658"/>
          </a:xfrm>
          <a:prstGeom prst="rect">
            <a:avLst/>
          </a:prstGeom>
        </p:spPr>
      </p:pic>
      <p:sp>
        <p:nvSpPr>
          <p:cNvPr id="16" name="Rectángulo 15"/>
          <p:cNvSpPr/>
          <p:nvPr/>
        </p:nvSpPr>
        <p:spPr>
          <a:xfrm>
            <a:off x="1187624" y="2060848"/>
            <a:ext cx="3008906" cy="261610"/>
          </a:xfrm>
          <a:prstGeom prst="rect">
            <a:avLst/>
          </a:prstGeom>
        </p:spPr>
        <p:txBody>
          <a:bodyPr wrap="square">
            <a:spAutoFit/>
          </a:bodyPr>
          <a:lstStyle/>
          <a:p>
            <a:r>
              <a:rPr lang="en-US" sz="1100"/>
              <a:t>Stein, 2010. Genome Biology, 11:207</a:t>
            </a:r>
            <a:endParaRPr lang="es-ES" sz="1100"/>
          </a:p>
        </p:txBody>
      </p:sp>
      <p:sp>
        <p:nvSpPr>
          <p:cNvPr id="18" name="Rectángulo 17"/>
          <p:cNvSpPr/>
          <p:nvPr/>
        </p:nvSpPr>
        <p:spPr>
          <a:xfrm>
            <a:off x="1187624" y="1196752"/>
            <a:ext cx="4032448" cy="830997"/>
          </a:xfrm>
          <a:prstGeom prst="rect">
            <a:avLst/>
          </a:prstGeom>
        </p:spPr>
        <p:txBody>
          <a:bodyPr wrap="square">
            <a:spAutoFit/>
          </a:bodyPr>
          <a:lstStyle/>
          <a:p>
            <a:r>
              <a:rPr lang="es-ES" sz="1600"/>
              <a:t>“in </a:t>
            </a:r>
            <a:r>
              <a:rPr lang="es-ES" sz="1600" err="1"/>
              <a:t>the</a:t>
            </a:r>
            <a:r>
              <a:rPr lang="es-ES" sz="1600"/>
              <a:t> </a:t>
            </a:r>
            <a:r>
              <a:rPr lang="es-ES" sz="1600" err="1"/>
              <a:t>not</a:t>
            </a:r>
            <a:r>
              <a:rPr lang="es-ES" sz="1600"/>
              <a:t> </a:t>
            </a:r>
            <a:r>
              <a:rPr lang="es-ES" sz="1600" err="1"/>
              <a:t>too</a:t>
            </a:r>
            <a:r>
              <a:rPr lang="es-ES" sz="1600"/>
              <a:t> </a:t>
            </a:r>
            <a:r>
              <a:rPr lang="es-ES" sz="1600" err="1"/>
              <a:t>distant</a:t>
            </a:r>
            <a:r>
              <a:rPr lang="es-ES" sz="1600"/>
              <a:t> </a:t>
            </a:r>
            <a:r>
              <a:rPr lang="es-ES" sz="1600" err="1"/>
              <a:t>future</a:t>
            </a:r>
            <a:r>
              <a:rPr lang="es-ES" sz="1600"/>
              <a:t> </a:t>
            </a:r>
            <a:r>
              <a:rPr lang="es-ES" sz="1600" err="1"/>
              <a:t>it</a:t>
            </a:r>
            <a:r>
              <a:rPr lang="es-ES" sz="1600"/>
              <a:t> </a:t>
            </a:r>
            <a:r>
              <a:rPr lang="es-ES" sz="1600" err="1"/>
              <a:t>will</a:t>
            </a:r>
            <a:r>
              <a:rPr lang="es-ES" sz="1600"/>
              <a:t> </a:t>
            </a:r>
            <a:r>
              <a:rPr lang="es-ES" sz="1600" err="1"/>
              <a:t>cost</a:t>
            </a:r>
            <a:r>
              <a:rPr lang="es-ES" sz="1600"/>
              <a:t> </a:t>
            </a:r>
            <a:r>
              <a:rPr lang="es-ES" sz="1600" err="1"/>
              <a:t>less</a:t>
            </a:r>
            <a:r>
              <a:rPr lang="es-ES" sz="1600"/>
              <a:t> </a:t>
            </a:r>
            <a:r>
              <a:rPr lang="es-ES" sz="1600" err="1"/>
              <a:t>to</a:t>
            </a:r>
            <a:r>
              <a:rPr lang="es-ES" sz="1600"/>
              <a:t> </a:t>
            </a:r>
            <a:r>
              <a:rPr lang="es-ES" sz="1600" err="1"/>
              <a:t>sequence</a:t>
            </a:r>
            <a:r>
              <a:rPr lang="es-ES" sz="1600"/>
              <a:t> a base of DNA </a:t>
            </a:r>
            <a:r>
              <a:rPr lang="es-ES" sz="1600" err="1"/>
              <a:t>than</a:t>
            </a:r>
            <a:r>
              <a:rPr lang="es-ES" sz="1600"/>
              <a:t> </a:t>
            </a:r>
            <a:r>
              <a:rPr lang="es-ES" sz="1600" err="1"/>
              <a:t>to</a:t>
            </a:r>
            <a:r>
              <a:rPr lang="es-ES" sz="1600"/>
              <a:t> </a:t>
            </a:r>
            <a:r>
              <a:rPr lang="es-ES" sz="1600" err="1"/>
              <a:t>store</a:t>
            </a:r>
            <a:r>
              <a:rPr lang="es-ES" sz="1600"/>
              <a:t> </a:t>
            </a:r>
            <a:r>
              <a:rPr lang="es-ES" sz="1600" err="1"/>
              <a:t>it</a:t>
            </a:r>
            <a:r>
              <a:rPr lang="es-ES" sz="1600"/>
              <a:t> </a:t>
            </a:r>
            <a:r>
              <a:rPr lang="es-ES" sz="1600" err="1"/>
              <a:t>on</a:t>
            </a:r>
            <a:r>
              <a:rPr lang="es-ES" sz="1600"/>
              <a:t> a </a:t>
            </a:r>
            <a:r>
              <a:rPr lang="es-ES" sz="1600" err="1"/>
              <a:t>hard</a:t>
            </a:r>
            <a:r>
              <a:rPr lang="es-ES" sz="1600"/>
              <a:t> disk”</a:t>
            </a:r>
          </a:p>
        </p:txBody>
      </p:sp>
      <p:sp>
        <p:nvSpPr>
          <p:cNvPr id="3" name="TextBox 2"/>
          <p:cNvSpPr txBox="1"/>
          <p:nvPr/>
        </p:nvSpPr>
        <p:spPr>
          <a:xfrm>
            <a:off x="519513" y="2492896"/>
            <a:ext cx="8698832" cy="2246769"/>
          </a:xfrm>
          <a:prstGeom prst="rect">
            <a:avLst/>
          </a:prstGeom>
          <a:solidFill>
            <a:schemeClr val="bg1">
              <a:alpha val="87000"/>
            </a:schemeClr>
          </a:solidFill>
        </p:spPr>
        <p:txBody>
          <a:bodyPr wrap="square" rtlCol="0">
            <a:spAutoFit/>
          </a:bodyPr>
          <a:lstStyle/>
          <a:p>
            <a:r>
              <a:rPr lang="en-US" sz="2800" b="1"/>
              <a:t>There is not enough </a:t>
            </a:r>
            <a:r>
              <a:rPr lang="en-US" sz="2800" b="1" err="1"/>
              <a:t>bioinformaticians</a:t>
            </a:r>
            <a:r>
              <a:rPr lang="en-US" sz="2800" b="1"/>
              <a:t> to cope with the speed for data generation.</a:t>
            </a:r>
          </a:p>
          <a:p>
            <a:endParaRPr lang="en-US" sz="2800" b="1"/>
          </a:p>
          <a:p>
            <a:r>
              <a:rPr lang="en-US" sz="2800" b="1"/>
              <a:t>Biologist should become </a:t>
            </a:r>
            <a:r>
              <a:rPr lang="en-US" sz="2800" b="1" err="1"/>
              <a:t>savy</a:t>
            </a:r>
            <a:r>
              <a:rPr lang="en-US" sz="2800" b="1"/>
              <a:t> on their own sequence data analysis</a:t>
            </a:r>
          </a:p>
        </p:txBody>
      </p:sp>
    </p:spTree>
    <p:extLst>
      <p:ext uri="{BB962C8B-B14F-4D97-AF65-F5344CB8AC3E}">
        <p14:creationId xmlns:p14="http://schemas.microsoft.com/office/powerpoint/2010/main" val="304314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err="1"/>
              <a:t>PubMed</a:t>
            </a:r>
            <a:endParaRPr lang="es-ES_tradnl"/>
          </a:p>
        </p:txBody>
      </p:sp>
      <p:sp>
        <p:nvSpPr>
          <p:cNvPr id="4" name="Slide Number Placeholder 3"/>
          <p:cNvSpPr>
            <a:spLocks noGrp="1"/>
          </p:cNvSpPr>
          <p:nvPr>
            <p:ph type="sldNum" sz="quarter" idx="15"/>
          </p:nvPr>
        </p:nvSpPr>
        <p:spPr/>
        <p:txBody>
          <a:bodyPr/>
          <a:lstStyle/>
          <a:p>
            <a:fld id="{F9B76065-02A8-2140-ABFF-467A450FC727}" type="slidenum">
              <a:rPr lang="en-US" smtClean="0"/>
              <a:pPr/>
              <a:t>37</a:t>
            </a:fld>
            <a:endParaRPr lang="en-US"/>
          </a:p>
        </p:txBody>
      </p:sp>
      <p:pic>
        <p:nvPicPr>
          <p:cNvPr id="5" name="Picture 4" descr="Entrez1.png"/>
          <p:cNvPicPr>
            <a:picLocks noChangeAspect="1"/>
          </p:cNvPicPr>
          <p:nvPr/>
        </p:nvPicPr>
        <p:blipFill>
          <a:blip r:embed="rId2"/>
          <a:stretch>
            <a:fillRect/>
          </a:stretch>
        </p:blipFill>
        <p:spPr>
          <a:xfrm>
            <a:off x="685800" y="3348913"/>
            <a:ext cx="7848600" cy="1070687"/>
          </a:xfrm>
          <a:prstGeom prst="rect">
            <a:avLst/>
          </a:prstGeom>
        </p:spPr>
      </p:pic>
      <p:pic>
        <p:nvPicPr>
          <p:cNvPr id="8" name="Picture 7" descr="PubMEd.png"/>
          <p:cNvPicPr>
            <a:picLocks noChangeAspect="1"/>
          </p:cNvPicPr>
          <p:nvPr/>
        </p:nvPicPr>
        <p:blipFill>
          <a:blip r:embed="rId3"/>
          <a:stretch>
            <a:fillRect/>
          </a:stretch>
        </p:blipFill>
        <p:spPr>
          <a:xfrm>
            <a:off x="6350000" y="661988"/>
            <a:ext cx="2286000" cy="990600"/>
          </a:xfrm>
          <a:prstGeom prst="rect">
            <a:avLst/>
          </a:prstGeom>
        </p:spPr>
      </p:pic>
      <p:sp>
        <p:nvSpPr>
          <p:cNvPr id="3" name="Rectangle 2"/>
          <p:cNvSpPr/>
          <p:nvPr/>
        </p:nvSpPr>
        <p:spPr>
          <a:xfrm>
            <a:off x="1907704" y="2385754"/>
            <a:ext cx="5391219" cy="646331"/>
          </a:xfrm>
          <a:prstGeom prst="rect">
            <a:avLst/>
          </a:prstGeom>
        </p:spPr>
        <p:txBody>
          <a:bodyPr wrap="none">
            <a:spAutoFit/>
          </a:bodyPr>
          <a:lstStyle/>
          <a:p>
            <a:r>
              <a:rPr lang="en-US" sz="3600"/>
              <a:t>http://</a:t>
            </a:r>
            <a:r>
              <a:rPr lang="en-US" sz="3600" err="1"/>
              <a:t>www.pubmed.gov</a:t>
            </a:r>
            <a:r>
              <a:rPr lang="en-US" sz="3600"/>
              <a:t>/</a:t>
            </a:r>
          </a:p>
        </p:txBody>
      </p:sp>
    </p:spTree>
    <p:extLst>
      <p:ext uri="{BB962C8B-B14F-4D97-AF65-F5344CB8AC3E}">
        <p14:creationId xmlns:p14="http://schemas.microsoft.com/office/powerpoint/2010/main" val="17189570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05-23 at 7.24.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4" y="1340768"/>
            <a:ext cx="9144000" cy="5064765"/>
          </a:xfrm>
          <a:prstGeom prst="rect">
            <a:avLst/>
          </a:prstGeom>
        </p:spPr>
      </p:pic>
      <p:sp>
        <p:nvSpPr>
          <p:cNvPr id="2" name="Title 1"/>
          <p:cNvSpPr>
            <a:spLocks noGrp="1"/>
          </p:cNvSpPr>
          <p:nvPr>
            <p:ph type="title"/>
          </p:nvPr>
        </p:nvSpPr>
        <p:spPr>
          <a:xfrm>
            <a:off x="457200" y="404664"/>
            <a:ext cx="7467600" cy="724942"/>
          </a:xfrm>
        </p:spPr>
        <p:txBody>
          <a:bodyPr/>
          <a:lstStyle/>
          <a:p>
            <a:r>
              <a:rPr lang="es-ES_tradnl" err="1"/>
              <a:t>PubMed</a:t>
            </a:r>
            <a:endParaRPr lang="es-ES_tradnl"/>
          </a:p>
        </p:txBody>
      </p:sp>
      <p:sp>
        <p:nvSpPr>
          <p:cNvPr id="4" name="Slide Number Placeholder 3"/>
          <p:cNvSpPr>
            <a:spLocks noGrp="1"/>
          </p:cNvSpPr>
          <p:nvPr>
            <p:ph type="sldNum" sz="quarter" idx="15"/>
          </p:nvPr>
        </p:nvSpPr>
        <p:spPr/>
        <p:txBody>
          <a:bodyPr/>
          <a:lstStyle/>
          <a:p>
            <a:fld id="{F9B76065-02A8-2140-ABFF-467A450FC727}" type="slidenum">
              <a:rPr lang="en-US" smtClean="0"/>
              <a:pPr/>
              <a:t>38</a:t>
            </a:fld>
            <a:endParaRPr lang="en-US"/>
          </a:p>
        </p:txBody>
      </p:sp>
      <p:sp>
        <p:nvSpPr>
          <p:cNvPr id="9" name="Rounded Rectangle 8"/>
          <p:cNvSpPr/>
          <p:nvPr/>
        </p:nvSpPr>
        <p:spPr>
          <a:xfrm>
            <a:off x="6400800" y="2636912"/>
            <a:ext cx="2740106" cy="762000"/>
          </a:xfrm>
          <a:prstGeom prst="roundRect">
            <a:avLst/>
          </a:prstGeom>
          <a:gradFill flip="none" rotWithShape="1">
            <a:gsLst>
              <a:gs pos="0">
                <a:schemeClr val="accent1">
                  <a:shade val="63000"/>
                  <a:satMod val="165000"/>
                  <a:alpha val="19000"/>
                </a:schemeClr>
              </a:gs>
              <a:gs pos="30000">
                <a:schemeClr val="accent1">
                  <a:shade val="58000"/>
                  <a:satMod val="165000"/>
                  <a:alpha val="19000"/>
                </a:schemeClr>
              </a:gs>
              <a:gs pos="75000">
                <a:schemeClr val="accent1">
                  <a:shade val="30000"/>
                  <a:satMod val="175000"/>
                  <a:alpha val="19000"/>
                </a:schemeClr>
              </a:gs>
              <a:gs pos="100000">
                <a:schemeClr val="accent1">
                  <a:shade val="15000"/>
                  <a:satMod val="175000"/>
                  <a:alpha val="19000"/>
                </a:schemeClr>
              </a:gs>
            </a:gsLst>
            <a:path path="circle">
              <a:fillToRect l="5000" t="100000" r="120000" b="1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0" name="Rounded Rectangle 9"/>
          <p:cNvSpPr/>
          <p:nvPr/>
        </p:nvSpPr>
        <p:spPr>
          <a:xfrm>
            <a:off x="1403648" y="1484784"/>
            <a:ext cx="3048000" cy="228600"/>
          </a:xfrm>
          <a:prstGeom prst="roundRect">
            <a:avLst/>
          </a:prstGeom>
          <a:gradFill flip="none" rotWithShape="1">
            <a:gsLst>
              <a:gs pos="0">
                <a:schemeClr val="accent4">
                  <a:shade val="63000"/>
                  <a:satMod val="165000"/>
                  <a:alpha val="19000"/>
                </a:schemeClr>
              </a:gs>
              <a:gs pos="30000">
                <a:schemeClr val="accent4">
                  <a:shade val="58000"/>
                  <a:satMod val="165000"/>
                  <a:alpha val="19000"/>
                </a:schemeClr>
              </a:gs>
              <a:gs pos="75000">
                <a:schemeClr val="accent4">
                  <a:shade val="30000"/>
                  <a:satMod val="175000"/>
                  <a:alpha val="19000"/>
                </a:schemeClr>
              </a:gs>
              <a:gs pos="100000">
                <a:schemeClr val="accent4">
                  <a:shade val="15000"/>
                  <a:satMod val="175000"/>
                  <a:alpha val="19000"/>
                </a:schemeClr>
              </a:gs>
            </a:gsLst>
            <a:path path="circle">
              <a:fillToRect l="5000" t="100000" r="120000" b="10000"/>
            </a:path>
            <a:tileRect/>
          </a:gra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_tradnl"/>
          </a:p>
        </p:txBody>
      </p:sp>
      <p:sp>
        <p:nvSpPr>
          <p:cNvPr id="8" name="Rounded Rectangle 7"/>
          <p:cNvSpPr/>
          <p:nvPr/>
        </p:nvSpPr>
        <p:spPr>
          <a:xfrm>
            <a:off x="323528" y="3528636"/>
            <a:ext cx="5832648" cy="1412532"/>
          </a:xfrm>
          <a:prstGeom prst="roundRect">
            <a:avLst/>
          </a:prstGeom>
          <a:gradFill flip="none" rotWithShape="1">
            <a:gsLst>
              <a:gs pos="0">
                <a:schemeClr val="accent6">
                  <a:tint val="35000"/>
                  <a:satMod val="260000"/>
                  <a:alpha val="38000"/>
                </a:schemeClr>
              </a:gs>
              <a:gs pos="30000">
                <a:schemeClr val="accent6">
                  <a:tint val="38000"/>
                  <a:satMod val="260000"/>
                  <a:alpha val="38000"/>
                </a:schemeClr>
              </a:gs>
              <a:gs pos="75000">
                <a:schemeClr val="accent6">
                  <a:tint val="55000"/>
                  <a:satMod val="255000"/>
                  <a:alpha val="38000"/>
                </a:schemeClr>
              </a:gs>
              <a:gs pos="100000">
                <a:schemeClr val="accent6">
                  <a:tint val="70000"/>
                  <a:satMod val="255000"/>
                  <a:alpha val="38000"/>
                </a:schemeClr>
              </a:gs>
            </a:gsLst>
            <a:path path="circle">
              <a:fillToRect l="5000" t="100000" r="120000" b="10000"/>
            </a:path>
            <a:tileRect/>
          </a:gra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_tradnl"/>
          </a:p>
        </p:txBody>
      </p:sp>
    </p:spTree>
    <p:extLst>
      <p:ext uri="{BB962C8B-B14F-4D97-AF65-F5344CB8AC3E}">
        <p14:creationId xmlns:p14="http://schemas.microsoft.com/office/powerpoint/2010/main" val="361928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05-23 at 7.26.1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6438"/>
            <a:ext cx="9144000" cy="4072842"/>
          </a:xfrm>
          <a:prstGeom prst="rect">
            <a:avLst/>
          </a:prstGeom>
        </p:spPr>
      </p:pic>
      <p:sp>
        <p:nvSpPr>
          <p:cNvPr id="2" name="Title 1"/>
          <p:cNvSpPr>
            <a:spLocks noGrp="1"/>
          </p:cNvSpPr>
          <p:nvPr>
            <p:ph type="title"/>
          </p:nvPr>
        </p:nvSpPr>
        <p:spPr/>
        <p:txBody>
          <a:bodyPr/>
          <a:lstStyle/>
          <a:p>
            <a:r>
              <a:rPr lang="es-ES_tradnl" err="1"/>
              <a:t>PubMed</a:t>
            </a:r>
            <a:endParaRPr lang="es-ES_tradnl"/>
          </a:p>
        </p:txBody>
      </p:sp>
      <p:sp>
        <p:nvSpPr>
          <p:cNvPr id="4" name="Slide Number Placeholder 3"/>
          <p:cNvSpPr>
            <a:spLocks noGrp="1"/>
          </p:cNvSpPr>
          <p:nvPr>
            <p:ph type="sldNum" sz="quarter" idx="15"/>
          </p:nvPr>
        </p:nvSpPr>
        <p:spPr/>
        <p:txBody>
          <a:bodyPr/>
          <a:lstStyle/>
          <a:p>
            <a:fld id="{F9B76065-02A8-2140-ABFF-467A450FC727}" type="slidenum">
              <a:rPr lang="en-US" smtClean="0"/>
              <a:pPr/>
              <a:t>39</a:t>
            </a:fld>
            <a:endParaRPr lang="en-US"/>
          </a:p>
        </p:txBody>
      </p:sp>
      <p:sp>
        <p:nvSpPr>
          <p:cNvPr id="6" name="Rounded Rectangle 5"/>
          <p:cNvSpPr/>
          <p:nvPr/>
        </p:nvSpPr>
        <p:spPr>
          <a:xfrm>
            <a:off x="38100" y="5356448"/>
            <a:ext cx="838200" cy="304800"/>
          </a:xfrm>
          <a:prstGeom prst="roundRect">
            <a:avLst/>
          </a:prstGeom>
          <a:gradFill flip="none" rotWithShape="1">
            <a:gsLst>
              <a:gs pos="0">
                <a:schemeClr val="accent2">
                  <a:tint val="35000"/>
                  <a:satMod val="260000"/>
                  <a:alpha val="25000"/>
                </a:schemeClr>
              </a:gs>
              <a:gs pos="30000">
                <a:schemeClr val="accent2">
                  <a:tint val="38000"/>
                  <a:satMod val="260000"/>
                  <a:alpha val="25000"/>
                </a:schemeClr>
              </a:gs>
              <a:gs pos="75000">
                <a:schemeClr val="accent2">
                  <a:tint val="55000"/>
                  <a:satMod val="255000"/>
                  <a:alpha val="25000"/>
                </a:schemeClr>
              </a:gs>
              <a:gs pos="100000">
                <a:schemeClr val="accent2">
                  <a:tint val="70000"/>
                  <a:satMod val="255000"/>
                  <a:alpha val="25000"/>
                </a:schemeClr>
              </a:gs>
            </a:gsLst>
            <a:path path="circle">
              <a:fillToRect l="5000" t="100000" r="120000" b="10000"/>
            </a:path>
            <a:tileRec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_tradnl"/>
          </a:p>
        </p:txBody>
      </p:sp>
      <p:sp>
        <p:nvSpPr>
          <p:cNvPr id="8" name="Rounded Rectangle 7"/>
          <p:cNvSpPr/>
          <p:nvPr/>
        </p:nvSpPr>
        <p:spPr>
          <a:xfrm>
            <a:off x="6665912" y="4221088"/>
            <a:ext cx="2514600" cy="1728192"/>
          </a:xfrm>
          <a:prstGeom prst="roundRect">
            <a:avLst/>
          </a:prstGeom>
          <a:gradFill flip="none" rotWithShape="1">
            <a:gsLst>
              <a:gs pos="0">
                <a:schemeClr val="accent1">
                  <a:shade val="63000"/>
                  <a:satMod val="165000"/>
                  <a:alpha val="18000"/>
                </a:schemeClr>
              </a:gs>
              <a:gs pos="30000">
                <a:schemeClr val="accent1">
                  <a:shade val="58000"/>
                  <a:satMod val="165000"/>
                  <a:alpha val="18000"/>
                </a:schemeClr>
              </a:gs>
              <a:gs pos="75000">
                <a:schemeClr val="accent1">
                  <a:shade val="30000"/>
                  <a:satMod val="175000"/>
                  <a:alpha val="18000"/>
                </a:schemeClr>
              </a:gs>
              <a:gs pos="100000">
                <a:schemeClr val="accent1">
                  <a:shade val="15000"/>
                  <a:satMod val="175000"/>
                  <a:alpha val="18000"/>
                </a:schemeClr>
              </a:gs>
            </a:gsLst>
            <a:path path="circle">
              <a:fillToRect l="5000" t="100000" r="120000" b="1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9" name="Rounded Rectangle 8"/>
          <p:cNvSpPr/>
          <p:nvPr/>
        </p:nvSpPr>
        <p:spPr>
          <a:xfrm>
            <a:off x="6742112" y="2751584"/>
            <a:ext cx="2438400" cy="533400"/>
          </a:xfrm>
          <a:prstGeom prst="roundRect">
            <a:avLst/>
          </a:prstGeom>
          <a:gradFill flip="none" rotWithShape="1">
            <a:gsLst>
              <a:gs pos="0">
                <a:schemeClr val="accent4">
                  <a:tint val="35000"/>
                  <a:satMod val="260000"/>
                  <a:alpha val="18000"/>
                </a:schemeClr>
              </a:gs>
              <a:gs pos="30000">
                <a:schemeClr val="accent4">
                  <a:tint val="38000"/>
                  <a:satMod val="260000"/>
                  <a:alpha val="18000"/>
                </a:schemeClr>
              </a:gs>
              <a:gs pos="75000">
                <a:schemeClr val="accent4">
                  <a:tint val="55000"/>
                  <a:satMod val="255000"/>
                  <a:alpha val="18000"/>
                </a:schemeClr>
              </a:gs>
              <a:gs pos="100000">
                <a:schemeClr val="accent4">
                  <a:tint val="70000"/>
                  <a:satMod val="255000"/>
                  <a:alpha val="18000"/>
                </a:schemeClr>
              </a:gs>
            </a:gsLst>
            <a:path path="circle">
              <a:fillToRect l="5000" t="100000" r="120000" b="10000"/>
            </a:path>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_tradnl"/>
          </a:p>
        </p:txBody>
      </p:sp>
    </p:spTree>
    <p:extLst>
      <p:ext uri="{BB962C8B-B14F-4D97-AF65-F5344CB8AC3E}">
        <p14:creationId xmlns:p14="http://schemas.microsoft.com/office/powerpoint/2010/main" val="176867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579438"/>
          </a:xfrm>
        </p:spPr>
        <p:txBody>
          <a:bodyPr/>
          <a:lstStyle/>
          <a:p>
            <a:r>
              <a:rPr lang="en-GB"/>
              <a:t>Rules of the game</a:t>
            </a:r>
          </a:p>
        </p:txBody>
      </p:sp>
      <p:sp>
        <p:nvSpPr>
          <p:cNvPr id="3" name="Content Placeholder 2"/>
          <p:cNvSpPr>
            <a:spLocks noGrp="1"/>
          </p:cNvSpPr>
          <p:nvPr>
            <p:ph sz="quarter" idx="1"/>
          </p:nvPr>
        </p:nvSpPr>
        <p:spPr>
          <a:xfrm>
            <a:off x="457200" y="1219200"/>
            <a:ext cx="8305800" cy="5257800"/>
          </a:xfrm>
        </p:spPr>
        <p:txBody>
          <a:bodyPr>
            <a:normAutofit/>
          </a:bodyPr>
          <a:lstStyle/>
          <a:p>
            <a:pPr>
              <a:buNone/>
            </a:pPr>
            <a:r>
              <a:rPr lang="en-GB" b="1"/>
              <a:t>Grades and final concept</a:t>
            </a:r>
          </a:p>
          <a:p>
            <a:pPr>
              <a:buNone/>
            </a:pPr>
            <a:endParaRPr lang="en-GB" b="1"/>
          </a:p>
          <a:p>
            <a:pPr lvl="0"/>
            <a:r>
              <a:rPr lang="en-US"/>
              <a:t>Grades will be on the scale 0-10</a:t>
            </a:r>
          </a:p>
          <a:p>
            <a:pPr marL="0" lvl="0" indent="0">
              <a:buNone/>
            </a:pPr>
            <a:endParaRPr lang="en-US" b="1"/>
          </a:p>
          <a:p>
            <a:pPr marL="0" lvl="0" indent="0">
              <a:buNone/>
            </a:pPr>
            <a:endParaRPr lang="en-GB" b="1"/>
          </a:p>
          <a:p>
            <a:pPr lvl="1">
              <a:buNone/>
            </a:pPr>
            <a:endParaRPr lang="en-GB"/>
          </a:p>
        </p:txBody>
      </p:sp>
      <p:sp>
        <p:nvSpPr>
          <p:cNvPr id="5" name="Slide Number Placeholder 4"/>
          <p:cNvSpPr>
            <a:spLocks noGrp="1"/>
          </p:cNvSpPr>
          <p:nvPr>
            <p:ph type="sldNum" sz="quarter" idx="15"/>
          </p:nvPr>
        </p:nvSpPr>
        <p:spPr/>
        <p:txBody>
          <a:bodyPr/>
          <a:lstStyle/>
          <a:p>
            <a:fld id="{F9B76065-02A8-2140-ABFF-467A450FC727}" type="slidenum">
              <a:rPr lang="en-GB" smtClean="0"/>
              <a:pPr/>
              <a:t>4</a:t>
            </a:fld>
            <a:endParaRPr lang="en-GB"/>
          </a:p>
        </p:txBody>
      </p:sp>
      <p:graphicFrame>
        <p:nvGraphicFramePr>
          <p:cNvPr id="4" name="Tabela 3">
            <a:extLst>
              <a:ext uri="{FF2B5EF4-FFF2-40B4-BE49-F238E27FC236}">
                <a16:creationId xmlns:a16="http://schemas.microsoft.com/office/drawing/2014/main" id="{77C4297D-3DEF-45E7-8989-B7800DDBCA9E}"/>
              </a:ext>
            </a:extLst>
          </p:cNvPr>
          <p:cNvGraphicFramePr>
            <a:graphicFrameLocks noGrp="1"/>
          </p:cNvGraphicFramePr>
          <p:nvPr>
            <p:extLst>
              <p:ext uri="{D42A27DB-BD31-4B8C-83A1-F6EECF244321}">
                <p14:modId xmlns:p14="http://schemas.microsoft.com/office/powerpoint/2010/main" val="1509847706"/>
              </p:ext>
            </p:extLst>
          </p:nvPr>
        </p:nvGraphicFramePr>
        <p:xfrm>
          <a:off x="1187624" y="2708920"/>
          <a:ext cx="5409248" cy="1854200"/>
        </p:xfrm>
        <a:graphic>
          <a:graphicData uri="http://schemas.openxmlformats.org/drawingml/2006/table">
            <a:tbl>
              <a:tblPr firstRow="1" bandRow="1">
                <a:tableStyleId>{5C22544A-7EE6-4342-B048-85BDC9FD1C3A}</a:tableStyleId>
              </a:tblPr>
              <a:tblGrid>
                <a:gridCol w="3946843">
                  <a:extLst>
                    <a:ext uri="{9D8B030D-6E8A-4147-A177-3AD203B41FA5}">
                      <a16:colId xmlns:a16="http://schemas.microsoft.com/office/drawing/2014/main" val="205006147"/>
                    </a:ext>
                  </a:extLst>
                </a:gridCol>
                <a:gridCol w="1462405">
                  <a:extLst>
                    <a:ext uri="{9D8B030D-6E8A-4147-A177-3AD203B41FA5}">
                      <a16:colId xmlns:a16="http://schemas.microsoft.com/office/drawing/2014/main" val="730599279"/>
                    </a:ext>
                  </a:extLst>
                </a:gridCol>
              </a:tblGrid>
              <a:tr h="370840">
                <a:tc>
                  <a:txBody>
                    <a:bodyPr/>
                    <a:lstStyle/>
                    <a:p>
                      <a:pPr algn="ctr"/>
                      <a:r>
                        <a:rPr lang="pt-BR"/>
                        <a:t>Final </a:t>
                      </a:r>
                      <a:r>
                        <a:rPr lang="pt-BR" err="1"/>
                        <a:t>Concept</a:t>
                      </a:r>
                      <a:endParaRPr lang="pt-BR"/>
                    </a:p>
                  </a:txBody>
                  <a:tcPr/>
                </a:tc>
                <a:tc>
                  <a:txBody>
                    <a:bodyPr/>
                    <a:lstStyle/>
                    <a:p>
                      <a:pPr algn="ctr"/>
                      <a:r>
                        <a:rPr lang="pt-BR"/>
                        <a:t>Grade</a:t>
                      </a:r>
                    </a:p>
                  </a:txBody>
                  <a:tcPr/>
                </a:tc>
                <a:extLst>
                  <a:ext uri="{0D108BD9-81ED-4DB2-BD59-A6C34878D82A}">
                    <a16:rowId xmlns:a16="http://schemas.microsoft.com/office/drawing/2014/main" val="1074621110"/>
                  </a:ext>
                </a:extLst>
              </a:tr>
              <a:tr h="370840">
                <a:tc>
                  <a:txBody>
                    <a:bodyPr/>
                    <a:lstStyle/>
                    <a:p>
                      <a:r>
                        <a:rPr lang="pt-BR"/>
                        <a:t>A: Excelente, com direito a crédito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t>≥9.0 - ≤10.0</a:t>
                      </a:r>
                    </a:p>
                  </a:txBody>
                  <a:tcPr/>
                </a:tc>
                <a:extLst>
                  <a:ext uri="{0D108BD9-81ED-4DB2-BD59-A6C34878D82A}">
                    <a16:rowId xmlns:a16="http://schemas.microsoft.com/office/drawing/2014/main" val="1221163890"/>
                  </a:ext>
                </a:extLst>
              </a:tr>
              <a:tr h="370840">
                <a:tc>
                  <a:txBody>
                    <a:bodyPr/>
                    <a:lstStyle/>
                    <a:p>
                      <a:r>
                        <a:rPr lang="pt-BR"/>
                        <a:t>B: Bom, com direito a crédito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t>≥6.5 - &lt;9.0</a:t>
                      </a:r>
                    </a:p>
                  </a:txBody>
                  <a:tcPr/>
                </a:tc>
                <a:extLst>
                  <a:ext uri="{0D108BD9-81ED-4DB2-BD59-A6C34878D82A}">
                    <a16:rowId xmlns:a16="http://schemas.microsoft.com/office/drawing/2014/main" val="4120025100"/>
                  </a:ext>
                </a:extLst>
              </a:tr>
              <a:tr h="370840">
                <a:tc>
                  <a:txBody>
                    <a:bodyPr/>
                    <a:lstStyle/>
                    <a:p>
                      <a:r>
                        <a:rPr lang="pt-BR"/>
                        <a:t>C: Regular, com direito a crédito</a:t>
                      </a:r>
                    </a:p>
                  </a:txBody>
                  <a:tcPr/>
                </a:tc>
                <a:tc>
                  <a:txBody>
                    <a:bodyPr/>
                    <a:lstStyle/>
                    <a:p>
                      <a:r>
                        <a:rPr lang="pt-BR"/>
                        <a:t>≥5.0 - &lt;6.5</a:t>
                      </a:r>
                    </a:p>
                  </a:txBody>
                  <a:tcPr/>
                </a:tc>
                <a:extLst>
                  <a:ext uri="{0D108BD9-81ED-4DB2-BD59-A6C34878D82A}">
                    <a16:rowId xmlns:a16="http://schemas.microsoft.com/office/drawing/2014/main" val="198764814"/>
                  </a:ext>
                </a:extLst>
              </a:tr>
              <a:tr h="370840">
                <a:tc>
                  <a:txBody>
                    <a:bodyPr/>
                    <a:lstStyle/>
                    <a:p>
                      <a:r>
                        <a:rPr lang="pt-BR"/>
                        <a:t>R: Reprovado, sem direito a crédito</a:t>
                      </a:r>
                    </a:p>
                  </a:txBody>
                  <a:tcPr/>
                </a:tc>
                <a:tc>
                  <a:txBody>
                    <a:bodyPr/>
                    <a:lstStyle/>
                    <a:p>
                      <a:r>
                        <a:rPr lang="pt-BR"/>
                        <a:t>&lt;5.0</a:t>
                      </a:r>
                    </a:p>
                  </a:txBody>
                  <a:tcPr/>
                </a:tc>
                <a:extLst>
                  <a:ext uri="{0D108BD9-81ED-4DB2-BD59-A6C34878D82A}">
                    <a16:rowId xmlns:a16="http://schemas.microsoft.com/office/drawing/2014/main" val="1477643845"/>
                  </a:ext>
                </a:extLst>
              </a:tr>
            </a:tbl>
          </a:graphicData>
        </a:graphic>
      </p:graphicFrame>
    </p:spTree>
    <p:extLst>
      <p:ext uri="{BB962C8B-B14F-4D97-AF65-F5344CB8AC3E}">
        <p14:creationId xmlns:p14="http://schemas.microsoft.com/office/powerpoint/2010/main" val="269531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Some other databases @ NCBI</a:t>
            </a:r>
          </a:p>
        </p:txBody>
      </p:sp>
      <p:sp>
        <p:nvSpPr>
          <p:cNvPr id="3" name="Content Placeholder 2"/>
          <p:cNvSpPr>
            <a:spLocks noGrp="1"/>
          </p:cNvSpPr>
          <p:nvPr>
            <p:ph sz="quarter" idx="1"/>
          </p:nvPr>
        </p:nvSpPr>
        <p:spPr/>
        <p:txBody>
          <a:bodyPr>
            <a:normAutofit/>
          </a:bodyPr>
          <a:lstStyle/>
          <a:p>
            <a:r>
              <a:rPr lang="en-US" sz="2800" b="1">
                <a:latin typeface="Arial"/>
                <a:cs typeface="Arial"/>
              </a:rPr>
              <a:t>OMIM: </a:t>
            </a:r>
            <a:r>
              <a:rPr lang="en-US" sz="2800">
                <a:latin typeface="Arial"/>
                <a:cs typeface="Arial"/>
              </a:rPr>
              <a:t>Online Mendelian Inheritance in Man. Catalogue of human genes and genetic disorders</a:t>
            </a:r>
          </a:p>
          <a:p>
            <a:r>
              <a:rPr lang="en-US" sz="2800" b="1">
                <a:latin typeface="Arial"/>
                <a:cs typeface="Arial"/>
              </a:rPr>
              <a:t>Books: </a:t>
            </a:r>
            <a:r>
              <a:rPr lang="en-US" sz="2800">
                <a:latin typeface="Arial"/>
                <a:cs typeface="Arial"/>
              </a:rPr>
              <a:t>NCBI offers several dozens of book online</a:t>
            </a:r>
            <a:endParaRPr lang="en-US" sz="2800" b="1">
              <a:latin typeface="Arial"/>
              <a:cs typeface="Arial"/>
            </a:endParaRPr>
          </a:p>
          <a:p>
            <a:r>
              <a:rPr lang="en-US" sz="2800" b="1">
                <a:latin typeface="Arial"/>
                <a:cs typeface="Arial"/>
              </a:rPr>
              <a:t>Taxonomy</a:t>
            </a:r>
            <a:r>
              <a:rPr lang="en-US" sz="2800">
                <a:latin typeface="Arial"/>
                <a:cs typeface="Arial"/>
              </a:rPr>
              <a:t>: Taxonomy search engine for the mayor taxonomy divisions. </a:t>
            </a:r>
          </a:p>
          <a:p>
            <a:r>
              <a:rPr lang="en-US" sz="2800" b="1">
                <a:latin typeface="Arial"/>
                <a:cs typeface="Arial"/>
              </a:rPr>
              <a:t>Structure</a:t>
            </a:r>
            <a:r>
              <a:rPr lang="en-US" sz="2800">
                <a:latin typeface="Arial"/>
                <a:cs typeface="Arial"/>
              </a:rPr>
              <a:t>: Molecular Modelling Database. Contains 3D protein structures.</a:t>
            </a:r>
          </a:p>
        </p:txBody>
      </p:sp>
      <p:sp>
        <p:nvSpPr>
          <p:cNvPr id="4" name="Slide Number Placeholder 3"/>
          <p:cNvSpPr>
            <a:spLocks noGrp="1"/>
          </p:cNvSpPr>
          <p:nvPr>
            <p:ph type="sldNum" sz="quarter" idx="15"/>
          </p:nvPr>
        </p:nvSpPr>
        <p:spPr/>
        <p:txBody>
          <a:bodyPr/>
          <a:lstStyle/>
          <a:p>
            <a:fld id="{F9B76065-02A8-2140-ABFF-467A450FC727}" type="slidenum">
              <a:rPr lang="en-US" smtClean="0"/>
              <a:pPr/>
              <a:t>40</a:t>
            </a:fld>
            <a:endParaRPr lang="en-US"/>
          </a:p>
        </p:txBody>
      </p:sp>
    </p:spTree>
    <p:extLst>
      <p:ext uri="{BB962C8B-B14F-4D97-AF65-F5344CB8AC3E}">
        <p14:creationId xmlns:p14="http://schemas.microsoft.com/office/powerpoint/2010/main" val="30380995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5"/>
          </p:nvPr>
        </p:nvSpPr>
        <p:spPr/>
        <p:txBody>
          <a:bodyPr/>
          <a:lstStyle/>
          <a:p>
            <a:fld id="{F9B76065-02A8-2140-ABFF-467A450FC727}" type="slidenum">
              <a:rPr lang="es-ES_tradnl" smtClean="0"/>
              <a:pPr/>
              <a:t>41</a:t>
            </a:fld>
            <a:endParaRPr lang="es-ES_tradnl"/>
          </a:p>
        </p:txBody>
      </p:sp>
      <p:sp>
        <p:nvSpPr>
          <p:cNvPr id="15" name="Title 14"/>
          <p:cNvSpPr>
            <a:spLocks noGrp="1"/>
          </p:cNvSpPr>
          <p:nvPr>
            <p:ph type="title"/>
          </p:nvPr>
        </p:nvSpPr>
        <p:spPr/>
        <p:txBody>
          <a:bodyPr>
            <a:normAutofit/>
          </a:bodyPr>
          <a:lstStyle/>
          <a:p>
            <a:r>
              <a:rPr lang="es-ES_tradnl" sz="5000"/>
              <a:t>Entrez</a:t>
            </a:r>
          </a:p>
        </p:txBody>
      </p:sp>
      <p:sp>
        <p:nvSpPr>
          <p:cNvPr id="7" name="Rectangle 7"/>
          <p:cNvSpPr>
            <a:spLocks noChangeArrowheads="1"/>
          </p:cNvSpPr>
          <p:nvPr/>
        </p:nvSpPr>
        <p:spPr bwMode="auto">
          <a:xfrm>
            <a:off x="685800" y="1812224"/>
            <a:ext cx="6705600" cy="1431161"/>
          </a:xfrm>
          <a:prstGeom prst="rect">
            <a:avLst/>
          </a:prstGeom>
          <a:noFill/>
          <a:ln w="9525">
            <a:noFill/>
            <a:miter lim="800000"/>
            <a:headEnd/>
            <a:tailEnd/>
          </a:ln>
        </p:spPr>
        <p:txBody>
          <a:bodyPr wrap="square">
            <a:prstTxWarp prst="textNoShape">
              <a:avLst/>
            </a:prstTxWarp>
            <a:spAutoFit/>
          </a:bodyPr>
          <a:lstStyle/>
          <a:p>
            <a:pPr>
              <a:buFont typeface="Arial"/>
              <a:buChar char="•"/>
            </a:pPr>
            <a:r>
              <a:rPr lang="es-ES_tradnl" sz="2900" err="1"/>
              <a:t>Go</a:t>
            </a:r>
            <a:r>
              <a:rPr lang="es-ES_tradnl" sz="2900"/>
              <a:t> </a:t>
            </a:r>
            <a:r>
              <a:rPr lang="es-ES_tradnl" sz="2900" err="1"/>
              <a:t>to</a:t>
            </a:r>
            <a:r>
              <a:rPr lang="es-ES_tradnl" sz="2900"/>
              <a:t> </a:t>
            </a:r>
            <a:r>
              <a:rPr lang="es-ES_tradnl" sz="2900" err="1"/>
              <a:t>the</a:t>
            </a:r>
            <a:r>
              <a:rPr lang="es-ES_tradnl" sz="2900"/>
              <a:t> </a:t>
            </a:r>
            <a:r>
              <a:rPr lang="es-ES_tradnl" sz="2900" err="1"/>
              <a:t>site</a:t>
            </a:r>
            <a:r>
              <a:rPr lang="es-ES_tradnl" sz="2900"/>
              <a:t>: </a:t>
            </a:r>
            <a:r>
              <a:rPr lang="es-ES_tradnl" sz="2900">
                <a:hlinkClick r:id="rId3"/>
              </a:rPr>
              <a:t>http://www.ncbi.nlm.nih.gov/</a:t>
            </a:r>
            <a:endParaRPr lang="es-ES_tradnl" sz="2900"/>
          </a:p>
          <a:p>
            <a:pPr>
              <a:buFont typeface="Arial"/>
              <a:buChar char="•"/>
            </a:pPr>
            <a:r>
              <a:rPr lang="es-ES_tradnl" sz="2900" err="1"/>
              <a:t>Select</a:t>
            </a:r>
            <a:r>
              <a:rPr lang="es-ES_tradnl" sz="2900"/>
              <a:t> </a:t>
            </a:r>
            <a:r>
              <a:rPr lang="es-ES_tradnl" sz="2900" err="1"/>
              <a:t>the</a:t>
            </a:r>
            <a:r>
              <a:rPr lang="es-ES_tradnl" sz="2900"/>
              <a:t> </a:t>
            </a:r>
            <a:r>
              <a:rPr lang="es-ES_tradnl" sz="2900" err="1"/>
              <a:t>database</a:t>
            </a:r>
            <a:r>
              <a:rPr lang="es-ES_tradnl" sz="2900"/>
              <a:t>: </a:t>
            </a:r>
            <a:r>
              <a:rPr lang="es-ES_tradnl" sz="2900" err="1"/>
              <a:t>PubMed</a:t>
            </a:r>
            <a:endParaRPr lang="es-ES_tradnl" sz="2900"/>
          </a:p>
        </p:txBody>
      </p:sp>
      <p:pic>
        <p:nvPicPr>
          <p:cNvPr id="8" name="Picture 8" descr="Entrez_logo"/>
          <p:cNvPicPr>
            <a:picLocks noChangeAspect="1" noChangeArrowheads="1"/>
          </p:cNvPicPr>
          <p:nvPr/>
        </p:nvPicPr>
        <p:blipFill>
          <a:blip r:embed="rId4"/>
          <a:srcRect/>
          <a:stretch>
            <a:fillRect/>
          </a:stretch>
        </p:blipFill>
        <p:spPr bwMode="auto">
          <a:xfrm>
            <a:off x="457200" y="661988"/>
            <a:ext cx="5892800" cy="755650"/>
          </a:xfrm>
          <a:prstGeom prst="rect">
            <a:avLst/>
          </a:prstGeom>
          <a:noFill/>
        </p:spPr>
      </p:pic>
      <p:pic>
        <p:nvPicPr>
          <p:cNvPr id="12" name="Picture 11" descr="Entrez2.png"/>
          <p:cNvPicPr>
            <a:picLocks noChangeAspect="1"/>
          </p:cNvPicPr>
          <p:nvPr/>
        </p:nvPicPr>
        <p:blipFill>
          <a:blip r:embed="rId5"/>
          <a:stretch>
            <a:fillRect/>
          </a:stretch>
        </p:blipFill>
        <p:spPr>
          <a:xfrm>
            <a:off x="654050" y="3581400"/>
            <a:ext cx="7835900" cy="2311400"/>
          </a:xfrm>
          <a:prstGeom prst="rect">
            <a:avLst/>
          </a:prstGeom>
        </p:spPr>
      </p:pic>
      <p:pic>
        <p:nvPicPr>
          <p:cNvPr id="9" name="Picture 8" descr="PubMEd.png"/>
          <p:cNvPicPr>
            <a:picLocks noChangeAspect="1"/>
          </p:cNvPicPr>
          <p:nvPr/>
        </p:nvPicPr>
        <p:blipFill>
          <a:blip r:embed="rId6"/>
          <a:stretch>
            <a:fillRect/>
          </a:stretch>
        </p:blipFill>
        <p:spPr>
          <a:xfrm>
            <a:off x="6350000" y="661988"/>
            <a:ext cx="2286000" cy="990600"/>
          </a:xfrm>
          <a:prstGeom prst="rect">
            <a:avLst/>
          </a:prstGeom>
        </p:spPr>
      </p:pic>
    </p:spTree>
    <p:extLst>
      <p:ext uri="{BB962C8B-B14F-4D97-AF65-F5344CB8AC3E}">
        <p14:creationId xmlns:p14="http://schemas.microsoft.com/office/powerpoint/2010/main" val="115841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5"/>
          </p:nvPr>
        </p:nvSpPr>
        <p:spPr/>
        <p:txBody>
          <a:bodyPr/>
          <a:lstStyle/>
          <a:p>
            <a:fld id="{F9B76065-02A8-2140-ABFF-467A450FC727}" type="slidenum">
              <a:rPr lang="en-US" smtClean="0"/>
              <a:pPr/>
              <a:t>42</a:t>
            </a:fld>
            <a:endParaRPr lang="en-US"/>
          </a:p>
        </p:txBody>
      </p:sp>
      <p:sp>
        <p:nvSpPr>
          <p:cNvPr id="15" name="Title 14"/>
          <p:cNvSpPr>
            <a:spLocks noGrp="1"/>
          </p:cNvSpPr>
          <p:nvPr>
            <p:ph type="title"/>
          </p:nvPr>
        </p:nvSpPr>
        <p:spPr/>
        <p:txBody>
          <a:bodyPr>
            <a:normAutofit/>
          </a:bodyPr>
          <a:lstStyle/>
          <a:p>
            <a:r>
              <a:rPr lang="en-US" sz="5000"/>
              <a:t>Entrez</a:t>
            </a:r>
          </a:p>
        </p:txBody>
      </p:sp>
      <p:pic>
        <p:nvPicPr>
          <p:cNvPr id="8" name="Picture 8" descr="Entrez_logo"/>
          <p:cNvPicPr>
            <a:picLocks noChangeAspect="1" noChangeArrowheads="1"/>
          </p:cNvPicPr>
          <p:nvPr/>
        </p:nvPicPr>
        <p:blipFill>
          <a:blip r:embed="rId3"/>
          <a:srcRect/>
          <a:stretch>
            <a:fillRect/>
          </a:stretch>
        </p:blipFill>
        <p:spPr bwMode="auto">
          <a:xfrm>
            <a:off x="457200" y="661988"/>
            <a:ext cx="5892800" cy="755650"/>
          </a:xfrm>
          <a:prstGeom prst="rect">
            <a:avLst/>
          </a:prstGeom>
          <a:noFill/>
        </p:spPr>
      </p:pic>
      <p:pic>
        <p:nvPicPr>
          <p:cNvPr id="9" name="Picture 8" descr="Entrez1.png"/>
          <p:cNvPicPr>
            <a:picLocks noChangeAspect="1"/>
          </p:cNvPicPr>
          <p:nvPr/>
        </p:nvPicPr>
        <p:blipFill>
          <a:blip r:embed="rId4"/>
          <a:stretch>
            <a:fillRect/>
          </a:stretch>
        </p:blipFill>
        <p:spPr>
          <a:xfrm>
            <a:off x="685800" y="4262381"/>
            <a:ext cx="7848600" cy="1070687"/>
          </a:xfrm>
          <a:prstGeom prst="rect">
            <a:avLst/>
          </a:prstGeom>
        </p:spPr>
      </p:pic>
      <p:sp>
        <p:nvSpPr>
          <p:cNvPr id="10" name="Rectangle 9"/>
          <p:cNvSpPr/>
          <p:nvPr/>
        </p:nvSpPr>
        <p:spPr>
          <a:xfrm>
            <a:off x="685800" y="1752600"/>
            <a:ext cx="7848600" cy="1877437"/>
          </a:xfrm>
          <a:prstGeom prst="rect">
            <a:avLst/>
          </a:prstGeom>
        </p:spPr>
        <p:txBody>
          <a:bodyPr wrap="square">
            <a:spAutoFit/>
          </a:bodyPr>
          <a:lstStyle/>
          <a:p>
            <a:pPr>
              <a:buFont typeface="Arial"/>
              <a:buChar char="•"/>
            </a:pPr>
            <a:r>
              <a:rPr lang="en-US" sz="2900"/>
              <a:t>Search for the papers of a single author (</a:t>
            </a:r>
            <a:r>
              <a:rPr lang="en-US" sz="2900" b="1" err="1"/>
              <a:t>Weisshaar</a:t>
            </a:r>
            <a:r>
              <a:rPr lang="en-US" sz="2900" b="1"/>
              <a:t> B</a:t>
            </a:r>
            <a:r>
              <a:rPr lang="en-US" sz="2900"/>
              <a:t>) from one specific year (</a:t>
            </a:r>
            <a:r>
              <a:rPr lang="en-US" sz="2900" b="1"/>
              <a:t>2009</a:t>
            </a:r>
            <a:r>
              <a:rPr lang="en-US" sz="2900"/>
              <a:t>). Use the modifiers DP y AU. As it is shown below:</a:t>
            </a:r>
          </a:p>
        </p:txBody>
      </p:sp>
      <p:sp>
        <p:nvSpPr>
          <p:cNvPr id="11" name="TextBox 10"/>
          <p:cNvSpPr txBox="1"/>
          <p:nvPr/>
        </p:nvSpPr>
        <p:spPr>
          <a:xfrm>
            <a:off x="1041121" y="5291916"/>
            <a:ext cx="7131279" cy="369332"/>
          </a:xfrm>
          <a:prstGeom prst="rect">
            <a:avLst/>
          </a:prstGeom>
          <a:noFill/>
        </p:spPr>
        <p:txBody>
          <a:bodyPr wrap="none" rtlCol="0">
            <a:spAutoFit/>
          </a:bodyPr>
          <a:lstStyle/>
          <a:p>
            <a:r>
              <a:rPr lang="en-US"/>
              <a:t>As an alternative option you can use the “Advance search” option</a:t>
            </a:r>
          </a:p>
        </p:txBody>
      </p:sp>
      <p:pic>
        <p:nvPicPr>
          <p:cNvPr id="12" name="Picture 11" descr="PubMEd.png"/>
          <p:cNvPicPr>
            <a:picLocks noChangeAspect="1"/>
          </p:cNvPicPr>
          <p:nvPr/>
        </p:nvPicPr>
        <p:blipFill>
          <a:blip r:embed="rId5"/>
          <a:stretch>
            <a:fillRect/>
          </a:stretch>
        </p:blipFill>
        <p:spPr>
          <a:xfrm>
            <a:off x="6350000" y="661988"/>
            <a:ext cx="2286000" cy="990600"/>
          </a:xfrm>
          <a:prstGeom prst="rect">
            <a:avLst/>
          </a:prstGeom>
        </p:spPr>
      </p:pic>
      <p:sp>
        <p:nvSpPr>
          <p:cNvPr id="14" name="TextBox 13"/>
          <p:cNvSpPr txBox="1"/>
          <p:nvPr/>
        </p:nvSpPr>
        <p:spPr>
          <a:xfrm>
            <a:off x="685800" y="5962054"/>
            <a:ext cx="7574594" cy="923330"/>
          </a:xfrm>
          <a:prstGeom prst="rect">
            <a:avLst/>
          </a:prstGeom>
          <a:noFill/>
        </p:spPr>
        <p:txBody>
          <a:bodyPr wrap="square" rtlCol="0">
            <a:spAutoFit/>
          </a:bodyPr>
          <a:lstStyle/>
          <a:p>
            <a:r>
              <a:rPr lang="en-US">
                <a:hlinkClick r:id="rId6"/>
              </a:rPr>
              <a:t>http://www.ncbi.nlm.nih.gov/bookshelf/br.fcgi?book=helppubmed&amp;part=pubmedhelp#pubmedhelp.Search_Field_Descrip</a:t>
            </a:r>
            <a:endParaRPr lang="en-US"/>
          </a:p>
        </p:txBody>
      </p:sp>
      <p:sp>
        <p:nvSpPr>
          <p:cNvPr id="2" name="Rectangle 1"/>
          <p:cNvSpPr/>
          <p:nvPr/>
        </p:nvSpPr>
        <p:spPr>
          <a:xfrm>
            <a:off x="1259632" y="3501008"/>
            <a:ext cx="6583854" cy="646331"/>
          </a:xfrm>
          <a:prstGeom prst="rect">
            <a:avLst/>
          </a:prstGeom>
        </p:spPr>
        <p:txBody>
          <a:bodyPr wrap="none">
            <a:spAutoFit/>
          </a:bodyPr>
          <a:lstStyle/>
          <a:p>
            <a:r>
              <a:rPr lang="en-US" sz="3600">
                <a:hlinkClick r:id="rId7"/>
              </a:rPr>
              <a:t>http://www.ncbi.nlm.nih.gov/</a:t>
            </a:r>
            <a:endParaRPr lang="en-US" sz="3600"/>
          </a:p>
        </p:txBody>
      </p:sp>
    </p:spTree>
    <p:extLst>
      <p:ext uri="{BB962C8B-B14F-4D97-AF65-F5344CB8AC3E}">
        <p14:creationId xmlns:p14="http://schemas.microsoft.com/office/powerpoint/2010/main" val="380774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5"/>
          </p:nvPr>
        </p:nvSpPr>
        <p:spPr/>
        <p:txBody>
          <a:bodyPr/>
          <a:lstStyle/>
          <a:p>
            <a:fld id="{F9B76065-02A8-2140-ABFF-467A450FC727}" type="slidenum">
              <a:rPr lang="en-US" smtClean="0"/>
              <a:pPr/>
              <a:t>43</a:t>
            </a:fld>
            <a:endParaRPr lang="en-US"/>
          </a:p>
        </p:txBody>
      </p:sp>
      <p:sp>
        <p:nvSpPr>
          <p:cNvPr id="15" name="Title 14"/>
          <p:cNvSpPr>
            <a:spLocks noGrp="1"/>
          </p:cNvSpPr>
          <p:nvPr>
            <p:ph type="title"/>
          </p:nvPr>
        </p:nvSpPr>
        <p:spPr/>
        <p:txBody>
          <a:bodyPr>
            <a:normAutofit/>
          </a:bodyPr>
          <a:lstStyle/>
          <a:p>
            <a:r>
              <a:rPr lang="en-US" sz="5000"/>
              <a:t>Entrez</a:t>
            </a:r>
          </a:p>
        </p:txBody>
      </p:sp>
      <p:pic>
        <p:nvPicPr>
          <p:cNvPr id="8" name="Picture 8" descr="Entrez_logo"/>
          <p:cNvPicPr>
            <a:picLocks noChangeAspect="1" noChangeArrowheads="1"/>
          </p:cNvPicPr>
          <p:nvPr/>
        </p:nvPicPr>
        <p:blipFill>
          <a:blip r:embed="rId3"/>
          <a:srcRect/>
          <a:stretch>
            <a:fillRect/>
          </a:stretch>
        </p:blipFill>
        <p:spPr bwMode="auto">
          <a:xfrm>
            <a:off x="457200" y="661988"/>
            <a:ext cx="5892800" cy="755650"/>
          </a:xfrm>
          <a:prstGeom prst="rect">
            <a:avLst/>
          </a:prstGeom>
          <a:noFill/>
        </p:spPr>
      </p:pic>
      <p:sp>
        <p:nvSpPr>
          <p:cNvPr id="10" name="Rectangle 9"/>
          <p:cNvSpPr/>
          <p:nvPr/>
        </p:nvSpPr>
        <p:spPr>
          <a:xfrm>
            <a:off x="685800" y="1752600"/>
            <a:ext cx="7848600" cy="538609"/>
          </a:xfrm>
          <a:prstGeom prst="rect">
            <a:avLst/>
          </a:prstGeom>
        </p:spPr>
        <p:txBody>
          <a:bodyPr wrap="square">
            <a:spAutoFit/>
          </a:bodyPr>
          <a:lstStyle/>
          <a:p>
            <a:pPr>
              <a:buFont typeface="Arial"/>
              <a:buChar char="•"/>
            </a:pPr>
            <a:r>
              <a:rPr lang="en-US" sz="2900"/>
              <a:t>Select the paper shown in the figure:</a:t>
            </a:r>
          </a:p>
        </p:txBody>
      </p:sp>
      <p:grpSp>
        <p:nvGrpSpPr>
          <p:cNvPr id="2" name="Group 17"/>
          <p:cNvGrpSpPr/>
          <p:nvPr/>
        </p:nvGrpSpPr>
        <p:grpSpPr>
          <a:xfrm>
            <a:off x="685800" y="3977640"/>
            <a:ext cx="7620000" cy="959227"/>
            <a:chOff x="685800" y="3977640"/>
            <a:chExt cx="7620000" cy="959227"/>
          </a:xfrm>
        </p:grpSpPr>
        <p:sp>
          <p:nvSpPr>
            <p:cNvPr id="14" name="TextBox 13"/>
            <p:cNvSpPr txBox="1"/>
            <p:nvPr/>
          </p:nvSpPr>
          <p:spPr>
            <a:xfrm>
              <a:off x="685800" y="4567535"/>
              <a:ext cx="7620000" cy="369332"/>
            </a:xfrm>
            <a:prstGeom prst="rect">
              <a:avLst/>
            </a:prstGeom>
            <a:noFill/>
          </p:spPr>
          <p:txBody>
            <a:bodyPr wrap="square" rtlCol="0">
              <a:spAutoFit/>
            </a:bodyPr>
            <a:lstStyle/>
            <a:p>
              <a:r>
                <a:rPr lang="en-US"/>
                <a:t>You can follow this link to find other papers on the same matter. </a:t>
              </a:r>
            </a:p>
          </p:txBody>
        </p:sp>
        <p:sp>
          <p:nvSpPr>
            <p:cNvPr id="16" name="Down Arrow 15"/>
            <p:cNvSpPr/>
            <p:nvPr/>
          </p:nvSpPr>
          <p:spPr>
            <a:xfrm>
              <a:off x="703001" y="3977640"/>
              <a:ext cx="441960" cy="589895"/>
            </a:xfrm>
            <a:prstGeom prst="downArrow">
              <a:avLst/>
            </a:prstGeom>
            <a:ln/>
          </p:spPr>
          <p:style>
            <a:lnRef idx="1">
              <a:schemeClr val="accent3"/>
            </a:lnRef>
            <a:fillRef idx="3">
              <a:schemeClr val="accent3"/>
            </a:fillRef>
            <a:effectRef idx="2">
              <a:schemeClr val="accent3"/>
            </a:effectRef>
            <a:fontRef idx="minor">
              <a:schemeClr val="lt1"/>
            </a:fontRef>
          </p:style>
        </p:sp>
      </p:grpSp>
      <p:sp>
        <p:nvSpPr>
          <p:cNvPr id="19" name="Rectangle 18"/>
          <p:cNvSpPr/>
          <p:nvPr/>
        </p:nvSpPr>
        <p:spPr>
          <a:xfrm>
            <a:off x="685800" y="5492115"/>
            <a:ext cx="7848600" cy="538609"/>
          </a:xfrm>
          <a:prstGeom prst="rect">
            <a:avLst/>
          </a:prstGeom>
        </p:spPr>
        <p:txBody>
          <a:bodyPr wrap="square">
            <a:spAutoFit/>
          </a:bodyPr>
          <a:lstStyle/>
          <a:p>
            <a:pPr>
              <a:buFont typeface="Arial"/>
              <a:buChar char="•"/>
            </a:pPr>
            <a:r>
              <a:rPr lang="en-US" sz="2900"/>
              <a:t>Click on the title of the paper.</a:t>
            </a:r>
          </a:p>
        </p:txBody>
      </p:sp>
      <p:pic>
        <p:nvPicPr>
          <p:cNvPr id="13" name="Picture 12" descr="PubMEd.png"/>
          <p:cNvPicPr>
            <a:picLocks noChangeAspect="1"/>
          </p:cNvPicPr>
          <p:nvPr/>
        </p:nvPicPr>
        <p:blipFill>
          <a:blip r:embed="rId4"/>
          <a:stretch>
            <a:fillRect/>
          </a:stretch>
        </p:blipFill>
        <p:spPr>
          <a:xfrm>
            <a:off x="6350000" y="661988"/>
            <a:ext cx="2286000" cy="990600"/>
          </a:xfrm>
          <a:prstGeom prst="rect">
            <a:avLst/>
          </a:prstGeom>
        </p:spPr>
      </p:pic>
      <p:pic>
        <p:nvPicPr>
          <p:cNvPr id="3" name="Picture 2" descr="Screen Shot 2016-05-23 at 7.41.11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2489572"/>
            <a:ext cx="8521700" cy="1587500"/>
          </a:xfrm>
          <a:prstGeom prst="rect">
            <a:avLst/>
          </a:prstGeom>
        </p:spPr>
      </p:pic>
    </p:spTree>
    <p:extLst>
      <p:ext uri="{BB962C8B-B14F-4D97-AF65-F5344CB8AC3E}">
        <p14:creationId xmlns:p14="http://schemas.microsoft.com/office/powerpoint/2010/main" val="84525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5"/>
          </p:nvPr>
        </p:nvSpPr>
        <p:spPr/>
        <p:txBody>
          <a:bodyPr/>
          <a:lstStyle/>
          <a:p>
            <a:fld id="{F9B76065-02A8-2140-ABFF-467A450FC727}" type="slidenum">
              <a:rPr lang="es-ES_tradnl" smtClean="0"/>
              <a:pPr/>
              <a:t>44</a:t>
            </a:fld>
            <a:endParaRPr lang="es-ES_tradnl"/>
          </a:p>
        </p:txBody>
      </p:sp>
      <p:sp>
        <p:nvSpPr>
          <p:cNvPr id="15" name="Title 14"/>
          <p:cNvSpPr>
            <a:spLocks noGrp="1"/>
          </p:cNvSpPr>
          <p:nvPr>
            <p:ph type="title"/>
          </p:nvPr>
        </p:nvSpPr>
        <p:spPr/>
        <p:txBody>
          <a:bodyPr>
            <a:normAutofit/>
          </a:bodyPr>
          <a:lstStyle/>
          <a:p>
            <a:r>
              <a:rPr lang="es-ES_tradnl" sz="5000"/>
              <a:t>Entrez</a:t>
            </a:r>
          </a:p>
        </p:txBody>
      </p:sp>
      <p:pic>
        <p:nvPicPr>
          <p:cNvPr id="8" name="Picture 8" descr="Entrez_logo"/>
          <p:cNvPicPr>
            <a:picLocks noChangeAspect="1" noChangeArrowheads="1"/>
          </p:cNvPicPr>
          <p:nvPr/>
        </p:nvPicPr>
        <p:blipFill>
          <a:blip r:embed="rId3"/>
          <a:srcRect/>
          <a:stretch>
            <a:fillRect/>
          </a:stretch>
        </p:blipFill>
        <p:spPr bwMode="auto">
          <a:xfrm>
            <a:off x="457200" y="661988"/>
            <a:ext cx="5892800" cy="755650"/>
          </a:xfrm>
          <a:prstGeom prst="rect">
            <a:avLst/>
          </a:prstGeom>
          <a:noFill/>
        </p:spPr>
      </p:pic>
      <p:sp>
        <p:nvSpPr>
          <p:cNvPr id="29" name="TextBox 28"/>
          <p:cNvSpPr txBox="1"/>
          <p:nvPr/>
        </p:nvSpPr>
        <p:spPr>
          <a:xfrm>
            <a:off x="447128" y="6207695"/>
            <a:ext cx="7059985" cy="461665"/>
          </a:xfrm>
          <a:prstGeom prst="rect">
            <a:avLst/>
          </a:prstGeom>
          <a:noFill/>
        </p:spPr>
        <p:txBody>
          <a:bodyPr wrap="square" rtlCol="0">
            <a:spAutoFit/>
          </a:bodyPr>
          <a:lstStyle/>
          <a:p>
            <a:r>
              <a:rPr lang="es-ES_tradnl" sz="2400"/>
              <a:t>Look </a:t>
            </a:r>
            <a:r>
              <a:rPr lang="es-ES_tradnl" sz="2400" err="1"/>
              <a:t>for</a:t>
            </a:r>
            <a:r>
              <a:rPr lang="es-ES_tradnl" sz="2400"/>
              <a:t> </a:t>
            </a:r>
            <a:r>
              <a:rPr lang="es-ES_tradnl" sz="2400" err="1"/>
              <a:t>the</a:t>
            </a:r>
            <a:r>
              <a:rPr lang="es-ES_tradnl" sz="2400"/>
              <a:t> link </a:t>
            </a:r>
            <a:r>
              <a:rPr lang="es-ES_tradnl" sz="2400" err="1"/>
              <a:t>to</a:t>
            </a:r>
            <a:r>
              <a:rPr lang="es-ES_tradnl" sz="2400"/>
              <a:t> </a:t>
            </a:r>
            <a:r>
              <a:rPr lang="es-ES_tradnl" sz="2400" err="1"/>
              <a:t>related</a:t>
            </a:r>
            <a:r>
              <a:rPr lang="es-ES_tradnl" sz="2400"/>
              <a:t> genes and </a:t>
            </a:r>
            <a:r>
              <a:rPr lang="es-ES_tradnl" sz="2400" err="1"/>
              <a:t>follow</a:t>
            </a:r>
            <a:r>
              <a:rPr lang="es-ES_tradnl" sz="2400"/>
              <a:t> </a:t>
            </a:r>
            <a:r>
              <a:rPr lang="es-ES_tradnl" sz="2400" err="1"/>
              <a:t>it</a:t>
            </a:r>
            <a:r>
              <a:rPr lang="es-ES_tradnl" sz="2400"/>
              <a:t>.</a:t>
            </a:r>
          </a:p>
        </p:txBody>
      </p:sp>
      <p:pic>
        <p:nvPicPr>
          <p:cNvPr id="19" name="Picture 18" descr="PubMEd.png"/>
          <p:cNvPicPr>
            <a:picLocks noChangeAspect="1"/>
          </p:cNvPicPr>
          <p:nvPr/>
        </p:nvPicPr>
        <p:blipFill>
          <a:blip r:embed="rId4"/>
          <a:stretch>
            <a:fillRect/>
          </a:stretch>
        </p:blipFill>
        <p:spPr>
          <a:xfrm>
            <a:off x="6350000" y="661988"/>
            <a:ext cx="2286000" cy="990600"/>
          </a:xfrm>
          <a:prstGeom prst="rect">
            <a:avLst/>
          </a:prstGeom>
        </p:spPr>
      </p:pic>
      <p:pic>
        <p:nvPicPr>
          <p:cNvPr id="4" name="Picture 3" descr="Screen Shot 2016-05-23 at 7.42.38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064" y="2143942"/>
            <a:ext cx="7020272" cy="3363095"/>
          </a:xfrm>
          <a:prstGeom prst="rect">
            <a:avLst/>
          </a:prstGeom>
        </p:spPr>
      </p:pic>
      <p:grpSp>
        <p:nvGrpSpPr>
          <p:cNvPr id="2" name="Group 23"/>
          <p:cNvGrpSpPr/>
          <p:nvPr/>
        </p:nvGrpSpPr>
        <p:grpSpPr>
          <a:xfrm>
            <a:off x="228600" y="3573016"/>
            <a:ext cx="5495528" cy="2007175"/>
            <a:chOff x="228600" y="2895600"/>
            <a:chExt cx="3657600" cy="2718870"/>
          </a:xfrm>
        </p:grpSpPr>
        <p:sp>
          <p:nvSpPr>
            <p:cNvPr id="18" name="Oval Callout 17"/>
            <p:cNvSpPr/>
            <p:nvPr/>
          </p:nvSpPr>
          <p:spPr>
            <a:xfrm>
              <a:off x="228600" y="2895600"/>
              <a:ext cx="3657600" cy="1905000"/>
            </a:xfrm>
            <a:prstGeom prst="wedgeEllipseCallout">
              <a:avLst/>
            </a:prstGeom>
            <a:solidFill>
              <a:schemeClr val="accent2">
                <a:alpha val="48000"/>
              </a:schemeClr>
            </a:solidFill>
            <a:ln>
              <a:noFill/>
            </a:ln>
          </p:spPr>
          <p:style>
            <a:lnRef idx="1">
              <a:schemeClr val="accent1"/>
            </a:lnRef>
            <a:fillRef idx="3">
              <a:schemeClr val="accent1"/>
            </a:fillRef>
            <a:effectRef idx="2">
              <a:schemeClr val="accent1"/>
            </a:effectRef>
            <a:fontRef idx="minor">
              <a:schemeClr val="lt1"/>
            </a:fontRef>
          </p:style>
        </p:sp>
        <p:sp>
          <p:nvSpPr>
            <p:cNvPr id="23" name="TextBox 22"/>
            <p:cNvSpPr txBox="1"/>
            <p:nvPr/>
          </p:nvSpPr>
          <p:spPr>
            <a:xfrm>
              <a:off x="721562" y="5114182"/>
              <a:ext cx="731810" cy="500288"/>
            </a:xfrm>
            <a:prstGeom prst="rect">
              <a:avLst/>
            </a:prstGeom>
            <a:noFill/>
          </p:spPr>
          <p:txBody>
            <a:bodyPr wrap="none" rtlCol="0">
              <a:spAutoFit/>
            </a:bodyPr>
            <a:lstStyle/>
            <a:p>
              <a:r>
                <a:rPr lang="es-ES_tradnl" err="1"/>
                <a:t>Abstract</a:t>
              </a:r>
              <a:endParaRPr lang="es-ES_tradnl"/>
            </a:p>
          </p:txBody>
        </p:sp>
      </p:grpSp>
      <p:pic>
        <p:nvPicPr>
          <p:cNvPr id="6" name="Picture 5" descr="Screen Shot 2016-05-23 at 7.42.46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39752" y="2603672"/>
            <a:ext cx="2520280" cy="2607187"/>
          </a:xfrm>
          <a:prstGeom prst="rect">
            <a:avLst/>
          </a:prstGeom>
        </p:spPr>
      </p:pic>
      <p:pic>
        <p:nvPicPr>
          <p:cNvPr id="9" name="Picture 8" descr="Screen Shot 2016-05-23 at 7.42.55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6405" y="2034170"/>
            <a:ext cx="2208709" cy="4221088"/>
          </a:xfrm>
          <a:prstGeom prst="rect">
            <a:avLst/>
          </a:prstGeom>
        </p:spPr>
      </p:pic>
    </p:spTree>
    <p:extLst>
      <p:ext uri="{BB962C8B-B14F-4D97-AF65-F5344CB8AC3E}">
        <p14:creationId xmlns:p14="http://schemas.microsoft.com/office/powerpoint/2010/main" val="8794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5"/>
          </p:nvPr>
        </p:nvSpPr>
        <p:spPr/>
        <p:txBody>
          <a:bodyPr/>
          <a:lstStyle/>
          <a:p>
            <a:fld id="{F9B76065-02A8-2140-ABFF-467A450FC727}" type="slidenum">
              <a:rPr lang="en-US" smtClean="0"/>
              <a:pPr/>
              <a:t>45</a:t>
            </a:fld>
            <a:endParaRPr lang="en-US"/>
          </a:p>
        </p:txBody>
      </p:sp>
      <p:sp>
        <p:nvSpPr>
          <p:cNvPr id="15" name="Title 14"/>
          <p:cNvSpPr>
            <a:spLocks noGrp="1"/>
          </p:cNvSpPr>
          <p:nvPr>
            <p:ph type="title"/>
          </p:nvPr>
        </p:nvSpPr>
        <p:spPr/>
        <p:txBody>
          <a:bodyPr>
            <a:normAutofit/>
          </a:bodyPr>
          <a:lstStyle/>
          <a:p>
            <a:r>
              <a:rPr lang="en-US" sz="5000"/>
              <a:t>Entrez</a:t>
            </a:r>
          </a:p>
        </p:txBody>
      </p:sp>
      <p:pic>
        <p:nvPicPr>
          <p:cNvPr id="8" name="Picture 8" descr="Entrez_logo"/>
          <p:cNvPicPr>
            <a:picLocks noChangeAspect="1" noChangeArrowheads="1"/>
          </p:cNvPicPr>
          <p:nvPr/>
        </p:nvPicPr>
        <p:blipFill>
          <a:blip r:embed="rId3"/>
          <a:srcRect/>
          <a:stretch>
            <a:fillRect/>
          </a:stretch>
        </p:blipFill>
        <p:spPr bwMode="auto">
          <a:xfrm>
            <a:off x="457200" y="661988"/>
            <a:ext cx="5892800" cy="755650"/>
          </a:xfrm>
          <a:prstGeom prst="rect">
            <a:avLst/>
          </a:prstGeom>
          <a:noFill/>
        </p:spPr>
      </p:pic>
      <p:sp>
        <p:nvSpPr>
          <p:cNvPr id="29" name="TextBox 28"/>
          <p:cNvSpPr txBox="1"/>
          <p:nvPr/>
        </p:nvSpPr>
        <p:spPr>
          <a:xfrm>
            <a:off x="447128" y="5638800"/>
            <a:ext cx="8001000" cy="1200329"/>
          </a:xfrm>
          <a:prstGeom prst="rect">
            <a:avLst/>
          </a:prstGeom>
          <a:noFill/>
        </p:spPr>
        <p:txBody>
          <a:bodyPr wrap="square" rtlCol="0">
            <a:spAutoFit/>
          </a:bodyPr>
          <a:lstStyle/>
          <a:p>
            <a:r>
              <a:rPr lang="en-US"/>
              <a:t>The link “Gene” will lead us to what is like a review paper for that specific transcript. This is the result of someone (an expert) collecting the infomration in the database (curation). From this page you can get access to all the sequences associated to the gene.</a:t>
            </a:r>
          </a:p>
        </p:txBody>
      </p:sp>
      <p:pic>
        <p:nvPicPr>
          <p:cNvPr id="19" name="Picture 18" descr="Entrez6.png"/>
          <p:cNvPicPr>
            <a:picLocks noChangeAspect="1"/>
          </p:cNvPicPr>
          <p:nvPr/>
        </p:nvPicPr>
        <p:blipFill>
          <a:blip r:embed="rId4"/>
          <a:stretch>
            <a:fillRect/>
          </a:stretch>
        </p:blipFill>
        <p:spPr>
          <a:xfrm>
            <a:off x="447128" y="1417638"/>
            <a:ext cx="8001000" cy="3975287"/>
          </a:xfrm>
          <a:prstGeom prst="rect">
            <a:avLst/>
          </a:prstGeom>
        </p:spPr>
      </p:pic>
      <p:pic>
        <p:nvPicPr>
          <p:cNvPr id="9" name="Picture 8" descr="PubMEd.png"/>
          <p:cNvPicPr>
            <a:picLocks noChangeAspect="1"/>
          </p:cNvPicPr>
          <p:nvPr/>
        </p:nvPicPr>
        <p:blipFill>
          <a:blip r:embed="rId5"/>
          <a:stretch>
            <a:fillRect/>
          </a:stretch>
        </p:blipFill>
        <p:spPr>
          <a:xfrm>
            <a:off x="6350000" y="661988"/>
            <a:ext cx="2286000" cy="990600"/>
          </a:xfrm>
          <a:prstGeom prst="rect">
            <a:avLst/>
          </a:prstGeom>
        </p:spPr>
      </p:pic>
    </p:spTree>
    <p:extLst>
      <p:ext uri="{BB962C8B-B14F-4D97-AF65-F5344CB8AC3E}">
        <p14:creationId xmlns:p14="http://schemas.microsoft.com/office/powerpoint/2010/main" val="204386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907F9-2FC8-A34F-9030-BB368EC20844}"/>
              </a:ext>
            </a:extLst>
          </p:cNvPr>
          <p:cNvSpPr>
            <a:spLocks noGrp="1"/>
          </p:cNvSpPr>
          <p:nvPr>
            <p:ph type="title"/>
          </p:nvPr>
        </p:nvSpPr>
        <p:spPr/>
        <p:txBody>
          <a:bodyPr/>
          <a:lstStyle/>
          <a:p>
            <a:endParaRPr lang="en-US">
              <a:solidFill>
                <a:schemeClr val="bg1"/>
              </a:solidFill>
            </a:endParaRPr>
          </a:p>
        </p:txBody>
      </p:sp>
      <p:sp>
        <p:nvSpPr>
          <p:cNvPr id="3" name="Content Placeholder 2">
            <a:extLst>
              <a:ext uri="{FF2B5EF4-FFF2-40B4-BE49-F238E27FC236}">
                <a16:creationId xmlns:a16="http://schemas.microsoft.com/office/drawing/2014/main" id="{53DA37E6-16CD-8549-849F-5C3F5F7CCFC7}"/>
              </a:ext>
            </a:extLst>
          </p:cNvPr>
          <p:cNvSpPr>
            <a:spLocks noGrp="1"/>
          </p:cNvSpPr>
          <p:nvPr>
            <p:ph idx="1"/>
          </p:nvPr>
        </p:nvSpPr>
        <p:spPr>
          <a:xfrm>
            <a:off x="457200" y="2223658"/>
            <a:ext cx="8229600" cy="2417618"/>
          </a:xfrm>
        </p:spPr>
        <p:txBody>
          <a:bodyPr>
            <a:normAutofit/>
          </a:bodyPr>
          <a:lstStyle/>
          <a:p>
            <a:pPr marL="0" indent="0" algn="ctr">
              <a:buNone/>
            </a:pPr>
            <a:r>
              <a:rPr lang="en-US" sz="6000">
                <a:solidFill>
                  <a:schemeClr val="bg1"/>
                </a:solidFill>
              </a:rPr>
              <a:t>We need standardization</a:t>
            </a:r>
          </a:p>
          <a:p>
            <a:pPr marL="0" indent="0" algn="ctr">
              <a:buNone/>
            </a:pPr>
            <a:r>
              <a:rPr lang="en-US" sz="6000">
                <a:solidFill>
                  <a:schemeClr val="bg1"/>
                </a:solidFill>
              </a:rPr>
              <a:t>A common vocabulary</a:t>
            </a:r>
          </a:p>
        </p:txBody>
      </p:sp>
    </p:spTree>
    <p:extLst>
      <p:ext uri="{BB962C8B-B14F-4D97-AF65-F5344CB8AC3E}">
        <p14:creationId xmlns:p14="http://schemas.microsoft.com/office/powerpoint/2010/main" val="41010215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C7B71-560D-9D40-A09D-7D71CD5A5D8B}"/>
              </a:ext>
            </a:extLst>
          </p:cNvPr>
          <p:cNvSpPr>
            <a:spLocks noGrp="1"/>
          </p:cNvSpPr>
          <p:nvPr>
            <p:ph type="title"/>
          </p:nvPr>
        </p:nvSpPr>
        <p:spPr/>
        <p:txBody>
          <a:bodyPr/>
          <a:lstStyle/>
          <a:p>
            <a:r>
              <a:rPr lang="en-GB">
                <a:solidFill>
                  <a:schemeClr val="bg1"/>
                </a:solidFill>
              </a:rPr>
              <a:t>Ontologies</a:t>
            </a:r>
          </a:p>
        </p:txBody>
      </p:sp>
      <p:sp>
        <p:nvSpPr>
          <p:cNvPr id="4" name="Content Placeholder 3">
            <a:extLst>
              <a:ext uri="{FF2B5EF4-FFF2-40B4-BE49-F238E27FC236}">
                <a16:creationId xmlns:a16="http://schemas.microsoft.com/office/drawing/2014/main" id="{92E611BB-455C-B44A-AAA0-76E893D359F9}"/>
              </a:ext>
            </a:extLst>
          </p:cNvPr>
          <p:cNvSpPr txBox="1">
            <a:spLocks noGrp="1"/>
          </p:cNvSpPr>
          <p:nvPr>
            <p:ph idx="1"/>
          </p:nvPr>
        </p:nvSpPr>
        <p:spPr>
          <a:xfrm>
            <a:off x="457200" y="1600200"/>
            <a:ext cx="8229600" cy="954107"/>
          </a:xfrm>
          <a:prstGeom prst="rect">
            <a:avLst/>
          </a:prstGeom>
          <a:noFill/>
        </p:spPr>
        <p:txBody>
          <a:bodyPr wrap="square" rtlCol="0">
            <a:spAutoFit/>
          </a:bodyPr>
          <a:lstStyle/>
          <a:p>
            <a:r>
              <a:rPr lang="en-GB" sz="2800">
                <a:solidFill>
                  <a:schemeClr val="bg1"/>
                </a:solidFill>
              </a:rPr>
              <a:t>Standardized vocabulary in a knoledge domain: They allow sharing information</a:t>
            </a:r>
          </a:p>
        </p:txBody>
      </p:sp>
      <p:sp>
        <p:nvSpPr>
          <p:cNvPr id="5" name="TextBox 4">
            <a:extLst>
              <a:ext uri="{FF2B5EF4-FFF2-40B4-BE49-F238E27FC236}">
                <a16:creationId xmlns:a16="http://schemas.microsoft.com/office/drawing/2014/main" id="{067DBDA0-73AB-9049-843A-4A015D235A98}"/>
              </a:ext>
            </a:extLst>
          </p:cNvPr>
          <p:cNvSpPr txBox="1"/>
          <p:nvPr/>
        </p:nvSpPr>
        <p:spPr>
          <a:xfrm>
            <a:off x="551023" y="2792405"/>
            <a:ext cx="8229709" cy="8617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a:ln>
                  <a:noFill/>
                </a:ln>
                <a:solidFill>
                  <a:prstClr val="white"/>
                </a:solidFill>
                <a:effectLst/>
                <a:uLnTx/>
                <a:uFillTx/>
                <a:latin typeface="Calibri"/>
                <a:ea typeface="+mn-ea"/>
                <a:cs typeface="+mn-cs"/>
              </a:rPr>
              <a:t>For example in genome annotation, they allow to transfer information from one species to another</a:t>
            </a:r>
          </a:p>
        </p:txBody>
      </p:sp>
      <p:sp>
        <p:nvSpPr>
          <p:cNvPr id="7" name="Rectangle 6">
            <a:extLst>
              <a:ext uri="{FF2B5EF4-FFF2-40B4-BE49-F238E27FC236}">
                <a16:creationId xmlns:a16="http://schemas.microsoft.com/office/drawing/2014/main" id="{E20091E1-F2AA-E142-9796-C2624EFEC4A7}"/>
              </a:ext>
            </a:extLst>
          </p:cNvPr>
          <p:cNvSpPr/>
          <p:nvPr/>
        </p:nvSpPr>
        <p:spPr>
          <a:xfrm>
            <a:off x="526475" y="3654179"/>
            <a:ext cx="8077200" cy="132343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Calibri"/>
                <a:ea typeface="+mn-ea"/>
                <a:cs typeface="+mn-cs"/>
              </a:rPr>
              <a:t>The allow to answer question such as:  What are all the transcription factors in Rice and Arabidopsis that are anchored to the membrane and active upon developmental queues.</a:t>
            </a:r>
          </a:p>
        </p:txBody>
      </p:sp>
    </p:spTree>
    <p:extLst>
      <p:ext uri="{BB962C8B-B14F-4D97-AF65-F5344CB8AC3E}">
        <p14:creationId xmlns:p14="http://schemas.microsoft.com/office/powerpoint/2010/main" val="120816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C7B71-560D-9D40-A09D-7D71CD5A5D8B}"/>
              </a:ext>
            </a:extLst>
          </p:cNvPr>
          <p:cNvSpPr>
            <a:spLocks noGrp="1"/>
          </p:cNvSpPr>
          <p:nvPr>
            <p:ph type="title"/>
          </p:nvPr>
        </p:nvSpPr>
        <p:spPr>
          <a:xfrm>
            <a:off x="457200" y="-30170"/>
            <a:ext cx="8229600" cy="1143000"/>
          </a:xfrm>
        </p:spPr>
        <p:txBody>
          <a:bodyPr/>
          <a:lstStyle/>
          <a:p>
            <a:r>
              <a:rPr lang="en-GB">
                <a:solidFill>
                  <a:schemeClr val="bg1"/>
                </a:solidFill>
              </a:rPr>
              <a:t>Ontologies</a:t>
            </a:r>
          </a:p>
        </p:txBody>
      </p:sp>
      <p:sp>
        <p:nvSpPr>
          <p:cNvPr id="10" name="TextBox 9">
            <a:extLst>
              <a:ext uri="{FF2B5EF4-FFF2-40B4-BE49-F238E27FC236}">
                <a16:creationId xmlns:a16="http://schemas.microsoft.com/office/drawing/2014/main" id="{0ADA8D03-F7C1-E04D-AE0B-E396E4AE747E}"/>
              </a:ext>
            </a:extLst>
          </p:cNvPr>
          <p:cNvSpPr txBox="1"/>
          <p:nvPr/>
        </p:nvSpPr>
        <p:spPr>
          <a:xfrm>
            <a:off x="0" y="5805054"/>
            <a:ext cx="4108048"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lumMod val="65000"/>
                  </a:prstClr>
                </a:solidFill>
                <a:effectLst/>
                <a:uLnTx/>
                <a:uFillTx/>
                <a:latin typeface="Calibri"/>
                <a:ea typeface="+mn-ea"/>
                <a:cs typeface="+mn-cs"/>
              </a:rPr>
              <a:t>Bard &amp; Rhee, 2004. </a:t>
            </a:r>
            <a:r>
              <a:rPr kumimoji="0" lang="en-US" sz="1200" b="0" i="0" u="none" strike="noStrike" kern="1200" cap="none" spc="0" normalizeH="0" baseline="0" noProof="0">
                <a:ln>
                  <a:noFill/>
                </a:ln>
                <a:solidFill>
                  <a:prstClr val="white">
                    <a:lumMod val="65000"/>
                  </a:prstClr>
                </a:solidFill>
                <a:effectLst/>
                <a:uLnTx/>
                <a:uFillTx/>
                <a:latin typeface="Calibri"/>
                <a:ea typeface="+mn-ea"/>
                <a:cs typeface="+mn-cs"/>
                <a:hlinkClick r:id="rId2"/>
              </a:rPr>
              <a:t>https://www.nature.com/articles/nrg1295</a:t>
            </a:r>
            <a:r>
              <a:rPr kumimoji="0" lang="en-US" sz="1200" b="0" i="0" u="none" strike="noStrike" kern="1200" cap="none" spc="0" normalizeH="0" baseline="0" noProof="0">
                <a:ln>
                  <a:noFill/>
                </a:ln>
                <a:solidFill>
                  <a:prstClr val="white">
                    <a:lumMod val="65000"/>
                  </a:prstClr>
                </a:solidFill>
                <a:effectLst/>
                <a:uLnTx/>
                <a:uFillTx/>
                <a:latin typeface="Calibri"/>
                <a:ea typeface="+mn-ea"/>
                <a:cs typeface="+mn-cs"/>
              </a:rPr>
              <a:t> </a:t>
            </a:r>
          </a:p>
        </p:txBody>
      </p:sp>
      <p:sp>
        <p:nvSpPr>
          <p:cNvPr id="11" name="Rectangle 10">
            <a:extLst>
              <a:ext uri="{FF2B5EF4-FFF2-40B4-BE49-F238E27FC236}">
                <a16:creationId xmlns:a16="http://schemas.microsoft.com/office/drawing/2014/main" id="{2C81436C-7E8F-DD47-B6D8-554D712AC7FF}"/>
              </a:ext>
            </a:extLst>
          </p:cNvPr>
          <p:cNvSpPr/>
          <p:nvPr/>
        </p:nvSpPr>
        <p:spPr>
          <a:xfrm>
            <a:off x="3161325" y="746465"/>
            <a:ext cx="2821350" cy="40011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Calibri"/>
                <a:ea typeface="+mn-ea"/>
                <a:cs typeface="+mn-cs"/>
              </a:rPr>
              <a:t>‘dwarf plant’ phenotype </a:t>
            </a:r>
          </a:p>
        </p:txBody>
      </p:sp>
      <p:sp>
        <p:nvSpPr>
          <p:cNvPr id="12" name="Rectangle 11">
            <a:extLst>
              <a:ext uri="{FF2B5EF4-FFF2-40B4-BE49-F238E27FC236}">
                <a16:creationId xmlns:a16="http://schemas.microsoft.com/office/drawing/2014/main" id="{8E86711E-FF89-A74A-8D70-901ED8BA39E7}"/>
              </a:ext>
            </a:extLst>
          </p:cNvPr>
          <p:cNvSpPr/>
          <p:nvPr/>
        </p:nvSpPr>
        <p:spPr>
          <a:xfrm>
            <a:off x="1765215" y="1885229"/>
            <a:ext cx="1096998" cy="816408"/>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50000" r="50000" b="50000"/>
            </a:path>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Observable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0000"/>
                </a:solidFill>
                <a:effectLst/>
                <a:uLnTx/>
                <a:uFillTx/>
                <a:latin typeface="Calibri"/>
                <a:ea typeface="+mn-ea"/>
                <a:cs typeface="+mn-cs"/>
              </a:rPr>
              <a:t>Anatomy: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Stem</a:t>
            </a:r>
          </a:p>
        </p:txBody>
      </p:sp>
      <p:sp>
        <p:nvSpPr>
          <p:cNvPr id="13" name="Rectangle 12">
            <a:extLst>
              <a:ext uri="{FF2B5EF4-FFF2-40B4-BE49-F238E27FC236}">
                <a16:creationId xmlns:a16="http://schemas.microsoft.com/office/drawing/2014/main" id="{71D654A2-0540-204D-A889-FC1D2580ECB9}"/>
              </a:ext>
            </a:extLst>
          </p:cNvPr>
          <p:cNvSpPr/>
          <p:nvPr/>
        </p:nvSpPr>
        <p:spPr>
          <a:xfrm>
            <a:off x="3747024" y="1363109"/>
            <a:ext cx="948862" cy="1338528"/>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50000" r="50000" b="50000"/>
            </a:path>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Trait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0000"/>
                </a:solidFill>
                <a:effectLst/>
                <a:uLnTx/>
                <a:uFillTx/>
                <a:latin typeface="Calibri"/>
                <a:ea typeface="+mn-ea"/>
                <a:cs typeface="+mn-cs"/>
              </a:rPr>
              <a:t>Attribute: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Height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0000"/>
                </a:solidFill>
                <a:effectLst/>
                <a:uLnTx/>
                <a:uFillTx/>
                <a:latin typeface="Calibri"/>
                <a:ea typeface="+mn-ea"/>
                <a:cs typeface="+mn-cs"/>
              </a:rPr>
              <a:t>Value: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Height</a:t>
            </a:r>
          </a:p>
        </p:txBody>
      </p:sp>
      <p:sp>
        <p:nvSpPr>
          <p:cNvPr id="14" name="Rectangle 13">
            <a:extLst>
              <a:ext uri="{FF2B5EF4-FFF2-40B4-BE49-F238E27FC236}">
                <a16:creationId xmlns:a16="http://schemas.microsoft.com/office/drawing/2014/main" id="{A0F70586-C07D-6743-956C-695E12BF5470}"/>
              </a:ext>
            </a:extLst>
          </p:cNvPr>
          <p:cNvSpPr/>
          <p:nvPr/>
        </p:nvSpPr>
        <p:spPr>
          <a:xfrm>
            <a:off x="5595258" y="1489366"/>
            <a:ext cx="1652145" cy="1212271"/>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50000" r="50000" b="50000"/>
            </a:path>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Experimental condition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0000"/>
                </a:solidFill>
                <a:effectLst/>
                <a:uLnTx/>
                <a:uFillTx/>
                <a:latin typeface="Calibri"/>
                <a:ea typeface="+mn-ea"/>
                <a:cs typeface="+mn-cs"/>
              </a:rPr>
              <a:t>Assay: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Measurement with a ruler</a:t>
            </a:r>
          </a:p>
        </p:txBody>
      </p:sp>
      <p:sp>
        <p:nvSpPr>
          <p:cNvPr id="15" name="Rectangle 14">
            <a:extLst>
              <a:ext uri="{FF2B5EF4-FFF2-40B4-BE49-F238E27FC236}">
                <a16:creationId xmlns:a16="http://schemas.microsoft.com/office/drawing/2014/main" id="{91B93F8D-7A34-EB41-8BE1-CBABAEE776D5}"/>
              </a:ext>
            </a:extLst>
          </p:cNvPr>
          <p:cNvSpPr/>
          <p:nvPr/>
        </p:nvSpPr>
        <p:spPr>
          <a:xfrm>
            <a:off x="1340901" y="3124759"/>
            <a:ext cx="1939636" cy="2250465"/>
          </a:xfrm>
          <a:prstGeom prst="rect">
            <a:avLst/>
          </a:prstGeom>
          <a:gradFill flip="none" rotWithShape="1">
            <a:gsLst>
              <a:gs pos="3000">
                <a:srgbClr val="F6E3A9"/>
              </a:gs>
              <a:gs pos="100000">
                <a:srgbClr val="FFC000"/>
              </a:gs>
              <a:gs pos="0">
                <a:schemeClr val="bg1">
                  <a:lumMod val="95000"/>
                </a:schemeClr>
              </a:gs>
            </a:gsLst>
            <a:path path="circle">
              <a:fillToRect l="50000" t="50000" r="50000" b="50000"/>
            </a:path>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Ontologies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0000"/>
                </a:solidFill>
                <a:effectLst/>
                <a:uLnTx/>
                <a:uFillTx/>
                <a:latin typeface="Calibri"/>
                <a:ea typeface="+mn-ea"/>
                <a:cs typeface="+mn-cs"/>
              </a:rPr>
              <a:t>Anatomy: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Biological process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	</a:t>
            </a:r>
            <a:r>
              <a:rPr kumimoji="0" lang="en-US" sz="1400" b="0" i="0" u="none" strike="noStrike" kern="1200" cap="none" spc="0" normalizeH="0" baseline="0" noProof="0" err="1">
                <a:ln>
                  <a:noFill/>
                </a:ln>
                <a:solidFill>
                  <a:prstClr val="black"/>
                </a:solidFill>
                <a:effectLst/>
                <a:uLnTx/>
                <a:uFillTx/>
                <a:latin typeface="Calibri"/>
                <a:ea typeface="+mn-ea"/>
                <a:cs typeface="+mn-cs"/>
              </a:rPr>
              <a:t>Behaviour</a:t>
            </a:r>
            <a:endParaRPr kumimoji="0" lang="en-US" sz="14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	Metabolism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Chemical Structure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Cell Types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Cell component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Disease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 . . </a:t>
            </a:r>
          </a:p>
        </p:txBody>
      </p:sp>
      <p:sp>
        <p:nvSpPr>
          <p:cNvPr id="16" name="Rectangle 15">
            <a:extLst>
              <a:ext uri="{FF2B5EF4-FFF2-40B4-BE49-F238E27FC236}">
                <a16:creationId xmlns:a16="http://schemas.microsoft.com/office/drawing/2014/main" id="{848EAA11-DA68-F345-9078-E6D4E2C00397}"/>
              </a:ext>
            </a:extLst>
          </p:cNvPr>
          <p:cNvSpPr/>
          <p:nvPr/>
        </p:nvSpPr>
        <p:spPr>
          <a:xfrm>
            <a:off x="3627175" y="3131467"/>
            <a:ext cx="1223459" cy="1232715"/>
          </a:xfrm>
          <a:prstGeom prst="rect">
            <a:avLst/>
          </a:prstGeom>
          <a:gradFill flip="none" rotWithShape="1">
            <a:gsLst>
              <a:gs pos="3000">
                <a:srgbClr val="F6E3A9"/>
              </a:gs>
              <a:gs pos="100000">
                <a:srgbClr val="FFC000"/>
              </a:gs>
              <a:gs pos="0">
                <a:schemeClr val="bg1">
                  <a:lumMod val="95000"/>
                </a:schemeClr>
              </a:gs>
            </a:gsLst>
            <a:path path="circle">
              <a:fillToRect l="50000" t="50000" r="50000" b="50000"/>
            </a:path>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Ontologies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0000"/>
                </a:solidFill>
                <a:effectLst/>
                <a:uLnTx/>
                <a:uFillTx/>
                <a:latin typeface="Calibri"/>
                <a:ea typeface="+mn-ea"/>
                <a:cs typeface="+mn-cs"/>
              </a:rPr>
              <a:t>Attribute: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0000"/>
                </a:solidFill>
                <a:effectLst/>
                <a:uLnTx/>
                <a:uFillTx/>
                <a:latin typeface="Calibri"/>
                <a:ea typeface="+mn-ea"/>
                <a:cs typeface="+mn-cs"/>
              </a:rPr>
              <a:t>Value: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Qualifier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Unit</a:t>
            </a:r>
          </a:p>
        </p:txBody>
      </p:sp>
      <p:sp>
        <p:nvSpPr>
          <p:cNvPr id="17" name="Rectangle 16">
            <a:extLst>
              <a:ext uri="{FF2B5EF4-FFF2-40B4-BE49-F238E27FC236}">
                <a16:creationId xmlns:a16="http://schemas.microsoft.com/office/drawing/2014/main" id="{1C120CCB-16E3-2846-8F0E-8A9DCCA73E9F}"/>
              </a:ext>
            </a:extLst>
          </p:cNvPr>
          <p:cNvSpPr/>
          <p:nvPr/>
        </p:nvSpPr>
        <p:spPr>
          <a:xfrm>
            <a:off x="5531264" y="3124759"/>
            <a:ext cx="1780135" cy="1232715"/>
          </a:xfrm>
          <a:prstGeom prst="rect">
            <a:avLst/>
          </a:prstGeom>
          <a:gradFill flip="none" rotWithShape="1">
            <a:gsLst>
              <a:gs pos="3000">
                <a:srgbClr val="F6E3A9"/>
              </a:gs>
              <a:gs pos="100000">
                <a:srgbClr val="FFC000"/>
              </a:gs>
              <a:gs pos="0">
                <a:schemeClr val="bg1">
                  <a:lumMod val="95000"/>
                </a:schemeClr>
              </a:gs>
            </a:gsLst>
            <a:path path="circle">
              <a:fillToRect l="50000" t="50000" r="50000" b="50000"/>
            </a:path>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Ontologies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0000"/>
                </a:solidFill>
                <a:effectLst/>
                <a:uLnTx/>
                <a:uFillTx/>
                <a:latin typeface="Calibri"/>
                <a:ea typeface="+mn-ea"/>
                <a:cs typeface="+mn-cs"/>
              </a:rPr>
              <a:t>Assay: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Condition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	Environmental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	Genotypic</a:t>
            </a:r>
          </a:p>
        </p:txBody>
      </p:sp>
      <p:cxnSp>
        <p:nvCxnSpPr>
          <p:cNvPr id="19" name="Straight Arrow Connector 18">
            <a:extLst>
              <a:ext uri="{FF2B5EF4-FFF2-40B4-BE49-F238E27FC236}">
                <a16:creationId xmlns:a16="http://schemas.microsoft.com/office/drawing/2014/main" id="{7E0B76CB-5E13-4E43-ADB6-43103024398B}"/>
              </a:ext>
            </a:extLst>
          </p:cNvPr>
          <p:cNvCxnSpPr>
            <a:cxnSpLocks/>
            <a:stCxn id="15" idx="0"/>
            <a:endCxn id="12" idx="2"/>
          </p:cNvCxnSpPr>
          <p:nvPr/>
        </p:nvCxnSpPr>
        <p:spPr>
          <a:xfrm flipV="1">
            <a:off x="2310719" y="2701637"/>
            <a:ext cx="2995" cy="423122"/>
          </a:xfrm>
          <a:prstGeom prst="straightConnector1">
            <a:avLst/>
          </a:prstGeom>
          <a:ln w="63500">
            <a:solidFill>
              <a:schemeClr val="bg1"/>
            </a:solidFill>
            <a:tailEnd type="triangle"/>
          </a:ln>
        </p:spPr>
        <p:style>
          <a:lnRef idx="1">
            <a:schemeClr val="accent6"/>
          </a:lnRef>
          <a:fillRef idx="0">
            <a:schemeClr val="accent6"/>
          </a:fillRef>
          <a:effectRef idx="0">
            <a:schemeClr val="accent6"/>
          </a:effectRef>
          <a:fontRef idx="minor">
            <a:schemeClr val="tx1"/>
          </a:fontRef>
        </p:style>
      </p:cxnSp>
      <p:cxnSp>
        <p:nvCxnSpPr>
          <p:cNvPr id="20" name="Straight Arrow Connector 19">
            <a:extLst>
              <a:ext uri="{FF2B5EF4-FFF2-40B4-BE49-F238E27FC236}">
                <a16:creationId xmlns:a16="http://schemas.microsoft.com/office/drawing/2014/main" id="{89EC22C8-F870-354F-B961-5AD149C893CB}"/>
              </a:ext>
            </a:extLst>
          </p:cNvPr>
          <p:cNvCxnSpPr>
            <a:cxnSpLocks/>
            <a:stCxn id="16" idx="0"/>
            <a:endCxn id="13" idx="2"/>
          </p:cNvCxnSpPr>
          <p:nvPr/>
        </p:nvCxnSpPr>
        <p:spPr>
          <a:xfrm flipH="1" flipV="1">
            <a:off x="4221455" y="2701637"/>
            <a:ext cx="17450" cy="429830"/>
          </a:xfrm>
          <a:prstGeom prst="straightConnector1">
            <a:avLst/>
          </a:prstGeom>
          <a:ln w="63500">
            <a:solidFill>
              <a:schemeClr val="bg1"/>
            </a:solidFill>
            <a:tailEnd type="triangle"/>
          </a:ln>
        </p:spPr>
        <p:style>
          <a:lnRef idx="1">
            <a:schemeClr val="accent6"/>
          </a:lnRef>
          <a:fillRef idx="0">
            <a:schemeClr val="accent6"/>
          </a:fillRef>
          <a:effectRef idx="0">
            <a:schemeClr val="accent6"/>
          </a:effectRef>
          <a:fontRef idx="minor">
            <a:schemeClr val="tx1"/>
          </a:fontRef>
        </p:style>
      </p:cxnSp>
      <p:cxnSp>
        <p:nvCxnSpPr>
          <p:cNvPr id="23" name="Straight Arrow Connector 22">
            <a:extLst>
              <a:ext uri="{FF2B5EF4-FFF2-40B4-BE49-F238E27FC236}">
                <a16:creationId xmlns:a16="http://schemas.microsoft.com/office/drawing/2014/main" id="{53975330-E221-F349-AD37-A2D09CCF4C4D}"/>
              </a:ext>
            </a:extLst>
          </p:cNvPr>
          <p:cNvCxnSpPr>
            <a:cxnSpLocks/>
            <a:stCxn id="17" idx="0"/>
            <a:endCxn id="14" idx="2"/>
          </p:cNvCxnSpPr>
          <p:nvPr/>
        </p:nvCxnSpPr>
        <p:spPr>
          <a:xfrm flipH="1" flipV="1">
            <a:off x="6421331" y="2701637"/>
            <a:ext cx="1" cy="423122"/>
          </a:xfrm>
          <a:prstGeom prst="straightConnector1">
            <a:avLst/>
          </a:prstGeom>
          <a:ln w="63500">
            <a:solidFill>
              <a:schemeClr val="bg1"/>
            </a:solidFill>
            <a:tailEnd type="triangle"/>
          </a:ln>
        </p:spPr>
        <p:style>
          <a:lnRef idx="1">
            <a:schemeClr val="accent6"/>
          </a:lnRef>
          <a:fillRef idx="0">
            <a:schemeClr val="accent6"/>
          </a:fillRef>
          <a:effectRef idx="0">
            <a:schemeClr val="accent6"/>
          </a:effectRef>
          <a:fontRef idx="minor">
            <a:schemeClr val="tx1"/>
          </a:fontRef>
        </p:style>
      </p:cxnSp>
      <p:cxnSp>
        <p:nvCxnSpPr>
          <p:cNvPr id="26" name="Straight Arrow Connector 25">
            <a:extLst>
              <a:ext uri="{FF2B5EF4-FFF2-40B4-BE49-F238E27FC236}">
                <a16:creationId xmlns:a16="http://schemas.microsoft.com/office/drawing/2014/main" id="{ED103951-5A49-E743-A9B1-516C5582ABED}"/>
              </a:ext>
            </a:extLst>
          </p:cNvPr>
          <p:cNvCxnSpPr>
            <a:cxnSpLocks/>
            <a:stCxn id="12" idx="3"/>
          </p:cNvCxnSpPr>
          <p:nvPr/>
        </p:nvCxnSpPr>
        <p:spPr>
          <a:xfrm>
            <a:off x="2862213" y="2293433"/>
            <a:ext cx="926266" cy="0"/>
          </a:xfrm>
          <a:prstGeom prst="straightConnector1">
            <a:avLst/>
          </a:prstGeom>
          <a:ln w="63500">
            <a:solidFill>
              <a:schemeClr val="bg1"/>
            </a:solidFill>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30" name="Straight Arrow Connector 29">
            <a:extLst>
              <a:ext uri="{FF2B5EF4-FFF2-40B4-BE49-F238E27FC236}">
                <a16:creationId xmlns:a16="http://schemas.microsoft.com/office/drawing/2014/main" id="{67EB8FE9-7249-0949-8731-0B80F327C42E}"/>
              </a:ext>
            </a:extLst>
          </p:cNvPr>
          <p:cNvCxnSpPr>
            <a:cxnSpLocks/>
          </p:cNvCxnSpPr>
          <p:nvPr/>
        </p:nvCxnSpPr>
        <p:spPr>
          <a:xfrm>
            <a:off x="4663891" y="2293433"/>
            <a:ext cx="926266" cy="0"/>
          </a:xfrm>
          <a:prstGeom prst="straightConnector1">
            <a:avLst/>
          </a:prstGeom>
          <a:ln w="63500">
            <a:solidFill>
              <a:schemeClr val="bg1"/>
            </a:solidFill>
            <a:headEnd type="triangle"/>
            <a:tailEnd type="triangle"/>
          </a:ln>
        </p:spPr>
        <p:style>
          <a:lnRef idx="1">
            <a:schemeClr val="accent6"/>
          </a:lnRef>
          <a:fillRef idx="0">
            <a:schemeClr val="accent6"/>
          </a:fillRef>
          <a:effectRef idx="0">
            <a:schemeClr val="accent6"/>
          </a:effectRef>
          <a:fontRef idx="minor">
            <a:schemeClr val="tx1"/>
          </a:fontRef>
        </p:style>
      </p:cxnSp>
      <p:sp>
        <p:nvSpPr>
          <p:cNvPr id="31" name="TextBox 30">
            <a:extLst>
              <a:ext uri="{FF2B5EF4-FFF2-40B4-BE49-F238E27FC236}">
                <a16:creationId xmlns:a16="http://schemas.microsoft.com/office/drawing/2014/main" id="{16421DAC-47EF-E345-8453-ED30F31AED53}"/>
              </a:ext>
            </a:extLst>
          </p:cNvPr>
          <p:cNvSpPr txBox="1"/>
          <p:nvPr/>
        </p:nvSpPr>
        <p:spPr>
          <a:xfrm>
            <a:off x="4435292" y="4686436"/>
            <a:ext cx="4332192" cy="13849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a:ea typeface="+mn-ea"/>
                <a:cs typeface="+mn-cs"/>
              </a:rPr>
              <a:t>Multiple ontologies and terms can be used to describe a phenotype/trait</a:t>
            </a:r>
          </a:p>
        </p:txBody>
      </p:sp>
    </p:spTree>
    <p:extLst>
      <p:ext uri="{BB962C8B-B14F-4D97-AF65-F5344CB8AC3E}">
        <p14:creationId xmlns:p14="http://schemas.microsoft.com/office/powerpoint/2010/main" val="13743292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F6924-A361-BD42-8EFF-F15D863DBC7D}"/>
              </a:ext>
            </a:extLst>
          </p:cNvPr>
          <p:cNvSpPr>
            <a:spLocks noGrp="1"/>
          </p:cNvSpPr>
          <p:nvPr>
            <p:ph type="title"/>
          </p:nvPr>
        </p:nvSpPr>
        <p:spPr>
          <a:xfrm>
            <a:off x="457200" y="39103"/>
            <a:ext cx="8229600" cy="1143000"/>
          </a:xfrm>
        </p:spPr>
        <p:txBody>
          <a:bodyPr/>
          <a:lstStyle/>
          <a:p>
            <a:r>
              <a:rPr lang="en-US"/>
              <a:t>Biological Ontologies</a:t>
            </a:r>
          </a:p>
        </p:txBody>
      </p:sp>
      <p:pic>
        <p:nvPicPr>
          <p:cNvPr id="4" name="Picture 3" descr="OBO_logo.png">
            <a:extLst>
              <a:ext uri="{FF2B5EF4-FFF2-40B4-BE49-F238E27FC236}">
                <a16:creationId xmlns:a16="http://schemas.microsoft.com/office/drawing/2014/main" id="{1EEEB43B-685B-9D4D-A589-AE9C6B93A6B7}"/>
              </a:ext>
            </a:extLst>
          </p:cNvPr>
          <p:cNvPicPr>
            <a:picLocks noChangeAspect="1"/>
          </p:cNvPicPr>
          <p:nvPr/>
        </p:nvPicPr>
        <p:blipFill>
          <a:blip r:embed="rId2"/>
          <a:stretch>
            <a:fillRect/>
          </a:stretch>
        </p:blipFill>
        <p:spPr>
          <a:xfrm>
            <a:off x="1597958" y="4706500"/>
            <a:ext cx="5524500" cy="901700"/>
          </a:xfrm>
          <a:prstGeom prst="rect">
            <a:avLst/>
          </a:prstGeom>
        </p:spPr>
      </p:pic>
      <p:grpSp>
        <p:nvGrpSpPr>
          <p:cNvPr id="5" name="Group 4">
            <a:extLst>
              <a:ext uri="{FF2B5EF4-FFF2-40B4-BE49-F238E27FC236}">
                <a16:creationId xmlns:a16="http://schemas.microsoft.com/office/drawing/2014/main" id="{CF0B0C7B-786F-4E47-91C4-1F3279E6A9B1}"/>
              </a:ext>
            </a:extLst>
          </p:cNvPr>
          <p:cNvGrpSpPr/>
          <p:nvPr/>
        </p:nvGrpSpPr>
        <p:grpSpPr>
          <a:xfrm>
            <a:off x="1331258" y="1248428"/>
            <a:ext cx="6197600" cy="3128380"/>
            <a:chOff x="1143000" y="1900820"/>
            <a:chExt cx="6197600" cy="3128380"/>
          </a:xfrm>
        </p:grpSpPr>
        <p:pic>
          <p:nvPicPr>
            <p:cNvPr id="6" name="Picture 5" descr="poc_logo.gif">
              <a:extLst>
                <a:ext uri="{FF2B5EF4-FFF2-40B4-BE49-F238E27FC236}">
                  <a16:creationId xmlns:a16="http://schemas.microsoft.com/office/drawing/2014/main" id="{E0AF8763-5AC0-8B48-8302-8A98BE704CDE}"/>
                </a:ext>
              </a:extLst>
            </p:cNvPr>
            <p:cNvPicPr>
              <a:picLocks noChangeAspect="1"/>
            </p:cNvPicPr>
            <p:nvPr/>
          </p:nvPicPr>
          <p:blipFill>
            <a:blip r:embed="rId3"/>
            <a:stretch>
              <a:fillRect/>
            </a:stretch>
          </p:blipFill>
          <p:spPr>
            <a:xfrm>
              <a:off x="1143000" y="1900820"/>
              <a:ext cx="952500" cy="838200"/>
            </a:xfrm>
            <a:prstGeom prst="rect">
              <a:avLst/>
            </a:prstGeom>
          </p:spPr>
        </p:pic>
        <p:pic>
          <p:nvPicPr>
            <p:cNvPr id="7" name="Picture 6" descr="GO_logo.png">
              <a:extLst>
                <a:ext uri="{FF2B5EF4-FFF2-40B4-BE49-F238E27FC236}">
                  <a16:creationId xmlns:a16="http://schemas.microsoft.com/office/drawing/2014/main" id="{E60F4F4E-6FE7-1B46-98E6-BD6C2AE2AAC2}"/>
                </a:ext>
              </a:extLst>
            </p:cNvPr>
            <p:cNvPicPr>
              <a:picLocks noChangeAspect="1"/>
            </p:cNvPicPr>
            <p:nvPr/>
          </p:nvPicPr>
          <p:blipFill>
            <a:blip r:embed="rId4"/>
            <a:stretch>
              <a:fillRect/>
            </a:stretch>
          </p:blipFill>
          <p:spPr>
            <a:xfrm>
              <a:off x="2362200" y="1900820"/>
              <a:ext cx="4978400" cy="838200"/>
            </a:xfrm>
            <a:prstGeom prst="rect">
              <a:avLst/>
            </a:prstGeom>
          </p:spPr>
        </p:pic>
        <p:pic>
          <p:nvPicPr>
            <p:cNvPr id="8" name="Picture 7" descr="SO_logo.png">
              <a:extLst>
                <a:ext uri="{FF2B5EF4-FFF2-40B4-BE49-F238E27FC236}">
                  <a16:creationId xmlns:a16="http://schemas.microsoft.com/office/drawing/2014/main" id="{10EBB97E-5428-6C40-9658-B9CB07F12448}"/>
                </a:ext>
              </a:extLst>
            </p:cNvPr>
            <p:cNvPicPr>
              <a:picLocks noChangeAspect="1"/>
            </p:cNvPicPr>
            <p:nvPr/>
          </p:nvPicPr>
          <p:blipFill>
            <a:blip r:embed="rId5"/>
            <a:stretch>
              <a:fillRect/>
            </a:stretch>
          </p:blipFill>
          <p:spPr>
            <a:xfrm>
              <a:off x="2286000" y="3048000"/>
              <a:ext cx="3962400" cy="834571"/>
            </a:xfrm>
            <a:prstGeom prst="rect">
              <a:avLst/>
            </a:prstGeom>
          </p:spPr>
        </p:pic>
        <p:pic>
          <p:nvPicPr>
            <p:cNvPr id="9" name="Picture 8" descr="DO_logo.png">
              <a:extLst>
                <a:ext uri="{FF2B5EF4-FFF2-40B4-BE49-F238E27FC236}">
                  <a16:creationId xmlns:a16="http://schemas.microsoft.com/office/drawing/2014/main" id="{655EE09F-5996-6240-964B-E1E7F6021F01}"/>
                </a:ext>
              </a:extLst>
            </p:cNvPr>
            <p:cNvPicPr>
              <a:picLocks noChangeAspect="1"/>
            </p:cNvPicPr>
            <p:nvPr/>
          </p:nvPicPr>
          <p:blipFill>
            <a:blip r:embed="rId6"/>
            <a:stretch>
              <a:fillRect/>
            </a:stretch>
          </p:blipFill>
          <p:spPr>
            <a:xfrm>
              <a:off x="3278284" y="4194629"/>
              <a:ext cx="4062316" cy="834571"/>
            </a:xfrm>
            <a:prstGeom prst="rect">
              <a:avLst/>
            </a:prstGeom>
          </p:spPr>
        </p:pic>
        <p:pic>
          <p:nvPicPr>
            <p:cNvPr id="10" name="Picture 9" descr="PO_logo.png">
              <a:extLst>
                <a:ext uri="{FF2B5EF4-FFF2-40B4-BE49-F238E27FC236}">
                  <a16:creationId xmlns:a16="http://schemas.microsoft.com/office/drawing/2014/main" id="{E13121E4-F643-7445-BBF0-62C163DC6278}"/>
                </a:ext>
              </a:extLst>
            </p:cNvPr>
            <p:cNvPicPr>
              <a:picLocks noChangeAspect="1"/>
            </p:cNvPicPr>
            <p:nvPr/>
          </p:nvPicPr>
          <p:blipFill>
            <a:blip r:embed="rId7"/>
            <a:stretch>
              <a:fillRect/>
            </a:stretch>
          </p:blipFill>
          <p:spPr>
            <a:xfrm>
              <a:off x="1233110" y="4194629"/>
              <a:ext cx="1724780" cy="834571"/>
            </a:xfrm>
            <a:prstGeom prst="rect">
              <a:avLst/>
            </a:prstGeom>
          </p:spPr>
        </p:pic>
      </p:grpSp>
      <p:sp>
        <p:nvSpPr>
          <p:cNvPr id="11" name="Rectangle 10">
            <a:extLst>
              <a:ext uri="{FF2B5EF4-FFF2-40B4-BE49-F238E27FC236}">
                <a16:creationId xmlns:a16="http://schemas.microsoft.com/office/drawing/2014/main" id="{BEC206FD-857C-A846-80FB-D768750BE63D}"/>
              </a:ext>
            </a:extLst>
          </p:cNvPr>
          <p:cNvSpPr/>
          <p:nvPr/>
        </p:nvSpPr>
        <p:spPr>
          <a:xfrm>
            <a:off x="1668582" y="5501325"/>
            <a:ext cx="5032532"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a:ea typeface="+mn-ea"/>
                <a:cs typeface="+mn-cs"/>
              </a:rPr>
              <a:t>http://</a:t>
            </a:r>
            <a:r>
              <a:rPr kumimoji="0" lang="en-US" sz="3200" b="0" i="0" u="none" strike="noStrike" kern="1200" cap="none" spc="0" normalizeH="0" baseline="0" noProof="0" err="1">
                <a:ln>
                  <a:noFill/>
                </a:ln>
                <a:solidFill>
                  <a:prstClr val="black"/>
                </a:solidFill>
                <a:effectLst/>
                <a:uLnTx/>
                <a:uFillTx/>
                <a:latin typeface="Calibri"/>
                <a:ea typeface="+mn-ea"/>
                <a:cs typeface="+mn-cs"/>
              </a:rPr>
              <a:t>www.obofoundry.org</a:t>
            </a:r>
            <a:r>
              <a:rPr kumimoji="0" lang="en-US" sz="3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251522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579438"/>
          </a:xfrm>
        </p:spPr>
        <p:txBody>
          <a:bodyPr/>
          <a:lstStyle/>
          <a:p>
            <a:r>
              <a:rPr lang="en-GB"/>
              <a:t>Rules of the game</a:t>
            </a:r>
          </a:p>
        </p:txBody>
      </p:sp>
      <p:sp>
        <p:nvSpPr>
          <p:cNvPr id="3" name="Content Placeholder 2"/>
          <p:cNvSpPr>
            <a:spLocks noGrp="1"/>
          </p:cNvSpPr>
          <p:nvPr>
            <p:ph sz="quarter" idx="1"/>
          </p:nvPr>
        </p:nvSpPr>
        <p:spPr>
          <a:xfrm>
            <a:off x="457200" y="1219200"/>
            <a:ext cx="8305800" cy="5257800"/>
          </a:xfrm>
        </p:spPr>
        <p:txBody>
          <a:bodyPr>
            <a:normAutofit/>
          </a:bodyPr>
          <a:lstStyle/>
          <a:p>
            <a:pPr lvl="0"/>
            <a:r>
              <a:rPr lang="en-US" dirty="0"/>
              <a:t>Weekly presentation of two 1 subject per group	30%</a:t>
            </a:r>
            <a:endParaRPr lang="en-GB" dirty="0"/>
          </a:p>
          <a:p>
            <a:pPr lvl="0"/>
            <a:endParaRPr lang="en-GB" dirty="0"/>
          </a:p>
          <a:p>
            <a:pPr lvl="1"/>
            <a:r>
              <a:rPr lang="en-GB" dirty="0"/>
              <a:t>Groups of students will make a presentation of one theoretical topic following the weekly schedule available in e-</a:t>
            </a:r>
            <a:r>
              <a:rPr lang="en-GB" dirty="0" err="1"/>
              <a:t>Disciplinas</a:t>
            </a:r>
            <a:r>
              <a:rPr lang="en-GB" dirty="0"/>
              <a:t>. Groups have already been created by the professor.</a:t>
            </a:r>
          </a:p>
          <a:p>
            <a:pPr lvl="1"/>
            <a:r>
              <a:rPr lang="en-GB" dirty="0"/>
              <a:t>Presentation should last at least 1.5h and no more than 3h and should cover the topics presented in the program and/or requested by the professor.</a:t>
            </a:r>
          </a:p>
          <a:p>
            <a:pPr lvl="1"/>
            <a:r>
              <a:rPr lang="en-GB" dirty="0"/>
              <a:t>Presentation material (e.g., slides) should be send to the professor the night before (until 19h) of the presentation.</a:t>
            </a:r>
          </a:p>
          <a:p>
            <a:pPr lvl="1"/>
            <a:r>
              <a:rPr lang="en-GB" dirty="0"/>
              <a:t>At noon during class the group in charge of </a:t>
            </a:r>
            <a:r>
              <a:rPr lang="en-GB" dirty="0" err="1"/>
              <a:t>next’s</a:t>
            </a:r>
            <a:r>
              <a:rPr lang="en-GB" dirty="0"/>
              <a:t> week topic will be chosen</a:t>
            </a:r>
          </a:p>
          <a:p>
            <a:pPr lvl="1"/>
            <a:endParaRPr lang="en-GB" dirty="0"/>
          </a:p>
          <a:p>
            <a:pPr lvl="1"/>
            <a:endParaRPr lang="pt-BR" dirty="0"/>
          </a:p>
        </p:txBody>
      </p:sp>
      <p:sp>
        <p:nvSpPr>
          <p:cNvPr id="5" name="Slide Number Placeholder 4"/>
          <p:cNvSpPr>
            <a:spLocks noGrp="1"/>
          </p:cNvSpPr>
          <p:nvPr>
            <p:ph type="sldNum" sz="quarter" idx="15"/>
          </p:nvPr>
        </p:nvSpPr>
        <p:spPr/>
        <p:txBody>
          <a:bodyPr/>
          <a:lstStyle/>
          <a:p>
            <a:fld id="{F9B76065-02A8-2140-ABFF-467A450FC727}" type="slidenum">
              <a:rPr lang="en-GB" smtClean="0"/>
              <a:pPr/>
              <a:t>5</a:t>
            </a:fld>
            <a:endParaRPr lang="en-GB"/>
          </a:p>
        </p:txBody>
      </p:sp>
    </p:spTree>
    <p:extLst>
      <p:ext uri="{BB962C8B-B14F-4D97-AF65-F5344CB8AC3E}">
        <p14:creationId xmlns:p14="http://schemas.microsoft.com/office/powerpoint/2010/main" val="425219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F7C969-E086-2A4C-BA07-DC34B0C50021}"/>
              </a:ext>
            </a:extLst>
          </p:cNvPr>
          <p:cNvSpPr>
            <a:spLocks noGrp="1"/>
          </p:cNvSpPr>
          <p:nvPr>
            <p:ph type="title"/>
          </p:nvPr>
        </p:nvSpPr>
        <p:spPr>
          <a:xfrm>
            <a:off x="457200" y="39103"/>
            <a:ext cx="7467600" cy="1143000"/>
          </a:xfrm>
        </p:spPr>
        <p:txBody>
          <a:bodyPr/>
          <a:lstStyle/>
          <a:p>
            <a:r>
              <a:rPr lang="en-GB"/>
              <a:t>Gene Ontology (GO)</a:t>
            </a:r>
          </a:p>
        </p:txBody>
      </p:sp>
      <p:sp>
        <p:nvSpPr>
          <p:cNvPr id="5" name="Content Placeholder 17">
            <a:extLst>
              <a:ext uri="{FF2B5EF4-FFF2-40B4-BE49-F238E27FC236}">
                <a16:creationId xmlns:a16="http://schemas.microsoft.com/office/drawing/2014/main" id="{B8C52BD7-C7C2-1748-A62F-98B8E957E088}"/>
              </a:ext>
            </a:extLst>
          </p:cNvPr>
          <p:cNvSpPr>
            <a:spLocks noGrp="1"/>
          </p:cNvSpPr>
          <p:nvPr>
            <p:ph sz="quarter" idx="1"/>
          </p:nvPr>
        </p:nvSpPr>
        <p:spPr>
          <a:xfrm>
            <a:off x="457200" y="1364665"/>
            <a:ext cx="7467600" cy="4873752"/>
          </a:xfrm>
        </p:spPr>
        <p:txBody>
          <a:bodyPr>
            <a:normAutofit fontScale="92500"/>
          </a:bodyPr>
          <a:lstStyle/>
          <a:p>
            <a:r>
              <a:rPr lang="en-GB"/>
              <a:t>Developed to unify the genome annotations of the fruit fly, the mouse and the yeast</a:t>
            </a:r>
          </a:p>
          <a:p>
            <a:r>
              <a:rPr lang="en-GB"/>
              <a:t>A large fraction of the annotations are made by human experts.</a:t>
            </a:r>
          </a:p>
          <a:p>
            <a:r>
              <a:rPr lang="en-GB"/>
              <a:t>Describe the functionalities of gene products</a:t>
            </a:r>
          </a:p>
          <a:p>
            <a:r>
              <a:rPr lang="en-GB"/>
              <a:t>GO is actually 3 different ontologies:</a:t>
            </a:r>
          </a:p>
          <a:p>
            <a:pPr lvl="1"/>
            <a:r>
              <a:rPr lang="en-GB"/>
              <a:t>Cellular Compartment</a:t>
            </a:r>
          </a:p>
          <a:p>
            <a:pPr lvl="1"/>
            <a:r>
              <a:rPr lang="en-GB"/>
              <a:t>Biological Process</a:t>
            </a:r>
          </a:p>
          <a:p>
            <a:pPr lvl="1"/>
            <a:r>
              <a:rPr lang="en-GB"/>
              <a:t>Molecular Function</a:t>
            </a:r>
          </a:p>
        </p:txBody>
      </p:sp>
      <p:sp>
        <p:nvSpPr>
          <p:cNvPr id="6" name="Rectangle 5">
            <a:extLst>
              <a:ext uri="{FF2B5EF4-FFF2-40B4-BE49-F238E27FC236}">
                <a16:creationId xmlns:a16="http://schemas.microsoft.com/office/drawing/2014/main" id="{9DA1238B-9BF8-284D-AFC0-B27363146878}"/>
              </a:ext>
            </a:extLst>
          </p:cNvPr>
          <p:cNvSpPr/>
          <p:nvPr/>
        </p:nvSpPr>
        <p:spPr>
          <a:xfrm>
            <a:off x="3834188" y="907469"/>
            <a:ext cx="3095527"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a:ea typeface="+mn-ea"/>
                <a:cs typeface="+mn-cs"/>
                <a:hlinkClick r:id="rId2"/>
              </a:rPr>
              <a:t>http://www.geneontology.org/</a:t>
            </a: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1561C0C8-D035-9042-B202-CA7D3A8D1257}"/>
              </a:ext>
            </a:extLst>
          </p:cNvPr>
          <p:cNvSpPr txBox="1"/>
          <p:nvPr/>
        </p:nvSpPr>
        <p:spPr>
          <a:xfrm>
            <a:off x="5500256" y="4610605"/>
            <a:ext cx="3643744"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FF0000"/>
                </a:solidFill>
                <a:effectLst/>
                <a:uLnTx/>
                <a:uFillTx/>
                <a:latin typeface="Calibri"/>
                <a:ea typeface="+mn-ea"/>
                <a:cs typeface="+mn-cs"/>
              </a:rPr>
              <a:t>GO is represented as a directed and acyclic graph</a:t>
            </a:r>
            <a:endParaRPr kumimoji="0" lang="en-GB" sz="3200" b="0" i="0" u="none" strike="noStrike" kern="1200" cap="none" spc="0" normalizeH="0" baseline="0" noProof="0">
              <a:ln>
                <a:noFill/>
              </a:ln>
              <a:solidFill>
                <a:prstClr val="black"/>
              </a:solidFill>
              <a:effectLst/>
              <a:uLnTx/>
              <a:uFillTx/>
              <a:latin typeface="Calibri"/>
              <a:ea typeface="+mn-ea"/>
              <a:cs typeface="+mn-cs"/>
            </a:endParaRPr>
          </a:p>
        </p:txBody>
      </p:sp>
      <p:sp>
        <p:nvSpPr>
          <p:cNvPr id="2" name="TextBox 1">
            <a:extLst>
              <a:ext uri="{FF2B5EF4-FFF2-40B4-BE49-F238E27FC236}">
                <a16:creationId xmlns:a16="http://schemas.microsoft.com/office/drawing/2014/main" id="{AEB56EDE-44E7-6F4C-808C-8C260D06B225}"/>
              </a:ext>
            </a:extLst>
          </p:cNvPr>
          <p:cNvSpPr txBox="1"/>
          <p:nvPr/>
        </p:nvSpPr>
        <p:spPr>
          <a:xfrm>
            <a:off x="55413" y="5929743"/>
            <a:ext cx="3022751"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lumMod val="75000"/>
                  </a:prstClr>
                </a:solidFill>
                <a:effectLst/>
                <a:uLnTx/>
                <a:uFillTx/>
                <a:latin typeface="Calibri"/>
                <a:ea typeface="+mn-ea"/>
                <a:cs typeface="+mn-cs"/>
              </a:rPr>
              <a:t>Plessis, et al., 2011. </a:t>
            </a:r>
            <a:r>
              <a:rPr kumimoji="0" lang="en-US" sz="1200" b="0" i="0" u="none" strike="noStrike" kern="1200" cap="none" spc="0" normalizeH="0" baseline="0" noProof="0" err="1">
                <a:ln>
                  <a:noFill/>
                </a:ln>
                <a:solidFill>
                  <a:prstClr val="white">
                    <a:lumMod val="75000"/>
                  </a:prstClr>
                </a:solidFill>
                <a:effectLst/>
                <a:uLnTx/>
                <a:uFillTx/>
                <a:latin typeface="Calibri"/>
                <a:ea typeface="+mn-ea"/>
                <a:cs typeface="+mn-cs"/>
              </a:rPr>
              <a:t>doi</a:t>
            </a:r>
            <a:r>
              <a:rPr kumimoji="0" lang="en-US" sz="1200" b="0" i="0" u="none" strike="noStrike" kern="1200" cap="none" spc="0" normalizeH="0" baseline="0" noProof="0">
                <a:ln>
                  <a:noFill/>
                </a:ln>
                <a:solidFill>
                  <a:prstClr val="white">
                    <a:lumMod val="75000"/>
                  </a:prstClr>
                </a:solidFill>
                <a:effectLst/>
                <a:uLnTx/>
                <a:uFillTx/>
                <a:latin typeface="Calibri"/>
                <a:ea typeface="+mn-ea"/>
                <a:cs typeface="+mn-cs"/>
              </a:rPr>
              <a:t>:  </a:t>
            </a:r>
            <a:r>
              <a:rPr kumimoji="0" lang="en-US" sz="1200" b="0" i="0" u="none" strike="noStrike" kern="1200" cap="none" spc="0" normalizeH="0" baseline="0" noProof="0">
                <a:ln>
                  <a:noFill/>
                </a:ln>
                <a:solidFill>
                  <a:prstClr val="white">
                    <a:lumMod val="75000"/>
                  </a:prstClr>
                </a:solidFill>
                <a:effectLst/>
                <a:uLnTx/>
                <a:uFillTx/>
                <a:latin typeface="Calibri"/>
                <a:ea typeface="+mn-ea"/>
                <a:cs typeface="+mn-cs"/>
                <a:hlinkClick r:id="rId3">
                  <a:extLst>
                    <a:ext uri="{A12FA001-AC4F-418D-AE19-62706E023703}">
                      <ahyp:hlinkClr xmlns:ahyp="http://schemas.microsoft.com/office/drawing/2018/hyperlinkcolor" val="tx"/>
                    </a:ext>
                  </a:extLst>
                </a:hlinkClick>
              </a:rPr>
              <a:t>10.1093/bib/bbr002</a:t>
            </a:r>
            <a:endParaRPr kumimoji="0" lang="en-US" sz="1200" b="0" i="0" u="none" strike="noStrike" kern="1200" cap="none" spc="0" normalizeH="0" baseline="0" noProof="0">
              <a:ln>
                <a:noFill/>
              </a:ln>
              <a:solidFill>
                <a:prstClr val="white">
                  <a:lumMod val="75000"/>
                </a:prstClr>
              </a:solidFill>
              <a:effectLst/>
              <a:uLnTx/>
              <a:uFillTx/>
              <a:latin typeface="Calibri"/>
              <a:ea typeface="+mn-ea"/>
              <a:cs typeface="+mn-cs"/>
            </a:endParaRPr>
          </a:p>
        </p:txBody>
      </p:sp>
    </p:spTree>
    <p:extLst>
      <p:ext uri="{BB962C8B-B14F-4D97-AF65-F5344CB8AC3E}">
        <p14:creationId xmlns:p14="http://schemas.microsoft.com/office/powerpoint/2010/main" val="269066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E264B9D-A554-8D40-AC66-87C49C4A91E2}"/>
              </a:ext>
            </a:extLst>
          </p:cNvPr>
          <p:cNvSpPr>
            <a:spLocks noGrp="1"/>
          </p:cNvSpPr>
          <p:nvPr>
            <p:ph type="title"/>
          </p:nvPr>
        </p:nvSpPr>
        <p:spPr>
          <a:xfrm>
            <a:off x="457200" y="274638"/>
            <a:ext cx="7467600" cy="1143000"/>
          </a:xfrm>
        </p:spPr>
        <p:txBody>
          <a:bodyPr>
            <a:normAutofit fontScale="90000"/>
          </a:bodyPr>
          <a:lstStyle/>
          <a:p>
            <a:r>
              <a:rPr lang="es-ES_tradnl"/>
              <a:t>GO as a </a:t>
            </a:r>
            <a:r>
              <a:rPr lang="es-ES_tradnl" err="1"/>
              <a:t>directed</a:t>
            </a:r>
            <a:r>
              <a:rPr lang="es-ES_tradnl"/>
              <a:t> and </a:t>
            </a:r>
            <a:r>
              <a:rPr lang="es-ES_tradnl" err="1"/>
              <a:t>acyclic</a:t>
            </a:r>
            <a:r>
              <a:rPr lang="es-ES_tradnl"/>
              <a:t> </a:t>
            </a:r>
            <a:r>
              <a:rPr lang="es-ES_tradnl" err="1"/>
              <a:t>graph</a:t>
            </a:r>
            <a:endParaRPr lang="es-ES_tradnl"/>
          </a:p>
        </p:txBody>
      </p:sp>
      <p:pic>
        <p:nvPicPr>
          <p:cNvPr id="5" name="Picture 4" descr="diag-ontology-graph.gif">
            <a:extLst>
              <a:ext uri="{FF2B5EF4-FFF2-40B4-BE49-F238E27FC236}">
                <a16:creationId xmlns:a16="http://schemas.microsoft.com/office/drawing/2014/main" id="{AC3C85B0-8F6B-8C42-AA5E-514A68127155}"/>
              </a:ext>
            </a:extLst>
          </p:cNvPr>
          <p:cNvPicPr>
            <a:picLocks noChangeAspect="1"/>
          </p:cNvPicPr>
          <p:nvPr/>
        </p:nvPicPr>
        <p:blipFill>
          <a:blip r:embed="rId2"/>
          <a:stretch>
            <a:fillRect/>
          </a:stretch>
        </p:blipFill>
        <p:spPr>
          <a:xfrm>
            <a:off x="1524000" y="1828801"/>
            <a:ext cx="7192383" cy="3505199"/>
          </a:xfrm>
          <a:prstGeom prst="rect">
            <a:avLst/>
          </a:prstGeom>
        </p:spPr>
      </p:pic>
      <p:sp>
        <p:nvSpPr>
          <p:cNvPr id="6" name="TextBox 5">
            <a:extLst>
              <a:ext uri="{FF2B5EF4-FFF2-40B4-BE49-F238E27FC236}">
                <a16:creationId xmlns:a16="http://schemas.microsoft.com/office/drawing/2014/main" id="{731AD705-5538-0B4C-93E9-B950A3F7A0F1}"/>
              </a:ext>
            </a:extLst>
          </p:cNvPr>
          <p:cNvSpPr txBox="1"/>
          <p:nvPr/>
        </p:nvSpPr>
        <p:spPr>
          <a:xfrm>
            <a:off x="180579" y="1763524"/>
            <a:ext cx="1408258" cy="44627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_tradnl" sz="2300" b="1" i="0" u="none" strike="noStrike" kern="1200" cap="none" spc="0" normalizeH="0" baseline="0" noProof="0">
                <a:ln>
                  <a:noFill/>
                </a:ln>
                <a:solidFill>
                  <a:srgbClr val="FF0000"/>
                </a:solidFill>
                <a:effectLst/>
                <a:uLnTx/>
                <a:uFillTx/>
                <a:latin typeface="Calibri"/>
                <a:ea typeface="+mn-ea"/>
                <a:cs typeface="+mn-cs"/>
              </a:rPr>
              <a:t>General</a:t>
            </a:r>
          </a:p>
        </p:txBody>
      </p:sp>
      <p:grpSp>
        <p:nvGrpSpPr>
          <p:cNvPr id="7" name="Group 6">
            <a:extLst>
              <a:ext uri="{FF2B5EF4-FFF2-40B4-BE49-F238E27FC236}">
                <a16:creationId xmlns:a16="http://schemas.microsoft.com/office/drawing/2014/main" id="{36BE2AB0-3D80-A64B-80EA-AC734D341195}"/>
              </a:ext>
            </a:extLst>
          </p:cNvPr>
          <p:cNvGrpSpPr/>
          <p:nvPr/>
        </p:nvGrpSpPr>
        <p:grpSpPr>
          <a:xfrm>
            <a:off x="76200" y="2319920"/>
            <a:ext cx="1116011" cy="3090280"/>
            <a:chOff x="76200" y="2319920"/>
            <a:chExt cx="1116011" cy="3090280"/>
          </a:xfrm>
        </p:grpSpPr>
        <p:sp>
          <p:nvSpPr>
            <p:cNvPr id="8" name="TextBox 7">
              <a:extLst>
                <a:ext uri="{FF2B5EF4-FFF2-40B4-BE49-F238E27FC236}">
                  <a16:creationId xmlns:a16="http://schemas.microsoft.com/office/drawing/2014/main" id="{862BAC89-8956-9B41-AC8D-04B1268790D8}"/>
                </a:ext>
              </a:extLst>
            </p:cNvPr>
            <p:cNvSpPr txBox="1"/>
            <p:nvPr/>
          </p:nvSpPr>
          <p:spPr>
            <a:xfrm>
              <a:off x="76200" y="4963924"/>
              <a:ext cx="1116011" cy="44627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_tradnl" sz="2300" b="1" i="0" u="none" strike="noStrike" kern="1200" cap="none" spc="0" normalizeH="0" baseline="0" noProof="0" err="1">
                  <a:ln>
                    <a:noFill/>
                  </a:ln>
                  <a:solidFill>
                    <a:srgbClr val="FF0000"/>
                  </a:solidFill>
                  <a:effectLst/>
                  <a:uLnTx/>
                  <a:uFillTx/>
                  <a:latin typeface="Calibri"/>
                  <a:ea typeface="+mn-ea"/>
                  <a:cs typeface="+mn-cs"/>
                </a:rPr>
                <a:t>Specific</a:t>
              </a:r>
              <a:endParaRPr kumimoji="0" lang="es-ES_tradnl" sz="2300" b="1" i="0" u="none" strike="noStrike" kern="1200" cap="none" spc="0" normalizeH="0" baseline="0" noProof="0">
                <a:ln>
                  <a:noFill/>
                </a:ln>
                <a:solidFill>
                  <a:srgbClr val="FF0000"/>
                </a:solidFill>
                <a:effectLst/>
                <a:uLnTx/>
                <a:uFillTx/>
                <a:latin typeface="Calibri"/>
                <a:ea typeface="+mn-ea"/>
                <a:cs typeface="+mn-cs"/>
              </a:endParaRPr>
            </a:p>
          </p:txBody>
        </p:sp>
        <p:sp>
          <p:nvSpPr>
            <p:cNvPr id="9" name="Down Arrow 8">
              <a:extLst>
                <a:ext uri="{FF2B5EF4-FFF2-40B4-BE49-F238E27FC236}">
                  <a16:creationId xmlns:a16="http://schemas.microsoft.com/office/drawing/2014/main" id="{09550405-A61E-5D4A-8514-41B19E73137D}"/>
                </a:ext>
              </a:extLst>
            </p:cNvPr>
            <p:cNvSpPr/>
            <p:nvPr/>
          </p:nvSpPr>
          <p:spPr>
            <a:xfrm>
              <a:off x="609600" y="2319920"/>
              <a:ext cx="457200" cy="264400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84842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err="1"/>
              <a:t>Relationships</a:t>
            </a:r>
            <a:r>
              <a:rPr lang="es-ES_tradnl"/>
              <a:t> </a:t>
            </a:r>
            <a:r>
              <a:rPr lang="es-ES_tradnl" err="1"/>
              <a:t>among</a:t>
            </a:r>
            <a:r>
              <a:rPr lang="es-ES_tradnl"/>
              <a:t> GO </a:t>
            </a:r>
            <a:r>
              <a:rPr lang="es-ES_tradnl" err="1"/>
              <a:t>terms</a:t>
            </a:r>
            <a:endParaRPr lang="es-ES_tradnl"/>
          </a:p>
        </p:txBody>
      </p:sp>
      <p:sp>
        <p:nvSpPr>
          <p:cNvPr id="5" name="Slide Number Placeholder 4"/>
          <p:cNvSpPr>
            <a:spLocks noGrp="1"/>
          </p:cNvSpPr>
          <p:nvPr>
            <p:ph type="sldNum" sz="quarter" idx="1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9B76065-02A8-2140-ABFF-467A450FC727}"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52</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6"/>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 name="Picture 9" descr="GO_graph.png"/>
          <p:cNvPicPr>
            <a:picLocks noChangeAspect="1"/>
          </p:cNvPicPr>
          <p:nvPr/>
        </p:nvPicPr>
        <p:blipFill>
          <a:blip r:embed="rId3"/>
          <a:stretch>
            <a:fillRect/>
          </a:stretch>
        </p:blipFill>
        <p:spPr>
          <a:xfrm>
            <a:off x="0" y="2165784"/>
            <a:ext cx="5994400" cy="2819400"/>
          </a:xfrm>
          <a:prstGeom prst="rect">
            <a:avLst/>
          </a:prstGeom>
        </p:spPr>
      </p:pic>
      <p:sp>
        <p:nvSpPr>
          <p:cNvPr id="11" name="TextBox 10"/>
          <p:cNvSpPr txBox="1"/>
          <p:nvPr/>
        </p:nvSpPr>
        <p:spPr>
          <a:xfrm>
            <a:off x="5531280" y="2367171"/>
            <a:ext cx="3612720" cy="212365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
                <a:srgbClr val="4F81BD"/>
              </a:buClr>
              <a:buSzTx/>
              <a:buFont typeface="Courier New"/>
              <a:buChar char="o"/>
              <a:tabLst/>
              <a:defRPr/>
            </a:pPr>
            <a:r>
              <a:rPr kumimoji="0" lang="en-US" sz="2200" b="0" i="0" u="none" strike="noStrike" kern="1200" cap="none" spc="0" normalizeH="0" baseline="0" noProof="0">
                <a:ln>
                  <a:noFill/>
                </a:ln>
                <a:solidFill>
                  <a:prstClr val="black"/>
                </a:solidFill>
                <a:effectLst/>
                <a:uLnTx/>
                <a:uFillTx/>
                <a:latin typeface="Calibri"/>
                <a:ea typeface="+mn-ea"/>
                <a:cs typeface="+mn-cs"/>
              </a:rPr>
              <a:t>Relationships:</a:t>
            </a:r>
          </a:p>
          <a:p>
            <a:pPr marL="457200" marR="0" lvl="1" indent="0" algn="l" defTabSz="457200" rtl="0" eaLnBrk="1" fontAlgn="auto" latinLnBrk="0" hangingPunct="1">
              <a:lnSpc>
                <a:spcPct val="100000"/>
              </a:lnSpc>
              <a:spcBef>
                <a:spcPts val="0"/>
              </a:spcBef>
              <a:spcAft>
                <a:spcPts val="0"/>
              </a:spcAft>
              <a:buClr>
                <a:srgbClr val="4F81BD"/>
              </a:buClr>
              <a:buSzTx/>
              <a:buFont typeface="Wingdings" charset="2"/>
              <a:buChar char="§"/>
              <a:tabLst/>
              <a:defRPr/>
            </a:pPr>
            <a:r>
              <a:rPr kumimoji="0" lang="en-US" sz="2200" b="0" i="0" u="none" strike="noStrike" kern="1200" cap="none" spc="0" normalizeH="0" baseline="0" noProof="0">
                <a:ln>
                  <a:noFill/>
                </a:ln>
                <a:solidFill>
                  <a:prstClr val="black"/>
                </a:solidFill>
                <a:effectLst/>
                <a:uLnTx/>
                <a:uFillTx/>
                <a:latin typeface="Calibri"/>
                <a:ea typeface="+mn-ea"/>
                <a:cs typeface="+mn-cs"/>
              </a:rPr>
              <a:t>is a (is a subtype of)</a:t>
            </a:r>
          </a:p>
          <a:p>
            <a:pPr marL="457200" marR="0" lvl="1" indent="0" algn="l" defTabSz="457200" rtl="0" eaLnBrk="1" fontAlgn="auto" latinLnBrk="0" hangingPunct="1">
              <a:lnSpc>
                <a:spcPct val="100000"/>
              </a:lnSpc>
              <a:spcBef>
                <a:spcPts val="0"/>
              </a:spcBef>
              <a:spcAft>
                <a:spcPts val="0"/>
              </a:spcAft>
              <a:buClr>
                <a:srgbClr val="4F81BD"/>
              </a:buClr>
              <a:buSzTx/>
              <a:buFont typeface="Wingdings" charset="2"/>
              <a:buChar char="§"/>
              <a:tabLst/>
              <a:defRPr/>
            </a:pPr>
            <a:r>
              <a:rPr kumimoji="0" lang="en-US" sz="2200" b="0" i="0" u="none" strike="noStrike" kern="1200" cap="none" spc="0" normalizeH="0" baseline="0" noProof="0">
                <a:ln>
                  <a:noFill/>
                </a:ln>
                <a:solidFill>
                  <a:prstClr val="black"/>
                </a:solidFill>
                <a:effectLst/>
                <a:uLnTx/>
                <a:uFillTx/>
                <a:latin typeface="Calibri"/>
                <a:ea typeface="+mn-ea"/>
                <a:cs typeface="+mn-cs"/>
              </a:rPr>
              <a:t>part of</a:t>
            </a:r>
          </a:p>
          <a:p>
            <a:pPr marL="457200" marR="0" lvl="1" indent="0" algn="l" defTabSz="457200" rtl="0" eaLnBrk="1" fontAlgn="auto" latinLnBrk="0" hangingPunct="1">
              <a:lnSpc>
                <a:spcPct val="100000"/>
              </a:lnSpc>
              <a:spcBef>
                <a:spcPts val="0"/>
              </a:spcBef>
              <a:spcAft>
                <a:spcPts val="0"/>
              </a:spcAft>
              <a:buClr>
                <a:srgbClr val="4F81BD"/>
              </a:buClr>
              <a:buSzTx/>
              <a:buFont typeface="Wingdings" charset="2"/>
              <a:buChar char="§"/>
              <a:tabLst/>
              <a:defRPr/>
            </a:pPr>
            <a:r>
              <a:rPr kumimoji="0" lang="en-US" sz="2200" b="0" i="0" u="none" strike="noStrike" kern="1200" cap="none" spc="0" normalizeH="0" baseline="0" noProof="0">
                <a:ln>
                  <a:noFill/>
                </a:ln>
                <a:solidFill>
                  <a:prstClr val="black"/>
                </a:solidFill>
                <a:effectLst/>
                <a:uLnTx/>
                <a:uFillTx/>
                <a:latin typeface="Calibri"/>
                <a:ea typeface="+mn-ea"/>
                <a:cs typeface="+mn-cs"/>
              </a:rPr>
              <a:t>regulates</a:t>
            </a:r>
          </a:p>
          <a:p>
            <a:pPr marL="914400" marR="0" lvl="2" indent="0" algn="l" defTabSz="457200" rtl="0" eaLnBrk="1" fontAlgn="auto" latinLnBrk="0" hangingPunct="1">
              <a:lnSpc>
                <a:spcPct val="100000"/>
              </a:lnSpc>
              <a:spcBef>
                <a:spcPts val="0"/>
              </a:spcBef>
              <a:spcAft>
                <a:spcPts val="0"/>
              </a:spcAft>
              <a:buClr>
                <a:srgbClr val="4F81BD"/>
              </a:buClr>
              <a:buSzTx/>
              <a:buFont typeface="Wingdings" charset="2"/>
              <a:buChar char="ü"/>
              <a:tabLst/>
              <a:defRPr/>
            </a:pPr>
            <a:r>
              <a:rPr kumimoji="0" lang="en-US" sz="2200" b="0" i="0" u="none" strike="noStrike" kern="1200" cap="none" spc="0" normalizeH="0" baseline="0" noProof="0">
                <a:ln>
                  <a:noFill/>
                </a:ln>
                <a:solidFill>
                  <a:prstClr val="black"/>
                </a:solidFill>
                <a:effectLst/>
                <a:uLnTx/>
                <a:uFillTx/>
                <a:latin typeface="Calibri"/>
                <a:ea typeface="+mn-ea"/>
                <a:cs typeface="+mn-cs"/>
              </a:rPr>
              <a:t>negatively regulates</a:t>
            </a:r>
          </a:p>
          <a:p>
            <a:pPr marL="914400" marR="0" lvl="2" indent="0" algn="l" defTabSz="457200" rtl="0" eaLnBrk="1" fontAlgn="auto" latinLnBrk="0" hangingPunct="1">
              <a:lnSpc>
                <a:spcPct val="100000"/>
              </a:lnSpc>
              <a:spcBef>
                <a:spcPts val="0"/>
              </a:spcBef>
              <a:spcAft>
                <a:spcPts val="0"/>
              </a:spcAft>
              <a:buClr>
                <a:srgbClr val="4F81BD"/>
              </a:buClr>
              <a:buSzTx/>
              <a:buFont typeface="Wingdings" charset="2"/>
              <a:buChar char="ü"/>
              <a:tabLst/>
              <a:defRPr/>
            </a:pPr>
            <a:r>
              <a:rPr kumimoji="0" lang="en-US" sz="2200" b="0" i="0" u="none" strike="noStrike" kern="1200" cap="none" spc="0" normalizeH="0" baseline="0" noProof="0">
                <a:ln>
                  <a:noFill/>
                </a:ln>
                <a:solidFill>
                  <a:prstClr val="black"/>
                </a:solidFill>
                <a:effectLst/>
                <a:uLnTx/>
                <a:uFillTx/>
                <a:latin typeface="Calibri"/>
                <a:ea typeface="+mn-ea"/>
                <a:cs typeface="+mn-cs"/>
              </a:rPr>
              <a:t>positively regulates</a:t>
            </a:r>
            <a:endParaRPr kumimoji="0" lang="es-ES_tradnl" sz="2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268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C5A70-BD56-DC48-9643-6D6F9A6B984F}"/>
              </a:ext>
            </a:extLst>
          </p:cNvPr>
          <p:cNvSpPr>
            <a:spLocks noGrp="1"/>
          </p:cNvSpPr>
          <p:nvPr>
            <p:ph type="title"/>
          </p:nvPr>
        </p:nvSpPr>
        <p:spPr/>
        <p:txBody>
          <a:bodyPr>
            <a:normAutofit fontScale="90000"/>
          </a:bodyPr>
          <a:lstStyle/>
          <a:p>
            <a:r>
              <a:rPr lang="en-US">
                <a:solidFill>
                  <a:schemeClr val="bg1"/>
                </a:solidFill>
              </a:rPr>
              <a:t>Gene Ontology Example</a:t>
            </a:r>
            <a:br>
              <a:rPr lang="en-US">
                <a:solidFill>
                  <a:schemeClr val="bg1"/>
                </a:solidFill>
              </a:rPr>
            </a:br>
            <a:r>
              <a:rPr lang="en-US">
                <a:solidFill>
                  <a:schemeClr val="bg1"/>
                </a:solidFill>
              </a:rPr>
              <a:t>Searching with keywords</a:t>
            </a:r>
          </a:p>
        </p:txBody>
      </p:sp>
      <p:pic>
        <p:nvPicPr>
          <p:cNvPr id="5" name="Picture 4">
            <a:extLst>
              <a:ext uri="{FF2B5EF4-FFF2-40B4-BE49-F238E27FC236}">
                <a16:creationId xmlns:a16="http://schemas.microsoft.com/office/drawing/2014/main" id="{C11017A3-DCFE-A040-A200-B6964E44883B}"/>
              </a:ext>
            </a:extLst>
          </p:cNvPr>
          <p:cNvPicPr>
            <a:picLocks noChangeAspect="1"/>
          </p:cNvPicPr>
          <p:nvPr/>
        </p:nvPicPr>
        <p:blipFill>
          <a:blip r:embed="rId2"/>
          <a:stretch>
            <a:fillRect/>
          </a:stretch>
        </p:blipFill>
        <p:spPr>
          <a:xfrm>
            <a:off x="0" y="1417638"/>
            <a:ext cx="9144000" cy="4492717"/>
          </a:xfrm>
          <a:prstGeom prst="rect">
            <a:avLst/>
          </a:prstGeom>
        </p:spPr>
      </p:pic>
      <p:sp>
        <p:nvSpPr>
          <p:cNvPr id="6" name="TextBox 5">
            <a:extLst>
              <a:ext uri="{FF2B5EF4-FFF2-40B4-BE49-F238E27FC236}">
                <a16:creationId xmlns:a16="http://schemas.microsoft.com/office/drawing/2014/main" id="{66B54E94-A339-E248-A0F7-21DAB62D5028}"/>
              </a:ext>
            </a:extLst>
          </p:cNvPr>
          <p:cNvSpPr txBox="1"/>
          <p:nvPr/>
        </p:nvSpPr>
        <p:spPr>
          <a:xfrm>
            <a:off x="360214" y="1417638"/>
            <a:ext cx="5993307" cy="646331"/>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a:ea typeface="+mn-ea"/>
                <a:cs typeface="+mn-cs"/>
              </a:rPr>
              <a:t>http://</a:t>
            </a:r>
            <a:r>
              <a:rPr kumimoji="0" lang="en-US" sz="3600" b="0" i="0" u="none" strike="noStrike" kern="1200" cap="none" spc="0" normalizeH="0" baseline="0" noProof="0" err="1">
                <a:ln>
                  <a:noFill/>
                </a:ln>
                <a:solidFill>
                  <a:prstClr val="black"/>
                </a:solidFill>
                <a:effectLst/>
                <a:uLnTx/>
                <a:uFillTx/>
                <a:latin typeface="Calibri"/>
                <a:ea typeface="+mn-ea"/>
                <a:cs typeface="+mn-cs"/>
              </a:rPr>
              <a:t>www.geneontology.org</a:t>
            </a:r>
            <a:r>
              <a:rPr kumimoji="0" lang="en-US" sz="36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2494222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C5A70-BD56-DC48-9643-6D6F9A6B984F}"/>
              </a:ext>
            </a:extLst>
          </p:cNvPr>
          <p:cNvSpPr>
            <a:spLocks noGrp="1"/>
          </p:cNvSpPr>
          <p:nvPr>
            <p:ph type="title"/>
          </p:nvPr>
        </p:nvSpPr>
        <p:spPr/>
        <p:txBody>
          <a:bodyPr>
            <a:normAutofit fontScale="90000"/>
          </a:bodyPr>
          <a:lstStyle/>
          <a:p>
            <a:r>
              <a:rPr lang="en-US">
                <a:solidFill>
                  <a:schemeClr val="bg1"/>
                </a:solidFill>
              </a:rPr>
              <a:t>Gene Ontology Example</a:t>
            </a:r>
            <a:br>
              <a:rPr lang="en-US">
                <a:solidFill>
                  <a:schemeClr val="bg1"/>
                </a:solidFill>
              </a:rPr>
            </a:br>
            <a:r>
              <a:rPr lang="en-US">
                <a:solidFill>
                  <a:schemeClr val="bg1"/>
                </a:solidFill>
              </a:rPr>
              <a:t>Selecting appropriate term</a:t>
            </a:r>
          </a:p>
        </p:txBody>
      </p:sp>
      <p:pic>
        <p:nvPicPr>
          <p:cNvPr id="4" name="Picture 3">
            <a:extLst>
              <a:ext uri="{FF2B5EF4-FFF2-40B4-BE49-F238E27FC236}">
                <a16:creationId xmlns:a16="http://schemas.microsoft.com/office/drawing/2014/main" id="{1FC1EB80-261E-9744-8F69-5A2D2A0DE340}"/>
              </a:ext>
            </a:extLst>
          </p:cNvPr>
          <p:cNvPicPr>
            <a:picLocks noChangeAspect="1"/>
          </p:cNvPicPr>
          <p:nvPr/>
        </p:nvPicPr>
        <p:blipFill>
          <a:blip r:embed="rId2"/>
          <a:stretch>
            <a:fillRect/>
          </a:stretch>
        </p:blipFill>
        <p:spPr>
          <a:xfrm>
            <a:off x="1219200" y="1471248"/>
            <a:ext cx="7093444" cy="4611180"/>
          </a:xfrm>
          <a:prstGeom prst="rect">
            <a:avLst/>
          </a:prstGeom>
        </p:spPr>
      </p:pic>
      <p:sp>
        <p:nvSpPr>
          <p:cNvPr id="7" name="Down Arrow 6">
            <a:extLst>
              <a:ext uri="{FF2B5EF4-FFF2-40B4-BE49-F238E27FC236}">
                <a16:creationId xmlns:a16="http://schemas.microsoft.com/office/drawing/2014/main" id="{64ACF8B7-AAA5-E14A-B6E5-539435A16446}"/>
              </a:ext>
            </a:extLst>
          </p:cNvPr>
          <p:cNvSpPr/>
          <p:nvPr/>
        </p:nvSpPr>
        <p:spPr>
          <a:xfrm rot="18929893">
            <a:off x="650725" y="3034960"/>
            <a:ext cx="785144" cy="1483755"/>
          </a:xfrm>
          <a:prstGeom prst="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1050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71FD63-8540-294C-A2D2-230E1311F8F7}"/>
              </a:ext>
            </a:extLst>
          </p:cNvPr>
          <p:cNvPicPr>
            <a:picLocks noChangeAspect="1"/>
          </p:cNvPicPr>
          <p:nvPr/>
        </p:nvPicPr>
        <p:blipFill>
          <a:blip r:embed="rId2"/>
          <a:stretch>
            <a:fillRect/>
          </a:stretch>
        </p:blipFill>
        <p:spPr>
          <a:xfrm>
            <a:off x="0" y="1895285"/>
            <a:ext cx="9144000" cy="3067429"/>
          </a:xfrm>
          <a:prstGeom prst="rect">
            <a:avLst/>
          </a:prstGeom>
        </p:spPr>
      </p:pic>
      <p:sp>
        <p:nvSpPr>
          <p:cNvPr id="2" name="Title 1">
            <a:extLst>
              <a:ext uri="{FF2B5EF4-FFF2-40B4-BE49-F238E27FC236}">
                <a16:creationId xmlns:a16="http://schemas.microsoft.com/office/drawing/2014/main" id="{336C5A70-BD56-DC48-9643-6D6F9A6B984F}"/>
              </a:ext>
            </a:extLst>
          </p:cNvPr>
          <p:cNvSpPr>
            <a:spLocks noGrp="1"/>
          </p:cNvSpPr>
          <p:nvPr>
            <p:ph type="title"/>
          </p:nvPr>
        </p:nvSpPr>
        <p:spPr/>
        <p:txBody>
          <a:bodyPr>
            <a:normAutofit fontScale="90000"/>
          </a:bodyPr>
          <a:lstStyle/>
          <a:p>
            <a:r>
              <a:rPr lang="en-US">
                <a:solidFill>
                  <a:schemeClr val="bg1"/>
                </a:solidFill>
              </a:rPr>
              <a:t>Gene Ontology Example</a:t>
            </a:r>
            <a:br>
              <a:rPr lang="en-US">
                <a:solidFill>
                  <a:schemeClr val="bg1"/>
                </a:solidFill>
              </a:rPr>
            </a:br>
            <a:r>
              <a:rPr lang="en-US">
                <a:solidFill>
                  <a:schemeClr val="bg1"/>
                </a:solidFill>
              </a:rPr>
              <a:t>Term definition and related info</a:t>
            </a:r>
          </a:p>
        </p:txBody>
      </p:sp>
    </p:spTree>
    <p:extLst>
      <p:ext uri="{BB962C8B-B14F-4D97-AF65-F5344CB8AC3E}">
        <p14:creationId xmlns:p14="http://schemas.microsoft.com/office/powerpoint/2010/main" val="41149440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C5A70-BD56-DC48-9643-6D6F9A6B984F}"/>
              </a:ext>
            </a:extLst>
          </p:cNvPr>
          <p:cNvSpPr>
            <a:spLocks noGrp="1"/>
          </p:cNvSpPr>
          <p:nvPr>
            <p:ph type="title"/>
          </p:nvPr>
        </p:nvSpPr>
        <p:spPr>
          <a:xfrm>
            <a:off x="0" y="274638"/>
            <a:ext cx="9144000" cy="1143000"/>
          </a:xfrm>
        </p:spPr>
        <p:txBody>
          <a:bodyPr>
            <a:normAutofit fontScale="90000"/>
          </a:bodyPr>
          <a:lstStyle/>
          <a:p>
            <a:r>
              <a:rPr lang="en-US">
                <a:solidFill>
                  <a:schemeClr val="bg1"/>
                </a:solidFill>
              </a:rPr>
              <a:t>Gene Ontology Example</a:t>
            </a:r>
            <a:br>
              <a:rPr lang="en-US">
                <a:solidFill>
                  <a:schemeClr val="bg1"/>
                </a:solidFill>
              </a:rPr>
            </a:br>
            <a:r>
              <a:rPr lang="en-US" sz="4000">
                <a:solidFill>
                  <a:schemeClr val="bg1"/>
                </a:solidFill>
              </a:rPr>
              <a:t>Gene products directly associated with term</a:t>
            </a:r>
            <a:endParaRPr lang="en-US">
              <a:solidFill>
                <a:schemeClr val="bg1"/>
              </a:solidFill>
            </a:endParaRPr>
          </a:p>
        </p:txBody>
      </p:sp>
      <p:pic>
        <p:nvPicPr>
          <p:cNvPr id="4" name="Picture 3">
            <a:extLst>
              <a:ext uri="{FF2B5EF4-FFF2-40B4-BE49-F238E27FC236}">
                <a16:creationId xmlns:a16="http://schemas.microsoft.com/office/drawing/2014/main" id="{5153EF75-609F-7F43-94F3-B3DA6BD8D715}"/>
              </a:ext>
            </a:extLst>
          </p:cNvPr>
          <p:cNvPicPr>
            <a:picLocks noChangeAspect="1"/>
          </p:cNvPicPr>
          <p:nvPr/>
        </p:nvPicPr>
        <p:blipFill>
          <a:blip r:embed="rId2"/>
          <a:stretch>
            <a:fillRect/>
          </a:stretch>
        </p:blipFill>
        <p:spPr>
          <a:xfrm>
            <a:off x="0" y="1415237"/>
            <a:ext cx="9144000" cy="4276915"/>
          </a:xfrm>
          <a:prstGeom prst="rect">
            <a:avLst/>
          </a:prstGeom>
        </p:spPr>
      </p:pic>
      <p:sp>
        <p:nvSpPr>
          <p:cNvPr id="6" name="TextBox 5">
            <a:extLst>
              <a:ext uri="{FF2B5EF4-FFF2-40B4-BE49-F238E27FC236}">
                <a16:creationId xmlns:a16="http://schemas.microsoft.com/office/drawing/2014/main" id="{A3FC7E85-07F9-BB45-B9B0-12AED97CCED7}"/>
              </a:ext>
            </a:extLst>
          </p:cNvPr>
          <p:cNvSpPr txBox="1"/>
          <p:nvPr/>
        </p:nvSpPr>
        <p:spPr>
          <a:xfrm>
            <a:off x="110837" y="5694219"/>
            <a:ext cx="665797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Filtering, only </a:t>
            </a:r>
            <a:r>
              <a:rPr kumimoji="0" lang="en-US" sz="1800" b="0" i="0" u="none" strike="noStrike" kern="1200" cap="none" spc="0" normalizeH="0" baseline="0" noProof="0" err="1">
                <a:ln>
                  <a:noFill/>
                </a:ln>
                <a:solidFill>
                  <a:prstClr val="white"/>
                </a:solidFill>
                <a:effectLst/>
                <a:uLnTx/>
                <a:uFillTx/>
                <a:latin typeface="Calibri"/>
                <a:ea typeface="+mn-ea"/>
                <a:cs typeface="+mn-cs"/>
              </a:rPr>
              <a:t>viridiplantae</a:t>
            </a:r>
            <a:r>
              <a:rPr kumimoji="0" lang="en-US" sz="1800" b="0" i="0" u="none" strike="noStrike" kern="1200" cap="none" spc="0" normalizeH="0" baseline="0" noProof="0">
                <a:ln>
                  <a:noFill/>
                </a:ln>
                <a:solidFill>
                  <a:prstClr val="white"/>
                </a:solidFill>
                <a:effectLst/>
                <a:uLnTx/>
                <a:uFillTx/>
                <a:latin typeface="Calibri"/>
                <a:ea typeface="+mn-ea"/>
                <a:cs typeface="+mn-cs"/>
              </a:rPr>
              <a:t> within the molecular function ontology.</a:t>
            </a:r>
          </a:p>
        </p:txBody>
      </p:sp>
      <p:sp>
        <p:nvSpPr>
          <p:cNvPr id="7" name="Down Arrow 6">
            <a:extLst>
              <a:ext uri="{FF2B5EF4-FFF2-40B4-BE49-F238E27FC236}">
                <a16:creationId xmlns:a16="http://schemas.microsoft.com/office/drawing/2014/main" id="{F46DA77A-38F0-7A4E-87DD-257366B9F817}"/>
              </a:ext>
            </a:extLst>
          </p:cNvPr>
          <p:cNvSpPr/>
          <p:nvPr/>
        </p:nvSpPr>
        <p:spPr>
          <a:xfrm rot="18929893">
            <a:off x="3931114" y="1548679"/>
            <a:ext cx="513248" cy="613713"/>
          </a:xfrm>
          <a:prstGeom prst="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Down Arrow 7">
            <a:extLst>
              <a:ext uri="{FF2B5EF4-FFF2-40B4-BE49-F238E27FC236}">
                <a16:creationId xmlns:a16="http://schemas.microsoft.com/office/drawing/2014/main" id="{BC526605-945C-7F41-BD1D-2F20FB52EECC}"/>
              </a:ext>
            </a:extLst>
          </p:cNvPr>
          <p:cNvSpPr/>
          <p:nvPr/>
        </p:nvSpPr>
        <p:spPr>
          <a:xfrm rot="18929893">
            <a:off x="3931114" y="3945515"/>
            <a:ext cx="513248" cy="613713"/>
          </a:xfrm>
          <a:prstGeom prst="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Down Arrow 8">
            <a:extLst>
              <a:ext uri="{FF2B5EF4-FFF2-40B4-BE49-F238E27FC236}">
                <a16:creationId xmlns:a16="http://schemas.microsoft.com/office/drawing/2014/main" id="{697A29EF-8489-0F44-890B-099D2EB43EE2}"/>
              </a:ext>
            </a:extLst>
          </p:cNvPr>
          <p:cNvSpPr/>
          <p:nvPr/>
        </p:nvSpPr>
        <p:spPr>
          <a:xfrm rot="1014653">
            <a:off x="5371988" y="1168656"/>
            <a:ext cx="513248" cy="613713"/>
          </a:xfrm>
          <a:prstGeom prst="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0152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000146B-A1E8-2A4A-90EA-62B2FAA789DC}"/>
              </a:ext>
            </a:extLst>
          </p:cNvPr>
          <p:cNvSpPr/>
          <p:nvPr/>
        </p:nvSpPr>
        <p:spPr>
          <a:xfrm>
            <a:off x="-17668" y="1417638"/>
            <a:ext cx="9161667" cy="47760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336C5A70-BD56-DC48-9643-6D6F9A6B984F}"/>
              </a:ext>
            </a:extLst>
          </p:cNvPr>
          <p:cNvSpPr>
            <a:spLocks noGrp="1"/>
          </p:cNvSpPr>
          <p:nvPr>
            <p:ph type="title"/>
          </p:nvPr>
        </p:nvSpPr>
        <p:spPr>
          <a:xfrm>
            <a:off x="0" y="274638"/>
            <a:ext cx="9144000" cy="1143000"/>
          </a:xfrm>
        </p:spPr>
        <p:txBody>
          <a:bodyPr>
            <a:normAutofit fontScale="90000"/>
          </a:bodyPr>
          <a:lstStyle/>
          <a:p>
            <a:r>
              <a:rPr lang="en-US">
                <a:solidFill>
                  <a:schemeClr val="bg1"/>
                </a:solidFill>
              </a:rPr>
              <a:t>Gene Ontology Example</a:t>
            </a:r>
            <a:br>
              <a:rPr lang="en-US">
                <a:solidFill>
                  <a:schemeClr val="bg1"/>
                </a:solidFill>
              </a:rPr>
            </a:br>
            <a:r>
              <a:rPr lang="en-US" sz="4000">
                <a:solidFill>
                  <a:schemeClr val="bg1"/>
                </a:solidFill>
              </a:rPr>
              <a:t>Gene – GO term associations have evidences</a:t>
            </a:r>
            <a:endParaRPr lang="en-US">
              <a:solidFill>
                <a:schemeClr val="bg1"/>
              </a:solidFill>
            </a:endParaRPr>
          </a:p>
        </p:txBody>
      </p:sp>
      <p:pic>
        <p:nvPicPr>
          <p:cNvPr id="10" name="Picture 9">
            <a:extLst>
              <a:ext uri="{FF2B5EF4-FFF2-40B4-BE49-F238E27FC236}">
                <a16:creationId xmlns:a16="http://schemas.microsoft.com/office/drawing/2014/main" id="{BA343752-B2D6-E344-A920-12FA2479F9D8}"/>
              </a:ext>
            </a:extLst>
          </p:cNvPr>
          <p:cNvPicPr>
            <a:picLocks noChangeAspect="1"/>
          </p:cNvPicPr>
          <p:nvPr/>
        </p:nvPicPr>
        <p:blipFill>
          <a:blip r:embed="rId2"/>
          <a:stretch>
            <a:fillRect/>
          </a:stretch>
        </p:blipFill>
        <p:spPr>
          <a:xfrm>
            <a:off x="6011657" y="2867616"/>
            <a:ext cx="2919375" cy="1047092"/>
          </a:xfrm>
          <a:prstGeom prst="rect">
            <a:avLst/>
          </a:prstGeom>
        </p:spPr>
      </p:pic>
      <p:pic>
        <p:nvPicPr>
          <p:cNvPr id="12" name="Picture 11">
            <a:extLst>
              <a:ext uri="{FF2B5EF4-FFF2-40B4-BE49-F238E27FC236}">
                <a16:creationId xmlns:a16="http://schemas.microsoft.com/office/drawing/2014/main" id="{3BCE7627-6C73-D841-B0A7-BAEF5AD90090}"/>
              </a:ext>
            </a:extLst>
          </p:cNvPr>
          <p:cNvPicPr>
            <a:picLocks noChangeAspect="1"/>
          </p:cNvPicPr>
          <p:nvPr/>
        </p:nvPicPr>
        <p:blipFill>
          <a:blip r:embed="rId3"/>
          <a:stretch>
            <a:fillRect/>
          </a:stretch>
        </p:blipFill>
        <p:spPr>
          <a:xfrm>
            <a:off x="6011657" y="4107079"/>
            <a:ext cx="2933244" cy="1171911"/>
          </a:xfrm>
          <a:prstGeom prst="rect">
            <a:avLst/>
          </a:prstGeom>
        </p:spPr>
      </p:pic>
      <p:pic>
        <p:nvPicPr>
          <p:cNvPr id="14" name="Picture 13">
            <a:extLst>
              <a:ext uri="{FF2B5EF4-FFF2-40B4-BE49-F238E27FC236}">
                <a16:creationId xmlns:a16="http://schemas.microsoft.com/office/drawing/2014/main" id="{A912D28F-954B-E04C-8764-68A0FFB28051}"/>
              </a:ext>
            </a:extLst>
          </p:cNvPr>
          <p:cNvPicPr>
            <a:picLocks noChangeAspect="1"/>
          </p:cNvPicPr>
          <p:nvPr/>
        </p:nvPicPr>
        <p:blipFill>
          <a:blip r:embed="rId4"/>
          <a:stretch>
            <a:fillRect/>
          </a:stretch>
        </p:blipFill>
        <p:spPr>
          <a:xfrm>
            <a:off x="6011657" y="1584409"/>
            <a:ext cx="2850031" cy="1116436"/>
          </a:xfrm>
          <a:prstGeom prst="rect">
            <a:avLst/>
          </a:prstGeom>
        </p:spPr>
      </p:pic>
      <p:pic>
        <p:nvPicPr>
          <p:cNvPr id="16" name="Picture 15">
            <a:extLst>
              <a:ext uri="{FF2B5EF4-FFF2-40B4-BE49-F238E27FC236}">
                <a16:creationId xmlns:a16="http://schemas.microsoft.com/office/drawing/2014/main" id="{EF4F480C-DDDC-B84A-9D52-4F2CAB5C6F7F}"/>
              </a:ext>
            </a:extLst>
          </p:cNvPr>
          <p:cNvPicPr>
            <a:picLocks noChangeAspect="1"/>
          </p:cNvPicPr>
          <p:nvPr/>
        </p:nvPicPr>
        <p:blipFill>
          <a:blip r:embed="rId5"/>
          <a:stretch>
            <a:fillRect/>
          </a:stretch>
        </p:blipFill>
        <p:spPr>
          <a:xfrm>
            <a:off x="3004598" y="2018154"/>
            <a:ext cx="2905507" cy="2746016"/>
          </a:xfrm>
          <a:prstGeom prst="rect">
            <a:avLst/>
          </a:prstGeom>
        </p:spPr>
      </p:pic>
      <p:pic>
        <p:nvPicPr>
          <p:cNvPr id="18" name="Picture 17">
            <a:extLst>
              <a:ext uri="{FF2B5EF4-FFF2-40B4-BE49-F238E27FC236}">
                <a16:creationId xmlns:a16="http://schemas.microsoft.com/office/drawing/2014/main" id="{3DBA379B-AB01-7C42-908A-B03AD11D5CD4}"/>
              </a:ext>
            </a:extLst>
          </p:cNvPr>
          <p:cNvPicPr>
            <a:picLocks noChangeAspect="1"/>
          </p:cNvPicPr>
          <p:nvPr/>
        </p:nvPicPr>
        <p:blipFill>
          <a:blip r:embed="rId6"/>
          <a:stretch>
            <a:fillRect/>
          </a:stretch>
        </p:blipFill>
        <p:spPr>
          <a:xfrm>
            <a:off x="140698" y="3931440"/>
            <a:ext cx="2863900" cy="1969365"/>
          </a:xfrm>
          <a:prstGeom prst="rect">
            <a:avLst/>
          </a:prstGeom>
        </p:spPr>
      </p:pic>
      <p:pic>
        <p:nvPicPr>
          <p:cNvPr id="20" name="Picture 19">
            <a:extLst>
              <a:ext uri="{FF2B5EF4-FFF2-40B4-BE49-F238E27FC236}">
                <a16:creationId xmlns:a16="http://schemas.microsoft.com/office/drawing/2014/main" id="{B54CD7EC-4D9C-0940-B13E-295E7EA9DA54}"/>
              </a:ext>
            </a:extLst>
          </p:cNvPr>
          <p:cNvPicPr>
            <a:picLocks noChangeAspect="1"/>
          </p:cNvPicPr>
          <p:nvPr/>
        </p:nvPicPr>
        <p:blipFill>
          <a:blip r:embed="rId7"/>
          <a:stretch>
            <a:fillRect/>
          </a:stretch>
        </p:blipFill>
        <p:spPr>
          <a:xfrm>
            <a:off x="140698" y="1560165"/>
            <a:ext cx="2697476" cy="1990168"/>
          </a:xfrm>
          <a:prstGeom prst="rect">
            <a:avLst/>
          </a:prstGeom>
        </p:spPr>
      </p:pic>
      <p:cxnSp>
        <p:nvCxnSpPr>
          <p:cNvPr id="23" name="Straight Connector 22">
            <a:extLst>
              <a:ext uri="{FF2B5EF4-FFF2-40B4-BE49-F238E27FC236}">
                <a16:creationId xmlns:a16="http://schemas.microsoft.com/office/drawing/2014/main" id="{8F3D48C3-AE36-1343-9ACA-725B9546C2E2}"/>
              </a:ext>
            </a:extLst>
          </p:cNvPr>
          <p:cNvCxnSpPr/>
          <p:nvPr/>
        </p:nvCxnSpPr>
        <p:spPr>
          <a:xfrm>
            <a:off x="5181600" y="4162499"/>
            <a:ext cx="235527" cy="0"/>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606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25286" y="2060848"/>
            <a:ext cx="7347008" cy="1754327"/>
          </a:xfrm>
          <a:prstGeom prst="rect">
            <a:avLst/>
          </a:prstGeom>
        </p:spPr>
        <p:txBody>
          <a:bodyPr wrap="none">
            <a:spAutoFit/>
          </a:bodyPr>
          <a:lstStyle/>
          <a:p>
            <a:pPr algn="ctr"/>
            <a:r>
              <a:rPr lang="es-ES_tradnl" sz="5400" b="1" err="1"/>
              <a:t>Bioinformatics</a:t>
            </a:r>
            <a:endParaRPr lang="es-ES_tradnl" sz="5400" b="1"/>
          </a:p>
          <a:p>
            <a:pPr algn="ctr"/>
            <a:r>
              <a:rPr lang="es-ES_tradnl" sz="5400" b="1" err="1"/>
              <a:t>Sequence</a:t>
            </a:r>
            <a:r>
              <a:rPr lang="es-ES_tradnl" sz="5400" b="1"/>
              <a:t> </a:t>
            </a:r>
            <a:r>
              <a:rPr lang="es-ES_tradnl" sz="5400" b="1" err="1"/>
              <a:t>similarity</a:t>
            </a:r>
            <a:endParaRPr lang="es-ES_tradnl" sz="4000" b="1"/>
          </a:p>
        </p:txBody>
      </p:sp>
    </p:spTree>
    <p:extLst>
      <p:ext uri="{BB962C8B-B14F-4D97-AF65-F5344CB8AC3E}">
        <p14:creationId xmlns:p14="http://schemas.microsoft.com/office/powerpoint/2010/main" val="7436086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16085"/>
            <a:ext cx="7467600" cy="1746315"/>
          </a:xfrm>
        </p:spPr>
        <p:txBody>
          <a:bodyPr>
            <a:noAutofit/>
          </a:bodyPr>
          <a:lstStyle/>
          <a:p>
            <a:r>
              <a:rPr lang="es-ES_tradnl" sz="6800" err="1"/>
              <a:t>Sequence</a:t>
            </a:r>
            <a:r>
              <a:rPr lang="es-ES_tradnl" sz="6800"/>
              <a:t> </a:t>
            </a:r>
            <a:r>
              <a:rPr lang="es-ES_tradnl" sz="6800" err="1"/>
              <a:t>comparison</a:t>
            </a:r>
            <a:endParaRPr lang="es-ES_tradnl" sz="6800"/>
          </a:p>
        </p:txBody>
      </p:sp>
      <p:sp>
        <p:nvSpPr>
          <p:cNvPr id="5" name="Slide Number Placeholder 4"/>
          <p:cNvSpPr>
            <a:spLocks noGrp="1"/>
          </p:cNvSpPr>
          <p:nvPr>
            <p:ph type="sldNum" sz="quarter" idx="15"/>
          </p:nvPr>
        </p:nvSpPr>
        <p:spPr/>
        <p:txBody>
          <a:bodyPr/>
          <a:lstStyle/>
          <a:p>
            <a:fld id="{F9B76065-02A8-2140-ABFF-467A450FC727}" type="slidenum">
              <a:rPr lang="es-ES_tradnl" smtClean="0"/>
              <a:pPr/>
              <a:t>59</a:t>
            </a:fld>
            <a:endParaRPr lang="es-ES_tradnl"/>
          </a:p>
        </p:txBody>
      </p:sp>
      <p:sp>
        <p:nvSpPr>
          <p:cNvPr id="13" name="Rectangle 12"/>
          <p:cNvSpPr/>
          <p:nvPr/>
        </p:nvSpPr>
        <p:spPr>
          <a:xfrm>
            <a:off x="1600200" y="4429035"/>
            <a:ext cx="6934200" cy="738664"/>
          </a:xfrm>
          <a:prstGeom prst="rect">
            <a:avLst/>
          </a:prstGeom>
        </p:spPr>
        <p:txBody>
          <a:bodyPr wrap="square">
            <a:spAutoFit/>
          </a:bodyPr>
          <a:lstStyle/>
          <a:p>
            <a:r>
              <a:rPr lang="es-ES_tradnl" sz="2100" err="1"/>
              <a:t>Goal</a:t>
            </a:r>
            <a:r>
              <a:rPr lang="es-ES_tradnl" sz="2100"/>
              <a:t>: </a:t>
            </a:r>
            <a:r>
              <a:rPr lang="es-ES_tradnl" sz="2100" err="1"/>
              <a:t>To</a:t>
            </a:r>
            <a:r>
              <a:rPr lang="es-ES_tradnl" sz="2100"/>
              <a:t> </a:t>
            </a:r>
            <a:r>
              <a:rPr lang="es-ES_tradnl" sz="2100" err="1"/>
              <a:t>find</a:t>
            </a:r>
            <a:r>
              <a:rPr lang="es-ES_tradnl" sz="2100"/>
              <a:t> </a:t>
            </a:r>
            <a:r>
              <a:rPr lang="es-ES_tradnl" sz="2100" err="1"/>
              <a:t>regions</a:t>
            </a:r>
            <a:r>
              <a:rPr lang="es-ES_tradnl" sz="2100"/>
              <a:t> of </a:t>
            </a:r>
            <a:r>
              <a:rPr lang="es-ES_tradnl" sz="2100" err="1"/>
              <a:t>similarity</a:t>
            </a:r>
            <a:r>
              <a:rPr lang="es-ES_tradnl" sz="2100"/>
              <a:t> in a set of </a:t>
            </a:r>
            <a:r>
              <a:rPr lang="es-ES_tradnl" sz="2100" err="1"/>
              <a:t>sequences</a:t>
            </a:r>
            <a:r>
              <a:rPr lang="es-ES_tradnl" sz="210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579438"/>
          </a:xfrm>
        </p:spPr>
        <p:txBody>
          <a:bodyPr/>
          <a:lstStyle/>
          <a:p>
            <a:r>
              <a:rPr lang="en-GB"/>
              <a:t>Rules of the game</a:t>
            </a:r>
          </a:p>
        </p:txBody>
      </p:sp>
      <p:sp>
        <p:nvSpPr>
          <p:cNvPr id="3" name="Content Placeholder 2"/>
          <p:cNvSpPr>
            <a:spLocks noGrp="1"/>
          </p:cNvSpPr>
          <p:nvPr>
            <p:ph sz="quarter" idx="1"/>
          </p:nvPr>
        </p:nvSpPr>
        <p:spPr>
          <a:xfrm>
            <a:off x="457200" y="1219200"/>
            <a:ext cx="8305800" cy="5257800"/>
          </a:xfrm>
        </p:spPr>
        <p:txBody>
          <a:bodyPr>
            <a:normAutofit/>
          </a:bodyPr>
          <a:lstStyle/>
          <a:p>
            <a:pPr lvl="0"/>
            <a:r>
              <a:rPr lang="en-US"/>
              <a:t>Pre-project 	10%</a:t>
            </a:r>
            <a:endParaRPr lang="en-GB"/>
          </a:p>
          <a:p>
            <a:pPr lvl="0"/>
            <a:endParaRPr lang="en-GB"/>
          </a:p>
          <a:p>
            <a:pPr lvl="1"/>
            <a:r>
              <a:rPr lang="en-GB"/>
              <a:t>Groups of 2 students (same groups as before) must choose a project to be developed outside the classroom, applying techniques/concepts learned during the course.</a:t>
            </a:r>
          </a:p>
          <a:p>
            <a:pPr lvl="1"/>
            <a:r>
              <a:rPr lang="en-GB"/>
              <a:t>The idea of the project, 2 pages, including half a page of literature references must be delivered, </a:t>
            </a:r>
            <a:r>
              <a:rPr lang="en-GB" b="1"/>
              <a:t>via e-</a:t>
            </a:r>
            <a:r>
              <a:rPr lang="en-GB" b="1" err="1"/>
              <a:t>Disciplinas</a:t>
            </a:r>
            <a:r>
              <a:rPr lang="en-GB"/>
              <a:t>, to the professor, before the class of week 3.</a:t>
            </a:r>
          </a:p>
          <a:p>
            <a:pPr lvl="1"/>
            <a:r>
              <a:rPr lang="en-GB"/>
              <a:t>Students are encouraged to discuss their project with the professor before the class of week 3.</a:t>
            </a:r>
          </a:p>
          <a:p>
            <a:pPr lvl="1"/>
            <a:endParaRPr lang="pt-BR"/>
          </a:p>
        </p:txBody>
      </p:sp>
      <p:sp>
        <p:nvSpPr>
          <p:cNvPr id="5" name="Slide Number Placeholder 4"/>
          <p:cNvSpPr>
            <a:spLocks noGrp="1"/>
          </p:cNvSpPr>
          <p:nvPr>
            <p:ph type="sldNum" sz="quarter" idx="15"/>
          </p:nvPr>
        </p:nvSpPr>
        <p:spPr/>
        <p:txBody>
          <a:bodyPr/>
          <a:lstStyle/>
          <a:p>
            <a:fld id="{F9B76065-02A8-2140-ABFF-467A450FC727}" type="slidenum">
              <a:rPr lang="en-GB" smtClean="0"/>
              <a:pPr/>
              <a:t>6</a:t>
            </a:fld>
            <a:endParaRPr lang="en-GB"/>
          </a:p>
        </p:txBody>
      </p:sp>
    </p:spTree>
    <p:extLst>
      <p:ext uri="{BB962C8B-B14F-4D97-AF65-F5344CB8AC3E}">
        <p14:creationId xmlns:p14="http://schemas.microsoft.com/office/powerpoint/2010/main" val="372177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Sequence comparison</a:t>
            </a:r>
          </a:p>
        </p:txBody>
      </p:sp>
      <p:sp>
        <p:nvSpPr>
          <p:cNvPr id="3" name="Content Placeholder 2"/>
          <p:cNvSpPr>
            <a:spLocks noGrp="1"/>
          </p:cNvSpPr>
          <p:nvPr>
            <p:ph sz="quarter" idx="1"/>
          </p:nvPr>
        </p:nvSpPr>
        <p:spPr/>
        <p:txBody>
          <a:bodyPr/>
          <a:lstStyle/>
          <a:p>
            <a:r>
              <a:rPr lang="en-US"/>
              <a:t>What for?</a:t>
            </a:r>
          </a:p>
          <a:p>
            <a:pPr lvl="1"/>
            <a:r>
              <a:rPr lang="en-US"/>
              <a:t>Transfer functional information from something well studied to something new.</a:t>
            </a:r>
          </a:p>
          <a:p>
            <a:pPr lvl="1"/>
            <a:r>
              <a:rPr lang="en-US">
                <a:solidFill>
                  <a:schemeClr val="accent6">
                    <a:lumMod val="60000"/>
                    <a:lumOff val="40000"/>
                  </a:schemeClr>
                </a:solidFill>
              </a:rPr>
              <a:t>Sequence assembly: transcripts or genomes.</a:t>
            </a:r>
          </a:p>
          <a:p>
            <a:pPr lvl="1"/>
            <a:r>
              <a:rPr lang="en-US">
                <a:solidFill>
                  <a:schemeClr val="accent6">
                    <a:lumMod val="60000"/>
                    <a:lumOff val="40000"/>
                  </a:schemeClr>
                </a:solidFill>
              </a:rPr>
              <a:t>Feature identifications, e.g., exon borders, domains.</a:t>
            </a:r>
          </a:p>
          <a:p>
            <a:pPr lvl="1"/>
            <a:r>
              <a:rPr lang="en-US">
                <a:solidFill>
                  <a:schemeClr val="accent6">
                    <a:lumMod val="60000"/>
                    <a:lumOff val="40000"/>
                  </a:schemeClr>
                </a:solidFill>
              </a:rPr>
              <a:t>Identify conserved regions, phylogenetics.</a:t>
            </a:r>
          </a:p>
        </p:txBody>
      </p:sp>
      <p:sp>
        <p:nvSpPr>
          <p:cNvPr id="4" name="Slide Number Placeholder 3"/>
          <p:cNvSpPr>
            <a:spLocks noGrp="1"/>
          </p:cNvSpPr>
          <p:nvPr>
            <p:ph type="sldNum" sz="quarter" idx="15"/>
          </p:nvPr>
        </p:nvSpPr>
        <p:spPr/>
        <p:txBody>
          <a:bodyPr/>
          <a:lstStyle/>
          <a:p>
            <a:fld id="{F9B76065-02A8-2140-ABFF-467A450FC727}" type="slidenum">
              <a:rPr lang="en-US" smtClean="0"/>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Sequence comparison:</a:t>
            </a:r>
            <a:br>
              <a:rPr lang="en-US"/>
            </a:br>
            <a:r>
              <a:rPr lang="en-US"/>
              <a:t>Transferring functional information</a:t>
            </a:r>
          </a:p>
        </p:txBody>
      </p:sp>
      <p:sp>
        <p:nvSpPr>
          <p:cNvPr id="4" name="Slide Number Placeholder 3"/>
          <p:cNvSpPr>
            <a:spLocks noGrp="1"/>
          </p:cNvSpPr>
          <p:nvPr>
            <p:ph type="sldNum" sz="quarter" idx="15"/>
          </p:nvPr>
        </p:nvSpPr>
        <p:spPr/>
        <p:txBody>
          <a:bodyPr/>
          <a:lstStyle/>
          <a:p>
            <a:fld id="{F9B76065-02A8-2140-ABFF-467A450FC727}" type="slidenum">
              <a:rPr lang="en-US" smtClean="0"/>
              <a:pPr/>
              <a:t>61</a:t>
            </a:fld>
            <a:endParaRPr lang="en-US"/>
          </a:p>
        </p:txBody>
      </p:sp>
      <p:sp>
        <p:nvSpPr>
          <p:cNvPr id="8" name="TextBox 7"/>
          <p:cNvSpPr txBox="1"/>
          <p:nvPr/>
        </p:nvSpPr>
        <p:spPr>
          <a:xfrm>
            <a:off x="368883" y="1688842"/>
            <a:ext cx="8369733" cy="923330"/>
          </a:xfrm>
          <a:prstGeom prst="rect">
            <a:avLst/>
          </a:prstGeom>
          <a:noFill/>
        </p:spPr>
        <p:txBody>
          <a:bodyPr wrap="square" rtlCol="0">
            <a:spAutoFit/>
          </a:bodyPr>
          <a:lstStyle/>
          <a:p>
            <a:r>
              <a:rPr lang="en-US"/>
              <a:t>You just obtained the following sequence of your gene of interest, from a cell cycle experiment.</a:t>
            </a:r>
          </a:p>
          <a:p>
            <a:r>
              <a:rPr lang="en-US"/>
              <a:t>You do not know yet its function</a:t>
            </a:r>
          </a:p>
        </p:txBody>
      </p:sp>
      <p:sp>
        <p:nvSpPr>
          <p:cNvPr id="9" name="Rectangle 8"/>
          <p:cNvSpPr/>
          <p:nvPr/>
        </p:nvSpPr>
        <p:spPr>
          <a:xfrm>
            <a:off x="978483" y="2612172"/>
            <a:ext cx="6565317" cy="4093428"/>
          </a:xfrm>
          <a:prstGeom prst="rect">
            <a:avLst/>
          </a:prstGeom>
        </p:spPr>
        <p:txBody>
          <a:bodyPr wrap="square">
            <a:spAutoFit/>
          </a:bodyPr>
          <a:lstStyle/>
          <a:p>
            <a:r>
              <a:rPr lang="en-US" sz="1000">
                <a:latin typeface="Courier"/>
                <a:cs typeface="Courier"/>
              </a:rPr>
              <a:t>&gt;unknown_seq</a:t>
            </a:r>
          </a:p>
          <a:p>
            <a:r>
              <a:rPr lang="en-US" sz="1000">
                <a:latin typeface="Courier"/>
                <a:cs typeface="Courier"/>
              </a:rPr>
              <a:t>TAAAATTCCCTCCTTCCCTCGTTTTCTGCTCTCTCCTTTTCTTTTCTTCTTCCTCTTTCTCTCACTAAAACCCTTGTTTC</a:t>
            </a:r>
          </a:p>
          <a:p>
            <a:r>
              <a:rPr lang="en-US" sz="1000">
                <a:latin typeface="Courier"/>
                <a:cs typeface="Courier"/>
              </a:rPr>
              <a:t>TTCACTCGCCGTCGCTTTTCCCGTCATCGGAATCTTCAAATTCGACTCTCGCTTCACTACGATCCATGTCCGGTGTCGTA</a:t>
            </a:r>
          </a:p>
          <a:p>
            <a:r>
              <a:rPr lang="en-US" sz="1000">
                <a:latin typeface="Courier"/>
                <a:cs typeface="Courier"/>
              </a:rPr>
              <a:t>GATCTTCTCCCGGTTCTTCTCAGCCGCCACCGCCGCCGCCGCACCATCCACCGTCATCTCCGGTTCCGGTTACATCTACG</a:t>
            </a:r>
          </a:p>
          <a:p>
            <a:r>
              <a:rPr lang="en-US" sz="1000">
                <a:latin typeface="Courier"/>
                <a:cs typeface="Courier"/>
              </a:rPr>
              <a:t>CGGTTATACCACCTATACGTCGTCACTTAGCTTTCGCCTCAACAAAACCTCCGTTTCATCCTTCCGATGATTACCATCGA</a:t>
            </a:r>
          </a:p>
          <a:p>
            <a:r>
              <a:rPr lang="en-US" sz="1000">
                <a:latin typeface="Courier"/>
                <a:cs typeface="Courier"/>
              </a:rPr>
              <a:t>TTAACCCTTCTTCGCTCAGTAATAATAACGACAGGAGCTTCGTTCATGGTTGTGGTGTTGTAGATCGGGAGGAAGATGCT</a:t>
            </a:r>
          </a:p>
          <a:p>
            <a:r>
              <a:rPr lang="en-US" sz="1000">
                <a:latin typeface="Courier"/>
                <a:cs typeface="Courier"/>
              </a:rPr>
              <a:t>TCGTTGTTAGATCTCCTTCACGAAAGAGAAAGGCGACAATGGATATGGTTGTTGCTCCATCTAATAATGGATTCACGAGT</a:t>
            </a:r>
          </a:p>
          <a:p>
            <a:r>
              <a:rPr lang="en-US" sz="1000">
                <a:latin typeface="Courier"/>
                <a:cs typeface="Courier"/>
              </a:rPr>
              <a:t>CTGGTTTCACTAACATACCTAGCAGTCCCTGTCAAACTCCTAGAAAAGGGGGCAGAGTCAACATCAAGTCAAAGGCCAAA</a:t>
            </a:r>
          </a:p>
          <a:p>
            <a:r>
              <a:rPr lang="en-US" sz="1000">
                <a:latin typeface="Courier"/>
                <a:cs typeface="Courier"/>
              </a:rPr>
              <a:t>GAAACAAGTCAACTCCTCAAACACCCATCTCGACAAACGCTGGTTCTCCTATCACACTTACTCCATCAGGAAGTTGTCGT</a:t>
            </a:r>
          </a:p>
          <a:p>
            <a:r>
              <a:rPr lang="en-US" sz="1000">
                <a:latin typeface="Courier"/>
                <a:cs typeface="Courier"/>
              </a:rPr>
              <a:t>ATGACAGTTCTTTAGGTCTCCTTACAAAAAAGTTCGTCAATCTAATTAAACAAGCCAAAGATGGAATGCTGGACCTAAAC</a:t>
            </a:r>
          </a:p>
          <a:p>
            <a:r>
              <a:rPr lang="en-US" sz="1000">
                <a:latin typeface="Courier"/>
                <a:cs typeface="Courier"/>
              </a:rPr>
              <a:t>AAGCTGCAGAAACATTGGAGGTGCAGAAACGACGTATATATGATATTACAAACGTTTTGGAGGGGATAGATCTCATTGAA</a:t>
            </a:r>
          </a:p>
          <a:p>
            <a:r>
              <a:rPr lang="en-US" sz="1000">
                <a:latin typeface="Courier"/>
                <a:cs typeface="Courier"/>
              </a:rPr>
              <a:t>AGCCTTTCAAGAATCGAATACTTTGGAAGGGAGTTGATGCGTGTCCTGGCGATGAGGATGCTGACGTATCTGTATTACAG</a:t>
            </a:r>
          </a:p>
          <a:p>
            <a:r>
              <a:rPr lang="en-US" sz="1000">
                <a:latin typeface="Courier"/>
                <a:cs typeface="Courier"/>
              </a:rPr>
              <a:t>CAGAAATTGAAAACCTCGCCCTCGAAGAGCAAGCATTAGACAACCAAATCAGACAAACAGAGGAAAGATTAAGAGACCTG</a:t>
            </a:r>
          </a:p>
          <a:p>
            <a:r>
              <a:rPr lang="en-US" sz="1000">
                <a:latin typeface="Courier"/>
                <a:cs typeface="Courier"/>
              </a:rPr>
              <a:t>GCGAAAATGAAAAGAATCAGAAATGGCTTTTTGTAACTGAAGAGGATATCAAGAGTTTACCAGGTTTCCAGAACCAGACT</a:t>
            </a:r>
          </a:p>
          <a:p>
            <a:r>
              <a:rPr lang="en-US" sz="1000">
                <a:latin typeface="Courier"/>
                <a:cs typeface="Courier"/>
              </a:rPr>
              <a:t>TGATAGCCGTCAAAGCTCCTCATGGCACAACTTTGGAAGTGCCTGATCCAGATGAAGCGGCTGACCACCCACAAAGGAGA</a:t>
            </a:r>
          </a:p>
          <a:p>
            <a:r>
              <a:rPr lang="en-US" sz="1000">
                <a:latin typeface="Courier"/>
                <a:cs typeface="Courier"/>
              </a:rPr>
              <a:t>ACAGGATCATTCTTAGAAGTACAATGGGACCTATTGACGTATACCTCGTCAGCGAATTTGAAGGGAAATTCGAAGACACA</a:t>
            </a:r>
          </a:p>
          <a:p>
            <a:r>
              <a:rPr lang="en-US" sz="1000">
                <a:latin typeface="Courier"/>
                <a:cs typeface="Courier"/>
              </a:rPr>
              <a:t>ATGGGAGTGGTGCAGCACCACCAGCATGCTTGCCTATTGCTTCTAGCTCAGGATCTACAGGACACCATGACATCGAAGCC</a:t>
            </a:r>
          </a:p>
          <a:p>
            <a:r>
              <a:rPr lang="en-US" sz="1000">
                <a:latin typeface="Courier"/>
                <a:cs typeface="Courier"/>
              </a:rPr>
              <a:t>TAACTGTTGACAACCCAGAAACTGCTATTGTGTCTCATGATCATCCTCATCCTCAACCCGGCGATACCTCTGATCTTAAT</a:t>
            </a:r>
          </a:p>
          <a:p>
            <a:r>
              <a:rPr lang="en-US" sz="1000">
                <a:latin typeface="Courier"/>
                <a:cs typeface="Courier"/>
              </a:rPr>
              <a:t>ATTTGCAAGAGCAAGTAGGAGGAATGCTTAAGATTACTCCCTCTGATGTTGAAAATGATGAGTCGGACTACTGGCTTCTC</a:t>
            </a:r>
          </a:p>
          <a:p>
            <a:r>
              <a:rPr lang="en-US" sz="1000">
                <a:latin typeface="Courier"/>
                <a:cs typeface="Courier"/>
              </a:rPr>
              <a:t>CAAATGCTGAGATTAGCATGACGGATATTTGGAAAACTGACTCTGGTATCGATTGGGATTATGGAATAGCCGACGTGAGT</a:t>
            </a:r>
          </a:p>
          <a:p>
            <a:r>
              <a:rPr lang="en-US" sz="1000">
                <a:latin typeface="Courier"/>
                <a:cs typeface="Courier"/>
              </a:rPr>
              <a:t>CTCCACCACCAGGAATGGGCGAAATAGCACCAACAGCTGTTGACTCAACCCCGAGATGATCGAATACCAAGCACACTTCT</a:t>
            </a:r>
          </a:p>
          <a:p>
            <a:r>
              <a:rPr lang="en-US" sz="1000">
                <a:latin typeface="Courier"/>
                <a:cs typeface="Courier"/>
              </a:rPr>
              <a:t>AACTTCTGATCCCAAATGTGTTACCTCACAACACTCCCTAAAATCATATACAAGGAGGGAGCAACTACAGAACGTGTATG</a:t>
            </a:r>
          </a:p>
          <a:p>
            <a:r>
              <a:rPr lang="en-US" sz="1000">
                <a:latin typeface="Courier"/>
                <a:cs typeface="Courier"/>
              </a:rPr>
              <a:t>ACCAATGGCAGGTGCGTTCCATACAATGTACCATTAGATTATGATTCATTTATCGCCTAGAGTGATGTTGTAGAGGAGCA</a:t>
            </a:r>
          </a:p>
          <a:p>
            <a:r>
              <a:rPr lang="en-US" sz="1000">
                <a:latin typeface="Courier"/>
                <a:cs typeface="Courier"/>
              </a:rPr>
              <a:t>CGAGAAACTAATGTAAGTTTAACAGAGAATGTACTTCATCGGCTGCATTGGTACACTATTTGATTATAATATTTTTGACC</a:t>
            </a:r>
          </a:p>
          <a:p>
            <a:r>
              <a:rPr lang="en-US" sz="1000">
                <a:latin typeface="Courier"/>
                <a:cs typeface="Courier"/>
              </a:rPr>
              <a:t>CTCAAATGCATCTTTATAATCAGCTA</a:t>
            </a:r>
          </a:p>
        </p:txBody>
      </p:sp>
      <p:sp>
        <p:nvSpPr>
          <p:cNvPr id="6" name="TextBox 5"/>
          <p:cNvSpPr txBox="1"/>
          <p:nvPr/>
        </p:nvSpPr>
        <p:spPr>
          <a:xfrm>
            <a:off x="611561" y="2924944"/>
            <a:ext cx="6932240" cy="3477875"/>
          </a:xfrm>
          <a:prstGeom prst="rect">
            <a:avLst/>
          </a:prstGeom>
          <a:solidFill>
            <a:schemeClr val="lt1">
              <a:alpha val="88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4400"/>
              <a:t>Your first option is to compare this sequence against a database of sequences of known functions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Sequence comparison:</a:t>
            </a:r>
            <a:br>
              <a:rPr lang="en-US"/>
            </a:br>
            <a:r>
              <a:rPr lang="en-US"/>
              <a:t>Transferring functional information</a:t>
            </a:r>
            <a:endParaRPr lang="es-ES_tradnl"/>
          </a:p>
        </p:txBody>
      </p:sp>
      <p:sp>
        <p:nvSpPr>
          <p:cNvPr id="4" name="Slide Number Placeholder 3"/>
          <p:cNvSpPr>
            <a:spLocks noGrp="1"/>
          </p:cNvSpPr>
          <p:nvPr>
            <p:ph type="sldNum" sz="quarter" idx="15"/>
          </p:nvPr>
        </p:nvSpPr>
        <p:spPr/>
        <p:txBody>
          <a:bodyPr/>
          <a:lstStyle/>
          <a:p>
            <a:fld id="{F9B76065-02A8-2140-ABFF-467A450FC727}" type="slidenum">
              <a:rPr lang="en-US" smtClean="0"/>
              <a:pPr/>
              <a:t>62</a:t>
            </a:fld>
            <a:endParaRPr lang="en-US"/>
          </a:p>
        </p:txBody>
      </p:sp>
      <p:pic>
        <p:nvPicPr>
          <p:cNvPr id="6" name="Picture 5" descr="BLAST1.png"/>
          <p:cNvPicPr>
            <a:picLocks noChangeAspect="1"/>
          </p:cNvPicPr>
          <p:nvPr/>
        </p:nvPicPr>
        <p:blipFill>
          <a:blip r:embed="rId2"/>
          <a:stretch>
            <a:fillRect/>
          </a:stretch>
        </p:blipFill>
        <p:spPr>
          <a:xfrm>
            <a:off x="457200" y="1600199"/>
            <a:ext cx="8077200" cy="5060128"/>
          </a:xfrm>
          <a:prstGeom prst="rect">
            <a:avLst/>
          </a:prstGeom>
        </p:spPr>
      </p:pic>
      <p:sp>
        <p:nvSpPr>
          <p:cNvPr id="7" name="Oval 6"/>
          <p:cNvSpPr/>
          <p:nvPr/>
        </p:nvSpPr>
        <p:spPr>
          <a:xfrm>
            <a:off x="457200" y="2819400"/>
            <a:ext cx="2819400" cy="304800"/>
          </a:xfrm>
          <a:prstGeom prst="ellipse">
            <a:avLst/>
          </a:prstGeom>
          <a:gradFill flip="none" rotWithShape="1">
            <a:gsLst>
              <a:gs pos="0">
                <a:schemeClr val="accent1">
                  <a:shade val="63000"/>
                  <a:satMod val="165000"/>
                  <a:alpha val="27000"/>
                </a:schemeClr>
              </a:gs>
              <a:gs pos="30000">
                <a:schemeClr val="accent1">
                  <a:shade val="58000"/>
                  <a:satMod val="165000"/>
                  <a:alpha val="27000"/>
                </a:schemeClr>
              </a:gs>
              <a:gs pos="75000">
                <a:schemeClr val="accent1">
                  <a:shade val="30000"/>
                  <a:satMod val="175000"/>
                  <a:alpha val="27000"/>
                </a:schemeClr>
              </a:gs>
              <a:gs pos="100000">
                <a:schemeClr val="accent1">
                  <a:shade val="15000"/>
                  <a:satMod val="175000"/>
                  <a:alpha val="27000"/>
                </a:schemeClr>
              </a:gs>
            </a:gsLst>
            <a:path path="circle">
              <a:fillToRect l="5000" t="100000" r="120000" b="1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8" name="Oval 7"/>
          <p:cNvSpPr/>
          <p:nvPr/>
        </p:nvSpPr>
        <p:spPr>
          <a:xfrm>
            <a:off x="457200" y="1600198"/>
            <a:ext cx="8077200" cy="1219201"/>
          </a:xfrm>
          <a:prstGeom prst="ellipse">
            <a:avLst/>
          </a:prstGeom>
          <a:solidFill>
            <a:schemeClr val="accent3">
              <a:lumMod val="75000"/>
              <a:alpha val="2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schemeClr val="accent3"/>
              </a:solidFill>
            </a:endParaRPr>
          </a:p>
        </p:txBody>
      </p:sp>
      <p:sp>
        <p:nvSpPr>
          <p:cNvPr id="3" name="TextBox 2"/>
          <p:cNvSpPr txBox="1"/>
          <p:nvPr/>
        </p:nvSpPr>
        <p:spPr>
          <a:xfrm>
            <a:off x="167468" y="6608385"/>
            <a:ext cx="5639510" cy="276999"/>
          </a:xfrm>
          <a:prstGeom prst="rect">
            <a:avLst/>
          </a:prstGeom>
          <a:noFill/>
        </p:spPr>
        <p:txBody>
          <a:bodyPr wrap="none" rtlCol="0">
            <a:spAutoFit/>
          </a:bodyPr>
          <a:lstStyle/>
          <a:p>
            <a:r>
              <a:rPr lang="en-US" sz="1200"/>
              <a:t>For more info check: http://</a:t>
            </a:r>
            <a:r>
              <a:rPr lang="en-US" sz="1200" err="1"/>
              <a:t>www.ncbi.nlm.nih.gov</a:t>
            </a:r>
            <a:r>
              <a:rPr lang="en-US" sz="1200"/>
              <a:t>/</a:t>
            </a:r>
            <a:r>
              <a:rPr lang="en-US" sz="1200" err="1"/>
              <a:t>pmc</a:t>
            </a:r>
            <a:r>
              <a:rPr lang="en-US" sz="1200"/>
              <a:t>/articles/PMC3820096/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Sequence comparison</a:t>
            </a:r>
            <a:endParaRPr lang="es-ES_tradnl"/>
          </a:p>
        </p:txBody>
      </p:sp>
      <p:sp>
        <p:nvSpPr>
          <p:cNvPr id="4" name="Slide Number Placeholder 3"/>
          <p:cNvSpPr>
            <a:spLocks noGrp="1"/>
          </p:cNvSpPr>
          <p:nvPr>
            <p:ph type="sldNum" sz="quarter" idx="15"/>
          </p:nvPr>
        </p:nvSpPr>
        <p:spPr/>
        <p:txBody>
          <a:bodyPr/>
          <a:lstStyle/>
          <a:p>
            <a:fld id="{F9B76065-02A8-2140-ABFF-467A450FC727}" type="slidenum">
              <a:rPr lang="en-US" smtClean="0"/>
              <a:pPr/>
              <a:t>63</a:t>
            </a:fld>
            <a:endParaRPr lang="en-US"/>
          </a:p>
        </p:txBody>
      </p:sp>
      <p:sp>
        <p:nvSpPr>
          <p:cNvPr id="7" name="Content Placeholder 2"/>
          <p:cNvSpPr>
            <a:spLocks noGrp="1"/>
          </p:cNvSpPr>
          <p:nvPr>
            <p:ph sz="quarter" idx="1"/>
          </p:nvPr>
        </p:nvSpPr>
        <p:spPr>
          <a:xfrm>
            <a:off x="457200" y="1600200"/>
            <a:ext cx="7467600" cy="4873752"/>
          </a:xfrm>
        </p:spPr>
        <p:txBody>
          <a:bodyPr/>
          <a:lstStyle/>
          <a:p>
            <a:r>
              <a:rPr lang="en-US"/>
              <a:t>What for?</a:t>
            </a:r>
          </a:p>
          <a:p>
            <a:pPr lvl="1"/>
            <a:r>
              <a:rPr lang="en-US"/>
              <a:t>Transfer functional information from something well studied to something new.</a:t>
            </a:r>
          </a:p>
          <a:p>
            <a:pPr lvl="1"/>
            <a:r>
              <a:rPr lang="en-US"/>
              <a:t>Sequence assembly: transcripts or genomes.</a:t>
            </a:r>
          </a:p>
          <a:p>
            <a:pPr lvl="1"/>
            <a:r>
              <a:rPr lang="en-US">
                <a:solidFill>
                  <a:schemeClr val="accent6">
                    <a:lumMod val="60000"/>
                    <a:lumOff val="40000"/>
                  </a:schemeClr>
                </a:solidFill>
              </a:rPr>
              <a:t>Feature identifications, e.g., exon borders, domains.</a:t>
            </a:r>
          </a:p>
          <a:p>
            <a:pPr lvl="1"/>
            <a:r>
              <a:rPr lang="en-US">
                <a:solidFill>
                  <a:schemeClr val="accent6">
                    <a:lumMod val="60000"/>
                    <a:lumOff val="40000"/>
                  </a:schemeClr>
                </a:solidFill>
              </a:rPr>
              <a:t>Identify conserved regions, phylogenetics.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Sequence comparison:</a:t>
            </a:r>
            <a:br>
              <a:rPr lang="en-US"/>
            </a:br>
            <a:r>
              <a:rPr lang="en-US"/>
              <a:t>Genome and transcript assembly</a:t>
            </a:r>
            <a:endParaRPr lang="es-ES_tradnl"/>
          </a:p>
        </p:txBody>
      </p:sp>
      <p:sp>
        <p:nvSpPr>
          <p:cNvPr id="4" name="Slide Number Placeholder 3"/>
          <p:cNvSpPr>
            <a:spLocks noGrp="1"/>
          </p:cNvSpPr>
          <p:nvPr>
            <p:ph type="sldNum" sz="quarter" idx="15"/>
          </p:nvPr>
        </p:nvSpPr>
        <p:spPr/>
        <p:txBody>
          <a:bodyPr/>
          <a:lstStyle/>
          <a:p>
            <a:fld id="{F9B76065-02A8-2140-ABFF-467A450FC727}" type="slidenum">
              <a:rPr lang="en-US" smtClean="0"/>
              <a:pPr/>
              <a:t>64</a:t>
            </a:fld>
            <a:endParaRPr lang="en-US"/>
          </a:p>
        </p:txBody>
      </p:sp>
      <p:pic>
        <p:nvPicPr>
          <p:cNvPr id="9" name="Picture 8" descr="ESTAssembly1.jpeg"/>
          <p:cNvPicPr>
            <a:picLocks noChangeAspect="1"/>
          </p:cNvPicPr>
          <p:nvPr/>
        </p:nvPicPr>
        <p:blipFill>
          <a:blip r:embed="rId2"/>
          <a:stretch>
            <a:fillRect/>
          </a:stretch>
        </p:blipFill>
        <p:spPr>
          <a:xfrm>
            <a:off x="228600" y="3502790"/>
            <a:ext cx="7239000" cy="3279010"/>
          </a:xfrm>
          <a:prstGeom prst="rect">
            <a:avLst/>
          </a:prstGeom>
        </p:spPr>
      </p:pic>
      <p:pic>
        <p:nvPicPr>
          <p:cNvPr id="10" name="Picture 9"/>
          <p:cNvPicPr>
            <a:picLocks noChangeAspect="1"/>
          </p:cNvPicPr>
          <p:nvPr/>
        </p:nvPicPr>
        <p:blipFill>
          <a:blip r:embed="rId3"/>
          <a:stretch>
            <a:fillRect/>
          </a:stretch>
        </p:blipFill>
        <p:spPr>
          <a:xfrm>
            <a:off x="4191000" y="1676400"/>
            <a:ext cx="4292600" cy="3707245"/>
          </a:xfrm>
          <a:prstGeom prst="rect">
            <a:avLst/>
          </a:prstGeom>
        </p:spPr>
      </p:pic>
      <p:sp>
        <p:nvSpPr>
          <p:cNvPr id="11" name="Rectangle 10"/>
          <p:cNvSpPr/>
          <p:nvPr/>
        </p:nvSpPr>
        <p:spPr>
          <a:xfrm>
            <a:off x="4381500" y="5191780"/>
            <a:ext cx="4191000" cy="523220"/>
          </a:xfrm>
          <a:prstGeom prst="rect">
            <a:avLst/>
          </a:prstGeom>
        </p:spPr>
        <p:txBody>
          <a:bodyPr wrap="square">
            <a:spAutoFit/>
          </a:bodyPr>
          <a:lstStyle/>
          <a:p>
            <a:r>
              <a:rPr lang="en-US" sz="1400">
                <a:hlinkClick r:id="rId4"/>
              </a:rPr>
              <a:t>http://www.nature.com/scitable/topicpage/complex-genomes-shotgun-sequencing-609</a:t>
            </a:r>
            <a:endParaRPr lang="es-ES_tradnl" sz="1400"/>
          </a:p>
        </p:txBody>
      </p:sp>
      <p:sp>
        <p:nvSpPr>
          <p:cNvPr id="12" name="TextBox 11"/>
          <p:cNvSpPr txBox="1"/>
          <p:nvPr/>
        </p:nvSpPr>
        <p:spPr>
          <a:xfrm>
            <a:off x="228600" y="2708920"/>
            <a:ext cx="3581400" cy="646331"/>
          </a:xfrm>
          <a:prstGeom prst="rect">
            <a:avLst/>
          </a:prstGeom>
          <a:noFill/>
        </p:spPr>
        <p:txBody>
          <a:bodyPr wrap="square" rtlCol="0">
            <a:spAutoFit/>
          </a:bodyPr>
          <a:lstStyle/>
          <a:p>
            <a:r>
              <a:rPr lang="es-ES_tradnl" err="1"/>
              <a:t>Building</a:t>
            </a:r>
            <a:r>
              <a:rPr lang="es-ES_tradnl"/>
              <a:t> </a:t>
            </a:r>
            <a:r>
              <a:rPr lang="es-ES_tradnl" err="1"/>
              <a:t>unigene</a:t>
            </a:r>
            <a:r>
              <a:rPr lang="es-ES_tradnl"/>
              <a:t> sets </a:t>
            </a:r>
            <a:r>
              <a:rPr lang="es-ES_tradnl" err="1"/>
              <a:t>from</a:t>
            </a:r>
            <a:r>
              <a:rPr lang="es-ES_tradnl"/>
              <a:t> EST </a:t>
            </a:r>
            <a:r>
              <a:rPr lang="es-ES_tradnl" err="1"/>
              <a:t>sequences</a:t>
            </a:r>
            <a:endParaRPr lang="es-ES_trad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Sequence comparison</a:t>
            </a:r>
            <a:endParaRPr lang="es-ES_tradnl"/>
          </a:p>
        </p:txBody>
      </p:sp>
      <p:sp>
        <p:nvSpPr>
          <p:cNvPr id="4" name="Slide Number Placeholder 3"/>
          <p:cNvSpPr>
            <a:spLocks noGrp="1"/>
          </p:cNvSpPr>
          <p:nvPr>
            <p:ph type="sldNum" sz="quarter" idx="15"/>
          </p:nvPr>
        </p:nvSpPr>
        <p:spPr/>
        <p:txBody>
          <a:bodyPr/>
          <a:lstStyle/>
          <a:p>
            <a:fld id="{F9B76065-02A8-2140-ABFF-467A450FC727}" type="slidenum">
              <a:rPr lang="en-US" smtClean="0"/>
              <a:pPr/>
              <a:t>65</a:t>
            </a:fld>
            <a:endParaRPr lang="en-US"/>
          </a:p>
        </p:txBody>
      </p:sp>
      <p:sp>
        <p:nvSpPr>
          <p:cNvPr id="6" name="Content Placeholder 2"/>
          <p:cNvSpPr>
            <a:spLocks noGrp="1"/>
          </p:cNvSpPr>
          <p:nvPr>
            <p:ph sz="quarter" idx="1"/>
          </p:nvPr>
        </p:nvSpPr>
        <p:spPr>
          <a:xfrm>
            <a:off x="457200" y="1600200"/>
            <a:ext cx="7467600" cy="4873752"/>
          </a:xfrm>
        </p:spPr>
        <p:txBody>
          <a:bodyPr/>
          <a:lstStyle/>
          <a:p>
            <a:r>
              <a:rPr lang="en-US"/>
              <a:t>What for?</a:t>
            </a:r>
          </a:p>
          <a:p>
            <a:pPr lvl="1"/>
            <a:r>
              <a:rPr lang="en-US"/>
              <a:t>Transfer functional information from something well studied to something new.</a:t>
            </a:r>
          </a:p>
          <a:p>
            <a:pPr lvl="1"/>
            <a:r>
              <a:rPr lang="en-US">
                <a:solidFill>
                  <a:srgbClr val="000000"/>
                </a:solidFill>
              </a:rPr>
              <a:t>Sequence assembly: transcripts or genomes.</a:t>
            </a:r>
          </a:p>
          <a:p>
            <a:pPr lvl="1"/>
            <a:r>
              <a:rPr lang="en-US">
                <a:solidFill>
                  <a:srgbClr val="000000"/>
                </a:solidFill>
              </a:rPr>
              <a:t>Feature identifications, e.g., exon borders, domains.</a:t>
            </a:r>
          </a:p>
          <a:p>
            <a:pPr lvl="1"/>
            <a:r>
              <a:rPr lang="en-US">
                <a:solidFill>
                  <a:schemeClr val="accent6">
                    <a:lumMod val="60000"/>
                    <a:lumOff val="40000"/>
                  </a:schemeClr>
                </a:solidFill>
              </a:rPr>
              <a:t>Identify conserved regions, phylogenetics.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Sequence comparison:</a:t>
            </a:r>
            <a:br>
              <a:rPr lang="en-US"/>
            </a:br>
            <a:r>
              <a:rPr lang="en-US"/>
              <a:t>Identify features: exon-intron borders</a:t>
            </a:r>
            <a:endParaRPr lang="es-ES_tradnl"/>
          </a:p>
        </p:txBody>
      </p:sp>
      <p:sp>
        <p:nvSpPr>
          <p:cNvPr id="4" name="Slide Number Placeholder 3"/>
          <p:cNvSpPr>
            <a:spLocks noGrp="1"/>
          </p:cNvSpPr>
          <p:nvPr>
            <p:ph type="sldNum" sz="quarter" idx="15"/>
          </p:nvPr>
        </p:nvSpPr>
        <p:spPr/>
        <p:txBody>
          <a:bodyPr/>
          <a:lstStyle/>
          <a:p>
            <a:fld id="{F9B76065-02A8-2140-ABFF-467A450FC727}" type="slidenum">
              <a:rPr lang="en-US" smtClean="0"/>
              <a:pPr/>
              <a:t>66</a:t>
            </a:fld>
            <a:endParaRPr lang="en-US"/>
          </a:p>
        </p:txBody>
      </p:sp>
      <p:pic>
        <p:nvPicPr>
          <p:cNvPr id="7" name="Picture 6"/>
          <p:cNvPicPr>
            <a:picLocks noChangeAspect="1"/>
          </p:cNvPicPr>
          <p:nvPr/>
        </p:nvPicPr>
        <p:blipFill>
          <a:blip r:embed="rId2"/>
          <a:stretch>
            <a:fillRect/>
          </a:stretch>
        </p:blipFill>
        <p:spPr>
          <a:xfrm>
            <a:off x="228599" y="1676400"/>
            <a:ext cx="8436341" cy="4114800"/>
          </a:xfrm>
          <a:prstGeom prst="rect">
            <a:avLst/>
          </a:prstGeom>
        </p:spPr>
      </p:pic>
      <p:sp>
        <p:nvSpPr>
          <p:cNvPr id="8" name="Oval 7"/>
          <p:cNvSpPr/>
          <p:nvPr/>
        </p:nvSpPr>
        <p:spPr>
          <a:xfrm>
            <a:off x="228598" y="3505200"/>
            <a:ext cx="5486401" cy="1219201"/>
          </a:xfrm>
          <a:prstGeom prst="ellipse">
            <a:avLst/>
          </a:prstGeom>
          <a:solidFill>
            <a:schemeClr val="accent3">
              <a:lumMod val="75000"/>
              <a:alpha val="2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schemeClr val="accent3"/>
              </a:solidFill>
            </a:endParaRPr>
          </a:p>
        </p:txBody>
      </p:sp>
      <p:sp>
        <p:nvSpPr>
          <p:cNvPr id="3" name="Rectangle 2"/>
          <p:cNvSpPr/>
          <p:nvPr/>
        </p:nvSpPr>
        <p:spPr>
          <a:xfrm>
            <a:off x="228599" y="6070592"/>
            <a:ext cx="6452616" cy="369332"/>
          </a:xfrm>
          <a:prstGeom prst="rect">
            <a:avLst/>
          </a:prstGeom>
        </p:spPr>
        <p:txBody>
          <a:bodyPr wrap="square">
            <a:spAutoFit/>
          </a:bodyPr>
          <a:lstStyle/>
          <a:p>
            <a:r>
              <a:rPr lang="en-US">
                <a:hlinkClick r:id="rId3"/>
              </a:rPr>
              <a:t>http://www.ncbi.nlm.nih.gov/sutils/splign/splign.cgi</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Sequence comparison</a:t>
            </a:r>
            <a:endParaRPr lang="es-ES_tradnl"/>
          </a:p>
        </p:txBody>
      </p:sp>
      <p:sp>
        <p:nvSpPr>
          <p:cNvPr id="4" name="Slide Number Placeholder 3"/>
          <p:cNvSpPr>
            <a:spLocks noGrp="1"/>
          </p:cNvSpPr>
          <p:nvPr>
            <p:ph type="sldNum" sz="quarter" idx="15"/>
          </p:nvPr>
        </p:nvSpPr>
        <p:spPr/>
        <p:txBody>
          <a:bodyPr/>
          <a:lstStyle/>
          <a:p>
            <a:fld id="{F9B76065-02A8-2140-ABFF-467A450FC727}" type="slidenum">
              <a:rPr lang="en-US" smtClean="0"/>
              <a:pPr/>
              <a:t>67</a:t>
            </a:fld>
            <a:endParaRPr lang="en-US"/>
          </a:p>
        </p:txBody>
      </p:sp>
      <p:sp>
        <p:nvSpPr>
          <p:cNvPr id="6" name="Content Placeholder 2"/>
          <p:cNvSpPr>
            <a:spLocks noGrp="1"/>
          </p:cNvSpPr>
          <p:nvPr>
            <p:ph sz="quarter" idx="1"/>
          </p:nvPr>
        </p:nvSpPr>
        <p:spPr>
          <a:xfrm>
            <a:off x="457200" y="1600200"/>
            <a:ext cx="7467600" cy="4873752"/>
          </a:xfrm>
        </p:spPr>
        <p:txBody>
          <a:bodyPr/>
          <a:lstStyle/>
          <a:p>
            <a:r>
              <a:rPr lang="en-US"/>
              <a:t>What for?</a:t>
            </a:r>
          </a:p>
          <a:p>
            <a:pPr lvl="1"/>
            <a:r>
              <a:rPr lang="en-US"/>
              <a:t>Transfer functional information from something well studied to something new.</a:t>
            </a:r>
          </a:p>
          <a:p>
            <a:pPr lvl="1"/>
            <a:r>
              <a:rPr lang="en-US">
                <a:solidFill>
                  <a:srgbClr val="000000"/>
                </a:solidFill>
              </a:rPr>
              <a:t>Sequence assembly: transcripts or genomes.</a:t>
            </a:r>
          </a:p>
          <a:p>
            <a:pPr lvl="1"/>
            <a:r>
              <a:rPr lang="en-US">
                <a:solidFill>
                  <a:srgbClr val="000000"/>
                </a:solidFill>
              </a:rPr>
              <a:t>Feature identifications, e.g., exon borders, domains.</a:t>
            </a:r>
          </a:p>
          <a:p>
            <a:pPr lvl="1"/>
            <a:r>
              <a:rPr lang="en-US">
                <a:solidFill>
                  <a:srgbClr val="000000"/>
                </a:solidFill>
              </a:rPr>
              <a:t>Identify conserved regions, phylogenetics.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Sequence comparison:</a:t>
            </a:r>
            <a:br>
              <a:rPr lang="en-US"/>
            </a:br>
            <a:r>
              <a:rPr lang="en-US"/>
              <a:t>Identify conserved regions</a:t>
            </a:r>
            <a:endParaRPr lang="es-ES_tradnl"/>
          </a:p>
        </p:txBody>
      </p:sp>
      <p:sp>
        <p:nvSpPr>
          <p:cNvPr id="4" name="Slide Number Placeholder 3"/>
          <p:cNvSpPr>
            <a:spLocks noGrp="1"/>
          </p:cNvSpPr>
          <p:nvPr>
            <p:ph type="sldNum" sz="quarter" idx="15"/>
          </p:nvPr>
        </p:nvSpPr>
        <p:spPr/>
        <p:txBody>
          <a:bodyPr/>
          <a:lstStyle/>
          <a:p>
            <a:fld id="{F9B76065-02A8-2140-ABFF-467A450FC727}" type="slidenum">
              <a:rPr lang="en-US" smtClean="0"/>
              <a:pPr/>
              <a:t>68</a:t>
            </a:fld>
            <a:endParaRPr lang="en-US"/>
          </a:p>
        </p:txBody>
      </p:sp>
      <p:pic>
        <p:nvPicPr>
          <p:cNvPr id="6" name="Picture 5" descr="JalView1.png"/>
          <p:cNvPicPr>
            <a:picLocks noChangeAspect="1"/>
          </p:cNvPicPr>
          <p:nvPr/>
        </p:nvPicPr>
        <p:blipFill>
          <a:blip r:embed="rId2"/>
          <a:stretch>
            <a:fillRect/>
          </a:stretch>
        </p:blipFill>
        <p:spPr>
          <a:xfrm>
            <a:off x="457200" y="1804205"/>
            <a:ext cx="8077200" cy="4456387"/>
          </a:xfrm>
          <a:prstGeom prst="rect">
            <a:avLst/>
          </a:prstGeom>
        </p:spPr>
      </p:pic>
      <p:sp>
        <p:nvSpPr>
          <p:cNvPr id="9" name="Rounded Rectangle 8"/>
          <p:cNvSpPr/>
          <p:nvPr/>
        </p:nvSpPr>
        <p:spPr>
          <a:xfrm>
            <a:off x="3200400" y="2667000"/>
            <a:ext cx="3200400" cy="1524000"/>
          </a:xfrm>
          <a:prstGeom prst="roundRect">
            <a:avLst/>
          </a:prstGeom>
          <a:solidFill>
            <a:schemeClr val="tx2">
              <a:lumMod val="75000"/>
              <a:alpha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0" name="Rounded Rectangle 9"/>
          <p:cNvSpPr/>
          <p:nvPr/>
        </p:nvSpPr>
        <p:spPr>
          <a:xfrm>
            <a:off x="6400800" y="2057400"/>
            <a:ext cx="2438400" cy="2133600"/>
          </a:xfrm>
          <a:prstGeom prst="roundRect">
            <a:avLst/>
          </a:prstGeom>
          <a:solidFill>
            <a:schemeClr val="accent4">
              <a:lumMod val="75000"/>
              <a:alpha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1" name="Rounded Rectangle 10"/>
          <p:cNvSpPr/>
          <p:nvPr/>
        </p:nvSpPr>
        <p:spPr>
          <a:xfrm>
            <a:off x="1219200" y="5105400"/>
            <a:ext cx="5181600" cy="762000"/>
          </a:xfrm>
          <a:prstGeom prst="roundRect">
            <a:avLst/>
          </a:prstGeom>
          <a:solidFill>
            <a:schemeClr val="tx2">
              <a:lumMod val="75000"/>
              <a:alpha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Sequence comparison:</a:t>
            </a:r>
            <a:br>
              <a:rPr lang="en-US"/>
            </a:br>
            <a:r>
              <a:rPr lang="en-US"/>
              <a:t>Identify conserved regions</a:t>
            </a:r>
            <a:endParaRPr lang="es-ES_tradnl"/>
          </a:p>
        </p:txBody>
      </p:sp>
      <p:sp>
        <p:nvSpPr>
          <p:cNvPr id="4" name="Slide Number Placeholder 3"/>
          <p:cNvSpPr>
            <a:spLocks noGrp="1"/>
          </p:cNvSpPr>
          <p:nvPr>
            <p:ph type="sldNum" sz="quarter" idx="15"/>
          </p:nvPr>
        </p:nvSpPr>
        <p:spPr/>
        <p:txBody>
          <a:bodyPr/>
          <a:lstStyle/>
          <a:p>
            <a:fld id="{F9B76065-02A8-2140-ABFF-467A450FC727}" type="slidenum">
              <a:rPr lang="en-US" smtClean="0"/>
              <a:pPr/>
              <a:t>69</a:t>
            </a:fld>
            <a:endParaRPr lang="en-US"/>
          </a:p>
        </p:txBody>
      </p:sp>
      <p:pic>
        <p:nvPicPr>
          <p:cNvPr id="8" name="Picture 7" descr="VISTAHuman.png"/>
          <p:cNvPicPr>
            <a:picLocks noChangeAspect="1"/>
          </p:cNvPicPr>
          <p:nvPr/>
        </p:nvPicPr>
        <p:blipFill>
          <a:blip r:embed="rId2"/>
          <a:stretch>
            <a:fillRect/>
          </a:stretch>
        </p:blipFill>
        <p:spPr>
          <a:xfrm>
            <a:off x="0" y="1524000"/>
            <a:ext cx="9144000" cy="517930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579438"/>
          </a:xfrm>
        </p:spPr>
        <p:txBody>
          <a:bodyPr/>
          <a:lstStyle/>
          <a:p>
            <a:r>
              <a:rPr lang="en-GB"/>
              <a:t>Rules of the game</a:t>
            </a:r>
          </a:p>
        </p:txBody>
      </p:sp>
      <p:sp>
        <p:nvSpPr>
          <p:cNvPr id="3" name="Content Placeholder 2"/>
          <p:cNvSpPr>
            <a:spLocks noGrp="1"/>
          </p:cNvSpPr>
          <p:nvPr>
            <p:ph sz="quarter" idx="1"/>
          </p:nvPr>
        </p:nvSpPr>
        <p:spPr>
          <a:xfrm>
            <a:off x="457200" y="1219200"/>
            <a:ext cx="8305800" cy="5257800"/>
          </a:xfrm>
        </p:spPr>
        <p:txBody>
          <a:bodyPr>
            <a:normAutofit/>
          </a:bodyPr>
          <a:lstStyle/>
          <a:p>
            <a:pPr lvl="0"/>
            <a:r>
              <a:rPr lang="en-US" dirty="0"/>
              <a:t>Final project 	40%</a:t>
            </a:r>
            <a:endParaRPr lang="en-GB" dirty="0"/>
          </a:p>
          <a:p>
            <a:pPr lvl="0"/>
            <a:endParaRPr lang="en-GB" dirty="0"/>
          </a:p>
          <a:p>
            <a:pPr lvl="1"/>
            <a:r>
              <a:rPr lang="en-GB" dirty="0"/>
              <a:t>The oral presentations of the project will be carried out in week 10. All members of the group must participate of the oral presentation. Presentation should not last more than 20 min + 10 min questions. Slides must be sent via </a:t>
            </a:r>
            <a:r>
              <a:rPr lang="en-GB" dirty="0" err="1"/>
              <a:t>eDisciplinas</a:t>
            </a:r>
            <a:r>
              <a:rPr lang="en-GB" dirty="0"/>
              <a:t> until 19h the night before the presentations.</a:t>
            </a:r>
          </a:p>
          <a:p>
            <a:pPr lvl="1"/>
            <a:r>
              <a:rPr lang="en-GB" dirty="0"/>
              <a:t>A report in the form of a research paper must be delivered to the professor, via e-</a:t>
            </a:r>
            <a:r>
              <a:rPr lang="en-GB" dirty="0" err="1"/>
              <a:t>Disciplinas</a:t>
            </a:r>
            <a:r>
              <a:rPr lang="en-GB" dirty="0"/>
              <a:t>, before the oral presentation.</a:t>
            </a:r>
          </a:p>
          <a:p>
            <a:pPr lvl="1"/>
            <a:endParaRPr lang="pt-BR" dirty="0"/>
          </a:p>
        </p:txBody>
      </p:sp>
      <p:sp>
        <p:nvSpPr>
          <p:cNvPr id="5" name="Slide Number Placeholder 4"/>
          <p:cNvSpPr>
            <a:spLocks noGrp="1"/>
          </p:cNvSpPr>
          <p:nvPr>
            <p:ph type="sldNum" sz="quarter" idx="15"/>
          </p:nvPr>
        </p:nvSpPr>
        <p:spPr/>
        <p:txBody>
          <a:bodyPr/>
          <a:lstStyle/>
          <a:p>
            <a:fld id="{F9B76065-02A8-2140-ABFF-467A450FC727}" type="slidenum">
              <a:rPr lang="en-GB" smtClean="0"/>
              <a:pPr/>
              <a:t>7</a:t>
            </a:fld>
            <a:endParaRPr lang="en-GB"/>
          </a:p>
        </p:txBody>
      </p:sp>
    </p:spTree>
    <p:extLst>
      <p:ext uri="{BB962C8B-B14F-4D97-AF65-F5344CB8AC3E}">
        <p14:creationId xmlns:p14="http://schemas.microsoft.com/office/powerpoint/2010/main" val="424169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a:t>About similarity and homology</a:t>
            </a:r>
            <a:endParaRPr lang="en-US" i="1"/>
          </a:p>
        </p:txBody>
      </p:sp>
      <p:sp>
        <p:nvSpPr>
          <p:cNvPr id="4" name="Slide Number Placeholder 3"/>
          <p:cNvSpPr>
            <a:spLocks noGrp="1"/>
          </p:cNvSpPr>
          <p:nvPr>
            <p:ph type="sldNum" sz="quarter" idx="15"/>
          </p:nvPr>
        </p:nvSpPr>
        <p:spPr/>
        <p:txBody>
          <a:bodyPr/>
          <a:lstStyle/>
          <a:p>
            <a:fld id="{F9B76065-02A8-2140-ABFF-467A450FC727}" type="slidenum">
              <a:rPr lang="en-US" smtClean="0"/>
              <a:pPr/>
              <a:t>70</a:t>
            </a:fld>
            <a:endParaRPr lang="en-US"/>
          </a:p>
        </p:txBody>
      </p:sp>
      <p:sp>
        <p:nvSpPr>
          <p:cNvPr id="6" name="Rectangle 64"/>
          <p:cNvSpPr>
            <a:spLocks noChangeArrowheads="1"/>
          </p:cNvSpPr>
          <p:nvPr/>
        </p:nvSpPr>
        <p:spPr bwMode="auto">
          <a:xfrm>
            <a:off x="323528" y="4437112"/>
            <a:ext cx="7816850" cy="2289857"/>
          </a:xfrm>
          <a:prstGeom prst="rect">
            <a:avLst/>
          </a:prstGeom>
          <a:solidFill>
            <a:schemeClr val="accent1">
              <a:alpha val="13000"/>
            </a:schemeClr>
          </a:solidFill>
          <a:ln w="9525">
            <a:noFill/>
            <a:miter lim="800000"/>
            <a:headEnd/>
            <a:tailEnd/>
          </a:ln>
        </p:spPr>
        <p:txBody>
          <a:bodyPr>
            <a:prstTxWarp prst="textNoShape">
              <a:avLst/>
            </a:prstTxWarp>
            <a:spAutoFit/>
          </a:bodyPr>
          <a:lstStyle/>
          <a:p>
            <a:pPr>
              <a:spcBef>
                <a:spcPct val="20000"/>
              </a:spcBef>
              <a:buClr>
                <a:schemeClr val="accent1"/>
              </a:buClr>
            </a:pPr>
            <a:r>
              <a:rPr lang="en-US" sz="1600">
                <a:latin typeface="Lucida Grande" charset="0"/>
              </a:rPr>
              <a:t>‘Protein X is 43% is homologous to protein Y’ </a:t>
            </a:r>
            <a:r>
              <a:rPr lang="en-US" sz="1600" b="1">
                <a:solidFill>
                  <a:srgbClr val="FF0000"/>
                </a:solidFill>
                <a:latin typeface="Lucida Grande" charset="0"/>
              </a:rPr>
              <a:t>WRONG!</a:t>
            </a:r>
          </a:p>
          <a:p>
            <a:pPr eaLnBrk="1" hangingPunct="1">
              <a:spcBef>
                <a:spcPct val="20000"/>
              </a:spcBef>
              <a:buClr>
                <a:schemeClr val="accent1"/>
              </a:buClr>
              <a:buFont typeface="Times" charset="0"/>
              <a:buNone/>
            </a:pPr>
            <a:r>
              <a:rPr lang="en-US" sz="1600">
                <a:latin typeface="Lucida Grande" charset="0"/>
              </a:rPr>
              <a:t>You could say that the two sequences are 43% identical or 43% similar.</a:t>
            </a:r>
          </a:p>
          <a:p>
            <a:pPr eaLnBrk="1" hangingPunct="1">
              <a:spcBef>
                <a:spcPct val="20000"/>
              </a:spcBef>
              <a:buClr>
                <a:schemeClr val="accent1"/>
              </a:buClr>
              <a:buFont typeface="Times" charset="0"/>
              <a:buNone/>
            </a:pPr>
            <a:r>
              <a:rPr lang="en-US" sz="1600">
                <a:latin typeface="Lucida Grande" charset="0"/>
              </a:rPr>
              <a:t>Percent homology does not exists.</a:t>
            </a:r>
          </a:p>
          <a:p>
            <a:pPr eaLnBrk="1" hangingPunct="1">
              <a:spcBef>
                <a:spcPct val="20000"/>
              </a:spcBef>
              <a:buClr>
                <a:schemeClr val="accent1"/>
              </a:buClr>
              <a:buFont typeface="Times" charset="0"/>
              <a:buNone/>
            </a:pPr>
            <a:endParaRPr lang="en-US" sz="1600">
              <a:latin typeface="Lucida Grande" charset="0"/>
            </a:endParaRPr>
          </a:p>
          <a:p>
            <a:r>
              <a:rPr lang="en-US" sz="1600">
                <a:latin typeface="Lucida Grande" charset="0"/>
              </a:rPr>
              <a:t>You can't be partially homologous: that would be like being partially dead, or partially pregnant. You're either homologous or you're not.</a:t>
            </a:r>
          </a:p>
          <a:p>
            <a:pPr algn="r" eaLnBrk="1" hangingPunct="1">
              <a:spcBef>
                <a:spcPct val="20000"/>
              </a:spcBef>
              <a:buClr>
                <a:schemeClr val="accent1"/>
              </a:buClr>
              <a:buFont typeface="Times" charset="0"/>
              <a:buNone/>
            </a:pPr>
            <a:r>
              <a:rPr lang="en-US" sz="1600">
                <a:latin typeface="Lucida Grande" charset="0"/>
              </a:rPr>
              <a:t> </a:t>
            </a:r>
            <a:r>
              <a:rPr lang="en-US" sz="1200" err="1">
                <a:latin typeface="Lucida Grande" charset="0"/>
              </a:rPr>
              <a:t>Petsko</a:t>
            </a:r>
            <a:r>
              <a:rPr lang="en-US" sz="1200">
                <a:latin typeface="Lucida Grande" charset="0"/>
              </a:rPr>
              <a:t> 2001, Genome Biology 2(2)</a:t>
            </a:r>
            <a:endParaRPr lang="en-US" sz="2800">
              <a:latin typeface="Lucida Grande" charset="0"/>
            </a:endParaRPr>
          </a:p>
          <a:p>
            <a:endParaRPr lang="en-US"/>
          </a:p>
        </p:txBody>
      </p:sp>
      <p:graphicFrame>
        <p:nvGraphicFramePr>
          <p:cNvPr id="7" name="Group 142"/>
          <p:cNvGraphicFramePr>
            <a:graphicFrameLocks noGrp="1"/>
          </p:cNvGraphicFramePr>
          <p:nvPr/>
        </p:nvGraphicFramePr>
        <p:xfrm>
          <a:off x="571500" y="1642120"/>
          <a:ext cx="8001000" cy="822960"/>
        </p:xfrm>
        <a:graphic>
          <a:graphicData uri="http://schemas.openxmlformats.org/drawingml/2006/table">
            <a:tbl>
              <a:tblPr/>
              <a:tblGrid>
                <a:gridCol w="2247900">
                  <a:extLst>
                    <a:ext uri="{9D8B030D-6E8A-4147-A177-3AD203B41FA5}">
                      <a16:colId xmlns:a16="http://schemas.microsoft.com/office/drawing/2014/main" val="20000"/>
                    </a:ext>
                  </a:extLst>
                </a:gridCol>
                <a:gridCol w="5753100">
                  <a:extLst>
                    <a:ext uri="{9D8B030D-6E8A-4147-A177-3AD203B41FA5}">
                      <a16:colId xmlns:a16="http://schemas.microsoft.com/office/drawing/2014/main" val="20001"/>
                    </a:ext>
                  </a:extLst>
                </a:gridCol>
              </a:tblGrid>
              <a:tr h="6858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2800" b="1" i="0" u="none" strike="noStrike" cap="none" normalizeH="0" baseline="0" noProof="0">
                          <a:ln>
                            <a:noFill/>
                          </a:ln>
                          <a:solidFill>
                            <a:schemeClr val="tx1"/>
                          </a:solidFill>
                          <a:effectLst/>
                          <a:latin typeface="Lucida Grande" charset="0"/>
                        </a:rPr>
                        <a:t>Similarity</a:t>
                      </a:r>
                    </a:p>
                  </a:txBody>
                  <a:tcPr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1600" b="0" i="0" u="none" strike="noStrike" cap="none" normalizeH="0" baseline="0" noProof="0">
                          <a:ln>
                            <a:noFill/>
                          </a:ln>
                          <a:solidFill>
                            <a:schemeClr val="tx1"/>
                          </a:solidFill>
                          <a:effectLst/>
                          <a:latin typeface="Lucida Grande" charset="0"/>
                        </a:rPr>
                        <a:t>This is a measure that tells you the degree of match between corresponding positions in a sequence. Usually it is expressed a percent </a:t>
                      </a:r>
                      <a:r>
                        <a:rPr kumimoji="0" lang="en-US" sz="1600" b="0" i="0" u="none" strike="noStrike" cap="none" normalizeH="0" baseline="0" noProof="0" err="1">
                          <a:ln>
                            <a:noFill/>
                          </a:ln>
                          <a:solidFill>
                            <a:schemeClr val="tx1"/>
                          </a:solidFill>
                          <a:effectLst/>
                          <a:latin typeface="Lucida Grande" charset="0"/>
                        </a:rPr>
                        <a:t>identiy</a:t>
                      </a:r>
                      <a:r>
                        <a:rPr kumimoji="0" lang="en-US" sz="1600" b="0" i="0" u="none" strike="noStrike" cap="none" normalizeH="0" baseline="0" noProof="0">
                          <a:ln>
                            <a:noFill/>
                          </a:ln>
                          <a:solidFill>
                            <a:schemeClr val="tx1"/>
                          </a:solidFill>
                          <a:effectLst/>
                          <a:latin typeface="Lucida Grande" charset="0"/>
                        </a:rPr>
                        <a:t> or percent conservation.</a:t>
                      </a:r>
                    </a:p>
                  </a:txBody>
                  <a:tcPr anchor="ct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8" name="Group 140"/>
          <p:cNvGraphicFramePr>
            <a:graphicFrameLocks noGrp="1"/>
          </p:cNvGraphicFramePr>
          <p:nvPr/>
        </p:nvGraphicFramePr>
        <p:xfrm>
          <a:off x="571500" y="2686050"/>
          <a:ext cx="8001000" cy="590550"/>
        </p:xfrm>
        <a:graphic>
          <a:graphicData uri="http://schemas.openxmlformats.org/drawingml/2006/table">
            <a:tbl>
              <a:tblPr/>
              <a:tblGrid>
                <a:gridCol w="2247900">
                  <a:extLst>
                    <a:ext uri="{9D8B030D-6E8A-4147-A177-3AD203B41FA5}">
                      <a16:colId xmlns:a16="http://schemas.microsoft.com/office/drawing/2014/main" val="20000"/>
                    </a:ext>
                  </a:extLst>
                </a:gridCol>
                <a:gridCol w="5753100">
                  <a:extLst>
                    <a:ext uri="{9D8B030D-6E8A-4147-A177-3AD203B41FA5}">
                      <a16:colId xmlns:a16="http://schemas.microsoft.com/office/drawing/2014/main" val="20001"/>
                    </a:ext>
                  </a:extLst>
                </a:gridCol>
              </a:tblGrid>
              <a:tr h="59055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2800" b="1" i="0" u="none" strike="noStrike" cap="none" normalizeH="0" baseline="0" noProof="0">
                          <a:ln>
                            <a:noFill/>
                          </a:ln>
                          <a:solidFill>
                            <a:schemeClr val="tx1"/>
                          </a:solidFill>
                          <a:effectLst/>
                          <a:latin typeface="Lucida Grande" charset="0"/>
                        </a:rPr>
                        <a:t>Identity</a:t>
                      </a:r>
                    </a:p>
                  </a:txBody>
                  <a:tcPr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1600" b="0" i="0" u="none" strike="noStrike" cap="none" normalizeH="0" baseline="0" noProof="0">
                          <a:ln>
                            <a:noFill/>
                          </a:ln>
                          <a:solidFill>
                            <a:schemeClr val="tx1"/>
                          </a:solidFill>
                          <a:effectLst/>
                          <a:latin typeface="Lucida Grande" charset="0"/>
                        </a:rPr>
                        <a:t>This measure expressed the proportion of positions that do not change between two sequences.</a:t>
                      </a:r>
                    </a:p>
                  </a:txBody>
                  <a:tcPr anchor="ct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9" name="Group 141"/>
          <p:cNvGraphicFramePr>
            <a:graphicFrameLocks noGrp="1"/>
          </p:cNvGraphicFramePr>
          <p:nvPr/>
        </p:nvGraphicFramePr>
        <p:xfrm>
          <a:off x="571500" y="3356992"/>
          <a:ext cx="8001000" cy="1066800"/>
        </p:xfrm>
        <a:graphic>
          <a:graphicData uri="http://schemas.openxmlformats.org/drawingml/2006/table">
            <a:tbl>
              <a:tblPr/>
              <a:tblGrid>
                <a:gridCol w="2247900">
                  <a:extLst>
                    <a:ext uri="{9D8B030D-6E8A-4147-A177-3AD203B41FA5}">
                      <a16:colId xmlns:a16="http://schemas.microsoft.com/office/drawing/2014/main" val="20000"/>
                    </a:ext>
                  </a:extLst>
                </a:gridCol>
                <a:gridCol w="5753100">
                  <a:extLst>
                    <a:ext uri="{9D8B030D-6E8A-4147-A177-3AD203B41FA5}">
                      <a16:colId xmlns:a16="http://schemas.microsoft.com/office/drawing/2014/main" val="20001"/>
                    </a:ext>
                  </a:extLst>
                </a:gridCol>
              </a:tblGrid>
              <a:tr h="70485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2800" b="1" i="0" u="none" strike="noStrike" cap="none" normalizeH="0" baseline="0" noProof="0">
                          <a:ln>
                            <a:noFill/>
                          </a:ln>
                          <a:solidFill>
                            <a:schemeClr val="tx1"/>
                          </a:solidFill>
                          <a:effectLst/>
                          <a:latin typeface="Lucida Grande" charset="0"/>
                        </a:rPr>
                        <a:t>Homology</a:t>
                      </a:r>
                    </a:p>
                  </a:txBody>
                  <a:tcPr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accent1"/>
                        </a:buClr>
                        <a:buSzTx/>
                        <a:buFont typeface="Times" charset="0"/>
                        <a:buNone/>
                        <a:tabLst/>
                      </a:pPr>
                      <a:r>
                        <a:rPr kumimoji="0" lang="en-US" sz="1600" b="0" i="0" u="none" strike="noStrike" cap="none" normalizeH="0" baseline="0" noProof="0">
                          <a:ln>
                            <a:noFill/>
                          </a:ln>
                          <a:solidFill>
                            <a:schemeClr val="tx1"/>
                          </a:solidFill>
                          <a:effectLst/>
                          <a:latin typeface="Lucida Grande" charset="0"/>
                        </a:rPr>
                        <a:t>This is not a measure but a statement about the relationship between sequences. Two sequences are homologous if and only if they are related by divergent evolution from a common ancestor.</a:t>
                      </a:r>
                    </a:p>
                  </a:txBody>
                  <a:tcPr anchor="ct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a:t>Sobre similitud y homología</a:t>
            </a:r>
            <a:endParaRPr lang="en-US" i="1"/>
          </a:p>
        </p:txBody>
      </p:sp>
      <p:sp>
        <p:nvSpPr>
          <p:cNvPr id="4" name="Slide Number Placeholder 3"/>
          <p:cNvSpPr>
            <a:spLocks noGrp="1"/>
          </p:cNvSpPr>
          <p:nvPr>
            <p:ph type="sldNum" sz="quarter" idx="15"/>
          </p:nvPr>
        </p:nvSpPr>
        <p:spPr/>
        <p:txBody>
          <a:bodyPr/>
          <a:lstStyle/>
          <a:p>
            <a:fld id="{F9B76065-02A8-2140-ABFF-467A450FC727}" type="slidenum">
              <a:rPr lang="en-US" smtClean="0"/>
              <a:pPr/>
              <a:t>71</a:t>
            </a:fld>
            <a:endParaRPr lang="en-US"/>
          </a:p>
        </p:txBody>
      </p:sp>
      <p:sp>
        <p:nvSpPr>
          <p:cNvPr id="6" name="TextBox 5"/>
          <p:cNvSpPr txBox="1"/>
          <p:nvPr/>
        </p:nvSpPr>
        <p:spPr>
          <a:xfrm>
            <a:off x="457200" y="1991381"/>
            <a:ext cx="7452056" cy="3416320"/>
          </a:xfrm>
          <a:prstGeom prst="rect">
            <a:avLst/>
          </a:prstGeom>
          <a:noFill/>
        </p:spPr>
        <p:txBody>
          <a:bodyPr wrap="square" rtlCol="0">
            <a:spAutoFit/>
          </a:bodyPr>
          <a:lstStyle/>
          <a:p>
            <a:pPr>
              <a:buFont typeface="Arial"/>
              <a:buChar char="•"/>
            </a:pPr>
            <a:r>
              <a:rPr lang="en-US" sz="2400"/>
              <a:t>Similarity can suggest homology. Homologues traits/sequences might (or might not) have the same function.</a:t>
            </a:r>
          </a:p>
          <a:p>
            <a:pPr>
              <a:buFont typeface="Arial"/>
              <a:buChar char="•"/>
            </a:pPr>
            <a:r>
              <a:rPr lang="en-US" sz="2400"/>
              <a:t>If two sequences are similar along their full length, in most cases they are homologues.</a:t>
            </a:r>
          </a:p>
          <a:p>
            <a:pPr>
              <a:buFont typeface="Arial"/>
              <a:buChar char="•"/>
            </a:pPr>
            <a:r>
              <a:rPr lang="en-US" sz="2400"/>
              <a:t>&gt;40% identity strongly suggest homology.</a:t>
            </a:r>
          </a:p>
          <a:p>
            <a:pPr>
              <a:buFont typeface="Arial"/>
              <a:buChar char="•"/>
            </a:pPr>
            <a:r>
              <a:rPr lang="en-US" sz="2400"/>
              <a:t>Low complexity regions (repeats), can be highly similar without being homologues.</a:t>
            </a:r>
          </a:p>
          <a:p>
            <a:pPr>
              <a:buFont typeface="Arial"/>
              <a:buChar char="•"/>
            </a:pPr>
            <a:r>
              <a:rPr lang="en-US" sz="2400"/>
              <a:t>Homologous sequences are not always similar.</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a:t>Types of Homology:</a:t>
            </a:r>
            <a:br>
              <a:rPr lang="en-US"/>
            </a:br>
            <a:r>
              <a:rPr lang="en-US"/>
              <a:t>Orthologous and </a:t>
            </a:r>
            <a:r>
              <a:rPr lang="en-US" err="1"/>
              <a:t>Paralogous</a:t>
            </a:r>
            <a:r>
              <a:rPr lang="en-US"/>
              <a:t> genes</a:t>
            </a:r>
          </a:p>
        </p:txBody>
      </p:sp>
      <p:sp>
        <p:nvSpPr>
          <p:cNvPr id="22" name="Content Placeholder 21"/>
          <p:cNvSpPr>
            <a:spLocks noGrp="1"/>
          </p:cNvSpPr>
          <p:nvPr>
            <p:ph sz="quarter" idx="1"/>
          </p:nvPr>
        </p:nvSpPr>
        <p:spPr/>
        <p:txBody>
          <a:bodyPr>
            <a:normAutofit/>
          </a:bodyPr>
          <a:lstStyle/>
          <a:p>
            <a:r>
              <a:rPr lang="en-US"/>
              <a:t>Orthologous genes: The most recent evolutionary event by which two genes are related to each other is a speciation event.</a:t>
            </a:r>
          </a:p>
          <a:p>
            <a:pPr lvl="1"/>
            <a:r>
              <a:rPr lang="en-US"/>
              <a:t>Co-orthologues or in-</a:t>
            </a:r>
            <a:r>
              <a:rPr lang="en-US" err="1"/>
              <a:t>paralogues</a:t>
            </a:r>
            <a:r>
              <a:rPr lang="en-US"/>
              <a:t>: When a genomic duplication event follows the speciation event.</a:t>
            </a:r>
          </a:p>
          <a:p>
            <a:r>
              <a:rPr lang="en-US" err="1"/>
              <a:t>Paralogous</a:t>
            </a:r>
            <a:r>
              <a:rPr lang="en-US"/>
              <a:t> genes: The most recent evolutionary event by which two genes are related to each other is a gene duplication event.</a:t>
            </a:r>
          </a:p>
          <a:p>
            <a:r>
              <a:rPr lang="en-US" err="1"/>
              <a:t>Xenologous</a:t>
            </a:r>
            <a:r>
              <a:rPr lang="en-US"/>
              <a:t> genes: Genes that originate from a horizontal transfer event.</a:t>
            </a:r>
          </a:p>
        </p:txBody>
      </p:sp>
      <p:sp>
        <p:nvSpPr>
          <p:cNvPr id="4" name="Slide Number Placeholder 3"/>
          <p:cNvSpPr>
            <a:spLocks noGrp="1"/>
          </p:cNvSpPr>
          <p:nvPr>
            <p:ph type="sldNum" sz="quarter" idx="15"/>
          </p:nvPr>
        </p:nvSpPr>
        <p:spPr/>
        <p:txBody>
          <a:bodyPr/>
          <a:lstStyle/>
          <a:p>
            <a:fld id="{F9B76065-02A8-2140-ABFF-467A450FC727}" type="slidenum">
              <a:rPr lang="en-US" smtClean="0"/>
              <a:pPr/>
              <a:t>72</a:t>
            </a:fld>
            <a:endParaRPr lang="en-US"/>
          </a:p>
        </p:txBody>
      </p:sp>
      <p:sp>
        <p:nvSpPr>
          <p:cNvPr id="2" name="TextBox 1"/>
          <p:cNvSpPr txBox="1"/>
          <p:nvPr/>
        </p:nvSpPr>
        <p:spPr>
          <a:xfrm>
            <a:off x="827584" y="5805264"/>
            <a:ext cx="6843474" cy="923330"/>
          </a:xfrm>
          <a:prstGeom prst="rect">
            <a:avLst/>
          </a:prstGeom>
          <a:noFill/>
        </p:spPr>
        <p:txBody>
          <a:bodyPr wrap="square" rtlCol="0">
            <a:spAutoFit/>
          </a:bodyPr>
          <a:lstStyle/>
          <a:p>
            <a:pPr algn="ctr"/>
            <a:r>
              <a:rPr lang="en-US" b="1"/>
              <a:t>We need to know both the evolutionary history of the species and of the genes to identify such types of homology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bldLvl="3"/>
      <p:bldP spid="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a:t>Types of Homology:</a:t>
            </a:r>
            <a:br>
              <a:rPr lang="en-US"/>
            </a:br>
            <a:r>
              <a:rPr lang="en-US"/>
              <a:t>Orthologous and </a:t>
            </a:r>
            <a:r>
              <a:rPr lang="en-US" err="1"/>
              <a:t>Paralogous</a:t>
            </a:r>
            <a:r>
              <a:rPr lang="en-US"/>
              <a:t> genes</a:t>
            </a:r>
            <a:endParaRPr lang="es-ES_tradnl"/>
          </a:p>
        </p:txBody>
      </p:sp>
      <p:pic>
        <p:nvPicPr>
          <p:cNvPr id="8" name="Content Placeholder 8" descr="Homology_Fitch.png"/>
          <p:cNvPicPr>
            <a:picLocks noGrp="1" noChangeAspect="1"/>
          </p:cNvPicPr>
          <p:nvPr>
            <p:ph sz="quarter" idx="1"/>
          </p:nvPr>
        </p:nvPicPr>
        <p:blipFill>
          <a:blip r:embed="rId2"/>
          <a:srcRect l="-8919" r="-8919"/>
          <a:stretch>
            <a:fillRect/>
          </a:stretch>
        </p:blipFill>
        <p:spPr/>
      </p:pic>
      <p:sp>
        <p:nvSpPr>
          <p:cNvPr id="4" name="Slide Number Placeholder 3"/>
          <p:cNvSpPr>
            <a:spLocks noGrp="1"/>
          </p:cNvSpPr>
          <p:nvPr>
            <p:ph type="sldNum" sz="quarter" idx="15"/>
          </p:nvPr>
        </p:nvSpPr>
        <p:spPr/>
        <p:txBody>
          <a:bodyPr/>
          <a:lstStyle/>
          <a:p>
            <a:fld id="{F9B76065-02A8-2140-ABFF-467A450FC727}" type="slidenum">
              <a:rPr lang="en-US" smtClean="0"/>
              <a:pPr/>
              <a:t>73</a:t>
            </a:fld>
            <a:endParaRPr lang="en-US"/>
          </a:p>
        </p:txBody>
      </p:sp>
      <p:sp>
        <p:nvSpPr>
          <p:cNvPr id="9" name="Rectangle 8"/>
          <p:cNvSpPr/>
          <p:nvPr/>
        </p:nvSpPr>
        <p:spPr>
          <a:xfrm>
            <a:off x="4114800" y="1905000"/>
            <a:ext cx="83820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0" name="Rectangle 9"/>
          <p:cNvSpPr/>
          <p:nvPr/>
        </p:nvSpPr>
        <p:spPr>
          <a:xfrm>
            <a:off x="5410200" y="2895600"/>
            <a:ext cx="83820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1" name="Rectangle 10"/>
          <p:cNvSpPr/>
          <p:nvPr/>
        </p:nvSpPr>
        <p:spPr>
          <a:xfrm>
            <a:off x="5943600" y="3505200"/>
            <a:ext cx="83820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2" name="Rectangle 11"/>
          <p:cNvSpPr/>
          <p:nvPr/>
        </p:nvSpPr>
        <p:spPr>
          <a:xfrm>
            <a:off x="6934200" y="4419600"/>
            <a:ext cx="83820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3" name="Rounded Rectangle 12"/>
          <p:cNvSpPr/>
          <p:nvPr/>
        </p:nvSpPr>
        <p:spPr>
          <a:xfrm>
            <a:off x="5638800" y="5486400"/>
            <a:ext cx="1295400" cy="774192"/>
          </a:xfrm>
          <a:prstGeom prst="roundRect">
            <a:avLst/>
          </a:prstGeom>
          <a:solidFill>
            <a:schemeClr val="accent1">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4" name="Rounded Rectangle 13"/>
          <p:cNvSpPr/>
          <p:nvPr/>
        </p:nvSpPr>
        <p:spPr>
          <a:xfrm>
            <a:off x="3276600" y="5486400"/>
            <a:ext cx="609600" cy="774192"/>
          </a:xfrm>
          <a:prstGeom prst="roundRect">
            <a:avLst/>
          </a:prstGeom>
          <a:solidFill>
            <a:srgbClr val="0000FF">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5" name="Rounded Rectangle 14"/>
          <p:cNvSpPr/>
          <p:nvPr/>
        </p:nvSpPr>
        <p:spPr>
          <a:xfrm>
            <a:off x="5638800" y="5486400"/>
            <a:ext cx="1295400" cy="774192"/>
          </a:xfrm>
          <a:prstGeom prst="roundRect">
            <a:avLst/>
          </a:prstGeom>
          <a:solidFill>
            <a:srgbClr val="0000FF">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6" name="Rounded Rectangle 15"/>
          <p:cNvSpPr/>
          <p:nvPr/>
        </p:nvSpPr>
        <p:spPr>
          <a:xfrm>
            <a:off x="2514600" y="5486400"/>
            <a:ext cx="609600" cy="774192"/>
          </a:xfrm>
          <a:prstGeom prst="roundRect">
            <a:avLst/>
          </a:prstGeom>
          <a:solidFill>
            <a:srgbClr val="0000FF">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7" name="Rounded Rectangle 16"/>
          <p:cNvSpPr/>
          <p:nvPr/>
        </p:nvSpPr>
        <p:spPr>
          <a:xfrm>
            <a:off x="4800600" y="5486400"/>
            <a:ext cx="609600" cy="774192"/>
          </a:xfrm>
          <a:prstGeom prst="roundRect">
            <a:avLst/>
          </a:prstGeom>
          <a:solidFill>
            <a:srgbClr val="0000FF">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8" name="Rounded Rectangle 17"/>
          <p:cNvSpPr/>
          <p:nvPr/>
        </p:nvSpPr>
        <p:spPr>
          <a:xfrm>
            <a:off x="3276600" y="5486400"/>
            <a:ext cx="609600" cy="774192"/>
          </a:xfrm>
          <a:prstGeom prst="roundRect">
            <a:avLst/>
          </a:prstGeom>
          <a:solidFill>
            <a:schemeClr val="accent1">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9" name="Rounded Rectangle 18"/>
          <p:cNvSpPr/>
          <p:nvPr/>
        </p:nvSpPr>
        <p:spPr>
          <a:xfrm>
            <a:off x="2514600" y="5486400"/>
            <a:ext cx="609600" cy="774192"/>
          </a:xfrm>
          <a:prstGeom prst="roundRect">
            <a:avLst/>
          </a:prstGeom>
          <a:solidFill>
            <a:schemeClr val="accent1">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0" name="Rounded Rectangle 19"/>
          <p:cNvSpPr/>
          <p:nvPr/>
        </p:nvSpPr>
        <p:spPr>
          <a:xfrm>
            <a:off x="2514600" y="5486400"/>
            <a:ext cx="4419600" cy="774192"/>
          </a:xfrm>
          <a:prstGeom prst="roundRect">
            <a:avLst/>
          </a:prstGeom>
          <a:solidFill>
            <a:srgbClr val="0000FF">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1" name="Rounded Rectangle 20"/>
          <p:cNvSpPr/>
          <p:nvPr/>
        </p:nvSpPr>
        <p:spPr>
          <a:xfrm>
            <a:off x="914400" y="5486400"/>
            <a:ext cx="609600" cy="774192"/>
          </a:xfrm>
          <a:prstGeom prst="roundRect">
            <a:avLst/>
          </a:prstGeom>
          <a:solidFill>
            <a:srgbClr val="0000FF">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2" name="Rectangle 21"/>
          <p:cNvSpPr/>
          <p:nvPr/>
        </p:nvSpPr>
        <p:spPr>
          <a:xfrm>
            <a:off x="4114800" y="1489501"/>
            <a:ext cx="4572000" cy="830997"/>
          </a:xfrm>
          <a:prstGeom prst="rect">
            <a:avLst/>
          </a:prstGeom>
        </p:spPr>
        <p:txBody>
          <a:bodyPr>
            <a:spAutoFit/>
          </a:bodyPr>
          <a:lstStyle/>
          <a:p>
            <a:r>
              <a:rPr lang="en-US" sz="1600"/>
              <a:t>Fitch, W. M. </a:t>
            </a:r>
            <a:r>
              <a:rPr lang="en-US" sz="1600" b="1"/>
              <a:t>Homology a personal view on some of the problems. </a:t>
            </a:r>
            <a:r>
              <a:rPr lang="en-US" sz="1600"/>
              <a:t>Trends Genet, 2000, 16, 227-231</a:t>
            </a:r>
            <a:endParaRPr lang="es-ES_tradnl" sz="1600"/>
          </a:p>
        </p:txBody>
      </p:sp>
      <p:sp>
        <p:nvSpPr>
          <p:cNvPr id="2" name="TextBox 1"/>
          <p:cNvSpPr txBox="1"/>
          <p:nvPr/>
        </p:nvSpPr>
        <p:spPr>
          <a:xfrm>
            <a:off x="827584" y="6453336"/>
            <a:ext cx="731653" cy="369332"/>
          </a:xfrm>
          <a:prstGeom prst="rect">
            <a:avLst/>
          </a:prstGeom>
          <a:noFill/>
        </p:spPr>
        <p:txBody>
          <a:bodyPr wrap="none" rtlCol="0">
            <a:spAutoFit/>
          </a:bodyPr>
          <a:lstStyle/>
          <a:p>
            <a:r>
              <a:rPr lang="en-US"/>
              <a:t>Moss</a:t>
            </a:r>
          </a:p>
        </p:txBody>
      </p:sp>
      <p:sp>
        <p:nvSpPr>
          <p:cNvPr id="3" name="TextBox 2"/>
          <p:cNvSpPr txBox="1"/>
          <p:nvPr/>
        </p:nvSpPr>
        <p:spPr>
          <a:xfrm>
            <a:off x="2514600" y="6453336"/>
            <a:ext cx="1450187" cy="369332"/>
          </a:xfrm>
          <a:prstGeom prst="rect">
            <a:avLst/>
          </a:prstGeom>
          <a:noFill/>
        </p:spPr>
        <p:txBody>
          <a:bodyPr wrap="none" rtlCol="0">
            <a:spAutoFit/>
          </a:bodyPr>
          <a:lstStyle/>
          <a:p>
            <a:r>
              <a:rPr lang="en-US"/>
              <a:t>Arabidopsis</a:t>
            </a:r>
          </a:p>
        </p:txBody>
      </p:sp>
      <p:sp>
        <p:nvSpPr>
          <p:cNvPr id="6" name="TextBox 5"/>
          <p:cNvSpPr txBox="1"/>
          <p:nvPr/>
        </p:nvSpPr>
        <p:spPr>
          <a:xfrm>
            <a:off x="5530613" y="6453336"/>
            <a:ext cx="641935" cy="369332"/>
          </a:xfrm>
          <a:prstGeom prst="rect">
            <a:avLst/>
          </a:prstGeom>
          <a:noFill/>
        </p:spPr>
        <p:txBody>
          <a:bodyPr wrap="none" rtlCol="0">
            <a:spAutoFit/>
          </a:bodyPr>
          <a:lstStyle/>
          <a:p>
            <a:r>
              <a:rPr lang="en-US"/>
              <a:t>Rice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4"/>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16"/>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18"/>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1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20"/>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_tradnl"/>
              <a:t>Genómica</a:t>
            </a:r>
          </a:p>
        </p:txBody>
      </p:sp>
      <p:sp>
        <p:nvSpPr>
          <p:cNvPr id="3" name="Content Placeholder 2"/>
          <p:cNvSpPr>
            <a:spLocks noGrp="1"/>
          </p:cNvSpPr>
          <p:nvPr>
            <p:ph sz="quarter" idx="1"/>
          </p:nvPr>
        </p:nvSpPr>
        <p:spPr>
          <a:xfrm>
            <a:off x="457200" y="2362200"/>
            <a:ext cx="7467600" cy="2362200"/>
          </a:xfrm>
        </p:spPr>
        <p:txBody>
          <a:bodyPr>
            <a:normAutofit/>
          </a:bodyPr>
          <a:lstStyle/>
          <a:p>
            <a:r>
              <a:rPr lang="es-ES_tradnl" b="1"/>
              <a:t>Genoma: </a:t>
            </a:r>
            <a:r>
              <a:rPr lang="es-ES_tradnl"/>
              <a:t>Colección de todas los genes de un sistema biológico.</a:t>
            </a:r>
          </a:p>
          <a:p>
            <a:r>
              <a:rPr lang="es-ES_tradnl"/>
              <a:t>Metodologías experimentales mas usadas: PCR, PCR en tiempo real, microarreglos, técnicas de secuenciación de segunda generación</a:t>
            </a:r>
          </a:p>
        </p:txBody>
      </p:sp>
      <p:sp>
        <p:nvSpPr>
          <p:cNvPr id="5" name="Slide Number Placeholder 4"/>
          <p:cNvSpPr>
            <a:spLocks noGrp="1"/>
          </p:cNvSpPr>
          <p:nvPr>
            <p:ph type="sldNum" sz="quarter" idx="15"/>
          </p:nvPr>
        </p:nvSpPr>
        <p:spPr/>
        <p:txBody>
          <a:bodyPr/>
          <a:lstStyle/>
          <a:p>
            <a:fld id="{F9B76065-02A8-2140-ABFF-467A450FC727}" type="slidenum">
              <a:rPr lang="en-US" smtClean="0"/>
              <a:pPr/>
              <a:t>74</a:t>
            </a:fld>
            <a:endParaRPr lang="en-US"/>
          </a:p>
        </p:txBody>
      </p:sp>
      <p:pic>
        <p:nvPicPr>
          <p:cNvPr id="9" name="Picture 8" descr="GenomicaHeader.png"/>
          <p:cNvPicPr>
            <a:picLocks noChangeAspect="1"/>
          </p:cNvPicPr>
          <p:nvPr/>
        </p:nvPicPr>
        <p:blipFill>
          <a:blip r:embed="rId3"/>
          <a:stretch>
            <a:fillRect/>
          </a:stretch>
        </p:blipFill>
        <p:spPr>
          <a:xfrm>
            <a:off x="7094703" y="93273"/>
            <a:ext cx="1659309" cy="3625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NA_ORF.gif"/>
          <p:cNvPicPr>
            <a:picLocks noChangeAspect="1"/>
          </p:cNvPicPr>
          <p:nvPr/>
        </p:nvPicPr>
        <p:blipFill>
          <a:blip r:embed="rId3"/>
          <a:stretch>
            <a:fillRect/>
          </a:stretch>
        </p:blipFill>
        <p:spPr>
          <a:xfrm>
            <a:off x="457200" y="4693006"/>
            <a:ext cx="2871345" cy="2164994"/>
          </a:xfrm>
          <a:prstGeom prst="rect">
            <a:avLst/>
          </a:prstGeom>
        </p:spPr>
      </p:pic>
      <p:sp>
        <p:nvSpPr>
          <p:cNvPr id="2" name="Title 1"/>
          <p:cNvSpPr>
            <a:spLocks noGrp="1"/>
          </p:cNvSpPr>
          <p:nvPr>
            <p:ph type="title"/>
          </p:nvPr>
        </p:nvSpPr>
        <p:spPr/>
        <p:txBody>
          <a:bodyPr>
            <a:normAutofit/>
          </a:bodyPr>
          <a:lstStyle/>
          <a:p>
            <a:r>
              <a:rPr lang="es-ES_tradnl"/>
              <a:t>Genómica</a:t>
            </a:r>
          </a:p>
        </p:txBody>
      </p:sp>
      <p:sp>
        <p:nvSpPr>
          <p:cNvPr id="5" name="Slide Number Placeholder 4"/>
          <p:cNvSpPr>
            <a:spLocks noGrp="1"/>
          </p:cNvSpPr>
          <p:nvPr>
            <p:ph type="sldNum" sz="quarter" idx="15"/>
          </p:nvPr>
        </p:nvSpPr>
        <p:spPr/>
        <p:txBody>
          <a:bodyPr/>
          <a:lstStyle/>
          <a:p>
            <a:fld id="{F9B76065-02A8-2140-ABFF-467A450FC727}" type="slidenum">
              <a:rPr lang="en-US" smtClean="0"/>
              <a:pPr/>
              <a:t>75</a:t>
            </a:fld>
            <a:endParaRPr lang="en-US"/>
          </a:p>
        </p:txBody>
      </p:sp>
      <p:pic>
        <p:nvPicPr>
          <p:cNvPr id="9" name="Picture 8" descr="GenomicaHeader.png"/>
          <p:cNvPicPr>
            <a:picLocks noChangeAspect="1"/>
          </p:cNvPicPr>
          <p:nvPr/>
        </p:nvPicPr>
        <p:blipFill>
          <a:blip r:embed="rId4"/>
          <a:stretch>
            <a:fillRect/>
          </a:stretch>
        </p:blipFill>
        <p:spPr>
          <a:xfrm>
            <a:off x="7094703" y="93273"/>
            <a:ext cx="1659309" cy="362538"/>
          </a:xfrm>
          <a:prstGeom prst="rect">
            <a:avLst/>
          </a:prstGeom>
        </p:spPr>
      </p:pic>
      <p:sp>
        <p:nvSpPr>
          <p:cNvPr id="8" name="Content Placeholder 7"/>
          <p:cNvSpPr>
            <a:spLocks noGrp="1"/>
          </p:cNvSpPr>
          <p:nvPr>
            <p:ph sz="quarter" idx="1"/>
          </p:nvPr>
        </p:nvSpPr>
        <p:spPr>
          <a:xfrm>
            <a:off x="457200" y="1600200"/>
            <a:ext cx="7467600" cy="3429000"/>
          </a:xfrm>
        </p:spPr>
        <p:txBody>
          <a:bodyPr>
            <a:normAutofit fontScale="92500"/>
          </a:bodyPr>
          <a:lstStyle/>
          <a:p>
            <a:pPr>
              <a:buNone/>
            </a:pPr>
            <a:r>
              <a:rPr lang="en-US"/>
              <a:t>¿</a:t>
            </a:r>
            <a:r>
              <a:rPr lang="es-ES_tradnl"/>
              <a:t>Que papel desempeña la bioinformática en genómica?</a:t>
            </a:r>
            <a:endParaRPr lang="es-ES_tradnl" b="1"/>
          </a:p>
          <a:p>
            <a:r>
              <a:rPr lang="es-ES_tradnl"/>
              <a:t>Montaje de secuencias, genomas (cromosomas) completos.</a:t>
            </a:r>
          </a:p>
          <a:p>
            <a:r>
              <a:rPr lang="es-ES_tradnl"/>
              <a:t>Predicción de genes y </a:t>
            </a:r>
            <a:r>
              <a:rPr lang="es-ES_tradnl" err="1"/>
              <a:t>ORFs</a:t>
            </a:r>
            <a:r>
              <a:rPr lang="es-ES_tradnl"/>
              <a:t>.</a:t>
            </a:r>
          </a:p>
          <a:p>
            <a:r>
              <a:rPr lang="es-ES_tradnl"/>
              <a:t>Predicción de estructura génica (exones, </a:t>
            </a:r>
            <a:r>
              <a:rPr lang="es-ES_tradnl" err="1"/>
              <a:t>intrones</a:t>
            </a:r>
            <a:r>
              <a:rPr lang="es-ES_tradnl"/>
              <a:t>).</a:t>
            </a:r>
          </a:p>
          <a:p>
            <a:r>
              <a:rPr lang="es-ES_tradnl"/>
              <a:t>Anotación funcional de genes mediante genómica comparada</a:t>
            </a:r>
          </a:p>
          <a:p>
            <a:r>
              <a:rPr lang="es-ES_tradnl"/>
              <a:t>Visualización de genomas y su anotación.</a:t>
            </a:r>
          </a:p>
          <a:p>
            <a:endParaRPr lang="es-ES_tradnl"/>
          </a:p>
        </p:txBody>
      </p:sp>
      <p:pic>
        <p:nvPicPr>
          <p:cNvPr id="11" name="Picture 10" descr="GenomeBrowser.png"/>
          <p:cNvPicPr>
            <a:picLocks noChangeAspect="1"/>
          </p:cNvPicPr>
          <p:nvPr/>
        </p:nvPicPr>
        <p:blipFill>
          <a:blip r:embed="rId5"/>
          <a:stretch>
            <a:fillRect/>
          </a:stretch>
        </p:blipFill>
        <p:spPr>
          <a:xfrm>
            <a:off x="4114800" y="4751678"/>
            <a:ext cx="4419600" cy="2030122"/>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5"/>
          </p:nvPr>
        </p:nvSpPr>
        <p:spPr/>
        <p:txBody>
          <a:bodyPr/>
          <a:lstStyle/>
          <a:p>
            <a:fld id="{F9B76065-02A8-2140-ABFF-467A450FC727}" type="slidenum">
              <a:rPr lang="en-US" smtClean="0"/>
              <a:pPr/>
              <a:t>76</a:t>
            </a:fld>
            <a:endParaRPr lang="en-US"/>
          </a:p>
        </p:txBody>
      </p:sp>
      <p:sp>
        <p:nvSpPr>
          <p:cNvPr id="21" name="Rectangle 20"/>
          <p:cNvSpPr/>
          <p:nvPr/>
        </p:nvSpPr>
        <p:spPr>
          <a:xfrm>
            <a:off x="2057400" y="5029200"/>
            <a:ext cx="6427788" cy="167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4" name="Espaço Reservado para Conteúdo 3">
            <a:extLst>
              <a:ext uri="{FF2B5EF4-FFF2-40B4-BE49-F238E27FC236}">
                <a16:creationId xmlns:a16="http://schemas.microsoft.com/office/drawing/2014/main" id="{68F0336A-439B-4A7D-98F3-9411FAAF8266}"/>
              </a:ext>
            </a:extLst>
          </p:cNvPr>
          <p:cNvSpPr>
            <a:spLocks noGrp="1"/>
          </p:cNvSpPr>
          <p:nvPr>
            <p:ph sz="quarter" idx="1"/>
          </p:nvPr>
        </p:nvSpPr>
        <p:spPr>
          <a:xfrm>
            <a:off x="682969" y="620688"/>
            <a:ext cx="7467600" cy="4873752"/>
          </a:xfrm>
        </p:spPr>
        <p:txBody>
          <a:bodyPr>
            <a:normAutofit/>
          </a:bodyPr>
          <a:lstStyle/>
          <a:p>
            <a:pPr marL="0" indent="0" algn="ctr">
              <a:buNone/>
            </a:pPr>
            <a:r>
              <a:rPr lang="en-US" sz="4400"/>
              <a:t>During this course we will focus on the application of bioinformatics to genomics, and a little bit to transcriptomics, as one aspect of functional genomics</a:t>
            </a:r>
          </a:p>
        </p:txBody>
      </p:sp>
    </p:spTree>
    <p:extLst>
      <p:ext uri="{BB962C8B-B14F-4D97-AF65-F5344CB8AC3E}">
        <p14:creationId xmlns:p14="http://schemas.microsoft.com/office/powerpoint/2010/main" val="98227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err="1"/>
              <a:t>Ensembl</a:t>
            </a:r>
            <a:r>
              <a:rPr lang="es-ES_tradnl"/>
              <a:t> (</a:t>
            </a:r>
            <a:r>
              <a:rPr lang="en-US"/>
              <a:t>http://</a:t>
            </a:r>
            <a:r>
              <a:rPr lang="en-US" err="1"/>
              <a:t>www.ensembl.org</a:t>
            </a:r>
            <a:r>
              <a:rPr lang="en-US"/>
              <a:t>/)</a:t>
            </a:r>
            <a:endParaRPr lang="es-ES_tradnl"/>
          </a:p>
        </p:txBody>
      </p:sp>
      <p:sp>
        <p:nvSpPr>
          <p:cNvPr id="5" name="Slide Number Placeholder 4"/>
          <p:cNvSpPr>
            <a:spLocks noGrp="1"/>
          </p:cNvSpPr>
          <p:nvPr>
            <p:ph type="sldNum" sz="quarter" idx="15"/>
          </p:nvPr>
        </p:nvSpPr>
        <p:spPr/>
        <p:txBody>
          <a:bodyPr/>
          <a:lstStyle/>
          <a:p>
            <a:fld id="{F9B76065-02A8-2140-ABFF-467A450FC727}" type="slidenum">
              <a:rPr lang="en-US" smtClean="0"/>
              <a:pPr/>
              <a:t>77</a:t>
            </a:fld>
            <a:endParaRPr lang="en-US"/>
          </a:p>
        </p:txBody>
      </p:sp>
      <p:pic>
        <p:nvPicPr>
          <p:cNvPr id="7" name="Picture 6" descr="ensembl_species.png"/>
          <p:cNvPicPr>
            <a:picLocks noChangeAspect="1"/>
          </p:cNvPicPr>
          <p:nvPr/>
        </p:nvPicPr>
        <p:blipFill>
          <a:blip r:embed="rId2"/>
          <a:stretch>
            <a:fillRect/>
          </a:stretch>
        </p:blipFill>
        <p:spPr>
          <a:xfrm>
            <a:off x="1447800" y="1501008"/>
            <a:ext cx="5504831" cy="5356992"/>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err="1"/>
              <a:t>Ensembl</a:t>
            </a:r>
            <a:r>
              <a:rPr lang="es-ES_tradnl"/>
              <a:t> (</a:t>
            </a:r>
            <a:r>
              <a:rPr lang="en-US"/>
              <a:t>http://</a:t>
            </a:r>
            <a:r>
              <a:rPr lang="en-US" err="1"/>
              <a:t>www.ensembl.org</a:t>
            </a:r>
            <a:r>
              <a:rPr lang="en-US"/>
              <a:t>/)</a:t>
            </a:r>
            <a:endParaRPr lang="es-ES_tradnl"/>
          </a:p>
        </p:txBody>
      </p:sp>
      <p:sp>
        <p:nvSpPr>
          <p:cNvPr id="5" name="Slide Number Placeholder 4"/>
          <p:cNvSpPr>
            <a:spLocks noGrp="1"/>
          </p:cNvSpPr>
          <p:nvPr>
            <p:ph type="sldNum" sz="quarter" idx="15"/>
          </p:nvPr>
        </p:nvSpPr>
        <p:spPr/>
        <p:txBody>
          <a:bodyPr/>
          <a:lstStyle/>
          <a:p>
            <a:fld id="{F9B76065-02A8-2140-ABFF-467A450FC727}" type="slidenum">
              <a:rPr lang="en-US" smtClean="0"/>
              <a:pPr/>
              <a:t>78</a:t>
            </a:fld>
            <a:endParaRPr lang="en-US"/>
          </a:p>
        </p:txBody>
      </p:sp>
      <p:pic>
        <p:nvPicPr>
          <p:cNvPr id="6" name="Picture 5" descr="Ensembl_plants.png"/>
          <p:cNvPicPr>
            <a:picLocks noChangeAspect="1"/>
          </p:cNvPicPr>
          <p:nvPr/>
        </p:nvPicPr>
        <p:blipFill>
          <a:blip r:embed="rId2"/>
          <a:stretch>
            <a:fillRect/>
          </a:stretch>
        </p:blipFill>
        <p:spPr>
          <a:xfrm>
            <a:off x="0" y="1791754"/>
            <a:ext cx="9144000" cy="3274492"/>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err="1"/>
              <a:t>Ensembl</a:t>
            </a:r>
            <a:r>
              <a:rPr lang="es-ES_tradnl"/>
              <a:t> (</a:t>
            </a:r>
            <a:r>
              <a:rPr lang="en-US"/>
              <a:t>http://</a:t>
            </a:r>
            <a:r>
              <a:rPr lang="en-US" err="1"/>
              <a:t>www.ensembl.org</a:t>
            </a:r>
            <a:r>
              <a:rPr lang="en-US"/>
              <a:t>/)</a:t>
            </a:r>
            <a:endParaRPr lang="es-ES_tradnl"/>
          </a:p>
        </p:txBody>
      </p:sp>
      <p:sp>
        <p:nvSpPr>
          <p:cNvPr id="5" name="Slide Number Placeholder 4"/>
          <p:cNvSpPr>
            <a:spLocks noGrp="1"/>
          </p:cNvSpPr>
          <p:nvPr>
            <p:ph type="sldNum" sz="quarter" idx="15"/>
          </p:nvPr>
        </p:nvSpPr>
        <p:spPr/>
        <p:txBody>
          <a:bodyPr/>
          <a:lstStyle/>
          <a:p>
            <a:fld id="{F9B76065-02A8-2140-ABFF-467A450FC727}" type="slidenum">
              <a:rPr lang="en-US" smtClean="0"/>
              <a:pPr/>
              <a:t>79</a:t>
            </a:fld>
            <a:endParaRPr lang="en-US"/>
          </a:p>
        </p:txBody>
      </p:sp>
      <p:pic>
        <p:nvPicPr>
          <p:cNvPr id="4" name="Picture 3" descr="Ensemble_fungi.png"/>
          <p:cNvPicPr>
            <a:picLocks noChangeAspect="1"/>
          </p:cNvPicPr>
          <p:nvPr/>
        </p:nvPicPr>
        <p:blipFill>
          <a:blip r:embed="rId2"/>
          <a:stretch>
            <a:fillRect/>
          </a:stretch>
        </p:blipFill>
        <p:spPr>
          <a:xfrm>
            <a:off x="0" y="1671637"/>
            <a:ext cx="9144000" cy="35147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579438"/>
          </a:xfrm>
        </p:spPr>
        <p:txBody>
          <a:bodyPr/>
          <a:lstStyle/>
          <a:p>
            <a:r>
              <a:rPr lang="en-GB"/>
              <a:t>Rules of the game</a:t>
            </a:r>
          </a:p>
        </p:txBody>
      </p:sp>
      <p:sp>
        <p:nvSpPr>
          <p:cNvPr id="3" name="Content Placeholder 2"/>
          <p:cNvSpPr>
            <a:spLocks noGrp="1"/>
          </p:cNvSpPr>
          <p:nvPr>
            <p:ph sz="quarter" idx="1"/>
          </p:nvPr>
        </p:nvSpPr>
        <p:spPr>
          <a:xfrm>
            <a:off x="457200" y="1219200"/>
            <a:ext cx="8305800" cy="5257800"/>
          </a:xfrm>
        </p:spPr>
        <p:txBody>
          <a:bodyPr>
            <a:normAutofit/>
          </a:bodyPr>
          <a:lstStyle/>
          <a:p>
            <a:pPr lvl="0"/>
            <a:r>
              <a:rPr lang="en-US"/>
              <a:t>Surprise Quizzes	10%</a:t>
            </a:r>
            <a:endParaRPr lang="en-GB"/>
          </a:p>
          <a:p>
            <a:pPr lvl="0"/>
            <a:endParaRPr lang="en-GB"/>
          </a:p>
          <a:p>
            <a:pPr lvl="1"/>
            <a:r>
              <a:rPr lang="en-GB"/>
              <a:t>There will be surprize quizzes along the course, on an undetermined number and undefined dates. Look forward to them.</a:t>
            </a:r>
          </a:p>
          <a:p>
            <a:pPr lvl="1"/>
            <a:endParaRPr lang="pt-BR"/>
          </a:p>
        </p:txBody>
      </p:sp>
      <p:sp>
        <p:nvSpPr>
          <p:cNvPr id="5" name="Slide Number Placeholder 4"/>
          <p:cNvSpPr>
            <a:spLocks noGrp="1"/>
          </p:cNvSpPr>
          <p:nvPr>
            <p:ph type="sldNum" sz="quarter" idx="15"/>
          </p:nvPr>
        </p:nvSpPr>
        <p:spPr/>
        <p:txBody>
          <a:bodyPr/>
          <a:lstStyle/>
          <a:p>
            <a:fld id="{F9B76065-02A8-2140-ABFF-467A450FC727}" type="slidenum">
              <a:rPr lang="en-GB" smtClean="0"/>
              <a:pPr/>
              <a:t>8</a:t>
            </a:fld>
            <a:endParaRPr lang="en-GB"/>
          </a:p>
        </p:txBody>
      </p:sp>
    </p:spTree>
    <p:extLst>
      <p:ext uri="{BB962C8B-B14F-4D97-AF65-F5344CB8AC3E}">
        <p14:creationId xmlns:p14="http://schemas.microsoft.com/office/powerpoint/2010/main" val="13140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err="1"/>
              <a:t>Ensembl</a:t>
            </a:r>
            <a:r>
              <a:rPr lang="es-ES_tradnl"/>
              <a:t> (</a:t>
            </a:r>
            <a:r>
              <a:rPr lang="en-US"/>
              <a:t>http://</a:t>
            </a:r>
            <a:r>
              <a:rPr lang="en-US" err="1"/>
              <a:t>www.ensembl.org</a:t>
            </a:r>
            <a:r>
              <a:rPr lang="en-US"/>
              <a:t>/)</a:t>
            </a:r>
            <a:endParaRPr lang="es-ES_tradnl"/>
          </a:p>
        </p:txBody>
      </p:sp>
      <p:sp>
        <p:nvSpPr>
          <p:cNvPr id="5" name="Slide Number Placeholder 4"/>
          <p:cNvSpPr>
            <a:spLocks noGrp="1"/>
          </p:cNvSpPr>
          <p:nvPr>
            <p:ph type="sldNum" sz="quarter" idx="15"/>
          </p:nvPr>
        </p:nvSpPr>
        <p:spPr/>
        <p:txBody>
          <a:bodyPr/>
          <a:lstStyle/>
          <a:p>
            <a:fld id="{F9B76065-02A8-2140-ABFF-467A450FC727}" type="slidenum">
              <a:rPr lang="en-US" smtClean="0"/>
              <a:pPr/>
              <a:t>80</a:t>
            </a:fld>
            <a:endParaRPr lang="en-US"/>
          </a:p>
        </p:txBody>
      </p:sp>
      <p:sp>
        <p:nvSpPr>
          <p:cNvPr id="6" name="Footer Placeholder 5"/>
          <p:cNvSpPr>
            <a:spLocks noGrp="1"/>
          </p:cNvSpPr>
          <p:nvPr>
            <p:ph type="ftr" sz="quarter" idx="16"/>
          </p:nvPr>
        </p:nvSpPr>
        <p:spPr/>
        <p:txBody>
          <a:bodyPr/>
          <a:lstStyle/>
          <a:p>
            <a:r>
              <a:rPr lang="en-US"/>
              <a:t>Diego M. Riaño Pachón - MPIMP</a:t>
            </a:r>
          </a:p>
        </p:txBody>
      </p:sp>
      <p:pic>
        <p:nvPicPr>
          <p:cNvPr id="9" name="Picture 8" descr="ensembl1.png"/>
          <p:cNvPicPr>
            <a:picLocks noChangeAspect="1"/>
          </p:cNvPicPr>
          <p:nvPr/>
        </p:nvPicPr>
        <p:blipFill>
          <a:blip r:embed="rId2"/>
          <a:stretch>
            <a:fillRect/>
          </a:stretch>
        </p:blipFill>
        <p:spPr>
          <a:xfrm>
            <a:off x="0" y="1793737"/>
            <a:ext cx="9144000" cy="4466855"/>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err="1"/>
              <a:t>Ensembl</a:t>
            </a:r>
            <a:r>
              <a:rPr lang="es-ES_tradnl"/>
              <a:t> (</a:t>
            </a:r>
            <a:r>
              <a:rPr lang="en-US"/>
              <a:t>http://</a:t>
            </a:r>
            <a:r>
              <a:rPr lang="en-US" err="1"/>
              <a:t>www.ensembl.org</a:t>
            </a:r>
            <a:r>
              <a:rPr lang="en-US"/>
              <a:t>/)</a:t>
            </a:r>
            <a:endParaRPr lang="es-ES_tradnl"/>
          </a:p>
        </p:txBody>
      </p:sp>
      <p:sp>
        <p:nvSpPr>
          <p:cNvPr id="5" name="Slide Number Placeholder 4"/>
          <p:cNvSpPr>
            <a:spLocks noGrp="1"/>
          </p:cNvSpPr>
          <p:nvPr>
            <p:ph type="sldNum" sz="quarter" idx="15"/>
          </p:nvPr>
        </p:nvSpPr>
        <p:spPr/>
        <p:txBody>
          <a:bodyPr/>
          <a:lstStyle/>
          <a:p>
            <a:fld id="{F9B76065-02A8-2140-ABFF-467A450FC727}" type="slidenum">
              <a:rPr lang="en-US" smtClean="0"/>
              <a:pPr/>
              <a:t>81</a:t>
            </a:fld>
            <a:endParaRPr lang="en-US"/>
          </a:p>
        </p:txBody>
      </p:sp>
      <p:pic>
        <p:nvPicPr>
          <p:cNvPr id="7" name="Picture 6" descr="ensembl2.png"/>
          <p:cNvPicPr>
            <a:picLocks noChangeAspect="1"/>
          </p:cNvPicPr>
          <p:nvPr/>
        </p:nvPicPr>
        <p:blipFill>
          <a:blip r:embed="rId2"/>
          <a:stretch>
            <a:fillRect/>
          </a:stretch>
        </p:blipFill>
        <p:spPr>
          <a:xfrm>
            <a:off x="228600" y="1409700"/>
            <a:ext cx="8686800" cy="5372100"/>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err="1"/>
              <a:t>Ensembl</a:t>
            </a:r>
            <a:r>
              <a:rPr lang="es-ES_tradnl"/>
              <a:t> (</a:t>
            </a:r>
            <a:r>
              <a:rPr lang="en-US"/>
              <a:t>http://</a:t>
            </a:r>
            <a:r>
              <a:rPr lang="en-US" err="1"/>
              <a:t>www.ensembl.org</a:t>
            </a:r>
            <a:r>
              <a:rPr lang="en-US"/>
              <a:t>/)</a:t>
            </a:r>
            <a:endParaRPr lang="es-ES_tradnl"/>
          </a:p>
        </p:txBody>
      </p:sp>
      <p:sp>
        <p:nvSpPr>
          <p:cNvPr id="5" name="Slide Number Placeholder 4"/>
          <p:cNvSpPr>
            <a:spLocks noGrp="1"/>
          </p:cNvSpPr>
          <p:nvPr>
            <p:ph type="sldNum" sz="quarter" idx="15"/>
          </p:nvPr>
        </p:nvSpPr>
        <p:spPr/>
        <p:txBody>
          <a:bodyPr/>
          <a:lstStyle/>
          <a:p>
            <a:fld id="{F9B76065-02A8-2140-ABFF-467A450FC727}" type="slidenum">
              <a:rPr lang="en-US" smtClean="0"/>
              <a:pPr/>
              <a:t>82</a:t>
            </a:fld>
            <a:endParaRPr lang="en-US"/>
          </a:p>
        </p:txBody>
      </p:sp>
      <p:pic>
        <p:nvPicPr>
          <p:cNvPr id="4" name="Picture 3" descr="ensembl3.png"/>
          <p:cNvPicPr>
            <a:picLocks noChangeAspect="1"/>
          </p:cNvPicPr>
          <p:nvPr/>
        </p:nvPicPr>
        <p:blipFill>
          <a:blip r:embed="rId2"/>
          <a:stretch>
            <a:fillRect/>
          </a:stretch>
        </p:blipFill>
        <p:spPr>
          <a:xfrm>
            <a:off x="0" y="2022951"/>
            <a:ext cx="9144000" cy="4237641"/>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err="1"/>
              <a:t>Ensembl</a:t>
            </a:r>
            <a:r>
              <a:rPr lang="es-ES_tradnl"/>
              <a:t> (</a:t>
            </a:r>
            <a:r>
              <a:rPr lang="en-US"/>
              <a:t>http://</a:t>
            </a:r>
            <a:r>
              <a:rPr lang="en-US" err="1"/>
              <a:t>www.ensembl.org</a:t>
            </a:r>
            <a:r>
              <a:rPr lang="en-US"/>
              <a:t>/)</a:t>
            </a:r>
            <a:endParaRPr lang="es-ES_tradnl"/>
          </a:p>
        </p:txBody>
      </p:sp>
      <p:sp>
        <p:nvSpPr>
          <p:cNvPr id="5" name="Slide Number Placeholder 4"/>
          <p:cNvSpPr>
            <a:spLocks noGrp="1"/>
          </p:cNvSpPr>
          <p:nvPr>
            <p:ph type="sldNum" sz="quarter" idx="15"/>
          </p:nvPr>
        </p:nvSpPr>
        <p:spPr/>
        <p:txBody>
          <a:bodyPr/>
          <a:lstStyle/>
          <a:p>
            <a:fld id="{F9B76065-02A8-2140-ABFF-467A450FC727}" type="slidenum">
              <a:rPr lang="en-US" smtClean="0"/>
              <a:pPr/>
              <a:t>83</a:t>
            </a:fld>
            <a:endParaRPr lang="en-US"/>
          </a:p>
        </p:txBody>
      </p:sp>
      <p:pic>
        <p:nvPicPr>
          <p:cNvPr id="4" name="Picture 3" descr="ensembl4.png"/>
          <p:cNvPicPr>
            <a:picLocks noChangeAspect="1"/>
          </p:cNvPicPr>
          <p:nvPr/>
        </p:nvPicPr>
        <p:blipFill>
          <a:blip r:embed="rId2"/>
          <a:stretch>
            <a:fillRect/>
          </a:stretch>
        </p:blipFill>
        <p:spPr>
          <a:xfrm>
            <a:off x="0" y="1600200"/>
            <a:ext cx="9144000" cy="4927150"/>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err="1"/>
              <a:t>Ensembl</a:t>
            </a:r>
            <a:r>
              <a:rPr lang="es-ES_tradnl"/>
              <a:t> (</a:t>
            </a:r>
            <a:r>
              <a:rPr lang="en-US"/>
              <a:t>http://</a:t>
            </a:r>
            <a:r>
              <a:rPr lang="en-US" err="1"/>
              <a:t>www.ensembl.org</a:t>
            </a:r>
            <a:r>
              <a:rPr lang="en-US"/>
              <a:t>/)</a:t>
            </a:r>
            <a:endParaRPr lang="es-ES_tradnl"/>
          </a:p>
        </p:txBody>
      </p:sp>
      <p:sp>
        <p:nvSpPr>
          <p:cNvPr id="5" name="Slide Number Placeholder 4"/>
          <p:cNvSpPr>
            <a:spLocks noGrp="1"/>
          </p:cNvSpPr>
          <p:nvPr>
            <p:ph type="sldNum" sz="quarter" idx="15"/>
          </p:nvPr>
        </p:nvSpPr>
        <p:spPr/>
        <p:txBody>
          <a:bodyPr/>
          <a:lstStyle/>
          <a:p>
            <a:fld id="{F9B76065-02A8-2140-ABFF-467A450FC727}" type="slidenum">
              <a:rPr lang="en-US" smtClean="0"/>
              <a:pPr/>
              <a:t>84</a:t>
            </a:fld>
            <a:endParaRPr lang="en-US"/>
          </a:p>
        </p:txBody>
      </p:sp>
      <p:sp>
        <p:nvSpPr>
          <p:cNvPr id="4" name="TextBox 3"/>
          <p:cNvSpPr txBox="1"/>
          <p:nvPr/>
        </p:nvSpPr>
        <p:spPr>
          <a:xfrm>
            <a:off x="457200" y="2362200"/>
            <a:ext cx="6201656" cy="2985433"/>
          </a:xfrm>
          <a:prstGeom prst="rect">
            <a:avLst/>
          </a:prstGeom>
          <a:noFill/>
        </p:spPr>
        <p:txBody>
          <a:bodyPr wrap="none" rtlCol="0">
            <a:spAutoFit/>
          </a:bodyPr>
          <a:lstStyle/>
          <a:p>
            <a:r>
              <a:rPr lang="es-ES_tradnl" sz="4700"/>
              <a:t>Variantes de </a:t>
            </a:r>
            <a:r>
              <a:rPr lang="es-ES_tradnl" sz="4700" err="1"/>
              <a:t>splicing</a:t>
            </a:r>
            <a:endParaRPr lang="es-ES_tradnl" sz="4700"/>
          </a:p>
          <a:p>
            <a:r>
              <a:rPr lang="es-ES_tradnl" sz="4700"/>
              <a:t>Ortólogos y </a:t>
            </a:r>
            <a:r>
              <a:rPr lang="es-ES_tradnl" sz="4700" err="1"/>
              <a:t>parálogos</a:t>
            </a:r>
            <a:endParaRPr lang="es-ES_tradnl" sz="4700"/>
          </a:p>
          <a:p>
            <a:r>
              <a:rPr lang="es-ES_tradnl" sz="4700"/>
              <a:t>Regulación</a:t>
            </a:r>
          </a:p>
          <a:p>
            <a:r>
              <a:rPr lang="es-ES_tradnl" sz="4700"/>
              <a:t>Variación poblacional</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5"/>
          </p:nvPr>
        </p:nvSpPr>
        <p:spPr/>
        <p:txBody>
          <a:bodyPr/>
          <a:lstStyle/>
          <a:p>
            <a:fld id="{F9B76065-02A8-2140-ABFF-467A450FC727}" type="slidenum">
              <a:rPr lang="es-ES_tradnl" smtClean="0"/>
              <a:pPr/>
              <a:t>85</a:t>
            </a:fld>
            <a:endParaRPr lang="es-ES_tradnl"/>
          </a:p>
        </p:txBody>
      </p:sp>
      <p:sp>
        <p:nvSpPr>
          <p:cNvPr id="18" name="WordArt 7"/>
          <p:cNvSpPr>
            <a:spLocks noChangeArrowheads="1" noChangeShapeType="1" noTextEdit="1"/>
          </p:cNvSpPr>
          <p:nvPr/>
        </p:nvSpPr>
        <p:spPr bwMode="auto">
          <a:xfrm>
            <a:off x="1981200" y="5029200"/>
            <a:ext cx="5264210" cy="9398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336699"/>
                </a:solidFill>
                <a:effectLst>
                  <a:outerShdw blurRad="63500" dist="45791" dir="2021404" algn="ctr" rotWithShape="0">
                    <a:srgbClr val="C0C0C0"/>
                  </a:outerShdw>
                </a:effectLst>
                <a:latin typeface="Times New Roman"/>
                <a:ea typeface="Times New Roman"/>
                <a:cs typeface="Times New Roman"/>
              </a:rPr>
              <a:t>That’s all for today</a:t>
            </a:r>
            <a:endParaRPr lang="es-ES_tradnl" sz="3600" kern="10">
              <a:ln w="9525">
                <a:noFill/>
                <a:round/>
                <a:headEnd/>
                <a:tailEnd/>
              </a:ln>
              <a:solidFill>
                <a:srgbClr val="336699"/>
              </a:solidFill>
              <a:effectLst>
                <a:outerShdw blurRad="63500" dist="45791" dir="2021404" algn="ctr" rotWithShape="0">
                  <a:srgbClr val="C0C0C0"/>
                </a:outerShdw>
              </a:effectLst>
              <a:latin typeface="Times New Roman"/>
              <a:ea typeface="Times New Roman"/>
              <a:cs typeface="Times New Roman"/>
            </a:endParaRPr>
          </a:p>
        </p:txBody>
      </p:sp>
      <p:pic>
        <p:nvPicPr>
          <p:cNvPr id="20" name="Picture 9" descr="backup"/>
          <p:cNvPicPr>
            <a:picLocks noChangeAspect="1" noChangeArrowheads="1"/>
          </p:cNvPicPr>
          <p:nvPr/>
        </p:nvPicPr>
        <p:blipFill>
          <a:blip r:embed="rId3"/>
          <a:srcRect/>
          <a:stretch>
            <a:fillRect/>
          </a:stretch>
        </p:blipFill>
        <p:spPr bwMode="auto">
          <a:xfrm>
            <a:off x="1981200" y="1524000"/>
            <a:ext cx="5264210" cy="33528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579438"/>
          </a:xfrm>
        </p:spPr>
        <p:txBody>
          <a:bodyPr/>
          <a:lstStyle/>
          <a:p>
            <a:r>
              <a:rPr lang="en-GB"/>
              <a:t>Rules of the game</a:t>
            </a:r>
          </a:p>
        </p:txBody>
      </p:sp>
      <p:sp>
        <p:nvSpPr>
          <p:cNvPr id="3" name="Content Placeholder 2"/>
          <p:cNvSpPr>
            <a:spLocks noGrp="1"/>
          </p:cNvSpPr>
          <p:nvPr>
            <p:ph sz="quarter" idx="1"/>
          </p:nvPr>
        </p:nvSpPr>
        <p:spPr>
          <a:xfrm>
            <a:off x="133672" y="1123528"/>
            <a:ext cx="8686800" cy="5257800"/>
          </a:xfrm>
        </p:spPr>
        <p:txBody>
          <a:bodyPr>
            <a:normAutofit/>
          </a:bodyPr>
          <a:lstStyle/>
          <a:p>
            <a:pPr lvl="0"/>
            <a:r>
              <a:rPr lang="pt-BR" dirty="0"/>
              <a:t>E-Disciplinas</a:t>
            </a:r>
            <a:endParaRPr lang="en-GB" dirty="0"/>
          </a:p>
          <a:p>
            <a:pPr lvl="1"/>
            <a:r>
              <a:rPr lang="pt-BR" dirty="0" err="1"/>
              <a:t>Everyone</a:t>
            </a:r>
            <a:r>
              <a:rPr lang="pt-BR" dirty="0"/>
              <a:t> </a:t>
            </a:r>
            <a:r>
              <a:rPr lang="pt-BR" dirty="0" err="1"/>
              <a:t>please</a:t>
            </a:r>
            <a:r>
              <a:rPr lang="pt-BR" dirty="0"/>
              <a:t> log </a:t>
            </a:r>
            <a:r>
              <a:rPr lang="pt-BR" dirty="0" err="1"/>
              <a:t>into</a:t>
            </a:r>
            <a:r>
              <a:rPr lang="pt-BR" dirty="0"/>
              <a:t> </a:t>
            </a:r>
            <a:r>
              <a:rPr lang="pt-BR" dirty="0" err="1"/>
              <a:t>the</a:t>
            </a:r>
            <a:r>
              <a:rPr lang="pt-BR" dirty="0"/>
              <a:t> Moodle system and </a:t>
            </a:r>
            <a:r>
              <a:rPr lang="pt-BR" dirty="0" err="1"/>
              <a:t>check</a:t>
            </a:r>
            <a:r>
              <a:rPr lang="pt-BR" dirty="0"/>
              <a:t> </a:t>
            </a:r>
            <a:r>
              <a:rPr lang="pt-BR" dirty="0" err="1"/>
              <a:t>whether</a:t>
            </a:r>
            <a:r>
              <a:rPr lang="pt-BR" dirty="0"/>
              <a:t> </a:t>
            </a:r>
            <a:r>
              <a:rPr lang="pt-BR" dirty="0" err="1"/>
              <a:t>you</a:t>
            </a:r>
            <a:r>
              <a:rPr lang="pt-BR" dirty="0"/>
              <a:t> </a:t>
            </a:r>
            <a:r>
              <a:rPr lang="pt-BR" dirty="0" err="1"/>
              <a:t>have</a:t>
            </a:r>
            <a:r>
              <a:rPr lang="pt-BR" dirty="0"/>
              <a:t> </a:t>
            </a:r>
            <a:r>
              <a:rPr lang="pt-BR" dirty="0" err="1"/>
              <a:t>access</a:t>
            </a:r>
            <a:r>
              <a:rPr lang="pt-BR" dirty="0"/>
              <a:t> </a:t>
            </a:r>
            <a:r>
              <a:rPr lang="pt-BR" dirty="0" err="1"/>
              <a:t>to</a:t>
            </a:r>
            <a:r>
              <a:rPr lang="pt-BR" dirty="0"/>
              <a:t> </a:t>
            </a:r>
            <a:r>
              <a:rPr lang="pt-BR" dirty="0" err="1"/>
              <a:t>the</a:t>
            </a:r>
            <a:r>
              <a:rPr lang="pt-BR" dirty="0"/>
              <a:t> </a:t>
            </a:r>
            <a:r>
              <a:rPr lang="pt-BR" dirty="0" err="1"/>
              <a:t>course</a:t>
            </a:r>
            <a:r>
              <a:rPr lang="pt-BR" dirty="0"/>
              <a:t> CEN5789-2022</a:t>
            </a:r>
          </a:p>
          <a:p>
            <a:pPr lvl="1"/>
            <a:endParaRPr lang="pt-BR" dirty="0"/>
          </a:p>
          <a:p>
            <a:pPr marL="365760" lvl="1" indent="0" algn="ctr">
              <a:buNone/>
            </a:pPr>
            <a:r>
              <a:rPr lang="pt-BR" sz="4000" dirty="0">
                <a:hlinkClick r:id="rId2"/>
              </a:rPr>
              <a:t>https://edisciplinas.usp.br/</a:t>
            </a:r>
            <a:endParaRPr lang="pt-BR" sz="4000" dirty="0"/>
          </a:p>
          <a:p>
            <a:pPr marL="365760" lvl="1" indent="0" algn="ctr">
              <a:buNone/>
            </a:pPr>
            <a:endParaRPr lang="pt-BR" sz="4000" dirty="0"/>
          </a:p>
          <a:p>
            <a:pPr marL="365760" lvl="1" indent="0" algn="ctr">
              <a:buNone/>
            </a:pPr>
            <a:r>
              <a:rPr lang="pt-BR" sz="2000" dirty="0" err="1">
                <a:solidFill>
                  <a:srgbClr val="FF0000"/>
                </a:solidFill>
              </a:rPr>
              <a:t>Check</a:t>
            </a:r>
            <a:r>
              <a:rPr lang="pt-BR" sz="2000" dirty="0">
                <a:solidFill>
                  <a:srgbClr val="FF0000"/>
                </a:solidFill>
              </a:rPr>
              <a:t> </a:t>
            </a:r>
            <a:r>
              <a:rPr lang="pt-BR" sz="2000" dirty="0" err="1">
                <a:solidFill>
                  <a:srgbClr val="FF0000"/>
                </a:solidFill>
              </a:rPr>
              <a:t>that</a:t>
            </a:r>
            <a:r>
              <a:rPr lang="pt-BR" sz="2000" dirty="0">
                <a:solidFill>
                  <a:srgbClr val="FF0000"/>
                </a:solidFill>
              </a:rPr>
              <a:t> </a:t>
            </a:r>
            <a:r>
              <a:rPr lang="pt-BR" sz="2000" dirty="0" err="1">
                <a:solidFill>
                  <a:srgbClr val="FF0000"/>
                </a:solidFill>
              </a:rPr>
              <a:t>you</a:t>
            </a:r>
            <a:r>
              <a:rPr lang="pt-BR" sz="2000" dirty="0">
                <a:solidFill>
                  <a:srgbClr val="FF0000"/>
                </a:solidFill>
              </a:rPr>
              <a:t> </a:t>
            </a:r>
            <a:r>
              <a:rPr lang="pt-BR" sz="2000" dirty="0" err="1">
                <a:solidFill>
                  <a:srgbClr val="FF0000"/>
                </a:solidFill>
              </a:rPr>
              <a:t>have</a:t>
            </a:r>
            <a:r>
              <a:rPr lang="pt-BR" sz="2000" dirty="0">
                <a:solidFill>
                  <a:srgbClr val="FF0000"/>
                </a:solidFill>
              </a:rPr>
              <a:t> </a:t>
            </a:r>
            <a:r>
              <a:rPr lang="pt-BR" sz="2000" dirty="0" err="1">
                <a:solidFill>
                  <a:srgbClr val="FF0000"/>
                </a:solidFill>
              </a:rPr>
              <a:t>access</a:t>
            </a:r>
            <a:r>
              <a:rPr lang="pt-BR" sz="2000" dirty="0">
                <a:solidFill>
                  <a:srgbClr val="FF0000"/>
                </a:solidFill>
              </a:rPr>
              <a:t> </a:t>
            </a:r>
            <a:r>
              <a:rPr lang="pt-BR" sz="2000" dirty="0" err="1">
                <a:solidFill>
                  <a:srgbClr val="FF0000"/>
                </a:solidFill>
              </a:rPr>
              <a:t>to</a:t>
            </a:r>
            <a:r>
              <a:rPr lang="pt-BR" sz="2000" dirty="0">
                <a:solidFill>
                  <a:srgbClr val="FF0000"/>
                </a:solidFill>
              </a:rPr>
              <a:t> </a:t>
            </a:r>
            <a:r>
              <a:rPr lang="pt-BR" sz="2000" dirty="0" err="1">
                <a:solidFill>
                  <a:srgbClr val="FF0000"/>
                </a:solidFill>
              </a:rPr>
              <a:t>the</a:t>
            </a:r>
            <a:r>
              <a:rPr lang="pt-BR" sz="2000" dirty="0">
                <a:solidFill>
                  <a:srgbClr val="FF0000"/>
                </a:solidFill>
              </a:rPr>
              <a:t> system.  </a:t>
            </a:r>
            <a:r>
              <a:rPr lang="pt-BR" sz="2000" dirty="0" err="1">
                <a:solidFill>
                  <a:srgbClr val="FF0000"/>
                </a:solidFill>
              </a:rPr>
              <a:t>All</a:t>
            </a:r>
            <a:r>
              <a:rPr lang="pt-BR" sz="2000" dirty="0">
                <a:solidFill>
                  <a:srgbClr val="FF0000"/>
                </a:solidFill>
              </a:rPr>
              <a:t> </a:t>
            </a:r>
            <a:r>
              <a:rPr lang="pt-BR" sz="2000" dirty="0" err="1">
                <a:solidFill>
                  <a:srgbClr val="FF0000"/>
                </a:solidFill>
              </a:rPr>
              <a:t>tests</a:t>
            </a:r>
            <a:r>
              <a:rPr lang="pt-BR" sz="2000" dirty="0">
                <a:solidFill>
                  <a:srgbClr val="FF0000"/>
                </a:solidFill>
              </a:rPr>
              <a:t>, </a:t>
            </a:r>
            <a:r>
              <a:rPr lang="pt-BR" sz="2000" dirty="0" err="1">
                <a:solidFill>
                  <a:srgbClr val="FF0000"/>
                </a:solidFill>
              </a:rPr>
              <a:t>quizzes</a:t>
            </a:r>
            <a:r>
              <a:rPr lang="pt-BR" sz="2000" dirty="0">
                <a:solidFill>
                  <a:srgbClr val="FF0000"/>
                </a:solidFill>
              </a:rPr>
              <a:t>, </a:t>
            </a:r>
            <a:r>
              <a:rPr lang="pt-BR" sz="2000" dirty="0" err="1">
                <a:solidFill>
                  <a:srgbClr val="FF0000"/>
                </a:solidFill>
              </a:rPr>
              <a:t>homework</a:t>
            </a:r>
            <a:r>
              <a:rPr lang="pt-BR" sz="2000" dirty="0">
                <a:solidFill>
                  <a:srgbClr val="FF0000"/>
                </a:solidFill>
              </a:rPr>
              <a:t> </a:t>
            </a:r>
            <a:r>
              <a:rPr lang="pt-BR" sz="2000" dirty="0" err="1">
                <a:solidFill>
                  <a:srgbClr val="FF0000"/>
                </a:solidFill>
              </a:rPr>
              <a:t>will</a:t>
            </a:r>
            <a:r>
              <a:rPr lang="pt-BR" sz="2000" dirty="0">
                <a:solidFill>
                  <a:srgbClr val="FF0000"/>
                </a:solidFill>
              </a:rPr>
              <a:t> </a:t>
            </a:r>
            <a:r>
              <a:rPr lang="pt-BR" sz="2000" dirty="0" err="1">
                <a:solidFill>
                  <a:srgbClr val="FF0000"/>
                </a:solidFill>
              </a:rPr>
              <a:t>be</a:t>
            </a:r>
            <a:r>
              <a:rPr lang="pt-BR" sz="2000" dirty="0">
                <a:solidFill>
                  <a:srgbClr val="FF0000"/>
                </a:solidFill>
              </a:rPr>
              <a:t> </a:t>
            </a:r>
            <a:r>
              <a:rPr lang="pt-BR" sz="2000" dirty="0" err="1">
                <a:solidFill>
                  <a:srgbClr val="FF0000"/>
                </a:solidFill>
              </a:rPr>
              <a:t>done</a:t>
            </a:r>
            <a:r>
              <a:rPr lang="pt-BR" sz="2000" dirty="0">
                <a:solidFill>
                  <a:srgbClr val="FF0000"/>
                </a:solidFill>
              </a:rPr>
              <a:t> and </a:t>
            </a:r>
            <a:r>
              <a:rPr lang="pt-BR" sz="2000" dirty="0" err="1">
                <a:solidFill>
                  <a:srgbClr val="FF0000"/>
                </a:solidFill>
              </a:rPr>
              <a:t>delivered</a:t>
            </a:r>
            <a:r>
              <a:rPr lang="pt-BR" sz="2000" dirty="0">
                <a:solidFill>
                  <a:srgbClr val="FF0000"/>
                </a:solidFill>
              </a:rPr>
              <a:t> via e-disciplinas</a:t>
            </a:r>
          </a:p>
        </p:txBody>
      </p:sp>
      <p:sp>
        <p:nvSpPr>
          <p:cNvPr id="5" name="Slide Number Placeholder 4"/>
          <p:cNvSpPr>
            <a:spLocks noGrp="1"/>
          </p:cNvSpPr>
          <p:nvPr>
            <p:ph type="sldNum" sz="quarter" idx="15"/>
          </p:nvPr>
        </p:nvSpPr>
        <p:spPr/>
        <p:txBody>
          <a:bodyPr/>
          <a:lstStyle/>
          <a:p>
            <a:fld id="{F9B76065-02A8-2140-ABFF-467A450FC727}" type="slidenum">
              <a:rPr lang="en-GB" smtClean="0"/>
              <a:pPr/>
              <a:t>9</a:t>
            </a:fld>
            <a:endParaRPr lang="en-GB"/>
          </a:p>
        </p:txBody>
      </p:sp>
    </p:spTree>
    <p:extLst>
      <p:ext uri="{BB962C8B-B14F-4D97-AF65-F5344CB8AC3E}">
        <p14:creationId xmlns:p14="http://schemas.microsoft.com/office/powerpoint/2010/main" val="422756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Metal">
  <a:themeElements>
    <a:clrScheme name="Metal">
      <a:dk1>
        <a:sysClr val="windowText" lastClr="000000"/>
      </a:dk1>
      <a:lt1>
        <a:sysClr val="window" lastClr="FFFFFF"/>
      </a:lt1>
      <a:dk2>
        <a:srgbClr val="32363B"/>
      </a:dk2>
      <a:lt2>
        <a:srgbClr val="CACFD3"/>
      </a:lt2>
      <a:accent1>
        <a:srgbClr val="6283AD"/>
      </a:accent1>
      <a:accent2>
        <a:srgbClr val="324966"/>
      </a:accent2>
      <a:accent3>
        <a:srgbClr val="5B9EA4"/>
      </a:accent3>
      <a:accent4>
        <a:srgbClr val="1D5B57"/>
      </a:accent4>
      <a:accent5>
        <a:srgbClr val="1B4430"/>
      </a:accent5>
      <a:accent6>
        <a:srgbClr val="2F3C35"/>
      </a:accent6>
      <a:hlink>
        <a:srgbClr val="ED7307"/>
      </a:hlink>
      <a:folHlink>
        <a:srgbClr val="6D6F71"/>
      </a:folHlink>
    </a:clrScheme>
    <a:fontScheme name="Metal">
      <a:majorFont>
        <a:latin typeface="Eurostile"/>
        <a:ea typeface=""/>
        <a:cs typeface=""/>
        <a:font script="Jpan" typeface="ＭＳ Ｐゴシック"/>
      </a:majorFont>
      <a:minorFont>
        <a:latin typeface="Eurostile"/>
        <a:ea typeface=""/>
        <a:cs typeface=""/>
        <a:font script="Jpan" typeface="ＭＳ Ｐゴシック"/>
      </a:minorFont>
    </a:fontScheme>
    <a:fmtScheme name="Metal">
      <a:fillStyleLst>
        <a:solidFill>
          <a:schemeClr val="phClr"/>
        </a:solidFill>
        <a:gradFill rotWithShape="1">
          <a:gsLst>
            <a:gs pos="0">
              <a:schemeClr val="phClr">
                <a:tint val="100000"/>
                <a:shade val="60000"/>
                <a:satMod val="130000"/>
              </a:schemeClr>
            </a:gs>
            <a:gs pos="100000">
              <a:schemeClr val="phClr">
                <a:tint val="70000"/>
                <a:shade val="94000"/>
                <a:satMod val="135000"/>
              </a:schemeClr>
            </a:gs>
          </a:gsLst>
          <a:lin ang="16200000" scaled="1"/>
        </a:gradFill>
        <a:gradFill rotWithShape="1">
          <a:gsLst>
            <a:gs pos="0">
              <a:schemeClr val="phClr">
                <a:shade val="60000"/>
                <a:satMod val="130000"/>
              </a:schemeClr>
            </a:gs>
            <a:gs pos="100000">
              <a:schemeClr val="phClr">
                <a:tint val="70000"/>
                <a:shade val="94000"/>
                <a:satMod val="135000"/>
              </a:schemeClr>
            </a:gs>
          </a:gsLst>
          <a:lin ang="16200000" scaled="1"/>
        </a:grad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50800" dist="25400" dir="13500000">
              <a:srgbClr val="808080">
                <a:alpha val="75000"/>
              </a:srgbClr>
            </a:innerShdw>
            <a:outerShdw blurRad="38100" dist="12700" dir="5400000" rotWithShape="0">
              <a:srgbClr val="FFFFFF">
                <a:alpha val="35000"/>
              </a:srgbClr>
            </a:outerShdw>
          </a:effectLst>
        </a:effectStyle>
        <a:effectStyle>
          <a:effectLst>
            <a:outerShdw blurRad="50800" dist="25400" dir="5400000" rotWithShape="0">
              <a:srgbClr val="000000">
                <a:alpha val="35000"/>
              </a:srgbClr>
            </a:outerShdw>
          </a:effectLst>
          <a:scene3d>
            <a:camera prst="orthographicFront">
              <a:rot lat="0" lon="0" rev="0"/>
            </a:camera>
            <a:lightRig rig="twoPt" dir="t">
              <a:rot lat="0" lon="0" rev="3000000"/>
            </a:lightRig>
          </a:scene3d>
          <a:sp3d contourW="15875" prstMaterial="matte">
            <a:bevelT w="63500" h="50800" prst="angle"/>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4517</Words>
  <Application>Microsoft Office PowerPoint</Application>
  <PresentationFormat>Apresentação na tela (4:3)</PresentationFormat>
  <Paragraphs>535</Paragraphs>
  <Slides>85</Slides>
  <Notes>26</Notes>
  <HiddenSlides>1</HiddenSlides>
  <MMClips>2</MMClips>
  <ScaleCrop>false</ScaleCrop>
  <HeadingPairs>
    <vt:vector size="6" baseType="variant">
      <vt:variant>
        <vt:lpstr>Fontes usadas</vt:lpstr>
      </vt:variant>
      <vt:variant>
        <vt:i4>11</vt:i4>
      </vt:variant>
      <vt:variant>
        <vt:lpstr>Tema</vt:lpstr>
      </vt:variant>
      <vt:variant>
        <vt:i4>3</vt:i4>
      </vt:variant>
      <vt:variant>
        <vt:lpstr>Títulos de slides</vt:lpstr>
      </vt:variant>
      <vt:variant>
        <vt:i4>85</vt:i4>
      </vt:variant>
    </vt:vector>
  </HeadingPairs>
  <TitlesOfParts>
    <vt:vector size="99" baseType="lpstr">
      <vt:lpstr>Arial</vt:lpstr>
      <vt:lpstr>Calibri</vt:lpstr>
      <vt:lpstr>Century Schoolbook</vt:lpstr>
      <vt:lpstr>Courier</vt:lpstr>
      <vt:lpstr>Courier New</vt:lpstr>
      <vt:lpstr>Eurostile</vt:lpstr>
      <vt:lpstr>Lucida Grande</vt:lpstr>
      <vt:lpstr>Times</vt:lpstr>
      <vt:lpstr>Times New Roman</vt:lpstr>
      <vt:lpstr>Wingdings</vt:lpstr>
      <vt:lpstr>Wingdings 2</vt:lpstr>
      <vt:lpstr>Metal</vt:lpstr>
      <vt:lpstr>Oriel</vt:lpstr>
      <vt:lpstr>Office Theme</vt:lpstr>
      <vt:lpstr>Apresentação do PowerPoint</vt:lpstr>
      <vt:lpstr>Genômica e Bioinformática</vt:lpstr>
      <vt:lpstr>Rules of the game</vt:lpstr>
      <vt:lpstr>Rules of the game</vt:lpstr>
      <vt:lpstr>Rules of the game</vt:lpstr>
      <vt:lpstr>Rules of the game</vt:lpstr>
      <vt:lpstr>Rules of the game</vt:lpstr>
      <vt:lpstr>Rules of the game</vt:lpstr>
      <vt:lpstr>Rules of the game</vt:lpstr>
      <vt:lpstr>Apresentação do PowerPoint</vt:lpstr>
      <vt:lpstr>Apresentação do PowerPoint</vt:lpstr>
      <vt:lpstr>Apresentação do PowerPoint</vt:lpstr>
      <vt:lpstr>Apresentação do PowerPoint</vt:lpstr>
      <vt:lpstr>Talk a Little bit about youselves</vt:lpstr>
      <vt:lpstr>Flow of information in the cell</vt:lpstr>
      <vt:lpstr>Biología molecular para bioinformática</vt:lpstr>
      <vt:lpstr>What’s Bioinformatics?</vt:lpstr>
      <vt:lpstr>What a bioinformatician does?</vt:lpstr>
      <vt:lpstr>Databases</vt:lpstr>
      <vt:lpstr>¿Qué es una base de datos?</vt:lpstr>
      <vt:lpstr>Algunas bases de datos biológicas</vt:lpstr>
      <vt:lpstr>Bases de datos específicas de organismos</vt:lpstr>
      <vt:lpstr>Apresentação do PowerPoint</vt:lpstr>
      <vt:lpstr>Apresentação do PowerPoint</vt:lpstr>
      <vt:lpstr>NCBI: Site map</vt:lpstr>
      <vt:lpstr>NCBI: Entrez The life science search engine</vt:lpstr>
      <vt:lpstr>Entrez: neighbors</vt:lpstr>
      <vt:lpstr>Entrez: Programmatic access</vt:lpstr>
      <vt:lpstr>Some of the databases at NCBI</vt:lpstr>
      <vt:lpstr>GenBank</vt:lpstr>
      <vt:lpstr>Record format for a GenBank entry</vt:lpstr>
      <vt:lpstr>Identifiers in the GenBank format</vt:lpstr>
      <vt:lpstr>RefSeq</vt:lpstr>
      <vt:lpstr>GenBank vs. RefSeq</vt:lpstr>
      <vt:lpstr>Apresentação do PowerPoint</vt:lpstr>
      <vt:lpstr>The data deluge: Costs</vt:lpstr>
      <vt:lpstr>PubMed</vt:lpstr>
      <vt:lpstr>PubMed</vt:lpstr>
      <vt:lpstr>PubMed</vt:lpstr>
      <vt:lpstr>Some other databases @ NCBI</vt:lpstr>
      <vt:lpstr>Entrez</vt:lpstr>
      <vt:lpstr>Entrez</vt:lpstr>
      <vt:lpstr>Entrez</vt:lpstr>
      <vt:lpstr>Entrez</vt:lpstr>
      <vt:lpstr>Entrez</vt:lpstr>
      <vt:lpstr>Apresentação do PowerPoint</vt:lpstr>
      <vt:lpstr>Ontologies</vt:lpstr>
      <vt:lpstr>Ontologies</vt:lpstr>
      <vt:lpstr>Biological Ontologies</vt:lpstr>
      <vt:lpstr>Gene Ontology (GO)</vt:lpstr>
      <vt:lpstr>GO as a directed and acyclic graph</vt:lpstr>
      <vt:lpstr>Relationships among GO terms</vt:lpstr>
      <vt:lpstr>Gene Ontology Example Searching with keywords</vt:lpstr>
      <vt:lpstr>Gene Ontology Example Selecting appropriate term</vt:lpstr>
      <vt:lpstr>Gene Ontology Example Term definition and related info</vt:lpstr>
      <vt:lpstr>Gene Ontology Example Gene products directly associated with term</vt:lpstr>
      <vt:lpstr>Gene Ontology Example Gene – GO term associations have evidences</vt:lpstr>
      <vt:lpstr>Apresentação do PowerPoint</vt:lpstr>
      <vt:lpstr>Sequence comparison</vt:lpstr>
      <vt:lpstr>Sequence comparison</vt:lpstr>
      <vt:lpstr>Sequence comparison: Transferring functional information</vt:lpstr>
      <vt:lpstr>Sequence comparison: Transferring functional information</vt:lpstr>
      <vt:lpstr>Sequence comparison</vt:lpstr>
      <vt:lpstr>Sequence comparison: Genome and transcript assembly</vt:lpstr>
      <vt:lpstr>Sequence comparison</vt:lpstr>
      <vt:lpstr>Sequence comparison: Identify features: exon-intron borders</vt:lpstr>
      <vt:lpstr>Sequence comparison</vt:lpstr>
      <vt:lpstr>Sequence comparison: Identify conserved regions</vt:lpstr>
      <vt:lpstr>Sequence comparison: Identify conserved regions</vt:lpstr>
      <vt:lpstr>About similarity and homology</vt:lpstr>
      <vt:lpstr>Sobre similitud y homología</vt:lpstr>
      <vt:lpstr>Types of Homology: Orthologous and Paralogous genes</vt:lpstr>
      <vt:lpstr>Types of Homology: Orthologous and Paralogous genes</vt:lpstr>
      <vt:lpstr>Genómica</vt:lpstr>
      <vt:lpstr>Genómica</vt:lpstr>
      <vt:lpstr>Apresentação do PowerPoint</vt:lpstr>
      <vt:lpstr>Ensembl (http://www.ensembl.org/)</vt:lpstr>
      <vt:lpstr>Ensembl (http://www.ensembl.org/)</vt:lpstr>
      <vt:lpstr>Ensembl (http://www.ensembl.org/)</vt:lpstr>
      <vt:lpstr>Ensembl (http://www.ensembl.org/)</vt:lpstr>
      <vt:lpstr>Ensembl (http://www.ensembl.org/)</vt:lpstr>
      <vt:lpstr>Ensembl (http://www.ensembl.org/)</vt:lpstr>
      <vt:lpstr>Ensembl (http://www.ensembl.org/)</vt:lpstr>
      <vt:lpstr>Ensembl (http://www.ensembl.org/)</vt:lpstr>
      <vt:lpstr>Apresentação do PowerPoint</vt:lpstr>
    </vt:vector>
  </TitlesOfParts>
  <Manager/>
  <Company>Universidad de los Andes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Semana 1 - Bioinformática CBIO 4404</dc:title>
  <dc:subject/>
  <dc:creator>Diego Mauricio Riaño Pachón</dc:creator>
  <cp:keywords/>
  <dc:description/>
  <cp:lastModifiedBy>Diego Mauricio Riaño Pachón</cp:lastModifiedBy>
  <cp:revision>3</cp:revision>
  <cp:lastPrinted>2009-09-17T09:44:54Z</cp:lastPrinted>
  <dcterms:created xsi:type="dcterms:W3CDTF">2010-08-03T15:04:28Z</dcterms:created>
  <dcterms:modified xsi:type="dcterms:W3CDTF">2022-09-22T00:40:37Z</dcterms:modified>
  <cp:category/>
</cp:coreProperties>
</file>