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57" r:id="rId4"/>
    <p:sldId id="256" r:id="rId5"/>
    <p:sldId id="258" r:id="rId6"/>
    <p:sldId id="260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4CE6D6-3100-4DB4-9A45-9C94BE1EDA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7D0728B-5A71-4D6E-8D9D-2AEA25250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CC38627-18F7-41EB-87A6-0E7CA0014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6407-F1E7-462F-AA05-B1C5E4A17709}" type="datetimeFigureOut">
              <a:rPr lang="pt-BR" smtClean="0"/>
              <a:t>25/03/2020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4B21D2B-9496-4E27-B91C-2F03034C1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02C6A26-0B14-4F7F-BEB8-0B0FF0325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A6962-8EFD-4609-A394-C165DD512E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5242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FA9A33-58AD-4707-8529-14CC6B263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EA761BA-097E-45F3-A4C5-1BB94542B2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5AB85B-B91D-44FE-9389-56BB905E9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6407-F1E7-462F-AA05-B1C5E4A17709}" type="datetimeFigureOut">
              <a:rPr lang="pt-BR" smtClean="0"/>
              <a:t>25/03/2020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B8CE961-EF95-4B97-97AF-D20EC1AC0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017346F-37CE-45D1-9410-B92A2D90D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A6962-8EFD-4609-A394-C165DD512E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884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0B06CC4-9C37-4924-A43B-57CAD5D3EB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2A5A983-25C2-42F9-93AE-351FB8B587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8888ACA-7519-4EB5-A0A7-34D8A6D6F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6407-F1E7-462F-AA05-B1C5E4A17709}" type="datetimeFigureOut">
              <a:rPr lang="pt-BR" smtClean="0"/>
              <a:t>25/03/2020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FF3046E-670F-450A-A799-2EC1AB442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522602E-60A5-4311-8B75-70633CA0C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A6962-8EFD-4609-A394-C165DD512E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0054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AC8405-F30C-4DB3-B444-75375EE2E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4F26E8E-E01D-4676-B695-7930A968B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33B8B56-305E-4321-8333-39869CF8A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6407-F1E7-462F-AA05-B1C5E4A17709}" type="datetimeFigureOut">
              <a:rPr lang="pt-BR" smtClean="0"/>
              <a:t>25/03/2020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7CA5D48-FDAC-4906-B7F2-C84C71406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1A65BB5-999C-4A7A-B5BB-9C56AA7D1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A6962-8EFD-4609-A394-C165DD512E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3215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6465BB-E06D-4707-BAF7-A4342BC61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5F69E7D-4D7A-4244-8FDC-EED39CC3F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9894281-345B-49AF-B672-5B23F9C6B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6407-F1E7-462F-AA05-B1C5E4A17709}" type="datetimeFigureOut">
              <a:rPr lang="pt-BR" smtClean="0"/>
              <a:t>25/03/2020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EF20603-7DD3-42CB-A5F4-B50EFC7BF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D3EEADC-2FCA-4206-959E-7CD9E6769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A6962-8EFD-4609-A394-C165DD512E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37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2543FD-998F-4D90-BD6B-8DF744624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72FF7B-C979-46C4-8323-9B0D66AA08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66CCA2A-9C7E-43CD-8EAC-52E3DA12D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FE9DFFE-AAFC-4E9E-A57E-0156BEE7F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6407-F1E7-462F-AA05-B1C5E4A17709}" type="datetimeFigureOut">
              <a:rPr lang="pt-BR" smtClean="0"/>
              <a:t>25/03/2020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2E348F4-6D12-400D-B97A-E2948C7E8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7B65398-8254-48F6-8B0F-05411BDEF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A6962-8EFD-4609-A394-C165DD512E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8574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2130C7-22C7-4181-A477-1D081183C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EF4F6A5-5045-411E-8343-513D00E1E1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FBABFCA-4813-4807-978D-16BEB7CF61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6887CDE-FCFB-450E-A9AF-A79F0CEC3A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47DEBDD-FD36-4F7D-BB28-5F2CBBB2C7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8DB758F-BB72-4CB0-A002-32047CE54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6407-F1E7-462F-AA05-B1C5E4A17709}" type="datetimeFigureOut">
              <a:rPr lang="pt-BR" smtClean="0"/>
              <a:t>25/03/2020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7DCA872-F4A7-4D75-9307-191F0D25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74C8AED-9B25-4D64-AB92-874D3382B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A6962-8EFD-4609-A394-C165DD512E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105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3562C3-FCE9-492A-9961-CFBF814A1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B881A8B-4271-44B6-B3A5-B50D06002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6407-F1E7-462F-AA05-B1C5E4A17709}" type="datetimeFigureOut">
              <a:rPr lang="pt-BR" smtClean="0"/>
              <a:t>25/03/2020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AD92049-ACB6-440A-8A05-50CC5E627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F02217C-E45C-4F9C-A388-035DB680D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A6962-8EFD-4609-A394-C165DD512E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613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A950043-3471-4456-8AE2-1932A4CC1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6407-F1E7-462F-AA05-B1C5E4A17709}" type="datetimeFigureOut">
              <a:rPr lang="pt-BR" smtClean="0"/>
              <a:t>25/03/2020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E4993C0-3474-4705-AA72-60B0D4296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EF01114-4D78-4A42-8FA7-C0888FE6C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A6962-8EFD-4609-A394-C165DD512E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7466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4F191A-519F-4AFE-84A2-A5AE7A685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B2A4E67-E11B-41C5-9D97-51264CC75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408A00E-E8D5-462F-BB3A-D689EC9673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E8D52C3-7339-4DB5-AAAA-01472183C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6407-F1E7-462F-AA05-B1C5E4A17709}" type="datetimeFigureOut">
              <a:rPr lang="pt-BR" smtClean="0"/>
              <a:t>25/03/2020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8F30E1E-919B-45E0-B0B8-95BB91F02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9A6243A-8D86-4D54-A6CF-97526E43B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A6962-8EFD-4609-A394-C165DD512E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1201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5E7DAB-D0BD-40E5-96B2-A2FC4C052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5C53111-2E8E-4481-9F7C-B143B5A6E2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D595861-3D7E-4D6E-BE1A-A5F28892B6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892BC18-1F10-449B-B3CD-A746CF39A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6407-F1E7-462F-AA05-B1C5E4A17709}" type="datetimeFigureOut">
              <a:rPr lang="pt-BR" smtClean="0"/>
              <a:t>25/03/2020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D07F127-15CD-4809-8D14-7183AC474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0780580-9C65-438C-A326-8D4B63F10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A6962-8EFD-4609-A394-C165DD512E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3089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F1A4C67-C1DE-4A93-B983-FD7526E0F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38E8A37-EDF2-4E66-89EE-0903BA9002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AEC1489-0526-4EFE-BBC1-A96555B3F1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76407-F1E7-462F-AA05-B1C5E4A17709}" type="datetimeFigureOut">
              <a:rPr lang="pt-BR" smtClean="0"/>
              <a:t>25/03/2020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4F6488C-4943-4718-BB6B-AAB3F0072A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78B6AEA-E353-4B93-8335-8CE4118237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A6962-8EFD-4609-A394-C165DD512E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38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pt.wikipedia.org/wiki/Inglaterra" TargetMode="Externa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B726DB58-8043-4DD2-AD03-44C7BFEA3BCF}"/>
              </a:ext>
            </a:extLst>
          </p:cNvPr>
          <p:cNvSpPr/>
          <p:nvPr/>
        </p:nvSpPr>
        <p:spPr>
          <a:xfrm>
            <a:off x="5338783" y="2582608"/>
            <a:ext cx="3001143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sz="28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Medição de nulo</a:t>
            </a:r>
          </a:p>
          <a:p>
            <a:pPr algn="ctr">
              <a:spcAft>
                <a:spcPts val="0"/>
              </a:spcAft>
            </a:pPr>
            <a:endParaRPr lang="pt-BR" sz="2800" b="1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pt-BR" sz="28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8B08615A-AE08-4DA5-8EDB-3DE2AE8FF0B9}"/>
              </a:ext>
            </a:extLst>
          </p:cNvPr>
          <p:cNvSpPr txBox="1">
            <a:spLocks/>
          </p:cNvSpPr>
          <p:nvPr/>
        </p:nvSpPr>
        <p:spPr>
          <a:xfrm>
            <a:off x="2447779" y="5169787"/>
            <a:ext cx="9144000" cy="6360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Ponte de </a:t>
            </a:r>
            <a:r>
              <a:rPr lang="pt-BR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Wheatstone</a:t>
            </a: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8186F39-8597-4A98-BCD4-45AF7F45F4DB}"/>
              </a:ext>
            </a:extLst>
          </p:cNvPr>
          <p:cNvSpPr/>
          <p:nvPr/>
        </p:nvSpPr>
        <p:spPr>
          <a:xfrm>
            <a:off x="798758" y="840082"/>
            <a:ext cx="45400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800" b="1" u="sng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Prática 2</a:t>
            </a:r>
            <a:r>
              <a:rPr lang="pt-BR" sz="28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complementos</a:t>
            </a:r>
          </a:p>
        </p:txBody>
      </p:sp>
    </p:spTree>
    <p:extLst>
      <p:ext uri="{BB962C8B-B14F-4D97-AF65-F5344CB8AC3E}">
        <p14:creationId xmlns:p14="http://schemas.microsoft.com/office/powerpoint/2010/main" val="1842151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1B163FD-F5E1-43BF-8EF5-C2F8118756A3}"/>
              </a:ext>
            </a:extLst>
          </p:cNvPr>
          <p:cNvSpPr/>
          <p:nvPr/>
        </p:nvSpPr>
        <p:spPr>
          <a:xfrm>
            <a:off x="537301" y="472999"/>
            <a:ext cx="2592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400" b="1" u="sng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Medição de nulo</a:t>
            </a:r>
            <a:endParaRPr lang="pt-BR" sz="2400" b="1" dirty="0">
              <a:solidFill>
                <a:srgbClr val="00B0F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5FAF82A-200A-4033-BCFB-2F6489136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2291755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1790A712-1763-4D40-BE8F-3E6B7AE445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1854498"/>
              </p:ext>
            </p:extLst>
          </p:nvPr>
        </p:nvGraphicFramePr>
        <p:xfrm>
          <a:off x="6577652" y="305972"/>
          <a:ext cx="4969346" cy="3123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Imagem de Bitmap" r:id="rId3" imgW="2542857" imgH="1448002" progId="Paint.Picture">
                  <p:embed/>
                </p:oleObj>
              </mc:Choice>
              <mc:Fallback>
                <p:oleObj name="Imagem de Bitmap" r:id="rId3" imgW="2542857" imgH="1448002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7652" y="305972"/>
                        <a:ext cx="4969346" cy="31230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02BE02F2-F09D-4857-97CA-10C63D3DF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258" y="2399805"/>
            <a:ext cx="3335647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3A6C1685-A476-4ECF-8C0A-67AAEE56B0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3450190"/>
              </p:ext>
            </p:extLst>
          </p:nvPr>
        </p:nvGraphicFramePr>
        <p:xfrm>
          <a:off x="769258" y="2399805"/>
          <a:ext cx="3439886" cy="4534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Imagem de Bitmap" r:id="rId5" imgW="1504762" imgH="1980952" progId="Paint.Picture">
                  <p:embed/>
                </p:oleObj>
              </mc:Choice>
              <mc:Fallback>
                <p:oleObj name="Imagem de Bitmap" r:id="rId5" imgW="1504762" imgH="1980952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258" y="2399805"/>
                        <a:ext cx="3439886" cy="45343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ângulo 6">
                <a:extLst>
                  <a:ext uri="{FF2B5EF4-FFF2-40B4-BE49-F238E27FC236}">
                    <a16:creationId xmlns:a16="http://schemas.microsoft.com/office/drawing/2014/main" id="{9FF1CE4E-1F8A-4D58-AA9B-2D9BBF4E5B5A}"/>
                  </a:ext>
                </a:extLst>
              </p:cNvPr>
              <p:cNvSpPr/>
              <p:nvPr/>
            </p:nvSpPr>
            <p:spPr>
              <a:xfrm>
                <a:off x="5501345" y="4678628"/>
                <a:ext cx="2481513" cy="8442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pt-BR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sz="24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d>
                            <m:d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pt-BR" sz="24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pt-BR" sz="24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pt-BR" sz="24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sSub>
                        <m:sSub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pt-BR" sz="2400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7" name="Retângulo 6">
                <a:extLst>
                  <a:ext uri="{FF2B5EF4-FFF2-40B4-BE49-F238E27FC236}">
                    <a16:creationId xmlns:a16="http://schemas.microsoft.com/office/drawing/2014/main" id="{9FF1CE4E-1F8A-4D58-AA9B-2D9BBF4E5B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1345" y="4678628"/>
                <a:ext cx="2481513" cy="84420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299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261F2993-B769-4057-8131-072AA9AD5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37" y="1474629"/>
            <a:ext cx="5206023" cy="5134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tângulo 2">
                <a:extLst>
                  <a:ext uri="{FF2B5EF4-FFF2-40B4-BE49-F238E27FC236}">
                    <a16:creationId xmlns:a16="http://schemas.microsoft.com/office/drawing/2014/main" id="{12F00DD4-A14E-4D3D-9A39-B20E82E65925}"/>
                  </a:ext>
                </a:extLst>
              </p:cNvPr>
              <p:cNvSpPr/>
              <p:nvPr/>
            </p:nvSpPr>
            <p:spPr>
              <a:xfrm>
                <a:off x="7578000" y="5613009"/>
                <a:ext cx="2719552" cy="9694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pt-BR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pt-BR" sz="28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sub>
                          </m:sSub>
                          <m:r>
                            <a:rPr lang="pt-BR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pt-BR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28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pt-BR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pt-BR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sz="28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sz="28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sz="2800" dirty="0"/>
              </a:p>
            </p:txBody>
          </p:sp>
        </mc:Choice>
        <mc:Fallback>
          <p:sp>
            <p:nvSpPr>
              <p:cNvPr id="3" name="Retângulo 2">
                <a:extLst>
                  <a:ext uri="{FF2B5EF4-FFF2-40B4-BE49-F238E27FC236}">
                    <a16:creationId xmlns:a16="http://schemas.microsoft.com/office/drawing/2014/main" id="{12F00DD4-A14E-4D3D-9A39-B20E82E659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8000" y="5613009"/>
                <a:ext cx="2719552" cy="9694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tângulo 3">
                <a:extLst>
                  <a:ext uri="{FF2B5EF4-FFF2-40B4-BE49-F238E27FC236}">
                    <a16:creationId xmlns:a16="http://schemas.microsoft.com/office/drawing/2014/main" id="{5607FEDA-E542-44CD-A049-BC6652BE45F9}"/>
                  </a:ext>
                </a:extLst>
              </p:cNvPr>
              <p:cNvSpPr/>
              <p:nvPr/>
            </p:nvSpPr>
            <p:spPr>
              <a:xfrm>
                <a:off x="7995340" y="4041983"/>
                <a:ext cx="1880180" cy="8524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 xmlns:m="http://schemas.openxmlformats.org/officeDocument/2006/math">
                    <m:f>
                      <m:fPr>
                        <m:ctrlPr>
                          <a:rPr lang="pt-BR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32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pt-BR" sz="3200" b="0" i="0" smtClean="0">
                                <a:latin typeface="Cambria Math" panose="02040503050406030204" pitchFamily="18" charset="0"/>
                              </a:rPr>
                              <m:t>x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32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sz="3200" b="0" i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den>
                    </m:f>
                  </m:oMath>
                </a14:m>
                <a:r>
                  <a:rPr lang="pt-BR" sz="32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32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sz="3200" b="0" i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sz="3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32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t-BR" sz="3200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pt-BR" sz="3200" dirty="0"/>
              </a:p>
            </p:txBody>
          </p:sp>
        </mc:Choice>
        <mc:Fallback>
          <p:sp>
            <p:nvSpPr>
              <p:cNvPr id="4" name="Retângulo 3">
                <a:extLst>
                  <a:ext uri="{FF2B5EF4-FFF2-40B4-BE49-F238E27FC236}">
                    <a16:creationId xmlns:a16="http://schemas.microsoft.com/office/drawing/2014/main" id="{5607FEDA-E542-44CD-A049-BC6652BE45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5340" y="4041983"/>
                <a:ext cx="1880180" cy="852477"/>
              </a:xfrm>
              <a:prstGeom prst="rect">
                <a:avLst/>
              </a:prstGeom>
              <a:blipFill>
                <a:blip r:embed="rId4"/>
                <a:stretch>
                  <a:fillRect b="-428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ítulo 1">
            <a:extLst>
              <a:ext uri="{FF2B5EF4-FFF2-40B4-BE49-F238E27FC236}">
                <a16:creationId xmlns:a16="http://schemas.microsoft.com/office/drawing/2014/main" id="{41881A2C-817A-4600-A228-B321538B7F6C}"/>
              </a:ext>
            </a:extLst>
          </p:cNvPr>
          <p:cNvSpPr txBox="1">
            <a:spLocks/>
          </p:cNvSpPr>
          <p:nvPr/>
        </p:nvSpPr>
        <p:spPr>
          <a:xfrm>
            <a:off x="-2222696" y="303382"/>
            <a:ext cx="9144000" cy="6360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Ponte de </a:t>
            </a:r>
            <a:r>
              <a:rPr lang="pt-BR" sz="2800" b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Wheatstone</a:t>
            </a: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F7817FA1-C993-48C2-8209-445E822B8F86}"/>
              </a:ext>
            </a:extLst>
          </p:cNvPr>
          <p:cNvSpPr/>
          <p:nvPr/>
        </p:nvSpPr>
        <p:spPr>
          <a:xfrm>
            <a:off x="5163045" y="27555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Charles </a:t>
            </a:r>
            <a:r>
              <a:rPr lang="pt-BR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Wheatstone</a:t>
            </a:r>
            <a:r>
              <a:rPr lang="pt-BR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( 1802 - 1875, </a:t>
            </a:r>
            <a:r>
              <a:rPr lang="pt-BR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5" tooltip="Inglaterra"/>
              </a:rPr>
              <a:t>Inglaterra</a:t>
            </a:r>
            <a:r>
              <a:rPr lang="pt-BR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) </a:t>
            </a: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D479BEF-ACF8-49A2-8245-AC6E817328DD}"/>
              </a:ext>
            </a:extLst>
          </p:cNvPr>
          <p:cNvSpPr txBox="1"/>
          <p:nvPr/>
        </p:nvSpPr>
        <p:spPr>
          <a:xfrm>
            <a:off x="3826412" y="2222695"/>
            <a:ext cx="351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B71372D-8F7B-43CD-89D7-F2440D313BD4}"/>
              </a:ext>
            </a:extLst>
          </p:cNvPr>
          <p:cNvSpPr txBox="1"/>
          <p:nvPr/>
        </p:nvSpPr>
        <p:spPr>
          <a:xfrm>
            <a:off x="6439291" y="993120"/>
            <a:ext cx="541137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Determinar </a:t>
            </a:r>
            <a:r>
              <a:rPr lang="pt-B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20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partir dos valores de R</a:t>
            </a:r>
            <a:r>
              <a:rPr lang="pt-BR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R</a:t>
            </a:r>
            <a:r>
              <a:rPr lang="pt-BR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sendo R</a:t>
            </a:r>
            <a:r>
              <a:rPr lang="pt-BR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resistor variável.</a:t>
            </a:r>
          </a:p>
          <a:p>
            <a:endParaRPr lang="pt-BR" sz="2000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09DF7929-7DDE-443C-A37B-AEFCC38E66CC}"/>
              </a:ext>
            </a:extLst>
          </p:cNvPr>
          <p:cNvSpPr txBox="1"/>
          <p:nvPr/>
        </p:nvSpPr>
        <p:spPr>
          <a:xfrm>
            <a:off x="7230794" y="3179298"/>
            <a:ext cx="384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Ponte balanceada: V</a:t>
            </a:r>
            <a:r>
              <a:rPr lang="pt-BR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CB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</a:p>
        </p:txBody>
      </p:sp>
    </p:spTree>
    <p:extLst>
      <p:ext uri="{BB962C8B-B14F-4D97-AF65-F5344CB8AC3E}">
        <p14:creationId xmlns:p14="http://schemas.microsoft.com/office/powerpoint/2010/main" val="156944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F4D1AB-29C6-4368-A524-364AB4D81B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7963" y="321674"/>
            <a:ext cx="9144000" cy="636099"/>
          </a:xfrm>
        </p:spPr>
        <p:txBody>
          <a:bodyPr>
            <a:noAutofit/>
          </a:bodyPr>
          <a:lstStyle/>
          <a:p>
            <a:r>
              <a:rPr lang="pt-BR" sz="24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Ponte de </a:t>
            </a:r>
            <a:r>
              <a:rPr lang="pt-BR" sz="2400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Wheatstone</a:t>
            </a: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00E26AD9-A54C-46B2-BFB2-7DA354E7977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129" y="2264899"/>
            <a:ext cx="5045075" cy="40343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7860E6C8-2890-43A7-8B80-359B0FEC5350}"/>
              </a:ext>
            </a:extLst>
          </p:cNvPr>
          <p:cNvSpPr txBox="1"/>
          <p:nvPr/>
        </p:nvSpPr>
        <p:spPr>
          <a:xfrm>
            <a:off x="7377648" y="408890"/>
            <a:ext cx="4642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Ponte balanceada: V</a:t>
            </a:r>
            <a:r>
              <a:rPr lang="pt-BR" sz="2400" baseline="-25000" dirty="0"/>
              <a:t>BC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= 0</a:t>
            </a:r>
            <a:endParaRPr lang="pt-BR" sz="24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C2FBD473-3FC6-4D68-8F95-5C4EFE15BDCC}"/>
                  </a:ext>
                </a:extLst>
              </p:cNvPr>
              <p:cNvSpPr/>
              <p:nvPr/>
            </p:nvSpPr>
            <p:spPr>
              <a:xfrm>
                <a:off x="7778677" y="1126619"/>
                <a:ext cx="3270108" cy="9694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28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sz="28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sz="28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pt-BR" sz="2800" i="0">
                              <a:latin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sz="28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sz="2800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C2FBD473-3FC6-4D68-8F95-5C4EFE15BDC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8677" y="1126619"/>
                <a:ext cx="3270108" cy="9694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58F727F9-5324-46DA-92E6-28E5AFA25F95}"/>
                  </a:ext>
                </a:extLst>
              </p:cNvPr>
              <p:cNvSpPr/>
              <p:nvPr/>
            </p:nvSpPr>
            <p:spPr>
              <a:xfrm>
                <a:off x="16615904" y="7877000"/>
                <a:ext cx="1880180" cy="9694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sz="28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sz="28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pt-BR" sz="28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sz="28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pt-BR" sz="2800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58F727F9-5324-46DA-92E6-28E5AFA25F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15904" y="7877000"/>
                <a:ext cx="1880180" cy="9694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83D874A9-42A1-4F25-8A2E-35954C773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2263" y="407963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4057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6.jpeg">
            <a:extLst>
              <a:ext uri="{FF2B5EF4-FFF2-40B4-BE49-F238E27FC236}">
                <a16:creationId xmlns:a16="http://schemas.microsoft.com/office/drawing/2014/main" id="{C7937139-DFD4-4B2F-9A2F-2CE92CAE3D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852" y="1171135"/>
            <a:ext cx="6386732" cy="45157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8401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2ED584B-C9CF-4D10-BF99-7C88792408E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937759" y="2785402"/>
            <a:ext cx="1837468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166098B0-128B-4D80-A08F-5EEC3CE90F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6065153"/>
              </p:ext>
            </p:extLst>
          </p:nvPr>
        </p:nvGraphicFramePr>
        <p:xfrm>
          <a:off x="7143530" y="725714"/>
          <a:ext cx="4671098" cy="3871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Imagem de Bitmap" r:id="rId3" imgW="3591426" imgH="2971429" progId="Paint.Picture">
                  <p:embed/>
                </p:oleObj>
              </mc:Choice>
              <mc:Fallback>
                <p:oleObj name="Imagem de Bitmap" r:id="rId3" imgW="3591426" imgH="2971429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530" y="725714"/>
                        <a:ext cx="4671098" cy="38712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61076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1417</TotalTime>
  <Words>79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Times New Roman</vt:lpstr>
      <vt:lpstr>Tema do Office</vt:lpstr>
      <vt:lpstr>Imagem de Bitmap</vt:lpstr>
      <vt:lpstr>Apresentação do PowerPoint</vt:lpstr>
      <vt:lpstr>Apresentação do PowerPoint</vt:lpstr>
      <vt:lpstr>Apresentação do PowerPoint</vt:lpstr>
      <vt:lpstr>Ponte de Wheatstone 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Ponte de Wheatstone </dc:title>
  <dc:creator>luiz antonio nunes</dc:creator>
  <cp:lastModifiedBy>luiz antonio nunes</cp:lastModifiedBy>
  <cp:revision>15</cp:revision>
  <dcterms:created xsi:type="dcterms:W3CDTF">2020-03-23T22:37:58Z</dcterms:created>
  <dcterms:modified xsi:type="dcterms:W3CDTF">2020-03-25T21:00:32Z</dcterms:modified>
</cp:coreProperties>
</file>