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2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Roberto Piqueira" initials="JRP" lastIdx="1" clrIdx="0">
    <p:extLst>
      <p:ext uri="{19B8F6BF-5375-455C-9EA6-DF929625EA0E}">
        <p15:presenceInfo xmlns:p15="http://schemas.microsoft.com/office/powerpoint/2012/main" userId="b95a21d6d254aa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0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4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10/07/2020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73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924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7285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559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9738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680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935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17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49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03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10/07/2020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72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10/07/2020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45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10/07/2020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23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10/07/2020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78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10/07/2020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03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10/07/2020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01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1AA0BD1-7F05-438D-954E-805872EFCE90}" type="datetimeFigureOut">
              <a:rPr lang="pt-BR" smtClean="0"/>
              <a:t>10/07/2020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620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Matemática Aplicada à Engenharia de Sistemas-PTC 5007 (23/07/2020)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33F30-8A27-43A4-98A3-E7142E4CB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explicação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33C4345-E76C-475E-8BBC-9183D43AD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404529"/>
            <a:ext cx="9356004" cy="2386886"/>
          </a:xfrm>
        </p:spPr>
      </p:pic>
    </p:spTree>
    <p:extLst>
      <p:ext uri="{BB962C8B-B14F-4D97-AF65-F5344CB8AC3E}">
        <p14:creationId xmlns:p14="http://schemas.microsoft.com/office/powerpoint/2010/main" val="1953765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8093B1-57D6-466B-B292-825C93D2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observação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4ABB851-9AA6-4AB9-BD09-58CAB9C67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157453"/>
            <a:ext cx="9483434" cy="2968498"/>
          </a:xfrm>
        </p:spPr>
      </p:pic>
    </p:spTree>
    <p:extLst>
      <p:ext uri="{BB962C8B-B14F-4D97-AF65-F5344CB8AC3E}">
        <p14:creationId xmlns:p14="http://schemas.microsoft.com/office/powerpoint/2010/main" val="1609205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2B4F9-4BF4-4C12-9583-560C04B9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I4...boa aproximação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AFC14C8-C101-435E-8585-0B0B9F4F6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001" y="890204"/>
            <a:ext cx="5335799" cy="365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08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4A259B-69E7-4791-BB02-B3DF59FA9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Equações algébricas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437DEDB-19A3-4F55-A7A7-D1F2CA0D8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332809"/>
            <a:ext cx="9533575" cy="2592420"/>
          </a:xfrm>
        </p:spPr>
      </p:pic>
    </p:spTree>
    <p:extLst>
      <p:ext uri="{BB962C8B-B14F-4D97-AF65-F5344CB8AC3E}">
        <p14:creationId xmlns:p14="http://schemas.microsoft.com/office/powerpoint/2010/main" val="1048101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FAF94-D70E-4C22-A936-46A2CC59F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(I)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D4224E9-16F4-4896-88FD-9FE4DD799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119817"/>
            <a:ext cx="9583030" cy="3084193"/>
          </a:xfrm>
        </p:spPr>
      </p:pic>
    </p:spTree>
    <p:extLst>
      <p:ext uri="{BB962C8B-B14F-4D97-AF65-F5344CB8AC3E}">
        <p14:creationId xmlns:p14="http://schemas.microsoft.com/office/powerpoint/2010/main" val="4011626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4EB2BE-C198-4B33-9E1E-DDF8AAD3C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(II)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C6507B4-4065-49E5-9895-DB81AFCBB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515079"/>
            <a:ext cx="10369032" cy="2376697"/>
          </a:xfrm>
        </p:spPr>
      </p:pic>
    </p:spTree>
    <p:extLst>
      <p:ext uri="{BB962C8B-B14F-4D97-AF65-F5344CB8AC3E}">
        <p14:creationId xmlns:p14="http://schemas.microsoft.com/office/powerpoint/2010/main" val="3649972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FB6A6-E98E-4587-A530-8640AD345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(</a:t>
            </a:r>
            <a:r>
              <a:rPr lang="pt-BR" dirty="0" err="1"/>
              <a:t>iii</a:t>
            </a:r>
            <a:r>
              <a:rPr lang="pt-BR" dirty="0"/>
              <a:t>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CD66745-018C-4DA2-A043-9EBA6D8FC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106573"/>
            <a:ext cx="9223398" cy="2997076"/>
          </a:xfrm>
        </p:spPr>
      </p:pic>
    </p:spTree>
    <p:extLst>
      <p:ext uri="{BB962C8B-B14F-4D97-AF65-F5344CB8AC3E}">
        <p14:creationId xmlns:p14="http://schemas.microsoft.com/office/powerpoint/2010/main" val="2039181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20328-5B1B-420C-8B57-6525D8100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abordagens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415BF74-7ED3-495E-8981-3F7FF23F1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341382"/>
            <a:ext cx="10192482" cy="2751115"/>
          </a:xfrm>
        </p:spPr>
      </p:pic>
    </p:spTree>
    <p:extLst>
      <p:ext uri="{BB962C8B-B14F-4D97-AF65-F5344CB8AC3E}">
        <p14:creationId xmlns:p14="http://schemas.microsoft.com/office/powerpoint/2010/main" val="1279089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FB99A-9782-4F36-8403-55944719E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(expansão)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5B949C2-4C42-4965-9F02-36755E376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214362"/>
            <a:ext cx="9082997" cy="2722018"/>
          </a:xfrm>
        </p:spPr>
      </p:pic>
    </p:spTree>
    <p:extLst>
      <p:ext uri="{BB962C8B-B14F-4D97-AF65-F5344CB8AC3E}">
        <p14:creationId xmlns:p14="http://schemas.microsoft.com/office/powerpoint/2010/main" val="1145966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47758-E979-4DD0-9B4F-BC95F3E5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Cálculos (i)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C7015C5-078B-4EAE-AA7A-73494FE47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939092"/>
            <a:ext cx="8983894" cy="3271855"/>
          </a:xfrm>
        </p:spPr>
      </p:pic>
    </p:spTree>
    <p:extLst>
      <p:ext uri="{BB962C8B-B14F-4D97-AF65-F5344CB8AC3E}">
        <p14:creationId xmlns:p14="http://schemas.microsoft.com/office/powerpoint/2010/main" val="374071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D20CC-F131-4B8F-B5B5-6CFA4386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 de Perturbação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4F24A9-7D3B-47DB-85D3-8FF74B163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Capítulo 6</a:t>
            </a:r>
          </a:p>
          <a:p>
            <a:pPr marL="0" indent="0">
              <a:buNone/>
            </a:pPr>
            <a:r>
              <a:rPr lang="pt-BR" dirty="0"/>
              <a:t>Métodos de perturbação</a:t>
            </a:r>
          </a:p>
          <a:p>
            <a:pPr marL="0" indent="0">
              <a:buNone/>
            </a:pPr>
            <a:r>
              <a:rPr lang="pt-BR" dirty="0"/>
              <a:t>Expansões assintóticas</a:t>
            </a:r>
          </a:p>
          <a:p>
            <a:pPr marL="0" indent="0">
              <a:buNone/>
            </a:pPr>
            <a:r>
              <a:rPr lang="pt-BR" dirty="0"/>
              <a:t>Equações Algébricas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8737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71909-4D45-4181-BCEB-19C7E319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Cálculos(</a:t>
            </a:r>
            <a:r>
              <a:rPr lang="pt-BR" dirty="0" err="1"/>
              <a:t>ii</a:t>
            </a:r>
            <a:r>
              <a:rPr lang="pt-BR" dirty="0"/>
              <a:t>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9D9761D-3531-4D48-BBA2-43B530226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188588"/>
            <a:ext cx="9785092" cy="2991526"/>
          </a:xfrm>
        </p:spPr>
      </p:pic>
    </p:spTree>
    <p:extLst>
      <p:ext uri="{BB962C8B-B14F-4D97-AF65-F5344CB8AC3E}">
        <p14:creationId xmlns:p14="http://schemas.microsoft.com/office/powerpoint/2010/main" val="683474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36144-332A-4D27-B40F-057D01B40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balanço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8D2F0E8-D2B6-49C9-BF1C-E64F7909F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10" y="685799"/>
            <a:ext cx="8191739" cy="3867985"/>
          </a:xfrm>
        </p:spPr>
      </p:pic>
    </p:spTree>
    <p:extLst>
      <p:ext uri="{BB962C8B-B14F-4D97-AF65-F5344CB8AC3E}">
        <p14:creationId xmlns:p14="http://schemas.microsoft.com/office/powerpoint/2010/main" val="3461741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B6565-2C40-4EFC-A036-DE5C6C67F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Perturbação regular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4E6E1AF-0A51-4278-8E2F-B028BBD76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285716"/>
            <a:ext cx="9674972" cy="2737644"/>
          </a:xfrm>
        </p:spPr>
      </p:pic>
    </p:spTree>
    <p:extLst>
      <p:ext uri="{BB962C8B-B14F-4D97-AF65-F5344CB8AC3E}">
        <p14:creationId xmlns:p14="http://schemas.microsoft.com/office/powerpoint/2010/main" val="1586370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1678B-8658-44DB-9776-4BD902A6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Soluções regulares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F54CB92-597B-4AF7-A8E9-FD3582EBC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032570"/>
            <a:ext cx="8938075" cy="3059370"/>
          </a:xfrm>
        </p:spPr>
      </p:pic>
    </p:spTree>
    <p:extLst>
      <p:ext uri="{BB962C8B-B14F-4D97-AF65-F5344CB8AC3E}">
        <p14:creationId xmlns:p14="http://schemas.microsoft.com/office/powerpoint/2010/main" val="3126174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19889F-5A1B-41FB-A617-61AC9214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Soluções regulares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B5FEBFB-06F4-4B1D-ABA0-464BBC08E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155502"/>
            <a:ext cx="9768413" cy="3062168"/>
          </a:xfrm>
        </p:spPr>
      </p:pic>
    </p:spTree>
    <p:extLst>
      <p:ext uri="{BB962C8B-B14F-4D97-AF65-F5344CB8AC3E}">
        <p14:creationId xmlns:p14="http://schemas.microsoft.com/office/powerpoint/2010/main" val="4225157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2DA61-8511-4220-8386-26EA6851A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Potências de </a:t>
            </a:r>
            <a:r>
              <a:rPr lang="pt-BR" dirty="0" err="1"/>
              <a:t>epsilon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51273F9-4FA4-4991-B732-70E868289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663958"/>
            <a:ext cx="10494754" cy="2039362"/>
          </a:xfrm>
        </p:spPr>
      </p:pic>
    </p:spTree>
    <p:extLst>
      <p:ext uri="{BB962C8B-B14F-4D97-AF65-F5344CB8AC3E}">
        <p14:creationId xmlns:p14="http://schemas.microsoft.com/office/powerpoint/2010/main" val="1078244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7B9EA-9CF6-49CB-9D29-BEDA3ACC6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597AC3B8-A48F-4DD1-8FA8-28DE11FBD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256436"/>
            <a:ext cx="10138514" cy="2938374"/>
          </a:xfrm>
        </p:spPr>
      </p:pic>
    </p:spTree>
    <p:extLst>
      <p:ext uri="{BB962C8B-B14F-4D97-AF65-F5344CB8AC3E}">
        <p14:creationId xmlns:p14="http://schemas.microsoft.com/office/powerpoint/2010/main" val="1672732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30590-8E00-425B-BCC1-274193643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 iteração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0BFCA1E-7AD7-4FDC-9F56-D7A7560C6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2" y="685800"/>
            <a:ext cx="7899718" cy="3998434"/>
          </a:xfrm>
        </p:spPr>
      </p:pic>
    </p:spTree>
    <p:extLst>
      <p:ext uri="{BB962C8B-B14F-4D97-AF65-F5344CB8AC3E}">
        <p14:creationId xmlns:p14="http://schemas.microsoft.com/office/powerpoint/2010/main" val="1622691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48A7E-95A8-468A-A9C9-0D83BFDF0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DDBFCFC-E19C-447C-8A2F-FD1AC82B8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934798"/>
            <a:ext cx="9208394" cy="3362882"/>
          </a:xfrm>
        </p:spPr>
      </p:pic>
    </p:spTree>
    <p:extLst>
      <p:ext uri="{BB962C8B-B14F-4D97-AF65-F5344CB8AC3E}">
        <p14:creationId xmlns:p14="http://schemas.microsoft.com/office/powerpoint/2010/main" val="3209286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66057-B33B-4B40-842D-A4AE4BE9A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Cálculos (cont.)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01D6CD4-BF5F-4C53-B207-C13539712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773590"/>
            <a:ext cx="9215793" cy="3713741"/>
          </a:xfrm>
        </p:spPr>
      </p:pic>
    </p:spTree>
    <p:extLst>
      <p:ext uri="{BB962C8B-B14F-4D97-AF65-F5344CB8AC3E}">
        <p14:creationId xmlns:p14="http://schemas.microsoft.com/office/powerpoint/2010/main" val="402604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FA6886-6B64-4EA2-AE64-6E53D1655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Expansão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AFCBF7D-3E87-4A05-A911-86585A623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265837"/>
            <a:ext cx="8534400" cy="2454664"/>
          </a:xfrm>
        </p:spPr>
      </p:pic>
    </p:spTree>
    <p:extLst>
      <p:ext uri="{BB962C8B-B14F-4D97-AF65-F5344CB8AC3E}">
        <p14:creationId xmlns:p14="http://schemas.microsoft.com/office/powerpoint/2010/main" val="2154117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401CD-DD61-4C10-A41D-1611E1B18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Ordem assintótica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14899CD-8491-4DE3-8C0D-D5F85D818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265061"/>
            <a:ext cx="9663455" cy="2781159"/>
          </a:xfrm>
        </p:spPr>
      </p:pic>
    </p:spTree>
    <p:extLst>
      <p:ext uri="{BB962C8B-B14F-4D97-AF65-F5344CB8AC3E}">
        <p14:creationId xmlns:p14="http://schemas.microsoft.com/office/powerpoint/2010/main" val="2425153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75B2E-9616-4EA1-97B6-98A6DBD01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Solução(balanços possíveis)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AB74B7A6-8E35-40AB-8D4B-1296445E9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1" y="1008346"/>
            <a:ext cx="10269773" cy="2500664"/>
          </a:xfrm>
        </p:spPr>
      </p:pic>
    </p:spTree>
    <p:extLst>
      <p:ext uri="{BB962C8B-B14F-4D97-AF65-F5344CB8AC3E}">
        <p14:creationId xmlns:p14="http://schemas.microsoft.com/office/powerpoint/2010/main" val="923186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4A238-2FC1-44A1-A534-BAEF048A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Balanços dominantes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B5FCA67-B300-4EB7-AB36-56509272B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02" y="685800"/>
            <a:ext cx="7800022" cy="3614738"/>
          </a:xfrm>
        </p:spPr>
      </p:pic>
    </p:spTree>
    <p:extLst>
      <p:ext uri="{BB962C8B-B14F-4D97-AF65-F5344CB8AC3E}">
        <p14:creationId xmlns:p14="http://schemas.microsoft.com/office/powerpoint/2010/main" val="1672421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A0B83-A49B-4A28-8DDF-EBD0C7CA2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4CB7655-53D4-4CFB-ACCD-99A48E7F9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315122"/>
            <a:ext cx="9685756" cy="2673948"/>
          </a:xfrm>
        </p:spPr>
      </p:pic>
    </p:spTree>
    <p:extLst>
      <p:ext uri="{BB962C8B-B14F-4D97-AF65-F5344CB8AC3E}">
        <p14:creationId xmlns:p14="http://schemas.microsoft.com/office/powerpoint/2010/main" val="3884226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03DDF-9CE0-46F8-BA0E-CBA16A4C5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Continuar a expansão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D1F1FCC-4EDE-47EB-AFEE-8DAC27094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861206"/>
            <a:ext cx="8985572" cy="3436474"/>
          </a:xfrm>
        </p:spPr>
      </p:pic>
    </p:spTree>
    <p:extLst>
      <p:ext uri="{BB962C8B-B14F-4D97-AF65-F5344CB8AC3E}">
        <p14:creationId xmlns:p14="http://schemas.microsoft.com/office/powerpoint/2010/main" val="3844249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3AF610-62D1-475F-A4BA-A1336931F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Novo exemplo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6E8D8F5-BB65-4A5D-B37C-C8BE8AD62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522433"/>
            <a:ext cx="9226780" cy="2581216"/>
          </a:xfrm>
        </p:spPr>
      </p:pic>
    </p:spTree>
    <p:extLst>
      <p:ext uri="{BB962C8B-B14F-4D97-AF65-F5344CB8AC3E}">
        <p14:creationId xmlns:p14="http://schemas.microsoft.com/office/powerpoint/2010/main" val="4168779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75AD0-C89D-4DF9-8CFD-DDD2BD1B9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“</a:t>
            </a:r>
            <a:r>
              <a:rPr lang="pt-BR" dirty="0" err="1"/>
              <a:t>Leading</a:t>
            </a:r>
            <a:r>
              <a:rPr lang="pt-BR" dirty="0"/>
              <a:t> </a:t>
            </a:r>
            <a:r>
              <a:rPr lang="pt-BR" dirty="0" err="1"/>
              <a:t>order</a:t>
            </a:r>
            <a:r>
              <a:rPr lang="pt-BR" dirty="0"/>
              <a:t>”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78486D6-7611-40C7-BF43-10128643B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171669"/>
            <a:ext cx="9287498" cy="2876223"/>
          </a:xfrm>
        </p:spPr>
      </p:pic>
    </p:spTree>
    <p:extLst>
      <p:ext uri="{BB962C8B-B14F-4D97-AF65-F5344CB8AC3E}">
        <p14:creationId xmlns:p14="http://schemas.microsoft.com/office/powerpoint/2010/main" val="551985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AA5C2-EE43-4990-AB03-D3638527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Aproximações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6AB99F0-E085-4D98-A2A4-5F58B552A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223" y="863601"/>
            <a:ext cx="8521182" cy="319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46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1A8CA-94D1-4515-8A0C-04103AA05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Usando Maple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4E89FE2-97D3-4597-8BD0-C1F6B0A69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012" y="735743"/>
            <a:ext cx="6681003" cy="391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19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67E42-B047-4067-8543-B5DB4A55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3130B53-26AC-4413-A273-944C7C4E9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109561"/>
            <a:ext cx="9406060" cy="3049843"/>
          </a:xfrm>
        </p:spPr>
      </p:pic>
    </p:spTree>
    <p:extLst>
      <p:ext uri="{BB962C8B-B14F-4D97-AF65-F5344CB8AC3E}">
        <p14:creationId xmlns:p14="http://schemas.microsoft.com/office/powerpoint/2010/main" val="385902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E39D5B-7D2D-405B-9812-304D0C34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</a:t>
            </a:r>
            <a:r>
              <a:rPr lang="pt-BR" dirty="0" err="1"/>
              <a:t>EXpansão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B0AA90A-3E3F-4E4F-B32B-45F573066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866152"/>
            <a:ext cx="9134454" cy="3482823"/>
          </a:xfrm>
        </p:spPr>
      </p:pic>
    </p:spTree>
    <p:extLst>
      <p:ext uri="{BB962C8B-B14F-4D97-AF65-F5344CB8AC3E}">
        <p14:creationId xmlns:p14="http://schemas.microsoft.com/office/powerpoint/2010/main" val="2683139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33BBD-C6FB-4891-9AA2-0E6420F72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Expressão: ordem 3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3D6A8D5-BCA9-4BEE-9AF1-A1C47B6D4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301929"/>
            <a:ext cx="9876403" cy="2757115"/>
          </a:xfrm>
        </p:spPr>
      </p:pic>
    </p:spTree>
    <p:extLst>
      <p:ext uri="{BB962C8B-B14F-4D97-AF65-F5344CB8AC3E}">
        <p14:creationId xmlns:p14="http://schemas.microsoft.com/office/powerpoint/2010/main" val="6016404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48FDE-AC4D-4735-BFB2-13942AEB7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104D213-FD7E-4604-9E21-67E81598A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757662"/>
            <a:ext cx="8534400" cy="3471013"/>
          </a:xfrm>
        </p:spPr>
      </p:pic>
    </p:spTree>
    <p:extLst>
      <p:ext uri="{BB962C8B-B14F-4D97-AF65-F5344CB8AC3E}">
        <p14:creationId xmlns:p14="http://schemas.microsoft.com/office/powerpoint/2010/main" val="18267866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AD8C69-F4D5-43E0-BD9D-AC0DF8095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 I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8457386-5EE5-4CA3-8593-F882E6E8C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362644"/>
            <a:ext cx="10135556" cy="2685249"/>
          </a:xfrm>
        </p:spPr>
      </p:pic>
    </p:spTree>
    <p:extLst>
      <p:ext uri="{BB962C8B-B14F-4D97-AF65-F5344CB8AC3E}">
        <p14:creationId xmlns:p14="http://schemas.microsoft.com/office/powerpoint/2010/main" val="14789961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9E859-0D86-40B2-8755-D8E998182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Usando o método da interação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8B1B0923-F80E-48B8-BAA1-9E87087F5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810128"/>
            <a:ext cx="8534400" cy="3366081"/>
          </a:xfrm>
        </p:spPr>
      </p:pic>
    </p:spTree>
    <p:extLst>
      <p:ext uri="{BB962C8B-B14F-4D97-AF65-F5344CB8AC3E}">
        <p14:creationId xmlns:p14="http://schemas.microsoft.com/office/powerpoint/2010/main" val="17448955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C77EEE-FCA9-47C7-ADAA-CED087CBE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Observação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3F26495-DE62-4716-94CF-0F3B11C5C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272178"/>
            <a:ext cx="9895616" cy="2831471"/>
          </a:xfrm>
        </p:spPr>
      </p:pic>
    </p:spTree>
    <p:extLst>
      <p:ext uri="{BB962C8B-B14F-4D97-AF65-F5344CB8AC3E}">
        <p14:creationId xmlns:p14="http://schemas.microsoft.com/office/powerpoint/2010/main" val="13274677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98D28-9C4C-4331-B2D4-F405BD003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Tarefa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CAB007-E1F2-403B-8C26-0371461EB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Exercícios 6.1; 6.2 e 6.3.</a:t>
            </a:r>
          </a:p>
        </p:txBody>
      </p:sp>
    </p:spTree>
    <p:extLst>
      <p:ext uri="{BB962C8B-B14F-4D97-AF65-F5344CB8AC3E}">
        <p14:creationId xmlns:p14="http://schemas.microsoft.com/office/powerpoint/2010/main" val="31443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EB629-6D4C-4720-AD97-7047071A1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expansão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2FF9B1A-8ECA-4FEC-B210-EB8B75BB2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827605"/>
            <a:ext cx="8534400" cy="3331127"/>
          </a:xfrm>
        </p:spPr>
      </p:pic>
    </p:spTree>
    <p:extLst>
      <p:ext uri="{BB962C8B-B14F-4D97-AF65-F5344CB8AC3E}">
        <p14:creationId xmlns:p14="http://schemas.microsoft.com/office/powerpoint/2010/main" val="338574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18AE9-B306-492C-865F-24B8BE25B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Convergência(discussão)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7EC1162-9560-47BB-9743-60FB1E88C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806629"/>
            <a:ext cx="8534400" cy="3373079"/>
          </a:xfrm>
        </p:spPr>
      </p:pic>
    </p:spTree>
    <p:extLst>
      <p:ext uri="{BB962C8B-B14F-4D97-AF65-F5344CB8AC3E}">
        <p14:creationId xmlns:p14="http://schemas.microsoft.com/office/powerpoint/2010/main" val="2641498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915BDA-24EB-4CA7-98AE-525D6500C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07515FE-0C74-4569-BA8B-41919EB3F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712097"/>
            <a:ext cx="8534400" cy="3562144"/>
          </a:xfrm>
        </p:spPr>
      </p:pic>
    </p:spTree>
    <p:extLst>
      <p:ext uri="{BB962C8B-B14F-4D97-AF65-F5344CB8AC3E}">
        <p14:creationId xmlns:p14="http://schemas.microsoft.com/office/powerpoint/2010/main" val="3932816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680AE1-A59B-43AA-B212-AC7AB6C0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Convergência falha, Mas...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CF4A369-C46D-4DF1-8BFD-CB2D54638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342839"/>
            <a:ext cx="8534400" cy="2300660"/>
          </a:xfrm>
        </p:spPr>
      </p:pic>
    </p:spTree>
    <p:extLst>
      <p:ext uri="{BB962C8B-B14F-4D97-AF65-F5344CB8AC3E}">
        <p14:creationId xmlns:p14="http://schemas.microsoft.com/office/powerpoint/2010/main" val="342711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B9636-77E4-449D-A328-1FD14FB6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Número de termos Finito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84A3E1B-1693-45DB-B2AB-B0E89E583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497159"/>
            <a:ext cx="5749665" cy="425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91428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905</TotalTime>
  <Words>155</Words>
  <Application>Microsoft Office PowerPoint</Application>
  <PresentationFormat>Widescreen</PresentationFormat>
  <Paragraphs>53</Paragraphs>
  <Slides>45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9" baseType="lpstr">
      <vt:lpstr>Arial Black</vt:lpstr>
      <vt:lpstr>Century Gothic</vt:lpstr>
      <vt:lpstr>Wingdings 3</vt:lpstr>
      <vt:lpstr>Fatia</vt:lpstr>
      <vt:lpstr>Matemática Aplicada à Engenharia de Sistemas-PTC 5007 (23/07/2020)</vt:lpstr>
      <vt:lpstr>Métodos de Perturbação</vt:lpstr>
      <vt:lpstr>Exemplo de Expansão</vt:lpstr>
      <vt:lpstr>Exemplo de EXpansão</vt:lpstr>
      <vt:lpstr>Exemplo de expansão</vt:lpstr>
      <vt:lpstr>Convergência(discussão)</vt:lpstr>
      <vt:lpstr>cálculo</vt:lpstr>
      <vt:lpstr>Convergência falha, Mas...</vt:lpstr>
      <vt:lpstr>Número de termos Finito</vt:lpstr>
      <vt:lpstr>explicação</vt:lpstr>
      <vt:lpstr>observação</vt:lpstr>
      <vt:lpstr> I4...boa aproximação</vt:lpstr>
      <vt:lpstr>Equações algébricas</vt:lpstr>
      <vt:lpstr>Classificação (I)</vt:lpstr>
      <vt:lpstr>Classificação (II)</vt:lpstr>
      <vt:lpstr>Classificação (iii)</vt:lpstr>
      <vt:lpstr>abordagens</vt:lpstr>
      <vt:lpstr>Exemplo (expansão)</vt:lpstr>
      <vt:lpstr>Cálculos (i)</vt:lpstr>
      <vt:lpstr>Cálculos(ii)</vt:lpstr>
      <vt:lpstr>balanço</vt:lpstr>
      <vt:lpstr>Perturbação regular</vt:lpstr>
      <vt:lpstr>Soluções regulares</vt:lpstr>
      <vt:lpstr>Soluções regulares</vt:lpstr>
      <vt:lpstr>Potências de epsilon</vt:lpstr>
      <vt:lpstr>solução</vt:lpstr>
      <vt:lpstr>Método da iteração</vt:lpstr>
      <vt:lpstr>cálculos</vt:lpstr>
      <vt:lpstr>Cálculos (cont.)</vt:lpstr>
      <vt:lpstr>Ordem assintótica</vt:lpstr>
      <vt:lpstr>Solução(balanços possíveis)</vt:lpstr>
      <vt:lpstr>Balanços dominantes</vt:lpstr>
      <vt:lpstr>cálculos</vt:lpstr>
      <vt:lpstr>Continuar a expansão</vt:lpstr>
      <vt:lpstr>Novo exemplo</vt:lpstr>
      <vt:lpstr>“Leading order”</vt:lpstr>
      <vt:lpstr>Aproximações</vt:lpstr>
      <vt:lpstr>Usando Maple</vt:lpstr>
      <vt:lpstr>cálculos</vt:lpstr>
      <vt:lpstr>Expressão: ordem 3</vt:lpstr>
      <vt:lpstr>Exemplo</vt:lpstr>
      <vt:lpstr>Comentário I</vt:lpstr>
      <vt:lpstr>Usando o método da interação</vt:lpstr>
      <vt:lpstr>Observação</vt:lpstr>
      <vt:lpstr>Tarefa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José Roberto Piqueira</cp:lastModifiedBy>
  <cp:revision>120</cp:revision>
  <dcterms:created xsi:type="dcterms:W3CDTF">2019-06-28T19:51:26Z</dcterms:created>
  <dcterms:modified xsi:type="dcterms:W3CDTF">2020-07-10T19:32:56Z</dcterms:modified>
</cp:coreProperties>
</file>