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1" r:id="rId3"/>
    <p:sldId id="280" r:id="rId4"/>
    <p:sldId id="270" r:id="rId5"/>
    <p:sldId id="268" r:id="rId6"/>
    <p:sldId id="279" r:id="rId7"/>
    <p:sldId id="281" r:id="rId8"/>
    <p:sldId id="257" r:id="rId9"/>
    <p:sldId id="259" r:id="rId10"/>
    <p:sldId id="293" r:id="rId11"/>
    <p:sldId id="292" r:id="rId12"/>
    <p:sldId id="258" r:id="rId13"/>
    <p:sldId id="288" r:id="rId14"/>
    <p:sldId id="260" r:id="rId15"/>
    <p:sldId id="272" r:id="rId16"/>
    <p:sldId id="283" r:id="rId17"/>
    <p:sldId id="287" r:id="rId18"/>
    <p:sldId id="273" r:id="rId19"/>
    <p:sldId id="274" r:id="rId20"/>
    <p:sldId id="282" r:id="rId21"/>
    <p:sldId id="275" r:id="rId22"/>
    <p:sldId id="277" r:id="rId23"/>
    <p:sldId id="276" r:id="rId24"/>
    <p:sldId id="278" r:id="rId25"/>
    <p:sldId id="284" r:id="rId26"/>
    <p:sldId id="285" r:id="rId27"/>
    <p:sldId id="286" r:id="rId28"/>
    <p:sldId id="302" r:id="rId29"/>
    <p:sldId id="300" r:id="rId30"/>
    <p:sldId id="301" r:id="rId31"/>
    <p:sldId id="294" r:id="rId32"/>
    <p:sldId id="295" r:id="rId33"/>
    <p:sldId id="296" r:id="rId34"/>
    <p:sldId id="297" r:id="rId35"/>
    <p:sldId id="298" r:id="rId36"/>
    <p:sldId id="299" r:id="rId37"/>
    <p:sldId id="269" r:id="rId38"/>
    <p:sldId id="261" r:id="rId39"/>
    <p:sldId id="26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4CD45-BB33-4633-8580-72AD9BFC4D7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1F67C8F-02DB-4372-833C-BD0F8934A131}">
      <dgm:prSet/>
      <dgm:spPr/>
      <dgm:t>
        <a:bodyPr/>
        <a:lstStyle/>
        <a:p>
          <a:r>
            <a:rPr lang="pt-BR" dirty="0"/>
            <a:t>Sistematização da Assistência de Enfermagem</a:t>
          </a:r>
          <a:endParaRPr lang="en-US" dirty="0"/>
        </a:p>
      </dgm:t>
    </dgm:pt>
    <dgm:pt modelId="{3B0DC105-5B10-4A27-AB3C-A95091F27C97}" type="parTrans" cxnId="{A921BA31-901B-4433-B477-C7B1AB423F41}">
      <dgm:prSet/>
      <dgm:spPr/>
      <dgm:t>
        <a:bodyPr/>
        <a:lstStyle/>
        <a:p>
          <a:endParaRPr lang="en-US"/>
        </a:p>
      </dgm:t>
    </dgm:pt>
    <dgm:pt modelId="{2EF97BB1-528B-4D40-AAFD-A0449C0CD2B9}" type="sibTrans" cxnId="{A921BA31-901B-4433-B477-C7B1AB423F41}">
      <dgm:prSet/>
      <dgm:spPr/>
      <dgm:t>
        <a:bodyPr/>
        <a:lstStyle/>
        <a:p>
          <a:endParaRPr lang="en-US"/>
        </a:p>
      </dgm:t>
    </dgm:pt>
    <dgm:pt modelId="{3424593E-BDF4-48BC-B638-83FE6FA0267C}">
      <dgm:prSet/>
      <dgm:spPr/>
      <dgm:t>
        <a:bodyPr/>
        <a:lstStyle/>
        <a:p>
          <a:r>
            <a:rPr lang="en-GB" dirty="0" err="1"/>
            <a:t>Consiste</a:t>
          </a:r>
          <a:r>
            <a:rPr lang="en-GB" dirty="0"/>
            <a:t> </a:t>
          </a:r>
          <a:r>
            <a:rPr lang="en-GB" dirty="0" err="1"/>
            <a:t>em</a:t>
          </a:r>
          <a:r>
            <a:rPr lang="en-GB" dirty="0"/>
            <a:t> 5 </a:t>
          </a:r>
          <a:r>
            <a:rPr lang="en-GB" dirty="0" err="1"/>
            <a:t>etapas</a:t>
          </a:r>
          <a:r>
            <a:rPr lang="en-GB" dirty="0"/>
            <a:t>:	</a:t>
          </a:r>
          <a:endParaRPr lang="en-US" dirty="0"/>
        </a:p>
      </dgm:t>
    </dgm:pt>
    <dgm:pt modelId="{8AE0C72E-17F3-4312-B5E6-22B68C53CF9B}" type="parTrans" cxnId="{D18DE6FE-DED6-4913-9C77-C3A638AFFF8C}">
      <dgm:prSet/>
      <dgm:spPr/>
      <dgm:t>
        <a:bodyPr/>
        <a:lstStyle/>
        <a:p>
          <a:endParaRPr lang="en-US"/>
        </a:p>
      </dgm:t>
    </dgm:pt>
    <dgm:pt modelId="{C04E89B0-67E7-46F2-B976-2D7C9C71138C}" type="sibTrans" cxnId="{D18DE6FE-DED6-4913-9C77-C3A638AFFF8C}">
      <dgm:prSet/>
      <dgm:spPr/>
      <dgm:t>
        <a:bodyPr/>
        <a:lstStyle/>
        <a:p>
          <a:endParaRPr lang="en-US"/>
        </a:p>
      </dgm:t>
    </dgm:pt>
    <dgm:pt modelId="{90045BFD-987D-4335-99AC-236CA1CF7598}">
      <dgm:prSet/>
      <dgm:spPr/>
      <dgm:t>
        <a:bodyPr/>
        <a:lstStyle/>
        <a:p>
          <a:r>
            <a:rPr lang="pt-BR" dirty="0"/>
            <a:t>I – Coleta de dados de enfermagem</a:t>
          </a:r>
          <a:endParaRPr lang="en-US" dirty="0"/>
        </a:p>
      </dgm:t>
    </dgm:pt>
    <dgm:pt modelId="{922D4EC3-0575-4FD7-9271-7A7F2F2B2AB2}" type="parTrans" cxnId="{84619450-17CE-4475-BD10-7A9C45E61B9D}">
      <dgm:prSet/>
      <dgm:spPr/>
      <dgm:t>
        <a:bodyPr/>
        <a:lstStyle/>
        <a:p>
          <a:endParaRPr lang="en-US"/>
        </a:p>
      </dgm:t>
    </dgm:pt>
    <dgm:pt modelId="{D8EFCD97-E5DC-4B5A-85D2-01C25E4FC01B}" type="sibTrans" cxnId="{84619450-17CE-4475-BD10-7A9C45E61B9D}">
      <dgm:prSet/>
      <dgm:spPr/>
      <dgm:t>
        <a:bodyPr/>
        <a:lstStyle/>
        <a:p>
          <a:endParaRPr lang="en-US"/>
        </a:p>
      </dgm:t>
    </dgm:pt>
    <dgm:pt modelId="{A5FD1F75-AAFD-4279-8A72-C6E5E2915264}">
      <dgm:prSet/>
      <dgm:spPr/>
      <dgm:t>
        <a:bodyPr/>
        <a:lstStyle/>
        <a:p>
          <a:r>
            <a:rPr lang="pt-BR" dirty="0"/>
            <a:t>II – Diagnóstico de enfermagem </a:t>
          </a:r>
          <a:endParaRPr lang="en-US" dirty="0"/>
        </a:p>
      </dgm:t>
    </dgm:pt>
    <dgm:pt modelId="{425D1DAC-D799-4F2E-BC08-93FA23D0EFF2}" type="parTrans" cxnId="{5E0C7F31-1ECD-4AEC-81DE-46916182A834}">
      <dgm:prSet/>
      <dgm:spPr/>
      <dgm:t>
        <a:bodyPr/>
        <a:lstStyle/>
        <a:p>
          <a:endParaRPr lang="en-US"/>
        </a:p>
      </dgm:t>
    </dgm:pt>
    <dgm:pt modelId="{85606183-776E-4265-9EE4-74C18E56BAF4}" type="sibTrans" cxnId="{5E0C7F31-1ECD-4AEC-81DE-46916182A834}">
      <dgm:prSet/>
      <dgm:spPr/>
      <dgm:t>
        <a:bodyPr/>
        <a:lstStyle/>
        <a:p>
          <a:endParaRPr lang="en-US"/>
        </a:p>
      </dgm:t>
    </dgm:pt>
    <dgm:pt modelId="{55A2DACF-9E37-4221-AC06-060A63605605}">
      <dgm:prSet/>
      <dgm:spPr/>
      <dgm:t>
        <a:bodyPr/>
        <a:lstStyle/>
        <a:p>
          <a:r>
            <a:rPr lang="pt-BR" dirty="0"/>
            <a:t>III – Planejamento de Enfermagem </a:t>
          </a:r>
          <a:endParaRPr lang="en-US" dirty="0"/>
        </a:p>
      </dgm:t>
    </dgm:pt>
    <dgm:pt modelId="{D34174F0-8783-46CF-9F74-49960D37FEE2}" type="parTrans" cxnId="{CAC11424-C95D-44B1-8C43-66E155EE0295}">
      <dgm:prSet/>
      <dgm:spPr/>
      <dgm:t>
        <a:bodyPr/>
        <a:lstStyle/>
        <a:p>
          <a:endParaRPr lang="en-US"/>
        </a:p>
      </dgm:t>
    </dgm:pt>
    <dgm:pt modelId="{B0C0C3FC-4D17-4A3A-8050-74E79703E915}" type="sibTrans" cxnId="{CAC11424-C95D-44B1-8C43-66E155EE0295}">
      <dgm:prSet/>
      <dgm:spPr/>
      <dgm:t>
        <a:bodyPr/>
        <a:lstStyle/>
        <a:p>
          <a:endParaRPr lang="en-US"/>
        </a:p>
      </dgm:t>
    </dgm:pt>
    <dgm:pt modelId="{13AC76D9-0A3C-44D2-8668-E2638216E202}">
      <dgm:prSet/>
      <dgm:spPr/>
      <dgm:t>
        <a:bodyPr/>
        <a:lstStyle/>
        <a:p>
          <a:r>
            <a:rPr lang="pt-BR" dirty="0"/>
            <a:t>IV – Implementação </a:t>
          </a:r>
          <a:endParaRPr lang="en-US" dirty="0"/>
        </a:p>
      </dgm:t>
    </dgm:pt>
    <dgm:pt modelId="{0199E7C4-018F-4A93-B69D-63EE7414D7FF}" type="parTrans" cxnId="{65B23401-9CED-4EB7-98BF-4927A68C8D5E}">
      <dgm:prSet/>
      <dgm:spPr/>
      <dgm:t>
        <a:bodyPr/>
        <a:lstStyle/>
        <a:p>
          <a:endParaRPr lang="en-US"/>
        </a:p>
      </dgm:t>
    </dgm:pt>
    <dgm:pt modelId="{A34FB25F-2E30-4AF4-990C-A65402E80EA8}" type="sibTrans" cxnId="{65B23401-9CED-4EB7-98BF-4927A68C8D5E}">
      <dgm:prSet/>
      <dgm:spPr/>
      <dgm:t>
        <a:bodyPr/>
        <a:lstStyle/>
        <a:p>
          <a:endParaRPr lang="en-US"/>
        </a:p>
      </dgm:t>
    </dgm:pt>
    <dgm:pt modelId="{7382C303-8564-4182-BA32-0E20DF95DE78}">
      <dgm:prSet/>
      <dgm:spPr/>
      <dgm:t>
        <a:bodyPr/>
        <a:lstStyle/>
        <a:p>
          <a:r>
            <a:rPr lang="pt-BR" dirty="0"/>
            <a:t>V – Avaliação de Enfermagem</a:t>
          </a:r>
          <a:endParaRPr lang="en-US" dirty="0"/>
        </a:p>
      </dgm:t>
    </dgm:pt>
    <dgm:pt modelId="{BD9A3E19-3826-45D4-94A7-72916FFB4574}" type="parTrans" cxnId="{FFFC40BF-8CBE-4F42-A4EA-58B8AC52B812}">
      <dgm:prSet/>
      <dgm:spPr/>
      <dgm:t>
        <a:bodyPr/>
        <a:lstStyle/>
        <a:p>
          <a:endParaRPr lang="en-US"/>
        </a:p>
      </dgm:t>
    </dgm:pt>
    <dgm:pt modelId="{BFF256DA-1C5D-45E3-9A09-3B938723C43E}" type="sibTrans" cxnId="{FFFC40BF-8CBE-4F42-A4EA-58B8AC52B812}">
      <dgm:prSet/>
      <dgm:spPr/>
      <dgm:t>
        <a:bodyPr/>
        <a:lstStyle/>
        <a:p>
          <a:endParaRPr lang="en-US"/>
        </a:p>
      </dgm:t>
    </dgm:pt>
    <dgm:pt modelId="{171AD9B3-813B-4ED0-B39C-5A46C35C45FA}" type="pres">
      <dgm:prSet presAssocID="{EA24CD45-BB33-4633-8580-72AD9BFC4D7C}" presName="linear" presStyleCnt="0">
        <dgm:presLayoutVars>
          <dgm:dir/>
          <dgm:animLvl val="lvl"/>
          <dgm:resizeHandles val="exact"/>
        </dgm:presLayoutVars>
      </dgm:prSet>
      <dgm:spPr/>
    </dgm:pt>
    <dgm:pt modelId="{9D2643A5-A44B-49D8-8F92-0874970BD210}" type="pres">
      <dgm:prSet presAssocID="{D1F67C8F-02DB-4372-833C-BD0F8934A131}" presName="parentLin" presStyleCnt="0"/>
      <dgm:spPr/>
    </dgm:pt>
    <dgm:pt modelId="{76CFBA26-2791-493B-BB89-9C6AEE3C6FC8}" type="pres">
      <dgm:prSet presAssocID="{D1F67C8F-02DB-4372-833C-BD0F8934A131}" presName="parentLeftMargin" presStyleLbl="node1" presStyleIdx="0" presStyleCnt="2"/>
      <dgm:spPr/>
    </dgm:pt>
    <dgm:pt modelId="{E0D33663-9ED7-49C5-96AC-3C4EC89336E7}" type="pres">
      <dgm:prSet presAssocID="{D1F67C8F-02DB-4372-833C-BD0F8934A13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0CD525-A632-4E57-B837-F3B0029CBB28}" type="pres">
      <dgm:prSet presAssocID="{D1F67C8F-02DB-4372-833C-BD0F8934A131}" presName="negativeSpace" presStyleCnt="0"/>
      <dgm:spPr/>
    </dgm:pt>
    <dgm:pt modelId="{CADF67D8-3D24-4753-B9B3-6FD194219730}" type="pres">
      <dgm:prSet presAssocID="{D1F67C8F-02DB-4372-833C-BD0F8934A131}" presName="childText" presStyleLbl="conFgAcc1" presStyleIdx="0" presStyleCnt="2">
        <dgm:presLayoutVars>
          <dgm:bulletEnabled val="1"/>
        </dgm:presLayoutVars>
      </dgm:prSet>
      <dgm:spPr/>
    </dgm:pt>
    <dgm:pt modelId="{28C04262-DC07-4229-86E1-BA95B019D7A9}" type="pres">
      <dgm:prSet presAssocID="{2EF97BB1-528B-4D40-AAFD-A0449C0CD2B9}" presName="spaceBetweenRectangles" presStyleCnt="0"/>
      <dgm:spPr/>
    </dgm:pt>
    <dgm:pt modelId="{32610035-27EF-46F5-9EFF-D309FF29360B}" type="pres">
      <dgm:prSet presAssocID="{3424593E-BDF4-48BC-B638-83FE6FA0267C}" presName="parentLin" presStyleCnt="0"/>
      <dgm:spPr/>
    </dgm:pt>
    <dgm:pt modelId="{EC0527AD-41A5-48C3-9EB2-50AE15CD4E12}" type="pres">
      <dgm:prSet presAssocID="{3424593E-BDF4-48BC-B638-83FE6FA0267C}" presName="parentLeftMargin" presStyleLbl="node1" presStyleIdx="0" presStyleCnt="2"/>
      <dgm:spPr/>
    </dgm:pt>
    <dgm:pt modelId="{C59950DA-3401-40CC-A8BF-711FC0E74BB7}" type="pres">
      <dgm:prSet presAssocID="{3424593E-BDF4-48BC-B638-83FE6FA0267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4581F43-84B1-4562-9F70-4C064BC2515B}" type="pres">
      <dgm:prSet presAssocID="{3424593E-BDF4-48BC-B638-83FE6FA0267C}" presName="negativeSpace" presStyleCnt="0"/>
      <dgm:spPr/>
    </dgm:pt>
    <dgm:pt modelId="{B7FD0115-1D20-412C-B83A-A6EC3FEE65F7}" type="pres">
      <dgm:prSet presAssocID="{3424593E-BDF4-48BC-B638-83FE6FA0267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5B23401-9CED-4EB7-98BF-4927A68C8D5E}" srcId="{3424593E-BDF4-48BC-B638-83FE6FA0267C}" destId="{13AC76D9-0A3C-44D2-8668-E2638216E202}" srcOrd="3" destOrd="0" parTransId="{0199E7C4-018F-4A93-B69D-63EE7414D7FF}" sibTransId="{A34FB25F-2E30-4AF4-990C-A65402E80EA8}"/>
    <dgm:cxn modelId="{C090FB16-A3E0-4102-BCE7-AB18CC62F7F3}" type="presOf" srcId="{D1F67C8F-02DB-4372-833C-BD0F8934A131}" destId="{76CFBA26-2791-493B-BB89-9C6AEE3C6FC8}" srcOrd="0" destOrd="0" presId="urn:microsoft.com/office/officeart/2005/8/layout/list1"/>
    <dgm:cxn modelId="{D2C1BE1E-2B91-4143-8AD0-9E7EE2EFE0C0}" type="presOf" srcId="{3424593E-BDF4-48BC-B638-83FE6FA0267C}" destId="{C59950DA-3401-40CC-A8BF-711FC0E74BB7}" srcOrd="1" destOrd="0" presId="urn:microsoft.com/office/officeart/2005/8/layout/list1"/>
    <dgm:cxn modelId="{CAC11424-C95D-44B1-8C43-66E155EE0295}" srcId="{3424593E-BDF4-48BC-B638-83FE6FA0267C}" destId="{55A2DACF-9E37-4221-AC06-060A63605605}" srcOrd="2" destOrd="0" parTransId="{D34174F0-8783-46CF-9F74-49960D37FEE2}" sibTransId="{B0C0C3FC-4D17-4A3A-8050-74E79703E915}"/>
    <dgm:cxn modelId="{F92CF625-750B-40B0-8613-AB03945647B9}" type="presOf" srcId="{A5FD1F75-AAFD-4279-8A72-C6E5E2915264}" destId="{B7FD0115-1D20-412C-B83A-A6EC3FEE65F7}" srcOrd="0" destOrd="1" presId="urn:microsoft.com/office/officeart/2005/8/layout/list1"/>
    <dgm:cxn modelId="{0FD3AA2D-E300-4D12-B4DC-0D7808A003DE}" type="presOf" srcId="{7382C303-8564-4182-BA32-0E20DF95DE78}" destId="{B7FD0115-1D20-412C-B83A-A6EC3FEE65F7}" srcOrd="0" destOrd="4" presId="urn:microsoft.com/office/officeart/2005/8/layout/list1"/>
    <dgm:cxn modelId="{5E0C7F31-1ECD-4AEC-81DE-46916182A834}" srcId="{3424593E-BDF4-48BC-B638-83FE6FA0267C}" destId="{A5FD1F75-AAFD-4279-8A72-C6E5E2915264}" srcOrd="1" destOrd="0" parTransId="{425D1DAC-D799-4F2E-BC08-93FA23D0EFF2}" sibTransId="{85606183-776E-4265-9EE4-74C18E56BAF4}"/>
    <dgm:cxn modelId="{A921BA31-901B-4433-B477-C7B1AB423F41}" srcId="{EA24CD45-BB33-4633-8580-72AD9BFC4D7C}" destId="{D1F67C8F-02DB-4372-833C-BD0F8934A131}" srcOrd="0" destOrd="0" parTransId="{3B0DC105-5B10-4A27-AB3C-A95091F27C97}" sibTransId="{2EF97BB1-528B-4D40-AAFD-A0449C0CD2B9}"/>
    <dgm:cxn modelId="{ED91C831-3A4A-4491-80C6-EA94B9784D7A}" type="presOf" srcId="{D1F67C8F-02DB-4372-833C-BD0F8934A131}" destId="{E0D33663-9ED7-49C5-96AC-3C4EC89336E7}" srcOrd="1" destOrd="0" presId="urn:microsoft.com/office/officeart/2005/8/layout/list1"/>
    <dgm:cxn modelId="{84619450-17CE-4475-BD10-7A9C45E61B9D}" srcId="{3424593E-BDF4-48BC-B638-83FE6FA0267C}" destId="{90045BFD-987D-4335-99AC-236CA1CF7598}" srcOrd="0" destOrd="0" parTransId="{922D4EC3-0575-4FD7-9271-7A7F2F2B2AB2}" sibTransId="{D8EFCD97-E5DC-4B5A-85D2-01C25E4FC01B}"/>
    <dgm:cxn modelId="{8A00B97E-BCB7-461E-8BE6-6D8B421C189B}" type="presOf" srcId="{EA24CD45-BB33-4633-8580-72AD9BFC4D7C}" destId="{171AD9B3-813B-4ED0-B39C-5A46C35C45FA}" srcOrd="0" destOrd="0" presId="urn:microsoft.com/office/officeart/2005/8/layout/list1"/>
    <dgm:cxn modelId="{7F0F7083-45FE-47B9-94BD-7BEBDBCCFFCB}" type="presOf" srcId="{55A2DACF-9E37-4221-AC06-060A63605605}" destId="{B7FD0115-1D20-412C-B83A-A6EC3FEE65F7}" srcOrd="0" destOrd="2" presId="urn:microsoft.com/office/officeart/2005/8/layout/list1"/>
    <dgm:cxn modelId="{DA2642BC-D5B2-4DED-B594-0D03C9A86302}" type="presOf" srcId="{90045BFD-987D-4335-99AC-236CA1CF7598}" destId="{B7FD0115-1D20-412C-B83A-A6EC3FEE65F7}" srcOrd="0" destOrd="0" presId="urn:microsoft.com/office/officeart/2005/8/layout/list1"/>
    <dgm:cxn modelId="{FFFC40BF-8CBE-4F42-A4EA-58B8AC52B812}" srcId="{3424593E-BDF4-48BC-B638-83FE6FA0267C}" destId="{7382C303-8564-4182-BA32-0E20DF95DE78}" srcOrd="4" destOrd="0" parTransId="{BD9A3E19-3826-45D4-94A7-72916FFB4574}" sibTransId="{BFF256DA-1C5D-45E3-9A09-3B938723C43E}"/>
    <dgm:cxn modelId="{BC1498F1-A99E-4E88-9211-25865308B9CA}" type="presOf" srcId="{13AC76D9-0A3C-44D2-8668-E2638216E202}" destId="{B7FD0115-1D20-412C-B83A-A6EC3FEE65F7}" srcOrd="0" destOrd="3" presId="urn:microsoft.com/office/officeart/2005/8/layout/list1"/>
    <dgm:cxn modelId="{876597FA-8AE3-4024-B892-8A603C8AA9C6}" type="presOf" srcId="{3424593E-BDF4-48BC-B638-83FE6FA0267C}" destId="{EC0527AD-41A5-48C3-9EB2-50AE15CD4E12}" srcOrd="0" destOrd="0" presId="urn:microsoft.com/office/officeart/2005/8/layout/list1"/>
    <dgm:cxn modelId="{D18DE6FE-DED6-4913-9C77-C3A638AFFF8C}" srcId="{EA24CD45-BB33-4633-8580-72AD9BFC4D7C}" destId="{3424593E-BDF4-48BC-B638-83FE6FA0267C}" srcOrd="1" destOrd="0" parTransId="{8AE0C72E-17F3-4312-B5E6-22B68C53CF9B}" sibTransId="{C04E89B0-67E7-46F2-B976-2D7C9C71138C}"/>
    <dgm:cxn modelId="{7240F65E-3C25-4454-B5B3-A4C3C2D478E2}" type="presParOf" srcId="{171AD9B3-813B-4ED0-B39C-5A46C35C45FA}" destId="{9D2643A5-A44B-49D8-8F92-0874970BD210}" srcOrd="0" destOrd="0" presId="urn:microsoft.com/office/officeart/2005/8/layout/list1"/>
    <dgm:cxn modelId="{8E3C0DC8-685A-4026-9DA1-7199146D4D6A}" type="presParOf" srcId="{9D2643A5-A44B-49D8-8F92-0874970BD210}" destId="{76CFBA26-2791-493B-BB89-9C6AEE3C6FC8}" srcOrd="0" destOrd="0" presId="urn:microsoft.com/office/officeart/2005/8/layout/list1"/>
    <dgm:cxn modelId="{A436F715-6CBC-4DEB-B521-9042EDF3054B}" type="presParOf" srcId="{9D2643A5-A44B-49D8-8F92-0874970BD210}" destId="{E0D33663-9ED7-49C5-96AC-3C4EC89336E7}" srcOrd="1" destOrd="0" presId="urn:microsoft.com/office/officeart/2005/8/layout/list1"/>
    <dgm:cxn modelId="{C8CABDE8-EB9E-4317-9FC3-504157A64529}" type="presParOf" srcId="{171AD9B3-813B-4ED0-B39C-5A46C35C45FA}" destId="{960CD525-A632-4E57-B837-F3B0029CBB28}" srcOrd="1" destOrd="0" presId="urn:microsoft.com/office/officeart/2005/8/layout/list1"/>
    <dgm:cxn modelId="{974DF06D-4DEA-4C61-B08D-EDD6871141B6}" type="presParOf" srcId="{171AD9B3-813B-4ED0-B39C-5A46C35C45FA}" destId="{CADF67D8-3D24-4753-B9B3-6FD194219730}" srcOrd="2" destOrd="0" presId="urn:microsoft.com/office/officeart/2005/8/layout/list1"/>
    <dgm:cxn modelId="{DC217699-6855-4010-9103-26D380100B84}" type="presParOf" srcId="{171AD9B3-813B-4ED0-B39C-5A46C35C45FA}" destId="{28C04262-DC07-4229-86E1-BA95B019D7A9}" srcOrd="3" destOrd="0" presId="urn:microsoft.com/office/officeart/2005/8/layout/list1"/>
    <dgm:cxn modelId="{1281F45C-F009-4C70-8994-5AC9FBF66444}" type="presParOf" srcId="{171AD9B3-813B-4ED0-B39C-5A46C35C45FA}" destId="{32610035-27EF-46F5-9EFF-D309FF29360B}" srcOrd="4" destOrd="0" presId="urn:microsoft.com/office/officeart/2005/8/layout/list1"/>
    <dgm:cxn modelId="{02D3A8C9-BF5F-41A8-958C-8135655B50E5}" type="presParOf" srcId="{32610035-27EF-46F5-9EFF-D309FF29360B}" destId="{EC0527AD-41A5-48C3-9EB2-50AE15CD4E12}" srcOrd="0" destOrd="0" presId="urn:microsoft.com/office/officeart/2005/8/layout/list1"/>
    <dgm:cxn modelId="{C3286165-D9E8-45D0-9D8E-C8B56231E108}" type="presParOf" srcId="{32610035-27EF-46F5-9EFF-D309FF29360B}" destId="{C59950DA-3401-40CC-A8BF-711FC0E74BB7}" srcOrd="1" destOrd="0" presId="urn:microsoft.com/office/officeart/2005/8/layout/list1"/>
    <dgm:cxn modelId="{B795F95F-DC60-4928-B0C4-D2B885351E69}" type="presParOf" srcId="{171AD9B3-813B-4ED0-B39C-5A46C35C45FA}" destId="{A4581F43-84B1-4562-9F70-4C064BC2515B}" srcOrd="5" destOrd="0" presId="urn:microsoft.com/office/officeart/2005/8/layout/list1"/>
    <dgm:cxn modelId="{AB894EE6-956A-40CA-9061-09786B1C13D0}" type="presParOf" srcId="{171AD9B3-813B-4ED0-B39C-5A46C35C45FA}" destId="{B7FD0115-1D20-412C-B83A-A6EC3FEE65F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66CE0-05D0-480D-A9DA-24B2D337ADC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7E778D-8474-4FD5-B8AA-9736BA48EE26}">
      <dgm:prSet/>
      <dgm:spPr/>
      <dgm:t>
        <a:bodyPr/>
        <a:lstStyle/>
        <a:p>
          <a:pPr algn="just"/>
          <a:r>
            <a:rPr lang="pt-BR" dirty="0"/>
            <a:t>resumo dos dados coletados sobre a pessoa, família ou coletividade humana em um dado momento do processo saúde e doença</a:t>
          </a:r>
          <a:endParaRPr lang="en-US" dirty="0"/>
        </a:p>
      </dgm:t>
    </dgm:pt>
    <dgm:pt modelId="{25B8B70E-7EF4-42EC-93D9-7D7D498FC0AA}" type="parTrans" cxnId="{79F63F0A-63B8-4A08-9145-63D3517127C2}">
      <dgm:prSet/>
      <dgm:spPr/>
      <dgm:t>
        <a:bodyPr/>
        <a:lstStyle/>
        <a:p>
          <a:endParaRPr lang="en-US"/>
        </a:p>
      </dgm:t>
    </dgm:pt>
    <dgm:pt modelId="{5C66F33A-A5C1-47FC-88C6-B7AE33ABFDBD}" type="sibTrans" cxnId="{79F63F0A-63B8-4A08-9145-63D3517127C2}">
      <dgm:prSet/>
      <dgm:spPr/>
      <dgm:t>
        <a:bodyPr/>
        <a:lstStyle/>
        <a:p>
          <a:endParaRPr lang="en-US"/>
        </a:p>
      </dgm:t>
    </dgm:pt>
    <dgm:pt modelId="{8522AED3-EFA5-4F5F-A871-8CB4177AE16C}">
      <dgm:prSet/>
      <dgm:spPr/>
      <dgm:t>
        <a:bodyPr/>
        <a:lstStyle/>
        <a:p>
          <a:pPr algn="just"/>
          <a:r>
            <a:rPr lang="pt-BR" dirty="0"/>
            <a:t>diagnósticos de enfermagem acerca das respostas da pessoa, família ou coletividade humana em um dado momento do processo saúde e doença</a:t>
          </a:r>
          <a:endParaRPr lang="en-US" dirty="0"/>
        </a:p>
      </dgm:t>
    </dgm:pt>
    <dgm:pt modelId="{4C841E05-1220-47ED-8A4B-87070BBA37E2}" type="parTrans" cxnId="{58DEB594-6481-4839-9FF1-843D65BF7AC0}">
      <dgm:prSet/>
      <dgm:spPr/>
      <dgm:t>
        <a:bodyPr/>
        <a:lstStyle/>
        <a:p>
          <a:endParaRPr lang="en-US"/>
        </a:p>
      </dgm:t>
    </dgm:pt>
    <dgm:pt modelId="{EDDFACF6-652A-40C5-BB6D-BD77BE718FAB}" type="sibTrans" cxnId="{58DEB594-6481-4839-9FF1-843D65BF7AC0}">
      <dgm:prSet/>
      <dgm:spPr/>
      <dgm:t>
        <a:bodyPr/>
        <a:lstStyle/>
        <a:p>
          <a:endParaRPr lang="en-US"/>
        </a:p>
      </dgm:t>
    </dgm:pt>
    <dgm:pt modelId="{0541F806-4640-4D35-BA52-904755304EB7}">
      <dgm:prSet/>
      <dgm:spPr/>
      <dgm:t>
        <a:bodyPr/>
        <a:lstStyle/>
        <a:p>
          <a:pPr algn="just"/>
          <a:r>
            <a:rPr lang="pt-BR" dirty="0"/>
            <a:t>ações ou intervenções de enfermagem planejadas e realizadas face aos diagnósticos de enfermagem identificados</a:t>
          </a:r>
          <a:endParaRPr lang="en-US" dirty="0"/>
        </a:p>
      </dgm:t>
    </dgm:pt>
    <dgm:pt modelId="{8CC3F41B-59A0-4FF7-9036-5503B26B3E09}" type="parTrans" cxnId="{06047632-C0AF-4F72-BE3D-9088E77BBE78}">
      <dgm:prSet/>
      <dgm:spPr/>
      <dgm:t>
        <a:bodyPr/>
        <a:lstStyle/>
        <a:p>
          <a:endParaRPr lang="en-US"/>
        </a:p>
      </dgm:t>
    </dgm:pt>
    <dgm:pt modelId="{3EC276C9-AADE-4079-BA91-90E3C687D6DF}" type="sibTrans" cxnId="{06047632-C0AF-4F72-BE3D-9088E77BBE78}">
      <dgm:prSet/>
      <dgm:spPr/>
      <dgm:t>
        <a:bodyPr/>
        <a:lstStyle/>
        <a:p>
          <a:endParaRPr lang="en-US"/>
        </a:p>
      </dgm:t>
    </dgm:pt>
    <dgm:pt modelId="{9992D75D-8EAA-4B00-9611-749F16BD3F6F}">
      <dgm:prSet/>
      <dgm:spPr/>
      <dgm:t>
        <a:bodyPr/>
        <a:lstStyle/>
        <a:p>
          <a:pPr algn="just"/>
          <a:r>
            <a:rPr lang="pt-BR" dirty="0"/>
            <a:t>os resultados alcançados como consequência das ações ou intervenções de enfermagem realizadas</a:t>
          </a:r>
          <a:endParaRPr lang="en-US" dirty="0"/>
        </a:p>
      </dgm:t>
    </dgm:pt>
    <dgm:pt modelId="{A55C0A69-B497-4CA0-9DEC-EEBB6CD05281}" type="parTrans" cxnId="{8D03B280-A84E-474C-9A53-991E6E274263}">
      <dgm:prSet/>
      <dgm:spPr/>
      <dgm:t>
        <a:bodyPr/>
        <a:lstStyle/>
        <a:p>
          <a:endParaRPr lang="en-US"/>
        </a:p>
      </dgm:t>
    </dgm:pt>
    <dgm:pt modelId="{FE564B24-DF8C-4B20-85D1-8F3F14C1FAA6}" type="sibTrans" cxnId="{8D03B280-A84E-474C-9A53-991E6E274263}">
      <dgm:prSet/>
      <dgm:spPr/>
      <dgm:t>
        <a:bodyPr/>
        <a:lstStyle/>
        <a:p>
          <a:endParaRPr lang="en-US"/>
        </a:p>
      </dgm:t>
    </dgm:pt>
    <dgm:pt modelId="{6A1A1028-5058-4A8E-8520-E963E0B96985}" type="pres">
      <dgm:prSet presAssocID="{C7766CE0-05D0-480D-A9DA-24B2D337ADC8}" presName="outerComposite" presStyleCnt="0">
        <dgm:presLayoutVars>
          <dgm:chMax val="5"/>
          <dgm:dir/>
          <dgm:resizeHandles val="exact"/>
        </dgm:presLayoutVars>
      </dgm:prSet>
      <dgm:spPr/>
    </dgm:pt>
    <dgm:pt modelId="{E2A4E37C-E48A-42A8-B0B6-6F7655E6B540}" type="pres">
      <dgm:prSet presAssocID="{C7766CE0-05D0-480D-A9DA-24B2D337ADC8}" presName="dummyMaxCanvas" presStyleCnt="0">
        <dgm:presLayoutVars/>
      </dgm:prSet>
      <dgm:spPr/>
    </dgm:pt>
    <dgm:pt modelId="{3CAE7326-DAB1-464B-ABC1-2ED593B00C4F}" type="pres">
      <dgm:prSet presAssocID="{C7766CE0-05D0-480D-A9DA-24B2D337ADC8}" presName="FourNodes_1" presStyleLbl="node1" presStyleIdx="0" presStyleCnt="4">
        <dgm:presLayoutVars>
          <dgm:bulletEnabled val="1"/>
        </dgm:presLayoutVars>
      </dgm:prSet>
      <dgm:spPr/>
    </dgm:pt>
    <dgm:pt modelId="{03853B9A-A34C-4F2D-8BFB-B17680B29604}" type="pres">
      <dgm:prSet presAssocID="{C7766CE0-05D0-480D-A9DA-24B2D337ADC8}" presName="FourNodes_2" presStyleLbl="node1" presStyleIdx="1" presStyleCnt="4">
        <dgm:presLayoutVars>
          <dgm:bulletEnabled val="1"/>
        </dgm:presLayoutVars>
      </dgm:prSet>
      <dgm:spPr/>
    </dgm:pt>
    <dgm:pt modelId="{4F2EACC0-B42C-44DA-B281-CEE1BB855E63}" type="pres">
      <dgm:prSet presAssocID="{C7766CE0-05D0-480D-A9DA-24B2D337ADC8}" presName="FourNodes_3" presStyleLbl="node1" presStyleIdx="2" presStyleCnt="4">
        <dgm:presLayoutVars>
          <dgm:bulletEnabled val="1"/>
        </dgm:presLayoutVars>
      </dgm:prSet>
      <dgm:spPr/>
    </dgm:pt>
    <dgm:pt modelId="{60F69C49-EEBD-416D-A03A-062A891F420F}" type="pres">
      <dgm:prSet presAssocID="{C7766CE0-05D0-480D-A9DA-24B2D337ADC8}" presName="FourNodes_4" presStyleLbl="node1" presStyleIdx="3" presStyleCnt="4">
        <dgm:presLayoutVars>
          <dgm:bulletEnabled val="1"/>
        </dgm:presLayoutVars>
      </dgm:prSet>
      <dgm:spPr/>
    </dgm:pt>
    <dgm:pt modelId="{273DA245-3ABA-451E-B1E6-4B9C7B89F550}" type="pres">
      <dgm:prSet presAssocID="{C7766CE0-05D0-480D-A9DA-24B2D337ADC8}" presName="FourConn_1-2" presStyleLbl="fgAccFollowNode1" presStyleIdx="0" presStyleCnt="3">
        <dgm:presLayoutVars>
          <dgm:bulletEnabled val="1"/>
        </dgm:presLayoutVars>
      </dgm:prSet>
      <dgm:spPr/>
    </dgm:pt>
    <dgm:pt modelId="{2FDE7508-F503-4E11-BFA7-F2C9A01EEF1E}" type="pres">
      <dgm:prSet presAssocID="{C7766CE0-05D0-480D-A9DA-24B2D337ADC8}" presName="FourConn_2-3" presStyleLbl="fgAccFollowNode1" presStyleIdx="1" presStyleCnt="3">
        <dgm:presLayoutVars>
          <dgm:bulletEnabled val="1"/>
        </dgm:presLayoutVars>
      </dgm:prSet>
      <dgm:spPr/>
    </dgm:pt>
    <dgm:pt modelId="{674186DF-2A51-4EAB-96B9-E3B308FED54E}" type="pres">
      <dgm:prSet presAssocID="{C7766CE0-05D0-480D-A9DA-24B2D337ADC8}" presName="FourConn_3-4" presStyleLbl="fgAccFollowNode1" presStyleIdx="2" presStyleCnt="3">
        <dgm:presLayoutVars>
          <dgm:bulletEnabled val="1"/>
        </dgm:presLayoutVars>
      </dgm:prSet>
      <dgm:spPr/>
    </dgm:pt>
    <dgm:pt modelId="{3DAD42D8-1CBA-44CE-90A4-C851E3A3FC86}" type="pres">
      <dgm:prSet presAssocID="{C7766CE0-05D0-480D-A9DA-24B2D337ADC8}" presName="FourNodes_1_text" presStyleLbl="node1" presStyleIdx="3" presStyleCnt="4">
        <dgm:presLayoutVars>
          <dgm:bulletEnabled val="1"/>
        </dgm:presLayoutVars>
      </dgm:prSet>
      <dgm:spPr/>
    </dgm:pt>
    <dgm:pt modelId="{60F7A497-0D51-4699-BCF5-D45237ECD03B}" type="pres">
      <dgm:prSet presAssocID="{C7766CE0-05D0-480D-A9DA-24B2D337ADC8}" presName="FourNodes_2_text" presStyleLbl="node1" presStyleIdx="3" presStyleCnt="4">
        <dgm:presLayoutVars>
          <dgm:bulletEnabled val="1"/>
        </dgm:presLayoutVars>
      </dgm:prSet>
      <dgm:spPr/>
    </dgm:pt>
    <dgm:pt modelId="{621D1C25-26C8-4A9A-9164-DAFDE163E125}" type="pres">
      <dgm:prSet presAssocID="{C7766CE0-05D0-480D-A9DA-24B2D337ADC8}" presName="FourNodes_3_text" presStyleLbl="node1" presStyleIdx="3" presStyleCnt="4">
        <dgm:presLayoutVars>
          <dgm:bulletEnabled val="1"/>
        </dgm:presLayoutVars>
      </dgm:prSet>
      <dgm:spPr/>
    </dgm:pt>
    <dgm:pt modelId="{490DBFAB-A83B-4C1F-B4B4-A83447FDB2E7}" type="pres">
      <dgm:prSet presAssocID="{C7766CE0-05D0-480D-A9DA-24B2D337ADC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F0C7903-F49B-4EBB-B521-30329FD7533B}" type="presOf" srcId="{3EC276C9-AADE-4079-BA91-90E3C687D6DF}" destId="{674186DF-2A51-4EAB-96B9-E3B308FED54E}" srcOrd="0" destOrd="0" presId="urn:microsoft.com/office/officeart/2005/8/layout/vProcess5"/>
    <dgm:cxn modelId="{79F63F0A-63B8-4A08-9145-63D3517127C2}" srcId="{C7766CE0-05D0-480D-A9DA-24B2D337ADC8}" destId="{567E778D-8474-4FD5-B8AA-9736BA48EE26}" srcOrd="0" destOrd="0" parTransId="{25B8B70E-7EF4-42EC-93D9-7D7D498FC0AA}" sibTransId="{5C66F33A-A5C1-47FC-88C6-B7AE33ABFDBD}"/>
    <dgm:cxn modelId="{46806D23-3A34-4D6E-9B81-83E0E9CF5C8E}" type="presOf" srcId="{567E778D-8474-4FD5-B8AA-9736BA48EE26}" destId="{3DAD42D8-1CBA-44CE-90A4-C851E3A3FC86}" srcOrd="1" destOrd="0" presId="urn:microsoft.com/office/officeart/2005/8/layout/vProcess5"/>
    <dgm:cxn modelId="{06047632-C0AF-4F72-BE3D-9088E77BBE78}" srcId="{C7766CE0-05D0-480D-A9DA-24B2D337ADC8}" destId="{0541F806-4640-4D35-BA52-904755304EB7}" srcOrd="2" destOrd="0" parTransId="{8CC3F41B-59A0-4FF7-9036-5503B26B3E09}" sibTransId="{3EC276C9-AADE-4079-BA91-90E3C687D6DF}"/>
    <dgm:cxn modelId="{AEB4E563-6F6F-4C6C-A65B-02F3ABE62E3A}" type="presOf" srcId="{5C66F33A-A5C1-47FC-88C6-B7AE33ABFDBD}" destId="{273DA245-3ABA-451E-B1E6-4B9C7B89F550}" srcOrd="0" destOrd="0" presId="urn:microsoft.com/office/officeart/2005/8/layout/vProcess5"/>
    <dgm:cxn modelId="{3E7E0078-FC64-4DC6-ABAC-4688C5D565FB}" type="presOf" srcId="{0541F806-4640-4D35-BA52-904755304EB7}" destId="{621D1C25-26C8-4A9A-9164-DAFDE163E125}" srcOrd="1" destOrd="0" presId="urn:microsoft.com/office/officeart/2005/8/layout/vProcess5"/>
    <dgm:cxn modelId="{8D03B280-A84E-474C-9A53-991E6E274263}" srcId="{C7766CE0-05D0-480D-A9DA-24B2D337ADC8}" destId="{9992D75D-8EAA-4B00-9611-749F16BD3F6F}" srcOrd="3" destOrd="0" parTransId="{A55C0A69-B497-4CA0-9DEC-EEBB6CD05281}" sibTransId="{FE564B24-DF8C-4B20-85D1-8F3F14C1FAA6}"/>
    <dgm:cxn modelId="{EB02C68E-8172-4F33-A16D-CF4DC242CA26}" type="presOf" srcId="{9992D75D-8EAA-4B00-9611-749F16BD3F6F}" destId="{60F69C49-EEBD-416D-A03A-062A891F420F}" srcOrd="0" destOrd="0" presId="urn:microsoft.com/office/officeart/2005/8/layout/vProcess5"/>
    <dgm:cxn modelId="{58DEB594-6481-4839-9FF1-843D65BF7AC0}" srcId="{C7766CE0-05D0-480D-A9DA-24B2D337ADC8}" destId="{8522AED3-EFA5-4F5F-A871-8CB4177AE16C}" srcOrd="1" destOrd="0" parTransId="{4C841E05-1220-47ED-8A4B-87070BBA37E2}" sibTransId="{EDDFACF6-652A-40C5-BB6D-BD77BE718FAB}"/>
    <dgm:cxn modelId="{B17ED1A2-C1C8-4B9D-A14C-7F01EC1B10A1}" type="presOf" srcId="{8522AED3-EFA5-4F5F-A871-8CB4177AE16C}" destId="{60F7A497-0D51-4699-BCF5-D45237ECD03B}" srcOrd="1" destOrd="0" presId="urn:microsoft.com/office/officeart/2005/8/layout/vProcess5"/>
    <dgm:cxn modelId="{91FC41BD-8B94-457D-B01C-833A0C1E2CB6}" type="presOf" srcId="{0541F806-4640-4D35-BA52-904755304EB7}" destId="{4F2EACC0-B42C-44DA-B281-CEE1BB855E63}" srcOrd="0" destOrd="0" presId="urn:microsoft.com/office/officeart/2005/8/layout/vProcess5"/>
    <dgm:cxn modelId="{C025D3C9-25C0-4F45-B851-928F0E2CCAE0}" type="presOf" srcId="{C7766CE0-05D0-480D-A9DA-24B2D337ADC8}" destId="{6A1A1028-5058-4A8E-8520-E963E0B96985}" srcOrd="0" destOrd="0" presId="urn:microsoft.com/office/officeart/2005/8/layout/vProcess5"/>
    <dgm:cxn modelId="{215897D5-974B-40C7-90DE-5D409B35FF9A}" type="presOf" srcId="{9992D75D-8EAA-4B00-9611-749F16BD3F6F}" destId="{490DBFAB-A83B-4C1F-B4B4-A83447FDB2E7}" srcOrd="1" destOrd="0" presId="urn:microsoft.com/office/officeart/2005/8/layout/vProcess5"/>
    <dgm:cxn modelId="{7BBF3DD8-C246-4328-8419-7C56E158B8BA}" type="presOf" srcId="{567E778D-8474-4FD5-B8AA-9736BA48EE26}" destId="{3CAE7326-DAB1-464B-ABC1-2ED593B00C4F}" srcOrd="0" destOrd="0" presId="urn:microsoft.com/office/officeart/2005/8/layout/vProcess5"/>
    <dgm:cxn modelId="{CAC1C0EF-B90F-4785-A950-9E12C454A4EF}" type="presOf" srcId="{8522AED3-EFA5-4F5F-A871-8CB4177AE16C}" destId="{03853B9A-A34C-4F2D-8BFB-B17680B29604}" srcOrd="0" destOrd="0" presId="urn:microsoft.com/office/officeart/2005/8/layout/vProcess5"/>
    <dgm:cxn modelId="{F21023FD-3EF4-4771-B7B4-C795DB0235F2}" type="presOf" srcId="{EDDFACF6-652A-40C5-BB6D-BD77BE718FAB}" destId="{2FDE7508-F503-4E11-BFA7-F2C9A01EEF1E}" srcOrd="0" destOrd="0" presId="urn:microsoft.com/office/officeart/2005/8/layout/vProcess5"/>
    <dgm:cxn modelId="{3DFF773F-F145-4BB0-A8D6-C30D374EB7ED}" type="presParOf" srcId="{6A1A1028-5058-4A8E-8520-E963E0B96985}" destId="{E2A4E37C-E48A-42A8-B0B6-6F7655E6B540}" srcOrd="0" destOrd="0" presId="urn:microsoft.com/office/officeart/2005/8/layout/vProcess5"/>
    <dgm:cxn modelId="{68E4B73E-02A8-4491-B99D-EA2E5ECA4724}" type="presParOf" srcId="{6A1A1028-5058-4A8E-8520-E963E0B96985}" destId="{3CAE7326-DAB1-464B-ABC1-2ED593B00C4F}" srcOrd="1" destOrd="0" presId="urn:microsoft.com/office/officeart/2005/8/layout/vProcess5"/>
    <dgm:cxn modelId="{E955C585-CE3E-4C91-AD1B-5D2BDB762775}" type="presParOf" srcId="{6A1A1028-5058-4A8E-8520-E963E0B96985}" destId="{03853B9A-A34C-4F2D-8BFB-B17680B29604}" srcOrd="2" destOrd="0" presId="urn:microsoft.com/office/officeart/2005/8/layout/vProcess5"/>
    <dgm:cxn modelId="{6E6D6AA8-560E-4A9D-B012-4339D20E4101}" type="presParOf" srcId="{6A1A1028-5058-4A8E-8520-E963E0B96985}" destId="{4F2EACC0-B42C-44DA-B281-CEE1BB855E63}" srcOrd="3" destOrd="0" presId="urn:microsoft.com/office/officeart/2005/8/layout/vProcess5"/>
    <dgm:cxn modelId="{7E1A3B9A-236B-4107-B54C-DB969DF0AEAF}" type="presParOf" srcId="{6A1A1028-5058-4A8E-8520-E963E0B96985}" destId="{60F69C49-EEBD-416D-A03A-062A891F420F}" srcOrd="4" destOrd="0" presId="urn:microsoft.com/office/officeart/2005/8/layout/vProcess5"/>
    <dgm:cxn modelId="{774E2D0C-D3F0-4454-BD4D-0FCC23CC6C0A}" type="presParOf" srcId="{6A1A1028-5058-4A8E-8520-E963E0B96985}" destId="{273DA245-3ABA-451E-B1E6-4B9C7B89F550}" srcOrd="5" destOrd="0" presId="urn:microsoft.com/office/officeart/2005/8/layout/vProcess5"/>
    <dgm:cxn modelId="{BDE9CE20-E295-43F1-BA05-D4967CEDB27A}" type="presParOf" srcId="{6A1A1028-5058-4A8E-8520-E963E0B96985}" destId="{2FDE7508-F503-4E11-BFA7-F2C9A01EEF1E}" srcOrd="6" destOrd="0" presId="urn:microsoft.com/office/officeart/2005/8/layout/vProcess5"/>
    <dgm:cxn modelId="{F818AD10-8BCD-4D6C-BE2E-58300B390CE7}" type="presParOf" srcId="{6A1A1028-5058-4A8E-8520-E963E0B96985}" destId="{674186DF-2A51-4EAB-96B9-E3B308FED54E}" srcOrd="7" destOrd="0" presId="urn:microsoft.com/office/officeart/2005/8/layout/vProcess5"/>
    <dgm:cxn modelId="{3897B60A-C104-44BD-A9A4-359534B15D87}" type="presParOf" srcId="{6A1A1028-5058-4A8E-8520-E963E0B96985}" destId="{3DAD42D8-1CBA-44CE-90A4-C851E3A3FC86}" srcOrd="8" destOrd="0" presId="urn:microsoft.com/office/officeart/2005/8/layout/vProcess5"/>
    <dgm:cxn modelId="{648996F3-228C-455D-9F5A-C16E280163E5}" type="presParOf" srcId="{6A1A1028-5058-4A8E-8520-E963E0B96985}" destId="{60F7A497-0D51-4699-BCF5-D45237ECD03B}" srcOrd="9" destOrd="0" presId="urn:microsoft.com/office/officeart/2005/8/layout/vProcess5"/>
    <dgm:cxn modelId="{D769EC9A-0B1A-4BBA-A11C-CB585154818A}" type="presParOf" srcId="{6A1A1028-5058-4A8E-8520-E963E0B96985}" destId="{621D1C25-26C8-4A9A-9164-DAFDE163E125}" srcOrd="10" destOrd="0" presId="urn:microsoft.com/office/officeart/2005/8/layout/vProcess5"/>
    <dgm:cxn modelId="{EF593EF1-5FDE-4958-A476-D64CB0EDA843}" type="presParOf" srcId="{6A1A1028-5058-4A8E-8520-E963E0B96985}" destId="{490DBFAB-A83B-4C1F-B4B4-A83447FDB2E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04A06E-F8DC-4E15-A113-EF06A2BD0FB3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56D6A816-DF97-4A39-BA27-2FB9EA985B38}">
      <dgm:prSet phldrT="[Texto]"/>
      <dgm:spPr/>
      <dgm:t>
        <a:bodyPr/>
        <a:lstStyle/>
        <a:p>
          <a:r>
            <a:rPr lang="pt-BR" dirty="0"/>
            <a:t>Coleta de dados</a:t>
          </a:r>
          <a:endParaRPr lang="en-GB" dirty="0"/>
        </a:p>
      </dgm:t>
    </dgm:pt>
    <dgm:pt modelId="{C1909A4E-4396-4097-8C32-90348AB6B987}" type="parTrans" cxnId="{A6FBD6DC-2668-4E0C-BD85-2767FFC84C8A}">
      <dgm:prSet/>
      <dgm:spPr/>
      <dgm:t>
        <a:bodyPr/>
        <a:lstStyle/>
        <a:p>
          <a:endParaRPr lang="en-GB"/>
        </a:p>
      </dgm:t>
    </dgm:pt>
    <dgm:pt modelId="{E0BD346C-FD2F-4BD9-80F5-4F069D5EE8D0}" type="sibTrans" cxnId="{A6FBD6DC-2668-4E0C-BD85-2767FFC84C8A}">
      <dgm:prSet/>
      <dgm:spPr/>
      <dgm:t>
        <a:bodyPr/>
        <a:lstStyle/>
        <a:p>
          <a:endParaRPr lang="en-GB"/>
        </a:p>
      </dgm:t>
    </dgm:pt>
    <dgm:pt modelId="{91D64D8B-45C2-49E6-B2F0-963ADC6432C9}">
      <dgm:prSet phldrT="[Texto]"/>
      <dgm:spPr/>
      <dgm:t>
        <a:bodyPr/>
        <a:lstStyle/>
        <a:p>
          <a:r>
            <a:rPr lang="pt-BR" dirty="0"/>
            <a:t>Anamnese</a:t>
          </a:r>
          <a:endParaRPr lang="en-GB" dirty="0"/>
        </a:p>
      </dgm:t>
    </dgm:pt>
    <dgm:pt modelId="{2D3070EE-E459-47A8-AAE8-3CFC9CC45B9F}" type="parTrans" cxnId="{C2DBEE7D-C826-4222-A416-E2D8D9DB48C2}">
      <dgm:prSet/>
      <dgm:spPr/>
      <dgm:t>
        <a:bodyPr/>
        <a:lstStyle/>
        <a:p>
          <a:endParaRPr lang="en-GB"/>
        </a:p>
      </dgm:t>
    </dgm:pt>
    <dgm:pt modelId="{7FC64DB4-D4FF-4AD6-B2B8-7462F1354C1E}" type="sibTrans" cxnId="{C2DBEE7D-C826-4222-A416-E2D8D9DB48C2}">
      <dgm:prSet/>
      <dgm:spPr/>
      <dgm:t>
        <a:bodyPr/>
        <a:lstStyle/>
        <a:p>
          <a:endParaRPr lang="en-GB"/>
        </a:p>
      </dgm:t>
    </dgm:pt>
    <dgm:pt modelId="{514BA162-CA54-4FF5-BF4F-1FA60A3442B1}">
      <dgm:prSet phldrT="[Texto]"/>
      <dgm:spPr/>
      <dgm:t>
        <a:bodyPr/>
        <a:lstStyle/>
        <a:p>
          <a:r>
            <a:rPr lang="pt-BR" dirty="0"/>
            <a:t>Diagnóstico de Enfermagem </a:t>
          </a:r>
          <a:endParaRPr lang="en-GB" dirty="0"/>
        </a:p>
      </dgm:t>
    </dgm:pt>
    <dgm:pt modelId="{5DE8D46E-F5A4-4441-858F-2BA54448466B}" type="parTrans" cxnId="{6B6DFF2F-3C4D-4278-965B-2468E8FE5245}">
      <dgm:prSet/>
      <dgm:spPr/>
      <dgm:t>
        <a:bodyPr/>
        <a:lstStyle/>
        <a:p>
          <a:endParaRPr lang="en-GB"/>
        </a:p>
      </dgm:t>
    </dgm:pt>
    <dgm:pt modelId="{43AE714F-886C-4FB5-9C5E-A1E286D586C7}" type="sibTrans" cxnId="{6B6DFF2F-3C4D-4278-965B-2468E8FE5245}">
      <dgm:prSet/>
      <dgm:spPr/>
      <dgm:t>
        <a:bodyPr/>
        <a:lstStyle/>
        <a:p>
          <a:endParaRPr lang="en-GB"/>
        </a:p>
      </dgm:t>
    </dgm:pt>
    <dgm:pt modelId="{ADA22786-4385-4C70-803D-F467D250048B}">
      <dgm:prSet phldrT="[Texto]"/>
      <dgm:spPr/>
      <dgm:t>
        <a:bodyPr/>
        <a:lstStyle/>
        <a:p>
          <a:r>
            <a:rPr lang="pt-BR" dirty="0"/>
            <a:t>Identificar problemas e necessidades</a:t>
          </a:r>
          <a:endParaRPr lang="en-GB" dirty="0"/>
        </a:p>
      </dgm:t>
    </dgm:pt>
    <dgm:pt modelId="{E48A0DEC-DC50-44F6-980E-D84648DCA042}" type="parTrans" cxnId="{77FADFCA-C38B-46DB-8146-E5F0666FC822}">
      <dgm:prSet/>
      <dgm:spPr/>
      <dgm:t>
        <a:bodyPr/>
        <a:lstStyle/>
        <a:p>
          <a:endParaRPr lang="en-GB"/>
        </a:p>
      </dgm:t>
    </dgm:pt>
    <dgm:pt modelId="{3CB6169E-FEAE-4E81-870A-587B0F27C232}" type="sibTrans" cxnId="{77FADFCA-C38B-46DB-8146-E5F0666FC822}">
      <dgm:prSet/>
      <dgm:spPr/>
      <dgm:t>
        <a:bodyPr/>
        <a:lstStyle/>
        <a:p>
          <a:endParaRPr lang="en-GB"/>
        </a:p>
      </dgm:t>
    </dgm:pt>
    <dgm:pt modelId="{54172B37-80CE-434B-9816-6FF2D656B18E}">
      <dgm:prSet phldrT="[Texto]"/>
      <dgm:spPr/>
      <dgm:t>
        <a:bodyPr/>
        <a:lstStyle/>
        <a:p>
          <a:r>
            <a:rPr lang="pt-BR" dirty="0"/>
            <a:t>Planejamento</a:t>
          </a:r>
          <a:endParaRPr lang="en-GB" dirty="0"/>
        </a:p>
      </dgm:t>
    </dgm:pt>
    <dgm:pt modelId="{586CB026-888A-4B14-9FE5-47CDD6F26DC5}" type="parTrans" cxnId="{F442E84F-4A40-4DB5-BAE1-BB0587AEDD39}">
      <dgm:prSet/>
      <dgm:spPr/>
      <dgm:t>
        <a:bodyPr/>
        <a:lstStyle/>
        <a:p>
          <a:endParaRPr lang="en-GB"/>
        </a:p>
      </dgm:t>
    </dgm:pt>
    <dgm:pt modelId="{08B91889-0DC5-4ED2-8470-CE1E07589948}" type="sibTrans" cxnId="{F442E84F-4A40-4DB5-BAE1-BB0587AEDD39}">
      <dgm:prSet/>
      <dgm:spPr/>
      <dgm:t>
        <a:bodyPr/>
        <a:lstStyle/>
        <a:p>
          <a:endParaRPr lang="en-GB"/>
        </a:p>
      </dgm:t>
    </dgm:pt>
    <dgm:pt modelId="{242FA051-8314-46D0-9EBA-599FA1D34E93}">
      <dgm:prSet phldrT="[Texto]"/>
      <dgm:spPr/>
      <dgm:t>
        <a:bodyPr/>
        <a:lstStyle/>
        <a:p>
          <a:r>
            <a:rPr lang="pt-BR" dirty="0"/>
            <a:t>Intervenções </a:t>
          </a:r>
          <a:endParaRPr lang="en-GB" dirty="0"/>
        </a:p>
      </dgm:t>
    </dgm:pt>
    <dgm:pt modelId="{C9A4D126-41CD-416E-B2C0-80255768C685}" type="parTrans" cxnId="{3B785E5D-2AE3-4A90-9236-CEBD46CD733B}">
      <dgm:prSet/>
      <dgm:spPr/>
      <dgm:t>
        <a:bodyPr/>
        <a:lstStyle/>
        <a:p>
          <a:endParaRPr lang="en-GB"/>
        </a:p>
      </dgm:t>
    </dgm:pt>
    <dgm:pt modelId="{B5DB7B91-B566-429C-AF3D-C15463E62E0C}" type="sibTrans" cxnId="{3B785E5D-2AE3-4A90-9236-CEBD46CD733B}">
      <dgm:prSet/>
      <dgm:spPr/>
      <dgm:t>
        <a:bodyPr/>
        <a:lstStyle/>
        <a:p>
          <a:endParaRPr lang="en-GB"/>
        </a:p>
      </dgm:t>
    </dgm:pt>
    <dgm:pt modelId="{29613DCB-927B-4062-89F2-E8F376EC199B}">
      <dgm:prSet phldrT="[Texto]"/>
      <dgm:spPr/>
      <dgm:t>
        <a:bodyPr/>
        <a:lstStyle/>
        <a:p>
          <a:endParaRPr lang="en-GB" dirty="0"/>
        </a:p>
      </dgm:t>
    </dgm:pt>
    <dgm:pt modelId="{18735F89-474B-4875-9B63-B027D0A23DB4}" type="parTrans" cxnId="{A6BEE5C1-48CD-4442-9B19-F6AFDCB3178B}">
      <dgm:prSet/>
      <dgm:spPr/>
      <dgm:t>
        <a:bodyPr/>
        <a:lstStyle/>
        <a:p>
          <a:endParaRPr lang="en-GB"/>
        </a:p>
      </dgm:t>
    </dgm:pt>
    <dgm:pt modelId="{BD1CB61D-DC58-4FFC-A330-803A802D8EAF}" type="sibTrans" cxnId="{A6BEE5C1-48CD-4442-9B19-F6AFDCB3178B}">
      <dgm:prSet/>
      <dgm:spPr/>
      <dgm:t>
        <a:bodyPr/>
        <a:lstStyle/>
        <a:p>
          <a:endParaRPr lang="en-GB"/>
        </a:p>
      </dgm:t>
    </dgm:pt>
    <dgm:pt modelId="{4C78CF1D-725F-4390-B3B0-2A4E68F7CA87}">
      <dgm:prSet phldrT="[Texto]"/>
      <dgm:spPr/>
      <dgm:t>
        <a:bodyPr/>
        <a:lstStyle/>
        <a:p>
          <a:r>
            <a:rPr lang="pt-BR" dirty="0"/>
            <a:t>Implementação</a:t>
          </a:r>
          <a:endParaRPr lang="en-GB" dirty="0"/>
        </a:p>
      </dgm:t>
    </dgm:pt>
    <dgm:pt modelId="{7CE3A7F0-06F0-4E29-9194-DE4088FA3C4A}" type="parTrans" cxnId="{415E4EE1-BF82-461F-9EAA-2D58C31820FA}">
      <dgm:prSet/>
      <dgm:spPr/>
      <dgm:t>
        <a:bodyPr/>
        <a:lstStyle/>
        <a:p>
          <a:endParaRPr lang="en-GB"/>
        </a:p>
      </dgm:t>
    </dgm:pt>
    <dgm:pt modelId="{180E07CE-5EEB-4158-AE49-EA98411FF1C0}" type="sibTrans" cxnId="{415E4EE1-BF82-461F-9EAA-2D58C31820FA}">
      <dgm:prSet/>
      <dgm:spPr/>
      <dgm:t>
        <a:bodyPr/>
        <a:lstStyle/>
        <a:p>
          <a:endParaRPr lang="en-GB"/>
        </a:p>
      </dgm:t>
    </dgm:pt>
    <dgm:pt modelId="{C3D2B217-AE95-492F-B4E2-AB6CCA06BE57}">
      <dgm:prSet phldrT="[Texto]"/>
      <dgm:spPr/>
      <dgm:t>
        <a:bodyPr/>
        <a:lstStyle/>
        <a:p>
          <a:endParaRPr lang="en-GB" dirty="0"/>
        </a:p>
      </dgm:t>
    </dgm:pt>
    <dgm:pt modelId="{20DE5A54-61A3-42EB-8393-BC5341BF4754}" type="parTrans" cxnId="{861308FD-25B5-4250-8086-681280226D4D}">
      <dgm:prSet/>
      <dgm:spPr/>
      <dgm:t>
        <a:bodyPr/>
        <a:lstStyle/>
        <a:p>
          <a:endParaRPr lang="en-GB"/>
        </a:p>
      </dgm:t>
    </dgm:pt>
    <dgm:pt modelId="{180ADE15-DF51-47F3-9EAD-F2F33028FF83}" type="sibTrans" cxnId="{861308FD-25B5-4250-8086-681280226D4D}">
      <dgm:prSet/>
      <dgm:spPr/>
      <dgm:t>
        <a:bodyPr/>
        <a:lstStyle/>
        <a:p>
          <a:endParaRPr lang="en-GB"/>
        </a:p>
      </dgm:t>
    </dgm:pt>
    <dgm:pt modelId="{F5650683-0BBA-4275-8565-95FFF79E0CB6}">
      <dgm:prSet phldrT="[Texto]"/>
      <dgm:spPr/>
      <dgm:t>
        <a:bodyPr/>
        <a:lstStyle/>
        <a:p>
          <a:endParaRPr lang="en-GB" dirty="0"/>
        </a:p>
      </dgm:t>
    </dgm:pt>
    <dgm:pt modelId="{83956662-425D-49E8-B0BC-9B3E8390FBD7}" type="parTrans" cxnId="{6E45191E-0FC8-4D35-A301-A02495AEB563}">
      <dgm:prSet/>
      <dgm:spPr/>
      <dgm:t>
        <a:bodyPr/>
        <a:lstStyle/>
        <a:p>
          <a:endParaRPr lang="en-GB"/>
        </a:p>
      </dgm:t>
    </dgm:pt>
    <dgm:pt modelId="{311FBCD4-218D-4700-BD3C-295F72E1561F}" type="sibTrans" cxnId="{6E45191E-0FC8-4D35-A301-A02495AEB563}">
      <dgm:prSet/>
      <dgm:spPr/>
      <dgm:t>
        <a:bodyPr/>
        <a:lstStyle/>
        <a:p>
          <a:endParaRPr lang="en-GB"/>
        </a:p>
      </dgm:t>
    </dgm:pt>
    <dgm:pt modelId="{1D96FD51-636A-4511-8E0D-88F6BC94AF8E}">
      <dgm:prSet phldrT="[Texto]"/>
      <dgm:spPr/>
      <dgm:t>
        <a:bodyPr/>
        <a:lstStyle/>
        <a:p>
          <a:r>
            <a:rPr lang="pt-BR" dirty="0"/>
            <a:t>Avaliação</a:t>
          </a:r>
          <a:endParaRPr lang="en-GB" dirty="0"/>
        </a:p>
      </dgm:t>
    </dgm:pt>
    <dgm:pt modelId="{1B89C2DD-71AD-461A-821E-94194DE5EBDD}" type="parTrans" cxnId="{E6C3B5E3-A2FD-43BD-A092-4A0C18F27400}">
      <dgm:prSet/>
      <dgm:spPr/>
      <dgm:t>
        <a:bodyPr/>
        <a:lstStyle/>
        <a:p>
          <a:endParaRPr lang="en-GB"/>
        </a:p>
      </dgm:t>
    </dgm:pt>
    <dgm:pt modelId="{98D60B17-711A-4D7D-896F-DA26BEB4D2EC}" type="sibTrans" cxnId="{E6C3B5E3-A2FD-43BD-A092-4A0C18F27400}">
      <dgm:prSet/>
      <dgm:spPr/>
      <dgm:t>
        <a:bodyPr/>
        <a:lstStyle/>
        <a:p>
          <a:endParaRPr lang="en-GB"/>
        </a:p>
      </dgm:t>
    </dgm:pt>
    <dgm:pt modelId="{1F89706C-3320-47C6-80BC-44C74879F618}">
      <dgm:prSet phldrT="[Texto]"/>
      <dgm:spPr/>
      <dgm:t>
        <a:bodyPr/>
        <a:lstStyle/>
        <a:p>
          <a:r>
            <a:rPr lang="pt-BR" b="1" dirty="0"/>
            <a:t>EVOLUÇÃO</a:t>
          </a:r>
          <a:endParaRPr lang="en-GB" b="1" dirty="0"/>
        </a:p>
      </dgm:t>
    </dgm:pt>
    <dgm:pt modelId="{BEDF857A-34C6-4029-BA6E-082C37D676AF}" type="parTrans" cxnId="{FFAC1653-7F51-4F00-A2FD-7230BE77CCF6}">
      <dgm:prSet/>
      <dgm:spPr/>
      <dgm:t>
        <a:bodyPr/>
        <a:lstStyle/>
        <a:p>
          <a:endParaRPr lang="en-GB"/>
        </a:p>
      </dgm:t>
    </dgm:pt>
    <dgm:pt modelId="{07A74EDF-6C65-4F63-85D4-29C5D66CE525}" type="sibTrans" cxnId="{FFAC1653-7F51-4F00-A2FD-7230BE77CCF6}">
      <dgm:prSet/>
      <dgm:spPr/>
      <dgm:t>
        <a:bodyPr/>
        <a:lstStyle/>
        <a:p>
          <a:endParaRPr lang="en-GB"/>
        </a:p>
      </dgm:t>
    </dgm:pt>
    <dgm:pt modelId="{8D47DCD4-3F88-4899-9025-1680F0083888}">
      <dgm:prSet phldrT="[Texto]"/>
      <dgm:spPr/>
      <dgm:t>
        <a:bodyPr/>
        <a:lstStyle/>
        <a:p>
          <a:r>
            <a:rPr lang="pt-BR" dirty="0"/>
            <a:t>Evolução dos diagnósticos</a:t>
          </a:r>
          <a:endParaRPr lang="en-GB" dirty="0"/>
        </a:p>
      </dgm:t>
    </dgm:pt>
    <dgm:pt modelId="{A99223A5-2FB0-4604-BE95-11463C4BF1C6}" type="parTrans" cxnId="{70BCC3AA-C5C1-4BAD-A230-129DF2F2A819}">
      <dgm:prSet/>
      <dgm:spPr/>
      <dgm:t>
        <a:bodyPr/>
        <a:lstStyle/>
        <a:p>
          <a:endParaRPr lang="en-GB"/>
        </a:p>
      </dgm:t>
    </dgm:pt>
    <dgm:pt modelId="{0258191D-7B41-483C-8B5F-19C47E9B74F8}" type="sibTrans" cxnId="{70BCC3AA-C5C1-4BAD-A230-129DF2F2A819}">
      <dgm:prSet/>
      <dgm:spPr/>
      <dgm:t>
        <a:bodyPr/>
        <a:lstStyle/>
        <a:p>
          <a:endParaRPr lang="en-GB"/>
        </a:p>
      </dgm:t>
    </dgm:pt>
    <dgm:pt modelId="{A14DF50C-ED0F-442C-BE46-53415811674F}">
      <dgm:prSet phldrT="[Texto]"/>
      <dgm:spPr/>
      <dgm:t>
        <a:bodyPr/>
        <a:lstStyle/>
        <a:p>
          <a:endParaRPr lang="en-GB" dirty="0"/>
        </a:p>
      </dgm:t>
    </dgm:pt>
    <dgm:pt modelId="{E2F2B82E-0BEA-47A8-A665-973EEC716A63}" type="parTrans" cxnId="{4DB44D5B-5DAA-4A02-9071-D6876D2A9700}">
      <dgm:prSet/>
      <dgm:spPr/>
      <dgm:t>
        <a:bodyPr/>
        <a:lstStyle/>
        <a:p>
          <a:endParaRPr lang="en-GB"/>
        </a:p>
      </dgm:t>
    </dgm:pt>
    <dgm:pt modelId="{C85C9A65-3FB2-49FB-9AA3-95222A5593C5}" type="sibTrans" cxnId="{4DB44D5B-5DAA-4A02-9071-D6876D2A9700}">
      <dgm:prSet/>
      <dgm:spPr/>
      <dgm:t>
        <a:bodyPr/>
        <a:lstStyle/>
        <a:p>
          <a:endParaRPr lang="en-GB"/>
        </a:p>
      </dgm:t>
    </dgm:pt>
    <dgm:pt modelId="{A5E22054-1E80-46A6-A5EF-E2632DC52D4B}">
      <dgm:prSet phldrT="[Texto]"/>
      <dgm:spPr/>
      <dgm:t>
        <a:bodyPr/>
        <a:lstStyle/>
        <a:p>
          <a:endParaRPr lang="en-GB" dirty="0"/>
        </a:p>
      </dgm:t>
    </dgm:pt>
    <dgm:pt modelId="{52A735B6-A459-42A5-AC12-003A30DC1220}" type="parTrans" cxnId="{4BAEA83A-CAF6-4222-934C-5EC7C3BC9480}">
      <dgm:prSet/>
      <dgm:spPr/>
      <dgm:t>
        <a:bodyPr/>
        <a:lstStyle/>
        <a:p>
          <a:endParaRPr lang="en-GB"/>
        </a:p>
      </dgm:t>
    </dgm:pt>
    <dgm:pt modelId="{C3973E03-6C8B-4D5A-8724-DC91DC46D6BD}" type="sibTrans" cxnId="{4BAEA83A-CAF6-4222-934C-5EC7C3BC9480}">
      <dgm:prSet/>
      <dgm:spPr/>
      <dgm:t>
        <a:bodyPr/>
        <a:lstStyle/>
        <a:p>
          <a:endParaRPr lang="en-GB"/>
        </a:p>
      </dgm:t>
    </dgm:pt>
    <dgm:pt modelId="{E37430E6-77DD-4FEB-A2D8-B1961253DB04}">
      <dgm:prSet phldrT="[Texto]"/>
      <dgm:spPr/>
      <dgm:t>
        <a:bodyPr/>
        <a:lstStyle/>
        <a:p>
          <a:r>
            <a:rPr lang="pt-BR" b="1" dirty="0"/>
            <a:t>Anotação</a:t>
          </a:r>
          <a:endParaRPr lang="en-GB" b="1" dirty="0"/>
        </a:p>
      </dgm:t>
    </dgm:pt>
    <dgm:pt modelId="{615850CF-908C-4683-9E14-9392CB285C7F}" type="sibTrans" cxnId="{FC9F8B7A-7EAB-4464-B128-E08B5BD444CB}">
      <dgm:prSet/>
      <dgm:spPr/>
      <dgm:t>
        <a:bodyPr/>
        <a:lstStyle/>
        <a:p>
          <a:endParaRPr lang="en-GB"/>
        </a:p>
      </dgm:t>
    </dgm:pt>
    <dgm:pt modelId="{6C99A4AD-0D97-442B-8171-B2391C9F9411}" type="parTrans" cxnId="{FC9F8B7A-7EAB-4464-B128-E08B5BD444CB}">
      <dgm:prSet/>
      <dgm:spPr/>
      <dgm:t>
        <a:bodyPr/>
        <a:lstStyle/>
        <a:p>
          <a:endParaRPr lang="en-GB"/>
        </a:p>
      </dgm:t>
    </dgm:pt>
    <dgm:pt modelId="{222C6B80-7A76-431D-82B6-E6557C52498C}">
      <dgm:prSet phldrT="[Texto]"/>
      <dgm:spPr/>
      <dgm:t>
        <a:bodyPr/>
        <a:lstStyle/>
        <a:p>
          <a:r>
            <a:rPr lang="pt-BR" dirty="0"/>
            <a:t>Exame físico</a:t>
          </a:r>
          <a:endParaRPr lang="en-GB" dirty="0"/>
        </a:p>
      </dgm:t>
    </dgm:pt>
    <dgm:pt modelId="{B1C6EFEE-F7DF-412D-B8A2-80A91D2C4EC7}" type="parTrans" cxnId="{42FEFD98-4A94-4B40-A879-CE9BDA9E6310}">
      <dgm:prSet/>
      <dgm:spPr/>
    </dgm:pt>
    <dgm:pt modelId="{52242ABE-A16C-4414-85DD-67D4076FC17F}" type="sibTrans" cxnId="{42FEFD98-4A94-4B40-A879-CE9BDA9E6310}">
      <dgm:prSet/>
      <dgm:spPr/>
    </dgm:pt>
    <dgm:pt modelId="{73F0EE1E-704E-4EF1-97EF-3147B82BA317}">
      <dgm:prSet phldrT="[Texto]"/>
      <dgm:spPr/>
      <dgm:t>
        <a:bodyPr/>
        <a:lstStyle/>
        <a:p>
          <a:r>
            <a:rPr lang="pt-BR" dirty="0"/>
            <a:t>Caderneta gestante</a:t>
          </a:r>
          <a:endParaRPr lang="en-GB" dirty="0"/>
        </a:p>
      </dgm:t>
    </dgm:pt>
    <dgm:pt modelId="{9B65341F-5924-49D1-B393-681E7B491F2A}" type="parTrans" cxnId="{5146EEED-4808-46FF-BA1B-BAFBBD0F59E7}">
      <dgm:prSet/>
      <dgm:spPr/>
    </dgm:pt>
    <dgm:pt modelId="{70CD353F-455F-4F6D-9590-DC0E62FA93CC}" type="sibTrans" cxnId="{5146EEED-4808-46FF-BA1B-BAFBBD0F59E7}">
      <dgm:prSet/>
      <dgm:spPr/>
    </dgm:pt>
    <dgm:pt modelId="{AFFA5364-8A7B-4396-BDAC-CE0F31541683}">
      <dgm:prSet phldrT="[Texto]"/>
      <dgm:spPr/>
      <dgm:t>
        <a:bodyPr/>
        <a:lstStyle/>
        <a:p>
          <a:r>
            <a:rPr lang="pt-BR" dirty="0"/>
            <a:t>Exames complementares</a:t>
          </a:r>
          <a:endParaRPr lang="en-GB" dirty="0"/>
        </a:p>
      </dgm:t>
    </dgm:pt>
    <dgm:pt modelId="{F9DBE7A4-6C8A-467D-BDC4-61C6729673DF}" type="parTrans" cxnId="{803F9E77-57CC-40EF-AAA7-61437E433300}">
      <dgm:prSet/>
      <dgm:spPr/>
    </dgm:pt>
    <dgm:pt modelId="{8225F430-0B0D-486C-9831-EAB05C56AC43}" type="sibTrans" cxnId="{803F9E77-57CC-40EF-AAA7-61437E433300}">
      <dgm:prSet/>
      <dgm:spPr/>
    </dgm:pt>
    <dgm:pt modelId="{5E8AAB42-8829-43FD-8CA7-43B830FBB6FF}">
      <dgm:prSet phldrT="[Texto]"/>
      <dgm:spPr/>
      <dgm:t>
        <a:bodyPr/>
        <a:lstStyle/>
        <a:p>
          <a:r>
            <a:rPr lang="pt-BR" b="1" dirty="0"/>
            <a:t>Histórico de enfermagem</a:t>
          </a:r>
          <a:endParaRPr lang="en-GB" dirty="0"/>
        </a:p>
      </dgm:t>
    </dgm:pt>
    <dgm:pt modelId="{5AB2780F-9943-4D94-AF93-B479A4579D0A}" type="parTrans" cxnId="{7ABC668A-5A4C-46D1-9461-64699C104E6C}">
      <dgm:prSet/>
      <dgm:spPr/>
    </dgm:pt>
    <dgm:pt modelId="{CFB65232-0B72-422C-90E6-8689AE4A615A}" type="sibTrans" cxnId="{7ABC668A-5A4C-46D1-9461-64699C104E6C}">
      <dgm:prSet/>
      <dgm:spPr/>
    </dgm:pt>
    <dgm:pt modelId="{E4994738-0457-48E1-A01D-B8D9A7987BEF}">
      <dgm:prSet phldrT="[Texto]"/>
      <dgm:spPr/>
      <dgm:t>
        <a:bodyPr/>
        <a:lstStyle/>
        <a:p>
          <a:r>
            <a:rPr lang="pt-BR" dirty="0"/>
            <a:t>Identificar um potencialidade</a:t>
          </a:r>
          <a:endParaRPr lang="en-GB" dirty="0"/>
        </a:p>
      </dgm:t>
    </dgm:pt>
    <dgm:pt modelId="{FBAF3E36-8420-46C9-A9DD-A53D3003284D}" type="parTrans" cxnId="{4FF55559-40C3-4B87-A14C-E0C753F77855}">
      <dgm:prSet/>
      <dgm:spPr/>
    </dgm:pt>
    <dgm:pt modelId="{78783977-60D7-4800-9103-F1A6C849A364}" type="sibTrans" cxnId="{4FF55559-40C3-4B87-A14C-E0C753F77855}">
      <dgm:prSet/>
      <dgm:spPr/>
    </dgm:pt>
    <dgm:pt modelId="{4CDEA749-EE63-4F9D-A0C9-1C6E54666542}">
      <dgm:prSet phldrT="[Texto]"/>
      <dgm:spPr/>
      <dgm:t>
        <a:bodyPr/>
        <a:lstStyle/>
        <a:p>
          <a:r>
            <a:rPr lang="pt-BR" b="1" dirty="0"/>
            <a:t>Diagnósticos de enfermagem</a:t>
          </a:r>
          <a:endParaRPr lang="en-GB" b="1" dirty="0"/>
        </a:p>
      </dgm:t>
    </dgm:pt>
    <dgm:pt modelId="{01AFD25C-B0E3-4C17-BFC1-ED95C166224B}" type="parTrans" cxnId="{87651DF8-B292-46FF-A416-BDC105C13DEF}">
      <dgm:prSet/>
      <dgm:spPr/>
    </dgm:pt>
    <dgm:pt modelId="{10E7BC80-EAC5-454F-AB63-82E85F121584}" type="sibTrans" cxnId="{87651DF8-B292-46FF-A416-BDC105C13DEF}">
      <dgm:prSet/>
      <dgm:spPr/>
    </dgm:pt>
    <dgm:pt modelId="{5F23F7C2-CD4E-4DCB-A856-8F8A2E42876D}">
      <dgm:prSet phldrT="[Texto]"/>
      <dgm:spPr/>
      <dgm:t>
        <a:bodyPr/>
        <a:lstStyle/>
        <a:p>
          <a:r>
            <a:rPr lang="pt-BR" b="1" dirty="0"/>
            <a:t>Prescrição</a:t>
          </a:r>
          <a:endParaRPr lang="en-GB" b="1" dirty="0"/>
        </a:p>
      </dgm:t>
    </dgm:pt>
    <dgm:pt modelId="{D2FFF743-02F9-48A3-BCA4-9967D18F6F5C}" type="parTrans" cxnId="{50A23E95-6C3A-44CF-A762-63CE305D59B3}">
      <dgm:prSet/>
      <dgm:spPr/>
    </dgm:pt>
    <dgm:pt modelId="{889E0237-D78B-463F-8885-9DA781A1D5E3}" type="sibTrans" cxnId="{50A23E95-6C3A-44CF-A762-63CE305D59B3}">
      <dgm:prSet/>
      <dgm:spPr/>
    </dgm:pt>
    <dgm:pt modelId="{DEBC2587-EB71-436A-986A-46D40C3A140D}">
      <dgm:prSet phldrT="[Texto]"/>
      <dgm:spPr/>
      <dgm:t>
        <a:bodyPr/>
        <a:lstStyle/>
        <a:p>
          <a:endParaRPr lang="en-GB" dirty="0"/>
        </a:p>
      </dgm:t>
    </dgm:pt>
    <dgm:pt modelId="{A5197B6A-CEDC-4559-BFA5-B8A981387563}" type="parTrans" cxnId="{43EB40EA-CF04-42A6-98BE-3E679C729D12}">
      <dgm:prSet/>
      <dgm:spPr/>
    </dgm:pt>
    <dgm:pt modelId="{A5FC894D-1C70-46BA-844F-D798A2DDA5F1}" type="sibTrans" cxnId="{43EB40EA-CF04-42A6-98BE-3E679C729D12}">
      <dgm:prSet/>
      <dgm:spPr/>
    </dgm:pt>
    <dgm:pt modelId="{83939FD5-40B1-4D63-8E15-7287AC3F105A}">
      <dgm:prSet phldrT="[Texto]"/>
      <dgm:spPr/>
      <dgm:t>
        <a:bodyPr/>
        <a:lstStyle/>
        <a:p>
          <a:endParaRPr lang="en-GB" dirty="0"/>
        </a:p>
      </dgm:t>
    </dgm:pt>
    <dgm:pt modelId="{DB35FE49-7045-4245-A60F-A52C721BD3B9}" type="parTrans" cxnId="{2D17B2CE-6350-48F5-B5AE-067EFDD04EDA}">
      <dgm:prSet/>
      <dgm:spPr/>
    </dgm:pt>
    <dgm:pt modelId="{DEE02198-9B68-4168-9B80-1B238B5D46F0}" type="sibTrans" cxnId="{2D17B2CE-6350-48F5-B5AE-067EFDD04EDA}">
      <dgm:prSet/>
      <dgm:spPr/>
    </dgm:pt>
    <dgm:pt modelId="{340F8620-C2C1-411B-A38E-E2B37C12C804}">
      <dgm:prSet phldrT="[Texto]"/>
      <dgm:spPr/>
      <dgm:t>
        <a:bodyPr/>
        <a:lstStyle/>
        <a:p>
          <a:r>
            <a:rPr lang="pt-BR" b="1" dirty="0"/>
            <a:t>ANOTAÇÃO</a:t>
          </a:r>
          <a:endParaRPr lang="en-GB" b="1" dirty="0"/>
        </a:p>
      </dgm:t>
    </dgm:pt>
    <dgm:pt modelId="{48025735-7B25-405C-A450-821EAB2BF74B}" type="parTrans" cxnId="{EB381F02-1B36-4DE8-847A-4B1082FB60C9}">
      <dgm:prSet/>
      <dgm:spPr/>
    </dgm:pt>
    <dgm:pt modelId="{82E636B7-141C-47D6-BA67-B2803E69FABC}" type="sibTrans" cxnId="{EB381F02-1B36-4DE8-847A-4B1082FB60C9}">
      <dgm:prSet/>
      <dgm:spPr/>
    </dgm:pt>
    <dgm:pt modelId="{A4DFDDE6-4993-46F3-9F49-B6AEC4DD0828}">
      <dgm:prSet phldrT="[Texto]"/>
      <dgm:spPr/>
      <dgm:t>
        <a:bodyPr/>
        <a:lstStyle/>
        <a:p>
          <a:r>
            <a:rPr lang="pt-BR" dirty="0"/>
            <a:t>Checagem da prescrição</a:t>
          </a:r>
          <a:endParaRPr lang="en-GB" dirty="0"/>
        </a:p>
      </dgm:t>
    </dgm:pt>
    <dgm:pt modelId="{1B13655C-DFC7-474B-954C-43F6409ABF9E}" type="parTrans" cxnId="{2F02E255-8003-45A4-9C6B-73818D7D8790}">
      <dgm:prSet/>
      <dgm:spPr/>
    </dgm:pt>
    <dgm:pt modelId="{8E244352-B265-4B9B-9EBB-810EDF87F54D}" type="sibTrans" cxnId="{2F02E255-8003-45A4-9C6B-73818D7D8790}">
      <dgm:prSet/>
      <dgm:spPr/>
    </dgm:pt>
    <dgm:pt modelId="{DD32A709-F540-4B2B-ADE1-D77D9D216607}" type="pres">
      <dgm:prSet presAssocID="{4704A06E-F8DC-4E15-A113-EF06A2BD0FB3}" presName="Name0" presStyleCnt="0">
        <dgm:presLayoutVars>
          <dgm:dir/>
          <dgm:animLvl val="lvl"/>
          <dgm:resizeHandles val="exact"/>
        </dgm:presLayoutVars>
      </dgm:prSet>
      <dgm:spPr/>
    </dgm:pt>
    <dgm:pt modelId="{BAD0719A-605D-4526-B850-7F24DC084F07}" type="pres">
      <dgm:prSet presAssocID="{56D6A816-DF97-4A39-BA27-2FB9EA985B38}" presName="composite" presStyleCnt="0"/>
      <dgm:spPr/>
    </dgm:pt>
    <dgm:pt modelId="{A5BE583A-7060-49F8-823B-B3545538AD68}" type="pres">
      <dgm:prSet presAssocID="{56D6A816-DF97-4A39-BA27-2FB9EA985B3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3E50BB0-15A2-4F2C-A403-2D65AD904F25}" type="pres">
      <dgm:prSet presAssocID="{56D6A816-DF97-4A39-BA27-2FB9EA985B38}" presName="desTx" presStyleLbl="alignAccFollowNode1" presStyleIdx="0" presStyleCnt="5">
        <dgm:presLayoutVars>
          <dgm:bulletEnabled val="1"/>
        </dgm:presLayoutVars>
      </dgm:prSet>
      <dgm:spPr/>
    </dgm:pt>
    <dgm:pt modelId="{54CD8475-083C-46E9-8F49-92D911996CD8}" type="pres">
      <dgm:prSet presAssocID="{E0BD346C-FD2F-4BD9-80F5-4F069D5EE8D0}" presName="space" presStyleCnt="0"/>
      <dgm:spPr/>
    </dgm:pt>
    <dgm:pt modelId="{32D75773-801B-4122-8D34-F74C03D78CA8}" type="pres">
      <dgm:prSet presAssocID="{514BA162-CA54-4FF5-BF4F-1FA60A3442B1}" presName="composite" presStyleCnt="0"/>
      <dgm:spPr/>
    </dgm:pt>
    <dgm:pt modelId="{10AACB74-16DB-42E8-92DE-CFAD8ADEC6A6}" type="pres">
      <dgm:prSet presAssocID="{514BA162-CA54-4FF5-BF4F-1FA60A3442B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D868E9F5-847B-4E4D-AEED-681A48D62F0C}" type="pres">
      <dgm:prSet presAssocID="{514BA162-CA54-4FF5-BF4F-1FA60A3442B1}" presName="desTx" presStyleLbl="alignAccFollowNode1" presStyleIdx="1" presStyleCnt="5">
        <dgm:presLayoutVars>
          <dgm:bulletEnabled val="1"/>
        </dgm:presLayoutVars>
      </dgm:prSet>
      <dgm:spPr/>
    </dgm:pt>
    <dgm:pt modelId="{F00DF5D0-2686-47FE-AEFC-9E716502167F}" type="pres">
      <dgm:prSet presAssocID="{43AE714F-886C-4FB5-9C5E-A1E286D586C7}" presName="space" presStyleCnt="0"/>
      <dgm:spPr/>
    </dgm:pt>
    <dgm:pt modelId="{C4D44FD8-4B0D-4275-8C04-2A9DFADE086E}" type="pres">
      <dgm:prSet presAssocID="{54172B37-80CE-434B-9816-6FF2D656B18E}" presName="composite" presStyleCnt="0"/>
      <dgm:spPr/>
    </dgm:pt>
    <dgm:pt modelId="{4C9F71AA-D55B-4C32-A343-3259729097BC}" type="pres">
      <dgm:prSet presAssocID="{54172B37-80CE-434B-9816-6FF2D656B18E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77DABF65-F732-4EB4-BF00-BA05B2B82CE6}" type="pres">
      <dgm:prSet presAssocID="{54172B37-80CE-434B-9816-6FF2D656B18E}" presName="desTx" presStyleLbl="alignAccFollowNode1" presStyleIdx="2" presStyleCnt="5">
        <dgm:presLayoutVars>
          <dgm:bulletEnabled val="1"/>
        </dgm:presLayoutVars>
      </dgm:prSet>
      <dgm:spPr/>
    </dgm:pt>
    <dgm:pt modelId="{19B33E1C-7F04-428C-93C9-B702D6B511A1}" type="pres">
      <dgm:prSet presAssocID="{08B91889-0DC5-4ED2-8470-CE1E07589948}" presName="space" presStyleCnt="0"/>
      <dgm:spPr/>
    </dgm:pt>
    <dgm:pt modelId="{EB4122A0-FD3A-4280-BD9B-BAA67D890142}" type="pres">
      <dgm:prSet presAssocID="{4C78CF1D-725F-4390-B3B0-2A4E68F7CA87}" presName="composite" presStyleCnt="0"/>
      <dgm:spPr/>
    </dgm:pt>
    <dgm:pt modelId="{347E5AE5-2F43-40BC-A32F-D64679A7FFF9}" type="pres">
      <dgm:prSet presAssocID="{4C78CF1D-725F-4390-B3B0-2A4E68F7CA8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B498857E-7DC8-4D66-888F-1ADF0A3F3F11}" type="pres">
      <dgm:prSet presAssocID="{4C78CF1D-725F-4390-B3B0-2A4E68F7CA87}" presName="desTx" presStyleLbl="alignAccFollowNode1" presStyleIdx="3" presStyleCnt="5">
        <dgm:presLayoutVars>
          <dgm:bulletEnabled val="1"/>
        </dgm:presLayoutVars>
      </dgm:prSet>
      <dgm:spPr/>
    </dgm:pt>
    <dgm:pt modelId="{E6C94255-8E59-454C-9E1C-E0720EF9F4F0}" type="pres">
      <dgm:prSet presAssocID="{180E07CE-5EEB-4158-AE49-EA98411FF1C0}" presName="space" presStyleCnt="0"/>
      <dgm:spPr/>
    </dgm:pt>
    <dgm:pt modelId="{88BA3636-8A45-474F-9E13-5C84FD1807D9}" type="pres">
      <dgm:prSet presAssocID="{1D96FD51-636A-4511-8E0D-88F6BC94AF8E}" presName="composite" presStyleCnt="0"/>
      <dgm:spPr/>
    </dgm:pt>
    <dgm:pt modelId="{881119C7-B208-49E5-80B6-40FB5131DCF4}" type="pres">
      <dgm:prSet presAssocID="{1D96FD51-636A-4511-8E0D-88F6BC94AF8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4871C51B-A317-4D2E-A69C-3D94EB972161}" type="pres">
      <dgm:prSet presAssocID="{1D96FD51-636A-4511-8E0D-88F6BC94AF8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EB381F02-1B36-4DE8-847A-4B1082FB60C9}" srcId="{4C78CF1D-725F-4390-B3B0-2A4E68F7CA87}" destId="{340F8620-C2C1-411B-A38E-E2B37C12C804}" srcOrd="0" destOrd="0" parTransId="{48025735-7B25-405C-A450-821EAB2BF74B}" sibTransId="{82E636B7-141C-47D6-BA67-B2803E69FABC}"/>
    <dgm:cxn modelId="{E203100C-C567-4C6B-B5EE-6499751C3F16}" type="presOf" srcId="{242FA051-8314-46D0-9EBA-599FA1D34E93}" destId="{77DABF65-F732-4EB4-BF00-BA05B2B82CE6}" srcOrd="0" destOrd="0" presId="urn:microsoft.com/office/officeart/2005/8/layout/hList1"/>
    <dgm:cxn modelId="{739F130D-8C37-4557-AA53-44F92F9C9389}" type="presOf" srcId="{1F89706C-3320-47C6-80BC-44C74879F618}" destId="{4871C51B-A317-4D2E-A69C-3D94EB972161}" srcOrd="0" destOrd="0" presId="urn:microsoft.com/office/officeart/2005/8/layout/hList1"/>
    <dgm:cxn modelId="{EE53AA11-0265-4ABF-8486-35E75A549399}" type="presOf" srcId="{E4994738-0457-48E1-A01D-B8D9A7987BEF}" destId="{D868E9F5-847B-4E4D-AEED-681A48D62F0C}" srcOrd="0" destOrd="1" presId="urn:microsoft.com/office/officeart/2005/8/layout/hList1"/>
    <dgm:cxn modelId="{328C3E1A-CCE5-4197-935B-DFD6350D052C}" type="presOf" srcId="{73F0EE1E-704E-4EF1-97EF-3147B82BA317}" destId="{63E50BB0-15A2-4F2C-A403-2D65AD904F25}" srcOrd="0" destOrd="2" presId="urn:microsoft.com/office/officeart/2005/8/layout/hList1"/>
    <dgm:cxn modelId="{6E45191E-0FC8-4D35-A301-A02495AEB563}" srcId="{4C78CF1D-725F-4390-B3B0-2A4E68F7CA87}" destId="{F5650683-0BBA-4275-8565-95FFF79E0CB6}" srcOrd="6" destOrd="0" parTransId="{83956662-425D-49E8-B0BC-9B3E8390FBD7}" sibTransId="{311FBCD4-218D-4700-BD3C-295F72E1561F}"/>
    <dgm:cxn modelId="{D4C20F24-5242-47E1-A390-DF24DCCA8EB8}" type="presOf" srcId="{514BA162-CA54-4FF5-BF4F-1FA60A3442B1}" destId="{10AACB74-16DB-42E8-92DE-CFAD8ADEC6A6}" srcOrd="0" destOrd="0" presId="urn:microsoft.com/office/officeart/2005/8/layout/hList1"/>
    <dgm:cxn modelId="{6B6DFF2F-3C4D-4278-965B-2468E8FE5245}" srcId="{4704A06E-F8DC-4E15-A113-EF06A2BD0FB3}" destId="{514BA162-CA54-4FF5-BF4F-1FA60A3442B1}" srcOrd="1" destOrd="0" parTransId="{5DE8D46E-F5A4-4441-858F-2BA54448466B}" sibTransId="{43AE714F-886C-4FB5-9C5E-A1E286D586C7}"/>
    <dgm:cxn modelId="{B3BE3633-E138-4EEC-89A6-0BBF62FC81CE}" type="presOf" srcId="{56D6A816-DF97-4A39-BA27-2FB9EA985B38}" destId="{A5BE583A-7060-49F8-823B-B3545538AD68}" srcOrd="0" destOrd="0" presId="urn:microsoft.com/office/officeart/2005/8/layout/hList1"/>
    <dgm:cxn modelId="{4BAEA83A-CAF6-4222-934C-5EC7C3BC9480}" srcId="{514BA162-CA54-4FF5-BF4F-1FA60A3442B1}" destId="{A5E22054-1E80-46A6-A5EF-E2632DC52D4B}" srcOrd="3" destOrd="0" parTransId="{52A735B6-A459-42A5-AC12-003A30DC1220}" sibTransId="{C3973E03-6C8B-4D5A-8724-DC91DC46D6BD}"/>
    <dgm:cxn modelId="{4DB44D5B-5DAA-4A02-9071-D6876D2A9700}" srcId="{4C78CF1D-725F-4390-B3B0-2A4E68F7CA87}" destId="{A14DF50C-ED0F-442C-BE46-53415811674F}" srcOrd="5" destOrd="0" parTransId="{E2F2B82E-0BEA-47A8-A665-973EEC716A63}" sibTransId="{C85C9A65-3FB2-49FB-9AA3-95222A5593C5}"/>
    <dgm:cxn modelId="{3B785E5D-2AE3-4A90-9236-CEBD46CD733B}" srcId="{54172B37-80CE-434B-9816-6FF2D656B18E}" destId="{242FA051-8314-46D0-9EBA-599FA1D34E93}" srcOrd="0" destOrd="0" parTransId="{C9A4D126-41CD-416E-B2C0-80255768C685}" sibTransId="{B5DB7B91-B566-429C-AF3D-C15463E62E0C}"/>
    <dgm:cxn modelId="{19A1A569-5FD8-4063-8F6A-F37F7102DEFF}" type="presOf" srcId="{AFFA5364-8A7B-4396-BDAC-CE0F31541683}" destId="{63E50BB0-15A2-4F2C-A403-2D65AD904F25}" srcOrd="0" destOrd="3" presId="urn:microsoft.com/office/officeart/2005/8/layout/hList1"/>
    <dgm:cxn modelId="{44EAF46E-F049-4667-8E25-7F653A2CFE12}" type="presOf" srcId="{91D64D8B-45C2-49E6-B2F0-963ADC6432C9}" destId="{63E50BB0-15A2-4F2C-A403-2D65AD904F25}" srcOrd="0" destOrd="0" presId="urn:microsoft.com/office/officeart/2005/8/layout/hList1"/>
    <dgm:cxn modelId="{3BAC486F-A241-4045-BD88-78F83343A840}" type="presOf" srcId="{ADA22786-4385-4C70-803D-F467D250048B}" destId="{D868E9F5-847B-4E4D-AEED-681A48D62F0C}" srcOrd="0" destOrd="0" presId="urn:microsoft.com/office/officeart/2005/8/layout/hList1"/>
    <dgm:cxn modelId="{F442E84F-4A40-4DB5-BAE1-BB0587AEDD39}" srcId="{4704A06E-F8DC-4E15-A113-EF06A2BD0FB3}" destId="{54172B37-80CE-434B-9816-6FF2D656B18E}" srcOrd="2" destOrd="0" parTransId="{586CB026-888A-4B14-9FE5-47CDD6F26DC5}" sibTransId="{08B91889-0DC5-4ED2-8470-CE1E07589948}"/>
    <dgm:cxn modelId="{676B6651-B7FD-43C0-A9C8-82C39C7DF408}" type="presOf" srcId="{4C78CF1D-725F-4390-B3B0-2A4E68F7CA87}" destId="{347E5AE5-2F43-40BC-A32F-D64679A7FFF9}" srcOrd="0" destOrd="0" presId="urn:microsoft.com/office/officeart/2005/8/layout/hList1"/>
    <dgm:cxn modelId="{FFAC1653-7F51-4F00-A2FD-7230BE77CCF6}" srcId="{1D96FD51-636A-4511-8E0D-88F6BC94AF8E}" destId="{1F89706C-3320-47C6-80BC-44C74879F618}" srcOrd="0" destOrd="0" parTransId="{BEDF857A-34C6-4029-BA6E-082C37D676AF}" sibTransId="{07A74EDF-6C65-4F63-85D4-29C5D66CE525}"/>
    <dgm:cxn modelId="{1D40BB75-0D92-4237-966C-506FC1916577}" type="presOf" srcId="{A4DFDDE6-4993-46F3-9F49-B6AEC4DD0828}" destId="{B498857E-7DC8-4D66-888F-1ADF0A3F3F11}" srcOrd="0" destOrd="1" presId="urn:microsoft.com/office/officeart/2005/8/layout/hList1"/>
    <dgm:cxn modelId="{2F02E255-8003-45A4-9C6B-73818D7D8790}" srcId="{4C78CF1D-725F-4390-B3B0-2A4E68F7CA87}" destId="{A4DFDDE6-4993-46F3-9F49-B6AEC4DD0828}" srcOrd="1" destOrd="0" parTransId="{1B13655C-DFC7-474B-954C-43F6409ABF9E}" sibTransId="{8E244352-B265-4B9B-9EBB-810EDF87F54D}"/>
    <dgm:cxn modelId="{B8277276-5FC1-43E7-B286-B2CDDD7AAFDA}" type="presOf" srcId="{A5E22054-1E80-46A6-A5EF-E2632DC52D4B}" destId="{D868E9F5-847B-4E4D-AEED-681A48D62F0C}" srcOrd="0" destOrd="3" presId="urn:microsoft.com/office/officeart/2005/8/layout/hList1"/>
    <dgm:cxn modelId="{803F9E77-57CC-40EF-AAA7-61437E433300}" srcId="{56D6A816-DF97-4A39-BA27-2FB9EA985B38}" destId="{AFFA5364-8A7B-4396-BDAC-CE0F31541683}" srcOrd="3" destOrd="0" parTransId="{F9DBE7A4-6C8A-467D-BDC4-61C6729673DF}" sibTransId="{8225F430-0B0D-486C-9831-EAB05C56AC43}"/>
    <dgm:cxn modelId="{4FF55559-40C3-4B87-A14C-E0C753F77855}" srcId="{514BA162-CA54-4FF5-BF4F-1FA60A3442B1}" destId="{E4994738-0457-48E1-A01D-B8D9A7987BEF}" srcOrd="1" destOrd="0" parTransId="{FBAF3E36-8420-46C9-A9DD-A53D3003284D}" sibTransId="{78783977-60D7-4800-9103-F1A6C849A364}"/>
    <dgm:cxn modelId="{FC9F8B7A-7EAB-4464-B128-E08B5BD444CB}" srcId="{56D6A816-DF97-4A39-BA27-2FB9EA985B38}" destId="{E37430E6-77DD-4FEB-A2D8-B1961253DB04}" srcOrd="5" destOrd="0" parTransId="{6C99A4AD-0D97-442B-8171-B2391C9F9411}" sibTransId="{615850CF-908C-4683-9E14-9392CB285C7F}"/>
    <dgm:cxn modelId="{C2DBEE7D-C826-4222-A416-E2D8D9DB48C2}" srcId="{56D6A816-DF97-4A39-BA27-2FB9EA985B38}" destId="{91D64D8B-45C2-49E6-B2F0-963ADC6432C9}" srcOrd="0" destOrd="0" parTransId="{2D3070EE-E459-47A8-AAE8-3CFC9CC45B9F}" sibTransId="{7FC64DB4-D4FF-4AD6-B2B8-7462F1354C1E}"/>
    <dgm:cxn modelId="{7ABC668A-5A4C-46D1-9461-64699C104E6C}" srcId="{56D6A816-DF97-4A39-BA27-2FB9EA985B38}" destId="{5E8AAB42-8829-43FD-8CA7-43B830FBB6FF}" srcOrd="4" destOrd="0" parTransId="{5AB2780F-9943-4D94-AF93-B479A4579D0A}" sibTransId="{CFB65232-0B72-422C-90E6-8689AE4A615A}"/>
    <dgm:cxn modelId="{ECA0078B-AE03-4657-8C3C-DF21855E33DF}" type="presOf" srcId="{4704A06E-F8DC-4E15-A113-EF06A2BD0FB3}" destId="{DD32A709-F540-4B2B-ADE1-D77D9D216607}" srcOrd="0" destOrd="0" presId="urn:microsoft.com/office/officeart/2005/8/layout/hList1"/>
    <dgm:cxn modelId="{64F1768E-CACA-4863-A318-38D8F46B6EF2}" type="presOf" srcId="{F5650683-0BBA-4275-8565-95FFF79E0CB6}" destId="{B498857E-7DC8-4D66-888F-1ADF0A3F3F11}" srcOrd="0" destOrd="6" presId="urn:microsoft.com/office/officeart/2005/8/layout/hList1"/>
    <dgm:cxn modelId="{567CA794-CEDB-4E92-BE6F-17B6F9D4BF51}" type="presOf" srcId="{E37430E6-77DD-4FEB-A2D8-B1961253DB04}" destId="{63E50BB0-15A2-4F2C-A403-2D65AD904F25}" srcOrd="0" destOrd="5" presId="urn:microsoft.com/office/officeart/2005/8/layout/hList1"/>
    <dgm:cxn modelId="{50A23E95-6C3A-44CF-A762-63CE305D59B3}" srcId="{54172B37-80CE-434B-9816-6FF2D656B18E}" destId="{5F23F7C2-CD4E-4DCB-A856-8F8A2E42876D}" srcOrd="1" destOrd="0" parTransId="{D2FFF743-02F9-48A3-BCA4-9967D18F6F5C}" sibTransId="{889E0237-D78B-463F-8885-9DA781A1D5E3}"/>
    <dgm:cxn modelId="{F45E9297-1725-42FE-8EBA-BFD046C6A767}" type="presOf" srcId="{5F23F7C2-CD4E-4DCB-A856-8F8A2E42876D}" destId="{77DABF65-F732-4EB4-BF00-BA05B2B82CE6}" srcOrd="0" destOrd="1" presId="urn:microsoft.com/office/officeart/2005/8/layout/hList1"/>
    <dgm:cxn modelId="{D201A397-0F57-4DB1-A899-2B9F3CC8C75A}" type="presOf" srcId="{A14DF50C-ED0F-442C-BE46-53415811674F}" destId="{B498857E-7DC8-4D66-888F-1ADF0A3F3F11}" srcOrd="0" destOrd="5" presId="urn:microsoft.com/office/officeart/2005/8/layout/hList1"/>
    <dgm:cxn modelId="{42FEFD98-4A94-4B40-A879-CE9BDA9E6310}" srcId="{56D6A816-DF97-4A39-BA27-2FB9EA985B38}" destId="{222C6B80-7A76-431D-82B6-E6557C52498C}" srcOrd="1" destOrd="0" parTransId="{B1C6EFEE-F7DF-412D-B8A2-80A91D2C4EC7}" sibTransId="{52242ABE-A16C-4414-85DD-67D4076FC17F}"/>
    <dgm:cxn modelId="{4DFD429B-EC34-4436-8DDC-D8FD6E6EF7CB}" type="presOf" srcId="{222C6B80-7A76-431D-82B6-E6557C52498C}" destId="{63E50BB0-15A2-4F2C-A403-2D65AD904F25}" srcOrd="0" destOrd="1" presId="urn:microsoft.com/office/officeart/2005/8/layout/hList1"/>
    <dgm:cxn modelId="{A87BD49E-22BF-48EE-80BE-E54199F69D33}" type="presOf" srcId="{29613DCB-927B-4062-89F2-E8F376EC199B}" destId="{4871C51B-A317-4D2E-A69C-3D94EB972161}" srcOrd="0" destOrd="2" presId="urn:microsoft.com/office/officeart/2005/8/layout/hList1"/>
    <dgm:cxn modelId="{BBE89AA1-F32E-480E-9425-4B43C534F71C}" type="presOf" srcId="{DEBC2587-EB71-436A-986A-46D40C3A140D}" destId="{B498857E-7DC8-4D66-888F-1ADF0A3F3F11}" srcOrd="0" destOrd="3" presId="urn:microsoft.com/office/officeart/2005/8/layout/hList1"/>
    <dgm:cxn modelId="{70BCC3AA-C5C1-4BAD-A230-129DF2F2A819}" srcId="{1D96FD51-636A-4511-8E0D-88F6BC94AF8E}" destId="{8D47DCD4-3F88-4899-9025-1680F0083888}" srcOrd="1" destOrd="0" parTransId="{A99223A5-2FB0-4604-BE95-11463C4BF1C6}" sibTransId="{0258191D-7B41-483C-8B5F-19C47E9B74F8}"/>
    <dgm:cxn modelId="{AE0BD8AC-AA1E-4FF2-A219-2395FAC6B54D}" type="presOf" srcId="{8D47DCD4-3F88-4899-9025-1680F0083888}" destId="{4871C51B-A317-4D2E-A69C-3D94EB972161}" srcOrd="0" destOrd="1" presId="urn:microsoft.com/office/officeart/2005/8/layout/hList1"/>
    <dgm:cxn modelId="{D562C0AD-CA09-45E1-BCC8-916DB011A97A}" type="presOf" srcId="{C3D2B217-AE95-492F-B4E2-AB6CCA06BE57}" destId="{B498857E-7DC8-4D66-888F-1ADF0A3F3F11}" srcOrd="0" destOrd="4" presId="urn:microsoft.com/office/officeart/2005/8/layout/hList1"/>
    <dgm:cxn modelId="{B59E3BB1-EA58-4802-8BDD-F0CEACCE5076}" type="presOf" srcId="{340F8620-C2C1-411B-A38E-E2B37C12C804}" destId="{B498857E-7DC8-4D66-888F-1ADF0A3F3F11}" srcOrd="0" destOrd="0" presId="urn:microsoft.com/office/officeart/2005/8/layout/hList1"/>
    <dgm:cxn modelId="{A6BEE5C1-48CD-4442-9B19-F6AFDCB3178B}" srcId="{1D96FD51-636A-4511-8E0D-88F6BC94AF8E}" destId="{29613DCB-927B-4062-89F2-E8F376EC199B}" srcOrd="2" destOrd="0" parTransId="{18735F89-474B-4875-9B63-B027D0A23DB4}" sibTransId="{BD1CB61D-DC58-4FFC-A330-803A802D8EAF}"/>
    <dgm:cxn modelId="{14863DC4-808C-42C9-AAD3-2A9602C26AD4}" type="presOf" srcId="{1D96FD51-636A-4511-8E0D-88F6BC94AF8E}" destId="{881119C7-B208-49E5-80B6-40FB5131DCF4}" srcOrd="0" destOrd="0" presId="urn:microsoft.com/office/officeart/2005/8/layout/hList1"/>
    <dgm:cxn modelId="{772066C7-5E1D-4AEE-8382-66C9C623AEE7}" type="presOf" srcId="{4CDEA749-EE63-4F9D-A0C9-1C6E54666542}" destId="{D868E9F5-847B-4E4D-AEED-681A48D62F0C}" srcOrd="0" destOrd="2" presId="urn:microsoft.com/office/officeart/2005/8/layout/hList1"/>
    <dgm:cxn modelId="{77FADFCA-C38B-46DB-8146-E5F0666FC822}" srcId="{514BA162-CA54-4FF5-BF4F-1FA60A3442B1}" destId="{ADA22786-4385-4C70-803D-F467D250048B}" srcOrd="0" destOrd="0" parTransId="{E48A0DEC-DC50-44F6-980E-D84648DCA042}" sibTransId="{3CB6169E-FEAE-4E81-870A-587B0F27C232}"/>
    <dgm:cxn modelId="{A655E1CD-34D8-4436-8A8F-AE405B36D933}" type="presOf" srcId="{83939FD5-40B1-4D63-8E15-7287AC3F105A}" destId="{B498857E-7DC8-4D66-888F-1ADF0A3F3F11}" srcOrd="0" destOrd="2" presId="urn:microsoft.com/office/officeart/2005/8/layout/hList1"/>
    <dgm:cxn modelId="{2D17B2CE-6350-48F5-B5AE-067EFDD04EDA}" srcId="{4C78CF1D-725F-4390-B3B0-2A4E68F7CA87}" destId="{83939FD5-40B1-4D63-8E15-7287AC3F105A}" srcOrd="2" destOrd="0" parTransId="{DB35FE49-7045-4245-A60F-A52C721BD3B9}" sibTransId="{DEE02198-9B68-4168-9B80-1B238B5D46F0}"/>
    <dgm:cxn modelId="{E3AA2FD0-9DB9-4779-8F9B-6648A9085771}" type="presOf" srcId="{54172B37-80CE-434B-9816-6FF2D656B18E}" destId="{4C9F71AA-D55B-4C32-A343-3259729097BC}" srcOrd="0" destOrd="0" presId="urn:microsoft.com/office/officeart/2005/8/layout/hList1"/>
    <dgm:cxn modelId="{4666B5DA-2FD6-4B94-908E-3452C6492BE6}" type="presOf" srcId="{5E8AAB42-8829-43FD-8CA7-43B830FBB6FF}" destId="{63E50BB0-15A2-4F2C-A403-2D65AD904F25}" srcOrd="0" destOrd="4" presId="urn:microsoft.com/office/officeart/2005/8/layout/hList1"/>
    <dgm:cxn modelId="{A6FBD6DC-2668-4E0C-BD85-2767FFC84C8A}" srcId="{4704A06E-F8DC-4E15-A113-EF06A2BD0FB3}" destId="{56D6A816-DF97-4A39-BA27-2FB9EA985B38}" srcOrd="0" destOrd="0" parTransId="{C1909A4E-4396-4097-8C32-90348AB6B987}" sibTransId="{E0BD346C-FD2F-4BD9-80F5-4F069D5EE8D0}"/>
    <dgm:cxn modelId="{415E4EE1-BF82-461F-9EAA-2D58C31820FA}" srcId="{4704A06E-F8DC-4E15-A113-EF06A2BD0FB3}" destId="{4C78CF1D-725F-4390-B3B0-2A4E68F7CA87}" srcOrd="3" destOrd="0" parTransId="{7CE3A7F0-06F0-4E29-9194-DE4088FA3C4A}" sibTransId="{180E07CE-5EEB-4158-AE49-EA98411FF1C0}"/>
    <dgm:cxn modelId="{E6C3B5E3-A2FD-43BD-A092-4A0C18F27400}" srcId="{4704A06E-F8DC-4E15-A113-EF06A2BD0FB3}" destId="{1D96FD51-636A-4511-8E0D-88F6BC94AF8E}" srcOrd="4" destOrd="0" parTransId="{1B89C2DD-71AD-461A-821E-94194DE5EBDD}" sibTransId="{98D60B17-711A-4D7D-896F-DA26BEB4D2EC}"/>
    <dgm:cxn modelId="{43EB40EA-CF04-42A6-98BE-3E679C729D12}" srcId="{4C78CF1D-725F-4390-B3B0-2A4E68F7CA87}" destId="{DEBC2587-EB71-436A-986A-46D40C3A140D}" srcOrd="3" destOrd="0" parTransId="{A5197B6A-CEDC-4559-BFA5-B8A981387563}" sibTransId="{A5FC894D-1C70-46BA-844F-D798A2DDA5F1}"/>
    <dgm:cxn modelId="{5146EEED-4808-46FF-BA1B-BAFBBD0F59E7}" srcId="{56D6A816-DF97-4A39-BA27-2FB9EA985B38}" destId="{73F0EE1E-704E-4EF1-97EF-3147B82BA317}" srcOrd="2" destOrd="0" parTransId="{9B65341F-5924-49D1-B393-681E7B491F2A}" sibTransId="{70CD353F-455F-4F6D-9590-DC0E62FA93CC}"/>
    <dgm:cxn modelId="{87651DF8-B292-46FF-A416-BDC105C13DEF}" srcId="{514BA162-CA54-4FF5-BF4F-1FA60A3442B1}" destId="{4CDEA749-EE63-4F9D-A0C9-1C6E54666542}" srcOrd="2" destOrd="0" parTransId="{01AFD25C-B0E3-4C17-BFC1-ED95C166224B}" sibTransId="{10E7BC80-EAC5-454F-AB63-82E85F121584}"/>
    <dgm:cxn modelId="{861308FD-25B5-4250-8086-681280226D4D}" srcId="{4C78CF1D-725F-4390-B3B0-2A4E68F7CA87}" destId="{C3D2B217-AE95-492F-B4E2-AB6CCA06BE57}" srcOrd="4" destOrd="0" parTransId="{20DE5A54-61A3-42EB-8393-BC5341BF4754}" sibTransId="{180ADE15-DF51-47F3-9EAD-F2F33028FF83}"/>
    <dgm:cxn modelId="{5FA6613E-00C2-41AB-AB24-2D8949DAD9CF}" type="presParOf" srcId="{DD32A709-F540-4B2B-ADE1-D77D9D216607}" destId="{BAD0719A-605D-4526-B850-7F24DC084F07}" srcOrd="0" destOrd="0" presId="urn:microsoft.com/office/officeart/2005/8/layout/hList1"/>
    <dgm:cxn modelId="{7A6BD317-ACAD-45BD-BE35-6BF6062A9CD0}" type="presParOf" srcId="{BAD0719A-605D-4526-B850-7F24DC084F07}" destId="{A5BE583A-7060-49F8-823B-B3545538AD68}" srcOrd="0" destOrd="0" presId="urn:microsoft.com/office/officeart/2005/8/layout/hList1"/>
    <dgm:cxn modelId="{4D83F0C4-70F2-437C-9F0C-11D16641260A}" type="presParOf" srcId="{BAD0719A-605D-4526-B850-7F24DC084F07}" destId="{63E50BB0-15A2-4F2C-A403-2D65AD904F25}" srcOrd="1" destOrd="0" presId="urn:microsoft.com/office/officeart/2005/8/layout/hList1"/>
    <dgm:cxn modelId="{9D288EFE-47CE-44D5-A28A-D2DB56399159}" type="presParOf" srcId="{DD32A709-F540-4B2B-ADE1-D77D9D216607}" destId="{54CD8475-083C-46E9-8F49-92D911996CD8}" srcOrd="1" destOrd="0" presId="urn:microsoft.com/office/officeart/2005/8/layout/hList1"/>
    <dgm:cxn modelId="{5A3D2E85-D844-49DC-B19C-1C467602C5E0}" type="presParOf" srcId="{DD32A709-F540-4B2B-ADE1-D77D9D216607}" destId="{32D75773-801B-4122-8D34-F74C03D78CA8}" srcOrd="2" destOrd="0" presId="urn:microsoft.com/office/officeart/2005/8/layout/hList1"/>
    <dgm:cxn modelId="{4937189F-9B28-461A-A823-A4412BEB4945}" type="presParOf" srcId="{32D75773-801B-4122-8D34-F74C03D78CA8}" destId="{10AACB74-16DB-42E8-92DE-CFAD8ADEC6A6}" srcOrd="0" destOrd="0" presId="urn:microsoft.com/office/officeart/2005/8/layout/hList1"/>
    <dgm:cxn modelId="{8DC91B52-C191-4CE2-AB06-BE3C01B6CC5B}" type="presParOf" srcId="{32D75773-801B-4122-8D34-F74C03D78CA8}" destId="{D868E9F5-847B-4E4D-AEED-681A48D62F0C}" srcOrd="1" destOrd="0" presId="urn:microsoft.com/office/officeart/2005/8/layout/hList1"/>
    <dgm:cxn modelId="{C4AAD598-BA29-4BAE-9254-BA39ACD252CE}" type="presParOf" srcId="{DD32A709-F540-4B2B-ADE1-D77D9D216607}" destId="{F00DF5D0-2686-47FE-AEFC-9E716502167F}" srcOrd="3" destOrd="0" presId="urn:microsoft.com/office/officeart/2005/8/layout/hList1"/>
    <dgm:cxn modelId="{65304DD3-47D1-4084-82EA-CC2E7F35CBD1}" type="presParOf" srcId="{DD32A709-F540-4B2B-ADE1-D77D9D216607}" destId="{C4D44FD8-4B0D-4275-8C04-2A9DFADE086E}" srcOrd="4" destOrd="0" presId="urn:microsoft.com/office/officeart/2005/8/layout/hList1"/>
    <dgm:cxn modelId="{B73B5247-2592-4BFF-8ABE-3EC37E582859}" type="presParOf" srcId="{C4D44FD8-4B0D-4275-8C04-2A9DFADE086E}" destId="{4C9F71AA-D55B-4C32-A343-3259729097BC}" srcOrd="0" destOrd="0" presId="urn:microsoft.com/office/officeart/2005/8/layout/hList1"/>
    <dgm:cxn modelId="{9DAD0FB3-4EAD-4556-8E0F-E748094BE6A3}" type="presParOf" srcId="{C4D44FD8-4B0D-4275-8C04-2A9DFADE086E}" destId="{77DABF65-F732-4EB4-BF00-BA05B2B82CE6}" srcOrd="1" destOrd="0" presId="urn:microsoft.com/office/officeart/2005/8/layout/hList1"/>
    <dgm:cxn modelId="{C2BD8097-F347-4D05-A344-6211A0E5BD10}" type="presParOf" srcId="{DD32A709-F540-4B2B-ADE1-D77D9D216607}" destId="{19B33E1C-7F04-428C-93C9-B702D6B511A1}" srcOrd="5" destOrd="0" presId="urn:microsoft.com/office/officeart/2005/8/layout/hList1"/>
    <dgm:cxn modelId="{BF1EF546-21C7-4F04-8ADC-5AAD4763CF06}" type="presParOf" srcId="{DD32A709-F540-4B2B-ADE1-D77D9D216607}" destId="{EB4122A0-FD3A-4280-BD9B-BAA67D890142}" srcOrd="6" destOrd="0" presId="urn:microsoft.com/office/officeart/2005/8/layout/hList1"/>
    <dgm:cxn modelId="{11274BE7-6DBC-40C3-83DB-0629BE7A601B}" type="presParOf" srcId="{EB4122A0-FD3A-4280-BD9B-BAA67D890142}" destId="{347E5AE5-2F43-40BC-A32F-D64679A7FFF9}" srcOrd="0" destOrd="0" presId="urn:microsoft.com/office/officeart/2005/8/layout/hList1"/>
    <dgm:cxn modelId="{2EC8F341-AD88-4303-983A-6BC8ED1C639C}" type="presParOf" srcId="{EB4122A0-FD3A-4280-BD9B-BAA67D890142}" destId="{B498857E-7DC8-4D66-888F-1ADF0A3F3F11}" srcOrd="1" destOrd="0" presId="urn:microsoft.com/office/officeart/2005/8/layout/hList1"/>
    <dgm:cxn modelId="{D989BDAF-680E-47AE-A78F-B7E1D45A57D8}" type="presParOf" srcId="{DD32A709-F540-4B2B-ADE1-D77D9D216607}" destId="{E6C94255-8E59-454C-9E1C-E0720EF9F4F0}" srcOrd="7" destOrd="0" presId="urn:microsoft.com/office/officeart/2005/8/layout/hList1"/>
    <dgm:cxn modelId="{AF24571D-9F0C-457E-B0B9-1F38C0BBE13B}" type="presParOf" srcId="{DD32A709-F540-4B2B-ADE1-D77D9D216607}" destId="{88BA3636-8A45-474F-9E13-5C84FD1807D9}" srcOrd="8" destOrd="0" presId="urn:microsoft.com/office/officeart/2005/8/layout/hList1"/>
    <dgm:cxn modelId="{902D4A59-4BA6-4ABD-A4E5-550C4F99BB36}" type="presParOf" srcId="{88BA3636-8A45-474F-9E13-5C84FD1807D9}" destId="{881119C7-B208-49E5-80B6-40FB5131DCF4}" srcOrd="0" destOrd="0" presId="urn:microsoft.com/office/officeart/2005/8/layout/hList1"/>
    <dgm:cxn modelId="{F0EBA704-1636-452E-AD46-A836CD15CE92}" type="presParOf" srcId="{88BA3636-8A45-474F-9E13-5C84FD1807D9}" destId="{4871C51B-A317-4D2E-A69C-3D94EB9721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AB0D67-23C1-4FF1-AB95-16889AD85E9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CDA2AC3-8303-4C51-A40F-C4884805FF18}">
      <dgm:prSet phldrT="[Texto]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pt-BR" dirty="0"/>
            <a:t>SAE</a:t>
          </a:r>
          <a:endParaRPr lang="en-GB" dirty="0"/>
        </a:p>
      </dgm:t>
    </dgm:pt>
    <dgm:pt modelId="{30CC2E33-5D2F-4265-B868-68D119B7427D}" type="parTrans" cxnId="{35BCECF3-C0C4-4F34-B179-21F564F8917E}">
      <dgm:prSet/>
      <dgm:spPr/>
      <dgm:t>
        <a:bodyPr/>
        <a:lstStyle/>
        <a:p>
          <a:endParaRPr lang="en-GB"/>
        </a:p>
      </dgm:t>
    </dgm:pt>
    <dgm:pt modelId="{C0B95215-A382-4427-88C9-E279328CF97D}" type="sibTrans" cxnId="{35BCECF3-C0C4-4F34-B179-21F564F8917E}">
      <dgm:prSet/>
      <dgm:spPr/>
      <dgm:t>
        <a:bodyPr/>
        <a:lstStyle/>
        <a:p>
          <a:endParaRPr lang="en-GB"/>
        </a:p>
      </dgm:t>
    </dgm:pt>
    <dgm:pt modelId="{516101D0-25F8-4C5F-8957-5AF1E5796BF2}">
      <dgm:prSet phldrT="[Texto]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pt-BR" dirty="0"/>
            <a:t>Identificar necessidades de cuidado</a:t>
          </a:r>
          <a:endParaRPr lang="en-GB" dirty="0"/>
        </a:p>
      </dgm:t>
    </dgm:pt>
    <dgm:pt modelId="{82F56CC9-B140-4B20-99EC-3A4701DAFAF3}" type="parTrans" cxnId="{AFC9AF77-5636-450A-AE94-43C4D2B85879}">
      <dgm:prSet/>
      <dgm:spPr/>
      <dgm:t>
        <a:bodyPr/>
        <a:lstStyle/>
        <a:p>
          <a:endParaRPr lang="en-GB"/>
        </a:p>
      </dgm:t>
    </dgm:pt>
    <dgm:pt modelId="{3243F81C-9D97-4722-81AD-93440B216BB6}" type="sibTrans" cxnId="{AFC9AF77-5636-450A-AE94-43C4D2B85879}">
      <dgm:prSet/>
      <dgm:spPr/>
      <dgm:t>
        <a:bodyPr/>
        <a:lstStyle/>
        <a:p>
          <a:endParaRPr lang="en-GB"/>
        </a:p>
      </dgm:t>
    </dgm:pt>
    <dgm:pt modelId="{E401D927-F808-4160-95A7-41BC00EFD2BB}">
      <dgm:prSet phldrT="[Texto]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pt-BR" dirty="0"/>
            <a:t>Elaborar propostas de cuidado</a:t>
          </a:r>
          <a:endParaRPr lang="en-GB" dirty="0"/>
        </a:p>
      </dgm:t>
    </dgm:pt>
    <dgm:pt modelId="{6BD32306-E86D-4D76-9F90-BDD5C1B28385}" type="parTrans" cxnId="{61239E1D-A900-45BA-B1B7-90B6328A9505}">
      <dgm:prSet/>
      <dgm:spPr/>
      <dgm:t>
        <a:bodyPr/>
        <a:lstStyle/>
        <a:p>
          <a:endParaRPr lang="en-GB"/>
        </a:p>
      </dgm:t>
    </dgm:pt>
    <dgm:pt modelId="{4A739AB6-726F-462C-9860-8B90A423C1BC}" type="sibTrans" cxnId="{61239E1D-A900-45BA-B1B7-90B6328A9505}">
      <dgm:prSet/>
      <dgm:spPr/>
      <dgm:t>
        <a:bodyPr/>
        <a:lstStyle/>
        <a:p>
          <a:endParaRPr lang="en-GB"/>
        </a:p>
      </dgm:t>
    </dgm:pt>
    <dgm:pt modelId="{0F74D8C4-6FFE-4B40-850D-F9692DB41EE8}">
      <dgm:prSet phldrT="[Texto]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pt-BR" dirty="0"/>
            <a:t>Orientar equipe</a:t>
          </a:r>
          <a:endParaRPr lang="en-GB" dirty="0"/>
        </a:p>
      </dgm:t>
    </dgm:pt>
    <dgm:pt modelId="{886F2466-B682-4410-8643-E2B9A35270DB}" type="parTrans" cxnId="{63129094-41BE-4FEF-AE10-A7EE5A124666}">
      <dgm:prSet/>
      <dgm:spPr/>
      <dgm:t>
        <a:bodyPr/>
        <a:lstStyle/>
        <a:p>
          <a:endParaRPr lang="en-GB"/>
        </a:p>
      </dgm:t>
    </dgm:pt>
    <dgm:pt modelId="{BEB6861E-B78A-4570-8FCC-A4B8C3A17185}" type="sibTrans" cxnId="{63129094-41BE-4FEF-AE10-A7EE5A124666}">
      <dgm:prSet/>
      <dgm:spPr/>
      <dgm:t>
        <a:bodyPr/>
        <a:lstStyle/>
        <a:p>
          <a:endParaRPr lang="en-GB"/>
        </a:p>
      </dgm:t>
    </dgm:pt>
    <dgm:pt modelId="{FE25EDB0-A38C-4FF1-B02A-17AD18663C29}">
      <dgm:prSet phldrT="[Texto]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pt-BR" dirty="0"/>
            <a:t>Aplicar intervenções</a:t>
          </a:r>
          <a:endParaRPr lang="en-GB" dirty="0"/>
        </a:p>
      </dgm:t>
    </dgm:pt>
    <dgm:pt modelId="{7A7230D7-8C19-4F10-BBC1-19B18CFC9431}" type="parTrans" cxnId="{090B1158-DB63-425E-B6DC-0B88BC5E170E}">
      <dgm:prSet/>
      <dgm:spPr/>
      <dgm:t>
        <a:bodyPr/>
        <a:lstStyle/>
        <a:p>
          <a:endParaRPr lang="en-GB"/>
        </a:p>
      </dgm:t>
    </dgm:pt>
    <dgm:pt modelId="{DD498B06-54F1-4056-A8FF-4CE169984655}" type="sibTrans" cxnId="{090B1158-DB63-425E-B6DC-0B88BC5E170E}">
      <dgm:prSet/>
      <dgm:spPr/>
      <dgm:t>
        <a:bodyPr/>
        <a:lstStyle/>
        <a:p>
          <a:endParaRPr lang="en-GB"/>
        </a:p>
      </dgm:t>
    </dgm:pt>
    <dgm:pt modelId="{67BAA42F-C6DA-46B2-9C0E-54AED9C6E935}">
      <dgm:prSet phldrT="[Texto]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pt-BR" dirty="0"/>
            <a:t>Avaliar qualidade da assistência</a:t>
          </a:r>
          <a:endParaRPr lang="en-GB" dirty="0"/>
        </a:p>
      </dgm:t>
    </dgm:pt>
    <dgm:pt modelId="{15D7ED34-9824-4BB2-8945-46067DB76304}" type="parTrans" cxnId="{1846BE47-C4D1-4005-BF2E-2AB5104C0B80}">
      <dgm:prSet/>
      <dgm:spPr/>
      <dgm:t>
        <a:bodyPr/>
        <a:lstStyle/>
        <a:p>
          <a:endParaRPr lang="en-GB"/>
        </a:p>
      </dgm:t>
    </dgm:pt>
    <dgm:pt modelId="{D873F4BF-E3E0-4E40-8EDD-149F4FF3CA24}" type="sibTrans" cxnId="{1846BE47-C4D1-4005-BF2E-2AB5104C0B80}">
      <dgm:prSet/>
      <dgm:spPr/>
      <dgm:t>
        <a:bodyPr/>
        <a:lstStyle/>
        <a:p>
          <a:endParaRPr lang="en-GB"/>
        </a:p>
      </dgm:t>
    </dgm:pt>
    <dgm:pt modelId="{48B598BE-C2F9-452B-A2EB-45E3C4E46E35}" type="pres">
      <dgm:prSet presAssocID="{EAAB0D67-23C1-4FF1-AB95-16889AD85E93}" presName="composite" presStyleCnt="0">
        <dgm:presLayoutVars>
          <dgm:chMax val="1"/>
          <dgm:dir/>
          <dgm:resizeHandles val="exact"/>
        </dgm:presLayoutVars>
      </dgm:prSet>
      <dgm:spPr/>
    </dgm:pt>
    <dgm:pt modelId="{BAB48D46-F0E7-4CBF-9A01-25511170867C}" type="pres">
      <dgm:prSet presAssocID="{EAAB0D67-23C1-4FF1-AB95-16889AD85E93}" presName="radial" presStyleCnt="0">
        <dgm:presLayoutVars>
          <dgm:animLvl val="ctr"/>
        </dgm:presLayoutVars>
      </dgm:prSet>
      <dgm:spPr/>
    </dgm:pt>
    <dgm:pt modelId="{C4421A20-D4F3-4C3F-B92B-D7CB91D81D25}" type="pres">
      <dgm:prSet presAssocID="{DCDA2AC3-8303-4C51-A40F-C4884805FF18}" presName="centerShape" presStyleLbl="vennNode1" presStyleIdx="0" presStyleCnt="6" custScaleX="79494" custScaleY="80498"/>
      <dgm:spPr/>
    </dgm:pt>
    <dgm:pt modelId="{77C771AF-0E55-415A-BD30-A19A1A21764C}" type="pres">
      <dgm:prSet presAssocID="{516101D0-25F8-4C5F-8957-5AF1E5796BF2}" presName="node" presStyleLbl="vennNode1" presStyleIdx="1" presStyleCnt="6" custScaleX="143070" custScaleY="143070">
        <dgm:presLayoutVars>
          <dgm:bulletEnabled val="1"/>
        </dgm:presLayoutVars>
      </dgm:prSet>
      <dgm:spPr/>
    </dgm:pt>
    <dgm:pt modelId="{BA4A64A5-7CE3-4547-8E80-2C327855483C}" type="pres">
      <dgm:prSet presAssocID="{E401D927-F808-4160-95A7-41BC00EFD2BB}" presName="node" presStyleLbl="vennNode1" presStyleIdx="2" presStyleCnt="6" custScaleX="143070" custScaleY="143070">
        <dgm:presLayoutVars>
          <dgm:bulletEnabled val="1"/>
        </dgm:presLayoutVars>
      </dgm:prSet>
      <dgm:spPr/>
    </dgm:pt>
    <dgm:pt modelId="{928E4CD0-915A-4D25-84DD-444B1FFE4EC6}" type="pres">
      <dgm:prSet presAssocID="{0F74D8C4-6FFE-4B40-850D-F9692DB41EE8}" presName="node" presStyleLbl="vennNode1" presStyleIdx="3" presStyleCnt="6" custScaleX="143070" custScaleY="143070">
        <dgm:presLayoutVars>
          <dgm:bulletEnabled val="1"/>
        </dgm:presLayoutVars>
      </dgm:prSet>
      <dgm:spPr/>
    </dgm:pt>
    <dgm:pt modelId="{22EFB11C-8B1F-4707-844C-589E84A90F43}" type="pres">
      <dgm:prSet presAssocID="{FE25EDB0-A38C-4FF1-B02A-17AD18663C29}" presName="node" presStyleLbl="vennNode1" presStyleIdx="4" presStyleCnt="6" custScaleX="143070" custScaleY="143070">
        <dgm:presLayoutVars>
          <dgm:bulletEnabled val="1"/>
        </dgm:presLayoutVars>
      </dgm:prSet>
      <dgm:spPr/>
    </dgm:pt>
    <dgm:pt modelId="{9944A62C-84CA-4AE6-8F0B-7293D7AD67A8}" type="pres">
      <dgm:prSet presAssocID="{67BAA42F-C6DA-46B2-9C0E-54AED9C6E935}" presName="node" presStyleLbl="vennNode1" presStyleIdx="5" presStyleCnt="6" custScaleX="143070" custScaleY="143070">
        <dgm:presLayoutVars>
          <dgm:bulletEnabled val="1"/>
        </dgm:presLayoutVars>
      </dgm:prSet>
      <dgm:spPr/>
    </dgm:pt>
  </dgm:ptLst>
  <dgm:cxnLst>
    <dgm:cxn modelId="{30830E08-13B7-45F7-9574-C50ED5271A2C}" type="presOf" srcId="{EAAB0D67-23C1-4FF1-AB95-16889AD85E93}" destId="{48B598BE-C2F9-452B-A2EB-45E3C4E46E35}" srcOrd="0" destOrd="0" presId="urn:microsoft.com/office/officeart/2005/8/layout/radial3"/>
    <dgm:cxn modelId="{61239E1D-A900-45BA-B1B7-90B6328A9505}" srcId="{DCDA2AC3-8303-4C51-A40F-C4884805FF18}" destId="{E401D927-F808-4160-95A7-41BC00EFD2BB}" srcOrd="1" destOrd="0" parTransId="{6BD32306-E86D-4D76-9F90-BDD5C1B28385}" sibTransId="{4A739AB6-726F-462C-9860-8B90A423C1BC}"/>
    <dgm:cxn modelId="{40001A21-7A68-4A67-8D87-9C3A4EF0D85C}" type="presOf" srcId="{516101D0-25F8-4C5F-8957-5AF1E5796BF2}" destId="{77C771AF-0E55-415A-BD30-A19A1A21764C}" srcOrd="0" destOrd="0" presId="urn:microsoft.com/office/officeart/2005/8/layout/radial3"/>
    <dgm:cxn modelId="{22E3D921-934D-4E77-B969-D60003EDA18E}" type="presOf" srcId="{0F74D8C4-6FFE-4B40-850D-F9692DB41EE8}" destId="{928E4CD0-915A-4D25-84DD-444B1FFE4EC6}" srcOrd="0" destOrd="0" presId="urn:microsoft.com/office/officeart/2005/8/layout/radial3"/>
    <dgm:cxn modelId="{3FAB8122-58D5-49FD-91CF-4BBE0841ADA3}" type="presOf" srcId="{FE25EDB0-A38C-4FF1-B02A-17AD18663C29}" destId="{22EFB11C-8B1F-4707-844C-589E84A90F43}" srcOrd="0" destOrd="0" presId="urn:microsoft.com/office/officeart/2005/8/layout/radial3"/>
    <dgm:cxn modelId="{1846BE47-C4D1-4005-BF2E-2AB5104C0B80}" srcId="{DCDA2AC3-8303-4C51-A40F-C4884805FF18}" destId="{67BAA42F-C6DA-46B2-9C0E-54AED9C6E935}" srcOrd="4" destOrd="0" parTransId="{15D7ED34-9824-4BB2-8945-46067DB76304}" sibTransId="{D873F4BF-E3E0-4E40-8EDD-149F4FF3CA24}"/>
    <dgm:cxn modelId="{313F6C6C-E68C-424F-A084-ED1CD7F92D8D}" type="presOf" srcId="{67BAA42F-C6DA-46B2-9C0E-54AED9C6E935}" destId="{9944A62C-84CA-4AE6-8F0B-7293D7AD67A8}" srcOrd="0" destOrd="0" presId="urn:microsoft.com/office/officeart/2005/8/layout/radial3"/>
    <dgm:cxn modelId="{678BB54D-6AFE-468B-ACD8-A9FFAD400AD0}" type="presOf" srcId="{E401D927-F808-4160-95A7-41BC00EFD2BB}" destId="{BA4A64A5-7CE3-4547-8E80-2C327855483C}" srcOrd="0" destOrd="0" presId="urn:microsoft.com/office/officeart/2005/8/layout/radial3"/>
    <dgm:cxn modelId="{AFC9AF77-5636-450A-AE94-43C4D2B85879}" srcId="{DCDA2AC3-8303-4C51-A40F-C4884805FF18}" destId="{516101D0-25F8-4C5F-8957-5AF1E5796BF2}" srcOrd="0" destOrd="0" parTransId="{82F56CC9-B140-4B20-99EC-3A4701DAFAF3}" sibTransId="{3243F81C-9D97-4722-81AD-93440B216BB6}"/>
    <dgm:cxn modelId="{090B1158-DB63-425E-B6DC-0B88BC5E170E}" srcId="{DCDA2AC3-8303-4C51-A40F-C4884805FF18}" destId="{FE25EDB0-A38C-4FF1-B02A-17AD18663C29}" srcOrd="3" destOrd="0" parTransId="{7A7230D7-8C19-4F10-BBC1-19B18CFC9431}" sibTransId="{DD498B06-54F1-4056-A8FF-4CE169984655}"/>
    <dgm:cxn modelId="{63129094-41BE-4FEF-AE10-A7EE5A124666}" srcId="{DCDA2AC3-8303-4C51-A40F-C4884805FF18}" destId="{0F74D8C4-6FFE-4B40-850D-F9692DB41EE8}" srcOrd="2" destOrd="0" parTransId="{886F2466-B682-4410-8643-E2B9A35270DB}" sibTransId="{BEB6861E-B78A-4570-8FCC-A4B8C3A17185}"/>
    <dgm:cxn modelId="{D88E95B1-63A8-4192-BB24-209684A57C08}" type="presOf" srcId="{DCDA2AC3-8303-4C51-A40F-C4884805FF18}" destId="{C4421A20-D4F3-4C3F-B92B-D7CB91D81D25}" srcOrd="0" destOrd="0" presId="urn:microsoft.com/office/officeart/2005/8/layout/radial3"/>
    <dgm:cxn modelId="{35BCECF3-C0C4-4F34-B179-21F564F8917E}" srcId="{EAAB0D67-23C1-4FF1-AB95-16889AD85E93}" destId="{DCDA2AC3-8303-4C51-A40F-C4884805FF18}" srcOrd="0" destOrd="0" parTransId="{30CC2E33-5D2F-4265-B868-68D119B7427D}" sibTransId="{C0B95215-A382-4427-88C9-E279328CF97D}"/>
    <dgm:cxn modelId="{BBD508FE-4471-4D71-BE14-06DDF6ACD407}" type="presParOf" srcId="{48B598BE-C2F9-452B-A2EB-45E3C4E46E35}" destId="{BAB48D46-F0E7-4CBF-9A01-25511170867C}" srcOrd="0" destOrd="0" presId="urn:microsoft.com/office/officeart/2005/8/layout/radial3"/>
    <dgm:cxn modelId="{C98DBBC9-E633-4FCD-91DA-DADF174E6F21}" type="presParOf" srcId="{BAB48D46-F0E7-4CBF-9A01-25511170867C}" destId="{C4421A20-D4F3-4C3F-B92B-D7CB91D81D25}" srcOrd="0" destOrd="0" presId="urn:microsoft.com/office/officeart/2005/8/layout/radial3"/>
    <dgm:cxn modelId="{B040B2A5-E756-42A6-9030-482658B24A48}" type="presParOf" srcId="{BAB48D46-F0E7-4CBF-9A01-25511170867C}" destId="{77C771AF-0E55-415A-BD30-A19A1A21764C}" srcOrd="1" destOrd="0" presId="urn:microsoft.com/office/officeart/2005/8/layout/radial3"/>
    <dgm:cxn modelId="{6864DAC3-495D-4932-B859-CFD130E230CF}" type="presParOf" srcId="{BAB48D46-F0E7-4CBF-9A01-25511170867C}" destId="{BA4A64A5-7CE3-4547-8E80-2C327855483C}" srcOrd="2" destOrd="0" presId="urn:microsoft.com/office/officeart/2005/8/layout/radial3"/>
    <dgm:cxn modelId="{BBA9CF4D-9D41-4AAD-B510-4A8D49C39ED1}" type="presParOf" srcId="{BAB48D46-F0E7-4CBF-9A01-25511170867C}" destId="{928E4CD0-915A-4D25-84DD-444B1FFE4EC6}" srcOrd="3" destOrd="0" presId="urn:microsoft.com/office/officeart/2005/8/layout/radial3"/>
    <dgm:cxn modelId="{076E68D9-EF6D-4EE0-80EF-A3DC676A7370}" type="presParOf" srcId="{BAB48D46-F0E7-4CBF-9A01-25511170867C}" destId="{22EFB11C-8B1F-4707-844C-589E84A90F43}" srcOrd="4" destOrd="0" presId="urn:microsoft.com/office/officeart/2005/8/layout/radial3"/>
    <dgm:cxn modelId="{3564F637-32E7-46DB-B430-4C749731D7A3}" type="presParOf" srcId="{BAB48D46-F0E7-4CBF-9A01-25511170867C}" destId="{9944A62C-84CA-4AE6-8F0B-7293D7AD67A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F67D8-3D24-4753-B9B3-6FD194219730}">
      <dsp:nvSpPr>
        <dsp:cNvPr id="0" name=""/>
        <dsp:cNvSpPr/>
      </dsp:nvSpPr>
      <dsp:spPr>
        <a:xfrm>
          <a:off x="0" y="592955"/>
          <a:ext cx="679767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33663-9ED7-49C5-96AC-3C4EC89336E7}">
      <dsp:nvSpPr>
        <dsp:cNvPr id="0" name=""/>
        <dsp:cNvSpPr/>
      </dsp:nvSpPr>
      <dsp:spPr>
        <a:xfrm>
          <a:off x="339883" y="135395"/>
          <a:ext cx="4758372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Sistematização da Assistência de Enfermagem</a:t>
          </a:r>
          <a:endParaRPr lang="en-US" sz="3100" kern="1200" dirty="0"/>
        </a:p>
      </dsp:txBody>
      <dsp:txXfrm>
        <a:off x="384555" y="180067"/>
        <a:ext cx="4669028" cy="825776"/>
      </dsp:txXfrm>
    </dsp:sp>
    <dsp:sp modelId="{B7FD0115-1D20-412C-B83A-A6EC3FEE65F7}">
      <dsp:nvSpPr>
        <dsp:cNvPr id="0" name=""/>
        <dsp:cNvSpPr/>
      </dsp:nvSpPr>
      <dsp:spPr>
        <a:xfrm>
          <a:off x="0" y="1999116"/>
          <a:ext cx="6797675" cy="351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645668" rIns="527575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100" kern="1200" dirty="0"/>
            <a:t>I – Coleta de dados de enfermagem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100" kern="1200" dirty="0"/>
            <a:t>II – Diagnóstico de enfermagem 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100" kern="1200" dirty="0"/>
            <a:t>III – Planejamento de Enfermagem 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100" kern="1200" dirty="0"/>
            <a:t>IV – Implementação 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100" kern="1200" dirty="0"/>
            <a:t>V – Avaliação de Enfermagem</a:t>
          </a:r>
          <a:endParaRPr lang="en-US" sz="3100" kern="1200" dirty="0"/>
        </a:p>
      </dsp:txBody>
      <dsp:txXfrm>
        <a:off x="0" y="1999116"/>
        <a:ext cx="6797675" cy="3515400"/>
      </dsp:txXfrm>
    </dsp:sp>
    <dsp:sp modelId="{C59950DA-3401-40CC-A8BF-711FC0E74BB7}">
      <dsp:nvSpPr>
        <dsp:cNvPr id="0" name=""/>
        <dsp:cNvSpPr/>
      </dsp:nvSpPr>
      <dsp:spPr>
        <a:xfrm>
          <a:off x="339883" y="1541556"/>
          <a:ext cx="4758372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 err="1"/>
            <a:t>Consiste</a:t>
          </a:r>
          <a:r>
            <a:rPr lang="en-GB" sz="3100" kern="1200" dirty="0"/>
            <a:t> </a:t>
          </a:r>
          <a:r>
            <a:rPr lang="en-GB" sz="3100" kern="1200" dirty="0" err="1"/>
            <a:t>em</a:t>
          </a:r>
          <a:r>
            <a:rPr lang="en-GB" sz="3100" kern="1200" dirty="0"/>
            <a:t> 5 </a:t>
          </a:r>
          <a:r>
            <a:rPr lang="en-GB" sz="3100" kern="1200" dirty="0" err="1"/>
            <a:t>etapas</a:t>
          </a:r>
          <a:r>
            <a:rPr lang="en-GB" sz="3100" kern="1200" dirty="0"/>
            <a:t>:	</a:t>
          </a:r>
          <a:endParaRPr lang="en-US" sz="3100" kern="1200" dirty="0"/>
        </a:p>
      </dsp:txBody>
      <dsp:txXfrm>
        <a:off x="384555" y="1586228"/>
        <a:ext cx="4669028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E7326-DAB1-464B-ABC1-2ED593B00C4F}">
      <dsp:nvSpPr>
        <dsp:cNvPr id="0" name=""/>
        <dsp:cNvSpPr/>
      </dsp:nvSpPr>
      <dsp:spPr>
        <a:xfrm>
          <a:off x="0" y="0"/>
          <a:ext cx="5528309" cy="11113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resumo dos dados coletados sobre a pessoa, família ou coletividade humana em um dado momento do processo saúde e doença</a:t>
          </a:r>
          <a:endParaRPr lang="en-US" sz="1800" kern="1200" dirty="0"/>
        </a:p>
      </dsp:txBody>
      <dsp:txXfrm>
        <a:off x="32549" y="32549"/>
        <a:ext cx="4235210" cy="1046215"/>
      </dsp:txXfrm>
    </dsp:sp>
    <dsp:sp modelId="{03853B9A-A34C-4F2D-8BFB-B17680B29604}">
      <dsp:nvSpPr>
        <dsp:cNvPr id="0" name=""/>
        <dsp:cNvSpPr/>
      </dsp:nvSpPr>
      <dsp:spPr>
        <a:xfrm>
          <a:off x="462995" y="1313370"/>
          <a:ext cx="5528309" cy="1111313"/>
        </a:xfrm>
        <a:prstGeom prst="roundRect">
          <a:avLst>
            <a:gd name="adj" fmla="val 10000"/>
          </a:avLst>
        </a:prstGeom>
        <a:solidFill>
          <a:schemeClr val="accent5">
            <a:hueOff val="514356"/>
            <a:satOff val="2263"/>
            <a:lumOff val="-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diagnósticos de enfermagem acerca das respostas da pessoa, família ou coletividade humana em um dado momento do processo saúde e doença</a:t>
          </a:r>
          <a:endParaRPr lang="en-US" sz="1800" kern="1200" dirty="0"/>
        </a:p>
      </dsp:txBody>
      <dsp:txXfrm>
        <a:off x="495544" y="1345919"/>
        <a:ext cx="4277861" cy="1046215"/>
      </dsp:txXfrm>
    </dsp:sp>
    <dsp:sp modelId="{4F2EACC0-B42C-44DA-B281-CEE1BB855E63}">
      <dsp:nvSpPr>
        <dsp:cNvPr id="0" name=""/>
        <dsp:cNvSpPr/>
      </dsp:nvSpPr>
      <dsp:spPr>
        <a:xfrm>
          <a:off x="919081" y="2626741"/>
          <a:ext cx="5528309" cy="1111313"/>
        </a:xfrm>
        <a:prstGeom prst="roundRect">
          <a:avLst>
            <a:gd name="adj" fmla="val 10000"/>
          </a:avLst>
        </a:prstGeom>
        <a:solidFill>
          <a:schemeClr val="accent5">
            <a:hueOff val="1028712"/>
            <a:satOff val="4527"/>
            <a:lumOff val="-1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ações ou intervenções de enfermagem planejadas e realizadas face aos diagnósticos de enfermagem identificados</a:t>
          </a:r>
          <a:endParaRPr lang="en-US" sz="1800" kern="1200" dirty="0"/>
        </a:p>
      </dsp:txBody>
      <dsp:txXfrm>
        <a:off x="951630" y="2659290"/>
        <a:ext cx="4284772" cy="1046215"/>
      </dsp:txXfrm>
    </dsp:sp>
    <dsp:sp modelId="{60F69C49-EEBD-416D-A03A-062A891F420F}">
      <dsp:nvSpPr>
        <dsp:cNvPr id="0" name=""/>
        <dsp:cNvSpPr/>
      </dsp:nvSpPr>
      <dsp:spPr>
        <a:xfrm>
          <a:off x="1382077" y="3940111"/>
          <a:ext cx="5528309" cy="1111313"/>
        </a:xfrm>
        <a:prstGeom prst="roundRect">
          <a:avLst>
            <a:gd name="adj" fmla="val 10000"/>
          </a:avLst>
        </a:prstGeom>
        <a:solidFill>
          <a:schemeClr val="accent5">
            <a:hueOff val="1543068"/>
            <a:satOff val="6790"/>
            <a:lumOff val="-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os resultados alcançados como consequência das ações ou intervenções de enfermagem realizadas</a:t>
          </a:r>
          <a:endParaRPr lang="en-US" sz="1800" kern="1200" dirty="0"/>
        </a:p>
      </dsp:txBody>
      <dsp:txXfrm>
        <a:off x="1414626" y="3972660"/>
        <a:ext cx="4277861" cy="1046215"/>
      </dsp:txXfrm>
    </dsp:sp>
    <dsp:sp modelId="{273DA245-3ABA-451E-B1E6-4B9C7B89F550}">
      <dsp:nvSpPr>
        <dsp:cNvPr id="0" name=""/>
        <dsp:cNvSpPr/>
      </dsp:nvSpPr>
      <dsp:spPr>
        <a:xfrm>
          <a:off x="4805955" y="851165"/>
          <a:ext cx="722353" cy="72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68484" y="851165"/>
        <a:ext cx="397295" cy="543571"/>
      </dsp:txXfrm>
    </dsp:sp>
    <dsp:sp modelId="{2FDE7508-F503-4E11-BFA7-F2C9A01EEF1E}">
      <dsp:nvSpPr>
        <dsp:cNvPr id="0" name=""/>
        <dsp:cNvSpPr/>
      </dsp:nvSpPr>
      <dsp:spPr>
        <a:xfrm>
          <a:off x="5268951" y="2164535"/>
          <a:ext cx="722353" cy="72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813764"/>
            <a:satOff val="2574"/>
            <a:lumOff val="4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31480" y="2164535"/>
        <a:ext cx="397295" cy="543571"/>
      </dsp:txXfrm>
    </dsp:sp>
    <dsp:sp modelId="{674186DF-2A51-4EAB-96B9-E3B308FED54E}">
      <dsp:nvSpPr>
        <dsp:cNvPr id="0" name=""/>
        <dsp:cNvSpPr/>
      </dsp:nvSpPr>
      <dsp:spPr>
        <a:xfrm>
          <a:off x="5725037" y="3477906"/>
          <a:ext cx="722353" cy="72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627528"/>
            <a:satOff val="5148"/>
            <a:lumOff val="8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887566" y="3477906"/>
        <a:ext cx="397295" cy="543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E583A-7060-49F8-823B-B3545538AD68}">
      <dsp:nvSpPr>
        <dsp:cNvPr id="0" name=""/>
        <dsp:cNvSpPr/>
      </dsp:nvSpPr>
      <dsp:spPr>
        <a:xfrm>
          <a:off x="5715" y="1148753"/>
          <a:ext cx="2190749" cy="6604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Coleta de dados</a:t>
          </a:r>
          <a:endParaRPr lang="en-GB" sz="2000" kern="1200" dirty="0"/>
        </a:p>
      </dsp:txBody>
      <dsp:txXfrm>
        <a:off x="5715" y="1148753"/>
        <a:ext cx="2190749" cy="660459"/>
      </dsp:txXfrm>
    </dsp:sp>
    <dsp:sp modelId="{63E50BB0-15A2-4F2C-A403-2D65AD904F25}">
      <dsp:nvSpPr>
        <dsp:cNvPr id="0" name=""/>
        <dsp:cNvSpPr/>
      </dsp:nvSpPr>
      <dsp:spPr>
        <a:xfrm>
          <a:off x="5715" y="1809213"/>
          <a:ext cx="2190749" cy="2745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Anamnese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Exame físico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Caderneta gestante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Exames complementares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Histórico de enfermagem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Anotação</a:t>
          </a:r>
          <a:endParaRPr lang="en-GB" sz="2000" b="1" kern="1200" dirty="0"/>
        </a:p>
      </dsp:txBody>
      <dsp:txXfrm>
        <a:off x="5715" y="1809213"/>
        <a:ext cx="2190749" cy="2745000"/>
      </dsp:txXfrm>
    </dsp:sp>
    <dsp:sp modelId="{10AACB74-16DB-42E8-92DE-CFAD8ADEC6A6}">
      <dsp:nvSpPr>
        <dsp:cNvPr id="0" name=""/>
        <dsp:cNvSpPr/>
      </dsp:nvSpPr>
      <dsp:spPr>
        <a:xfrm>
          <a:off x="2503170" y="1148753"/>
          <a:ext cx="2190749" cy="6604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Diagnóstico de Enfermagem </a:t>
          </a:r>
          <a:endParaRPr lang="en-GB" sz="2000" kern="1200" dirty="0"/>
        </a:p>
      </dsp:txBody>
      <dsp:txXfrm>
        <a:off x="2503170" y="1148753"/>
        <a:ext cx="2190749" cy="660459"/>
      </dsp:txXfrm>
    </dsp:sp>
    <dsp:sp modelId="{D868E9F5-847B-4E4D-AEED-681A48D62F0C}">
      <dsp:nvSpPr>
        <dsp:cNvPr id="0" name=""/>
        <dsp:cNvSpPr/>
      </dsp:nvSpPr>
      <dsp:spPr>
        <a:xfrm>
          <a:off x="2503170" y="1809213"/>
          <a:ext cx="2190749" cy="2745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Identificar problemas e necessidades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Identificar um potencialidade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Diagnósticos de enfermagem</a:t>
          </a:r>
          <a:endParaRPr lang="en-GB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/>
        </a:p>
      </dsp:txBody>
      <dsp:txXfrm>
        <a:off x="2503170" y="1809213"/>
        <a:ext cx="2190749" cy="2745000"/>
      </dsp:txXfrm>
    </dsp:sp>
    <dsp:sp modelId="{4C9F71AA-D55B-4C32-A343-3259729097BC}">
      <dsp:nvSpPr>
        <dsp:cNvPr id="0" name=""/>
        <dsp:cNvSpPr/>
      </dsp:nvSpPr>
      <dsp:spPr>
        <a:xfrm>
          <a:off x="5000625" y="1148753"/>
          <a:ext cx="2190749" cy="6604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Planejamento</a:t>
          </a:r>
          <a:endParaRPr lang="en-GB" sz="2000" kern="1200" dirty="0"/>
        </a:p>
      </dsp:txBody>
      <dsp:txXfrm>
        <a:off x="5000625" y="1148753"/>
        <a:ext cx="2190749" cy="660459"/>
      </dsp:txXfrm>
    </dsp:sp>
    <dsp:sp modelId="{77DABF65-F732-4EB4-BF00-BA05B2B82CE6}">
      <dsp:nvSpPr>
        <dsp:cNvPr id="0" name=""/>
        <dsp:cNvSpPr/>
      </dsp:nvSpPr>
      <dsp:spPr>
        <a:xfrm>
          <a:off x="5000625" y="1809213"/>
          <a:ext cx="2190749" cy="2745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Intervenções 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Prescrição</a:t>
          </a:r>
          <a:endParaRPr lang="en-GB" sz="2000" b="1" kern="1200" dirty="0"/>
        </a:p>
      </dsp:txBody>
      <dsp:txXfrm>
        <a:off x="5000625" y="1809213"/>
        <a:ext cx="2190749" cy="2745000"/>
      </dsp:txXfrm>
    </dsp:sp>
    <dsp:sp modelId="{347E5AE5-2F43-40BC-A32F-D64679A7FFF9}">
      <dsp:nvSpPr>
        <dsp:cNvPr id="0" name=""/>
        <dsp:cNvSpPr/>
      </dsp:nvSpPr>
      <dsp:spPr>
        <a:xfrm>
          <a:off x="7498080" y="1148753"/>
          <a:ext cx="2190749" cy="6604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Implementação</a:t>
          </a:r>
          <a:endParaRPr lang="en-GB" sz="2000" kern="1200" dirty="0"/>
        </a:p>
      </dsp:txBody>
      <dsp:txXfrm>
        <a:off x="7498080" y="1148753"/>
        <a:ext cx="2190749" cy="660459"/>
      </dsp:txXfrm>
    </dsp:sp>
    <dsp:sp modelId="{B498857E-7DC8-4D66-888F-1ADF0A3F3F11}">
      <dsp:nvSpPr>
        <dsp:cNvPr id="0" name=""/>
        <dsp:cNvSpPr/>
      </dsp:nvSpPr>
      <dsp:spPr>
        <a:xfrm>
          <a:off x="7498080" y="1809213"/>
          <a:ext cx="2190749" cy="2745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ANOTAÇÃO</a:t>
          </a:r>
          <a:endParaRPr lang="en-GB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Checagem da prescrição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/>
        </a:p>
      </dsp:txBody>
      <dsp:txXfrm>
        <a:off x="7498080" y="1809213"/>
        <a:ext cx="2190749" cy="2745000"/>
      </dsp:txXfrm>
    </dsp:sp>
    <dsp:sp modelId="{881119C7-B208-49E5-80B6-40FB5131DCF4}">
      <dsp:nvSpPr>
        <dsp:cNvPr id="0" name=""/>
        <dsp:cNvSpPr/>
      </dsp:nvSpPr>
      <dsp:spPr>
        <a:xfrm>
          <a:off x="9995535" y="1148753"/>
          <a:ext cx="2190749" cy="6604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Avaliação</a:t>
          </a:r>
          <a:endParaRPr lang="en-GB" sz="2000" kern="1200" dirty="0"/>
        </a:p>
      </dsp:txBody>
      <dsp:txXfrm>
        <a:off x="9995535" y="1148753"/>
        <a:ext cx="2190749" cy="660459"/>
      </dsp:txXfrm>
    </dsp:sp>
    <dsp:sp modelId="{4871C51B-A317-4D2E-A69C-3D94EB972161}">
      <dsp:nvSpPr>
        <dsp:cNvPr id="0" name=""/>
        <dsp:cNvSpPr/>
      </dsp:nvSpPr>
      <dsp:spPr>
        <a:xfrm>
          <a:off x="9995535" y="1809213"/>
          <a:ext cx="2190749" cy="2745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EVOLUÇÃO</a:t>
          </a:r>
          <a:endParaRPr lang="en-GB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Evolução dos diagnósticos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/>
        </a:p>
      </dsp:txBody>
      <dsp:txXfrm>
        <a:off x="9995535" y="1809213"/>
        <a:ext cx="2190749" cy="274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21A20-D4F3-4C3F-B92B-D7CB91D81D25}">
      <dsp:nvSpPr>
        <dsp:cNvPr id="0" name=""/>
        <dsp:cNvSpPr/>
      </dsp:nvSpPr>
      <dsp:spPr>
        <a:xfrm>
          <a:off x="4145518" y="1788697"/>
          <a:ext cx="2688418" cy="2722372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SAE</a:t>
          </a:r>
          <a:endParaRPr lang="en-GB" sz="6500" kern="1200" dirty="0"/>
        </a:p>
      </dsp:txBody>
      <dsp:txXfrm>
        <a:off x="4539228" y="2187379"/>
        <a:ext cx="1900998" cy="1925008"/>
      </dsp:txXfrm>
    </dsp:sp>
    <dsp:sp modelId="{77C771AF-0E55-415A-BD30-A19A1A21764C}">
      <dsp:nvSpPr>
        <dsp:cNvPr id="0" name=""/>
        <dsp:cNvSpPr/>
      </dsp:nvSpPr>
      <dsp:spPr>
        <a:xfrm>
          <a:off x="4280101" y="-259807"/>
          <a:ext cx="2419252" cy="2419252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Identificar necessidades de cuidado</a:t>
          </a:r>
          <a:endParaRPr lang="en-GB" sz="2400" kern="1200" dirty="0"/>
        </a:p>
      </dsp:txBody>
      <dsp:txXfrm>
        <a:off x="4634392" y="94484"/>
        <a:ext cx="1710670" cy="1710670"/>
      </dsp:txXfrm>
    </dsp:sp>
    <dsp:sp modelId="{BA4A64A5-7CE3-4547-8E80-2C327855483C}">
      <dsp:nvSpPr>
        <dsp:cNvPr id="0" name=""/>
        <dsp:cNvSpPr/>
      </dsp:nvSpPr>
      <dsp:spPr>
        <a:xfrm>
          <a:off x="6372488" y="1260400"/>
          <a:ext cx="2419252" cy="2419252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Elaborar propostas de cuidado</a:t>
          </a:r>
          <a:endParaRPr lang="en-GB" sz="2400" kern="1200" dirty="0"/>
        </a:p>
      </dsp:txBody>
      <dsp:txXfrm>
        <a:off x="6726779" y="1614691"/>
        <a:ext cx="1710670" cy="1710670"/>
      </dsp:txXfrm>
    </dsp:sp>
    <dsp:sp modelId="{928E4CD0-915A-4D25-84DD-444B1FFE4EC6}">
      <dsp:nvSpPr>
        <dsp:cNvPr id="0" name=""/>
        <dsp:cNvSpPr/>
      </dsp:nvSpPr>
      <dsp:spPr>
        <a:xfrm>
          <a:off x="5573267" y="3720147"/>
          <a:ext cx="2419252" cy="2419252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Orientar equipe</a:t>
          </a:r>
          <a:endParaRPr lang="en-GB" sz="2400" kern="1200" dirty="0"/>
        </a:p>
      </dsp:txBody>
      <dsp:txXfrm>
        <a:off x="5927558" y="4074438"/>
        <a:ext cx="1710670" cy="1710670"/>
      </dsp:txXfrm>
    </dsp:sp>
    <dsp:sp modelId="{22EFB11C-8B1F-4707-844C-589E84A90F43}">
      <dsp:nvSpPr>
        <dsp:cNvPr id="0" name=""/>
        <dsp:cNvSpPr/>
      </dsp:nvSpPr>
      <dsp:spPr>
        <a:xfrm>
          <a:off x="2986936" y="3720147"/>
          <a:ext cx="2419252" cy="2419252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Aplicar intervenções</a:t>
          </a:r>
          <a:endParaRPr lang="en-GB" sz="2400" kern="1200" dirty="0"/>
        </a:p>
      </dsp:txBody>
      <dsp:txXfrm>
        <a:off x="3341227" y="4074438"/>
        <a:ext cx="1710670" cy="1710670"/>
      </dsp:txXfrm>
    </dsp:sp>
    <dsp:sp modelId="{9944A62C-84CA-4AE6-8F0B-7293D7AD67A8}">
      <dsp:nvSpPr>
        <dsp:cNvPr id="0" name=""/>
        <dsp:cNvSpPr/>
      </dsp:nvSpPr>
      <dsp:spPr>
        <a:xfrm>
          <a:off x="2187715" y="1260400"/>
          <a:ext cx="2419252" cy="2419252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Avaliar qualidade da assistência</a:t>
          </a:r>
          <a:endParaRPr lang="en-GB" sz="2400" kern="1200" dirty="0"/>
        </a:p>
      </dsp:txBody>
      <dsp:txXfrm>
        <a:off x="2542006" y="1614691"/>
        <a:ext cx="1710670" cy="1710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3T11:29:24.23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3T11:29:37.24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1,'8'0,"4"0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3T11:29:39.1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3T11:29:39.45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168 1,'8'9,"4"10,-1 12,-2 8,-3 15,-36 6,-55 10,-14-6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3T11:29:40.4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1,'8'0,"4"0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3T11:29:40.8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281 1,'8'0,"3"0</inkml:trace>
  <inkml:trace contextRef="#ctx0" brushRef="#br0" timeOffset="1">329 1,'-42'8,"-90"3,-23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3T11:29:24.89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3T11:29:25.53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3T11:29:27.5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3T11:29:27.91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3T11:29:29.29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3T11:29:29.6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3T11:29:31.1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3T11:29:35.32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8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1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3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7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1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1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4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55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2" Type="http://schemas.openxmlformats.org/officeDocument/2006/relationships/customXml" Target="../ink/ink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customXml" Target="../ink/ink9.xml"/><Relationship Id="rId5" Type="http://schemas.openxmlformats.org/officeDocument/2006/relationships/customXml" Target="../ink/ink3.xml"/><Relationship Id="rId15" Type="http://schemas.openxmlformats.org/officeDocument/2006/relationships/customXml" Target="../ink/ink12.xml"/><Relationship Id="rId10" Type="http://schemas.openxmlformats.org/officeDocument/2006/relationships/customXml" Target="../ink/ink8.xml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E4056447-4CA1-4230-B2D3-4FAA3980F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B986F88-1433-4AF7-AF71-41A89DC93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5A4179-13B0-4C13-A7DF-BD1AEC956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Registros em AC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F5F604-4667-4FAF-B89C-1228C6E53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Pamela Vicente nakazone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44FFD5D-B985-4624-BBCD-50AD2E16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AF0F4-F041-478C-86EF-9C9995E0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anotação - Puérpera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C40CB0-6AD2-440E-A29B-DD040E426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/>
              <a:t>Puérpera</a:t>
            </a:r>
            <a:endParaRPr lang="en-GB" dirty="0"/>
          </a:p>
          <a:p>
            <a:r>
              <a:rPr lang="pt-BR" dirty="0"/>
              <a:t>8h- Conferida pulseira de identificação em MSD. Em repouso no leito, calma e comunicativa, prestando cuidados ao RN, verificado SSVV e realizado exame físico. Orientada deambulação e ingesta hídrica, e entregue lanolina para uso em escoriação no mamilo esquerdo. Nome EEUSP.</a:t>
            </a:r>
            <a:endParaRPr lang="en-GB" dirty="0"/>
          </a:p>
          <a:p>
            <a:r>
              <a:rPr lang="pt-BR" dirty="0"/>
              <a:t>9h- Puérpera acompanhada ao banho e orientada sobre higiene do períneo com água e sabão, secagem e troca de absorvente frequente. Aceitou o café da manhã. Nome EEUSP.</a:t>
            </a:r>
            <a:endParaRPr lang="en-GB" dirty="0"/>
          </a:p>
          <a:p>
            <a:r>
              <a:rPr lang="pt-BR" dirty="0"/>
              <a:t>9h30- Observada a mamada, apresenta posicionamento e pega corretos. Relata diurese presente e evacuação ausente. Nome EEUSP.</a:t>
            </a:r>
            <a:endParaRPr lang="en-GB" dirty="0"/>
          </a:p>
          <a:p>
            <a:r>
              <a:rPr lang="pt-BR" dirty="0"/>
              <a:t>11h- Realizado todos os itens da prescrição de enfermagem e prescrição médica. Nome EEUSP.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93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57E32-9349-4F0C-8CD7-43FA51F9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anotações - RN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10F49-15C1-4EE1-9EBC-8C541DCEC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8h- RN no colo da mãe, conferidas pulseiras de identificação em MSD/MID. Verificado SSVV e realizado exame físico. Observada a mamada, apresenta boa pega e sucção. Nome EEUSP.</a:t>
            </a:r>
            <a:endParaRPr lang="en-GB" dirty="0"/>
          </a:p>
          <a:p>
            <a:r>
              <a:rPr lang="pt-BR" dirty="0"/>
              <a:t>9h- Apresentou eliminação de mecônio e diurese. Realizada higiene do períneo, banho e higiene do coto umbilical com álcool 70% com observação e orientação aos pais. Nome EEUSP</a:t>
            </a:r>
            <a:endParaRPr lang="en-GB" dirty="0"/>
          </a:p>
          <a:p>
            <a:r>
              <a:rPr lang="pt-BR" dirty="0"/>
              <a:t>10h- Realizada vacina BCG.</a:t>
            </a:r>
            <a:r>
              <a:rPr lang="pt-BR" b="1" dirty="0"/>
              <a:t> </a:t>
            </a:r>
            <a:r>
              <a:rPr lang="pt-BR" dirty="0"/>
              <a:t>Nome EEUSP</a:t>
            </a:r>
            <a:endParaRPr lang="en-GB" dirty="0"/>
          </a:p>
          <a:p>
            <a:r>
              <a:rPr lang="pt-BR" dirty="0"/>
              <a:t>11h- Realizada coleta de triagem neonatal biológica com punção em calcâneo direito. Nome EEUSP.</a:t>
            </a:r>
            <a:endParaRPr lang="en-GB" dirty="0"/>
          </a:p>
          <a:p>
            <a:r>
              <a:rPr lang="pt-BR" dirty="0"/>
              <a:t>11h30- Realizado todos os itens da prescrição de enfermagem. Nome EEUSP.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91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9FD6D-B6E0-48EA-B917-BB2D7756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7F9C26-FA6E-47D5-9432-C095ABDA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1095"/>
            <a:ext cx="10058400" cy="434741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dirty="0"/>
              <a:t>Processo que representa desenvolvimento de um estado a outro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dirty="0"/>
              <a:t>Para efetuá-la o enfermeiro necessita reunir dados sobre as condições anteriores e atuais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dirty="0"/>
              <a:t>Realizar análise, emitir um julgamento: pior, melhor ou quadro inalterado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dirty="0"/>
              <a:t>Realizada referindo-se às últimas 24 horas, baseando-se nas respostas diante das intervenções preestabelecidas (pode ser realizada antes no caso de mudanças importantes no quadro clínico)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dirty="0"/>
              <a:t>Deve apresentar um resumo sucinto dos resultados dos cuidados prescritos e os problemas a serem abordados nas 24 horas subsequentes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dirty="0"/>
              <a:t>Deve constar os problemas novos identificados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43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04199-6471-439C-BAA4-C09F037D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evolução de admissão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2F024E-4851-4852-A746-762D4FBB9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8447"/>
            <a:ext cx="10058400" cy="395064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000" dirty="0"/>
              <a:t>23/06/2020 às 08h: RN admitido em AC junto à mãe no 1º dia de vida e pós-parto cesárea por sofrimento fetal agudo. Apresenta BEG. </a:t>
            </a:r>
            <a:r>
              <a:rPr lang="pt-BR" sz="2000" dirty="0" err="1"/>
              <a:t>Eupneico</a:t>
            </a:r>
            <a:r>
              <a:rPr lang="pt-BR" sz="2000" dirty="0"/>
              <a:t> em ar ambiente (∆FR: 45-60irpm), </a:t>
            </a:r>
            <a:r>
              <a:rPr lang="pt-BR" sz="2000" dirty="0" err="1"/>
              <a:t>normocárdico</a:t>
            </a:r>
            <a:r>
              <a:rPr lang="pt-BR" sz="2000" dirty="0"/>
              <a:t> (∆FC: 128-154bpm) e </a:t>
            </a:r>
            <a:r>
              <a:rPr lang="pt-BR" sz="2000" dirty="0" err="1"/>
              <a:t>normotérmico</a:t>
            </a:r>
            <a:r>
              <a:rPr lang="pt-BR" sz="2000" dirty="0"/>
              <a:t> (∆T: 36-36,6ºC). Ativo e reativo, tônus adequado e choro forte. Reflexos neurológicos presentes. Corado, hidratada, anictérico e acianótico. FTNT, cavalgamento de suturas parietais, sem bossa. Olhos simétricos, orelhas </a:t>
            </a:r>
            <a:r>
              <a:rPr lang="pt-BR" sz="2000" dirty="0" err="1"/>
              <a:t>normoinseridas</a:t>
            </a:r>
            <a:r>
              <a:rPr lang="pt-BR" sz="2000" dirty="0"/>
              <a:t>, nariz e boca inalterados. Palato íntegro, língua sem alterações. Pescoço sem massas ou fístulas. Tórax simétrico, clavículas íntegras, coluna íntegra e sem desvios. Abdome globoso flácido, RHA presentes. Coto umbilical gelatinoso com </a:t>
            </a:r>
            <a:r>
              <a:rPr lang="pt-BR" sz="2000" dirty="0" err="1"/>
              <a:t>clamp</a:t>
            </a:r>
            <a:r>
              <a:rPr lang="pt-BR" sz="2000" dirty="0"/>
              <a:t>, limpo e seco. </a:t>
            </a:r>
            <a:r>
              <a:rPr lang="pt-BR" sz="2000" dirty="0" err="1"/>
              <a:t>Ortolani</a:t>
            </a:r>
            <a:r>
              <a:rPr lang="pt-BR" sz="2000" dirty="0"/>
              <a:t> negativo. Genitália masculina, testículos tópicos. Ânus aparentemente pérvio. Eliminações fisiológicas ausentes até o momento. Extremidades </a:t>
            </a:r>
            <a:r>
              <a:rPr lang="pt-BR" sz="2000" dirty="0" err="1"/>
              <a:t>perfusas</a:t>
            </a:r>
            <a:r>
              <a:rPr lang="pt-BR" sz="2000" dirty="0"/>
              <a:t> e aquecidas. Puérpera refere que RN foi amamentado por cerca de 1h em RPA. Mantém pulseiras de identificação, checadas. RNT, AIG. Recebeu </a:t>
            </a:r>
            <a:r>
              <a:rPr lang="pt-BR" sz="2000" dirty="0" err="1"/>
              <a:t>Kanakion</a:t>
            </a:r>
            <a:r>
              <a:rPr lang="pt-BR" sz="2000" dirty="0"/>
              <a:t> VO. Oriento puérpera sobre vacinas a serem realizadas, primeiro banho pela enfermagem e importância do aleitamento materno. RN posicionado em berço para puérpera descansar. Deixo a equipe à disposição para esclarecimento de dúvidas e sempre que necessário. Pamela Vicente Nakazone- CORENSP 298.462------------------------------------------------------------------</a:t>
            </a:r>
            <a:endParaRPr lang="en-GB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38FBD2DC-1178-4A55-B4CF-9BC6A5FD701E}"/>
                  </a:ext>
                </a:extLst>
              </p14:cNvPr>
              <p14:cNvContentPartPr/>
              <p14:nvPr/>
            </p14:nvContentPartPr>
            <p14:xfrm>
              <a:off x="5145515" y="4751026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38FBD2DC-1178-4A55-B4CF-9BC6A5FD70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36515" y="47423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29A8BC31-2F98-46D8-922D-5AAFDE6F9458}"/>
                  </a:ext>
                </a:extLst>
              </p14:cNvPr>
              <p14:cNvContentPartPr/>
              <p14:nvPr/>
            </p14:nvContentPartPr>
            <p14:xfrm>
              <a:off x="5629355" y="4715026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29A8BC31-2F98-46D8-922D-5AAFDE6F94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0355" y="47063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37863C65-2DD3-4192-87FB-F1C6B033A2CF}"/>
                  </a:ext>
                </a:extLst>
              </p14:cNvPr>
              <p14:cNvContentPartPr/>
              <p14:nvPr/>
            </p14:nvContentPartPr>
            <p14:xfrm>
              <a:off x="5521715" y="4697026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37863C65-2DD3-4192-87FB-F1C6B033A2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2715" y="468802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1B276A4C-7EF4-4F9A-8296-1A6762CB3433}"/>
              </a:ext>
            </a:extLst>
          </p:cNvPr>
          <p:cNvGrpSpPr/>
          <p:nvPr/>
        </p:nvGrpSpPr>
        <p:grpSpPr>
          <a:xfrm>
            <a:off x="5270795" y="4768666"/>
            <a:ext cx="360" cy="360"/>
            <a:chOff x="5270795" y="476866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86BF26A4-71EB-4272-A887-D98083589B1A}"/>
                    </a:ext>
                  </a:extLst>
                </p14:cNvPr>
                <p14:cNvContentPartPr/>
                <p14:nvPr/>
              </p14:nvContentPartPr>
              <p14:xfrm>
                <a:off x="5270795" y="4768666"/>
                <a:ext cx="360" cy="3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86BF26A4-71EB-4272-A887-D98083589B1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62155" y="47600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92D46D9-9D09-49ED-AFBA-2B5C5A49627E}"/>
                    </a:ext>
                  </a:extLst>
                </p14:cNvPr>
                <p14:cNvContentPartPr/>
                <p14:nvPr/>
              </p14:nvContentPartPr>
              <p14:xfrm>
                <a:off x="5270795" y="4768666"/>
                <a:ext cx="360" cy="36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92D46D9-9D09-49ED-AFBA-2B5C5A49627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62155" y="47600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73116274-9E10-4052-A725-F59E5E95F6EB}"/>
                  </a:ext>
                </a:extLst>
              </p14:cNvPr>
              <p14:cNvContentPartPr/>
              <p14:nvPr/>
            </p14:nvContentPartPr>
            <p14:xfrm>
              <a:off x="7566155" y="5378506"/>
              <a:ext cx="360" cy="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73116274-9E10-4052-A725-F59E5E95F6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7155" y="53698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45E66347-4848-4D9A-AFFD-C47E8BA5E1BD}"/>
                  </a:ext>
                </a:extLst>
              </p14:cNvPr>
              <p14:cNvContentPartPr/>
              <p14:nvPr/>
            </p14:nvContentPartPr>
            <p14:xfrm>
              <a:off x="3943835" y="3800266"/>
              <a:ext cx="360" cy="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45E66347-4848-4D9A-AFFD-C47E8BA5E1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5195" y="37916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E13F460D-A977-4734-9419-DC79C5A4DABC}"/>
                  </a:ext>
                </a:extLst>
              </p14:cNvPr>
              <p14:cNvContentPartPr/>
              <p14:nvPr/>
            </p14:nvContentPartPr>
            <p14:xfrm>
              <a:off x="3872195" y="4177186"/>
              <a:ext cx="360" cy="36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E13F460D-A977-4734-9419-DC79C5A4DA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3195" y="41681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D7F4C137-C460-46A0-A5AA-E21AAA50CCC8}"/>
                  </a:ext>
                </a:extLst>
              </p14:cNvPr>
              <p14:cNvContentPartPr/>
              <p14:nvPr/>
            </p14:nvContentPartPr>
            <p14:xfrm>
              <a:off x="4123475" y="3997546"/>
              <a:ext cx="360" cy="36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D7F4C137-C460-46A0-A5AA-E21AAA50CC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4835" y="39889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986A8BCB-0126-4469-A7D2-B29C8128230E}"/>
                  </a:ext>
                </a:extLst>
              </p14:cNvPr>
              <p14:cNvContentPartPr/>
              <p14:nvPr/>
            </p14:nvContentPartPr>
            <p14:xfrm>
              <a:off x="3961475" y="4732666"/>
              <a:ext cx="7560" cy="36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986A8BCB-0126-4469-A7D2-B29C8128230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52835" y="4724026"/>
                <a:ext cx="25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94DE7049-4E06-47D5-B957-706A2D2CD1A9}"/>
                  </a:ext>
                </a:extLst>
              </p14:cNvPr>
              <p14:cNvContentPartPr/>
              <p14:nvPr/>
            </p14:nvContentPartPr>
            <p14:xfrm>
              <a:off x="2545235" y="3136786"/>
              <a:ext cx="360" cy="36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94DE7049-4E06-47D5-B957-706A2D2CD1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6595" y="31281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612E3A6D-714C-4A9E-BC6E-11E3A2D0234D}"/>
                  </a:ext>
                </a:extLst>
              </p14:cNvPr>
              <p14:cNvContentPartPr/>
              <p14:nvPr/>
            </p14:nvContentPartPr>
            <p14:xfrm>
              <a:off x="2485115" y="3136786"/>
              <a:ext cx="77400" cy="12492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612E3A6D-714C-4A9E-BC6E-11E3A2D0234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6115" y="3128146"/>
                <a:ext cx="95040" cy="1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EA0DF8-2292-4EC0-A15F-8A820D5A5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49" y="1078831"/>
            <a:ext cx="11771902" cy="40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3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9710359-7362-4CBD-80A9-C2963141E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008423"/>
              </p:ext>
            </p:extLst>
          </p:nvPr>
        </p:nvGraphicFramePr>
        <p:xfrm>
          <a:off x="272716" y="939101"/>
          <a:ext cx="11646568" cy="4979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3284">
                  <a:extLst>
                    <a:ext uri="{9D8B030D-6E8A-4147-A177-3AD203B41FA5}">
                      <a16:colId xmlns:a16="http://schemas.microsoft.com/office/drawing/2014/main" val="2218762816"/>
                    </a:ext>
                  </a:extLst>
                </a:gridCol>
                <a:gridCol w="5823284">
                  <a:extLst>
                    <a:ext uri="{9D8B030D-6E8A-4147-A177-3AD203B41FA5}">
                      <a16:colId xmlns:a16="http://schemas.microsoft.com/office/drawing/2014/main" val="3447252731"/>
                    </a:ext>
                  </a:extLst>
                </a:gridCol>
              </a:tblGrid>
              <a:tr h="54339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ANOTAÇÃO DE ENFERMAGEM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EVOLUÇÃO DE ENFERMAGEM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09319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Dados brutos - Descrição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Dados analisados -  Raciocínio clínico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719129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Realizada por toda a equipe de enfermagem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Privativo do </a:t>
                      </a:r>
                      <a:r>
                        <a:rPr lang="pt-BR" dirty="0" err="1"/>
                        <a:t>enfermeirx</a:t>
                      </a:r>
                      <a:endParaRPr lang="pt-B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69534"/>
                  </a:ext>
                </a:extLst>
              </a:tr>
              <a:tr h="53595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Refere-se a um momento específico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Refere-se a um período (geralmente, 24h)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77545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Realizada sempre que algum cuidado é executado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Realizada a cada 24h ou na vigência de alteração do paciente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657118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Dados pontuais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Dados reunidos, processados e contextualizados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16765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Registro gráfico ou descritivo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Descritivo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65256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7451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141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083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25D62D-AE7B-4DA9-8FD0-4CA259985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pt-BR" sz="4400">
                <a:solidFill>
                  <a:srgbClr val="FFFFFF"/>
                </a:solidFill>
              </a:rPr>
              <a:t>O que é importante ter na evolução?</a:t>
            </a:r>
            <a:endParaRPr lang="en-GB" sz="44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A17030-7239-4C49-BF6B-4E90FD5B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729" y="430306"/>
            <a:ext cx="6804901" cy="5821798"/>
          </a:xfrm>
        </p:spPr>
        <p:txBody>
          <a:bodyPr anchor="ctr"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data, hora, tempo de internação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diagnóstico médico, principais queixas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Discriminar, sequencialmente, o estado geral, considerando: neurológico, respiratório, circulatório, digestivo, nutricional, locomotor e geniturinário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Procedimentos invasivos, considerando: intubações orotraqueais, traqueostomias, sondagens nasogástrica e enterais, </a:t>
            </a:r>
            <a:r>
              <a:rPr lang="pt-BR" dirty="0" err="1"/>
              <a:t>cateterizações</a:t>
            </a:r>
            <a:r>
              <a:rPr lang="pt-BR" dirty="0"/>
              <a:t> venosas, drenos, cateteres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Cuidados prestados, considerando: higienizações, aspirações, curativos, troca de drenos, cateteres e sondas, mudanças de decúbito, apoio psicológico e outros</a:t>
            </a:r>
          </a:p>
          <a:p>
            <a:endParaRPr lang="en-GB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898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D1BDB-D5DC-4324-811C-CCD42B9B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evolução de admissão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927CBC-B67A-41ED-B11B-B21DD4C2B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6376"/>
            <a:ext cx="10058400" cy="44464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1800" dirty="0"/>
              <a:t>23/06/2020 às 08h: Puérpera em 1º DIH, é admitida no AC em </a:t>
            </a:r>
            <a:r>
              <a:rPr lang="pt-BR" sz="1800" dirty="0">
                <a:highlight>
                  <a:srgbClr val="FFFF00"/>
                </a:highlight>
              </a:rPr>
              <a:t>POIPC</a:t>
            </a:r>
            <a:r>
              <a:rPr lang="pt-BR" sz="1800" dirty="0"/>
              <a:t> (04:08h) por sofrimento fetal agudo, com </a:t>
            </a:r>
            <a:r>
              <a:rPr lang="pt-BR" sz="1800" dirty="0">
                <a:highlight>
                  <a:srgbClr val="00FF00"/>
                </a:highlight>
              </a:rPr>
              <a:t>RN em top maternal</a:t>
            </a:r>
            <a:r>
              <a:rPr lang="pt-BR" sz="1800" dirty="0"/>
              <a:t>. Apresenta BEG, calma, comunicativa, referindo queixa de </a:t>
            </a:r>
            <a:r>
              <a:rPr lang="pt-BR" sz="1800" dirty="0">
                <a:highlight>
                  <a:srgbClr val="FFFF00"/>
                </a:highlight>
              </a:rPr>
              <a:t>prurido leve </a:t>
            </a:r>
            <a:r>
              <a:rPr lang="pt-BR" sz="1800" dirty="0"/>
              <a:t>em face e </a:t>
            </a:r>
            <a:r>
              <a:rPr lang="pt-BR" sz="1800" dirty="0">
                <a:highlight>
                  <a:srgbClr val="FFFF00"/>
                </a:highlight>
              </a:rPr>
              <a:t>fome</a:t>
            </a:r>
            <a:r>
              <a:rPr lang="pt-BR" sz="1800" dirty="0"/>
              <a:t>. </a:t>
            </a:r>
            <a:r>
              <a:rPr lang="pt-BR" sz="1800" dirty="0" err="1"/>
              <a:t>Eupneica</a:t>
            </a:r>
            <a:r>
              <a:rPr lang="pt-BR" sz="1800" dirty="0"/>
              <a:t> em ar ambiente (∆FR: 16-22irpm), normotensa (∆PAS: 100-130mmHg/ ∆PAD: 60-80mmHg), </a:t>
            </a:r>
            <a:r>
              <a:rPr lang="pt-BR" sz="1800" dirty="0" err="1"/>
              <a:t>normocárdica</a:t>
            </a:r>
            <a:r>
              <a:rPr lang="pt-BR" sz="1800" dirty="0"/>
              <a:t> (∆FC: 84-102bpm) e </a:t>
            </a:r>
            <a:r>
              <a:rPr lang="pt-BR" sz="1800" dirty="0" err="1"/>
              <a:t>normotérmica</a:t>
            </a:r>
            <a:r>
              <a:rPr lang="pt-BR" sz="1800" dirty="0"/>
              <a:t> (∆T: 35,5-36,8ºC). Pele e mucosas </a:t>
            </a:r>
            <a:r>
              <a:rPr lang="pt-BR" sz="1800" dirty="0" err="1">
                <a:highlight>
                  <a:srgbClr val="FFFF00"/>
                </a:highlight>
              </a:rPr>
              <a:t>hipocoradas</a:t>
            </a:r>
            <a:r>
              <a:rPr lang="pt-BR" sz="1800" dirty="0">
                <a:highlight>
                  <a:srgbClr val="FFFF00"/>
                </a:highlight>
              </a:rPr>
              <a:t> (2+/4+) </a:t>
            </a:r>
            <a:r>
              <a:rPr lang="pt-BR" sz="1800" dirty="0"/>
              <a:t>e hidratadas. Linfonodos cervicais não palpáveis. Mamas flácidas, mamilos </a:t>
            </a:r>
            <a:r>
              <a:rPr lang="pt-BR" sz="1800" dirty="0" err="1"/>
              <a:t>protrusos</a:t>
            </a:r>
            <a:r>
              <a:rPr lang="pt-BR" sz="1800" dirty="0"/>
              <a:t> íntegros, presença de colostro à expressão mamilar. Abdome globoso flácido, RHA presentes, </a:t>
            </a:r>
            <a:r>
              <a:rPr lang="pt-BR" sz="1800" dirty="0">
                <a:highlight>
                  <a:srgbClr val="FFFF00"/>
                </a:highlight>
              </a:rPr>
              <a:t>doloroso à palpação</a:t>
            </a:r>
            <a:r>
              <a:rPr lang="pt-BR" sz="1800" dirty="0"/>
              <a:t>. Útero contraído à altura da cicatriz umbilical. </a:t>
            </a:r>
            <a:r>
              <a:rPr lang="pt-BR" sz="1800" dirty="0">
                <a:highlight>
                  <a:srgbClr val="FFFF00"/>
                </a:highlight>
              </a:rPr>
              <a:t>Ferida operatória </a:t>
            </a:r>
            <a:r>
              <a:rPr lang="pt-BR" sz="1800" dirty="0" err="1"/>
              <a:t>suprapúbica</a:t>
            </a:r>
            <a:r>
              <a:rPr lang="pt-BR" sz="1800" dirty="0"/>
              <a:t> transversal, mantendo curativo oclusivo com </a:t>
            </a:r>
            <a:r>
              <a:rPr lang="pt-BR" sz="1800" dirty="0" err="1"/>
              <a:t>Opsite</a:t>
            </a:r>
            <a:r>
              <a:rPr lang="pt-BR" sz="1800" dirty="0"/>
              <a:t>, limpo e seco externamente. </a:t>
            </a:r>
            <a:r>
              <a:rPr lang="pt-BR" sz="1800" dirty="0" err="1">
                <a:highlight>
                  <a:srgbClr val="FFFF00"/>
                </a:highlight>
              </a:rPr>
              <a:t>Loquiação</a:t>
            </a:r>
            <a:r>
              <a:rPr lang="pt-BR" sz="1800" dirty="0">
                <a:highlight>
                  <a:srgbClr val="FFFF00"/>
                </a:highlight>
              </a:rPr>
              <a:t> rubra em quantidade moderada (3+/4+</a:t>
            </a:r>
            <a:r>
              <a:rPr lang="pt-BR" sz="1800" dirty="0"/>
              <a:t>). Presença de </a:t>
            </a:r>
            <a:r>
              <a:rPr lang="pt-BR" sz="1800" dirty="0">
                <a:highlight>
                  <a:srgbClr val="FFFF00"/>
                </a:highlight>
              </a:rPr>
              <a:t>SVD</a:t>
            </a:r>
            <a:r>
              <a:rPr lang="pt-BR" sz="1800" dirty="0"/>
              <a:t> com débito urinário </a:t>
            </a:r>
            <a:r>
              <a:rPr lang="pt-BR" sz="1800" dirty="0">
                <a:highlight>
                  <a:srgbClr val="FFFF00"/>
                </a:highlight>
              </a:rPr>
              <a:t>alaranjado</a:t>
            </a:r>
            <a:r>
              <a:rPr lang="pt-BR" sz="1800" dirty="0"/>
              <a:t>, 500ml em bolsa coletora. MMII sem edema ou sinais de TVP, </a:t>
            </a:r>
            <a:r>
              <a:rPr lang="pt-BR" sz="1800" dirty="0" err="1"/>
              <a:t>perfusos</a:t>
            </a:r>
            <a:r>
              <a:rPr lang="pt-BR" sz="1800" dirty="0"/>
              <a:t> e aquecidos. Recebe soroterapia com Ocitocina 20ui por </a:t>
            </a:r>
            <a:r>
              <a:rPr lang="pt-BR" sz="1800" dirty="0">
                <a:highlight>
                  <a:srgbClr val="FFFF00"/>
                </a:highlight>
              </a:rPr>
              <a:t>AVP</a:t>
            </a:r>
            <a:r>
              <a:rPr lang="pt-BR" sz="1800" dirty="0"/>
              <a:t> em MSE. </a:t>
            </a:r>
            <a:r>
              <a:rPr lang="pt-BR" sz="1800" dirty="0">
                <a:highlight>
                  <a:srgbClr val="FFFF00"/>
                </a:highlight>
              </a:rPr>
              <a:t>Mantém pulseira de identificação </a:t>
            </a:r>
            <a:r>
              <a:rPr lang="pt-BR" sz="1800" dirty="0"/>
              <a:t>e </a:t>
            </a:r>
            <a:r>
              <a:rPr lang="pt-BR" sz="1800" dirty="0">
                <a:highlight>
                  <a:srgbClr val="FFFF00"/>
                </a:highlight>
              </a:rPr>
              <a:t>risco de queda </a:t>
            </a:r>
            <a:r>
              <a:rPr lang="pt-BR" sz="1800" dirty="0"/>
              <a:t>em MSD. Seguirá com RN em AC e acompanhada pela irmã. Ofereço medicação prescrita para melhora do prurido, mas prefere esperar diminuir espontaneamente. Explico sobre a necessidade e </a:t>
            </a:r>
            <a:r>
              <a:rPr lang="pt-BR" sz="1800" dirty="0">
                <a:highlight>
                  <a:srgbClr val="FFFF00"/>
                </a:highlight>
              </a:rPr>
              <a:t>importância do jejum </a:t>
            </a:r>
            <a:r>
              <a:rPr lang="pt-BR" sz="1800" dirty="0"/>
              <a:t>até 6h pós-parto. Oriento sobre rotina da unidade, importância do </a:t>
            </a:r>
            <a:r>
              <a:rPr lang="pt-BR" sz="1800" dirty="0">
                <a:highlight>
                  <a:srgbClr val="00FF00"/>
                </a:highlight>
              </a:rPr>
              <a:t>aleitamento materno </a:t>
            </a:r>
            <a:r>
              <a:rPr lang="pt-BR" sz="1800" dirty="0"/>
              <a:t>e nos comunicar em caso de quaisquer dúvidas ou queixas (como dor, </a:t>
            </a:r>
            <a:r>
              <a:rPr lang="pt-BR" sz="1800" dirty="0" err="1"/>
              <a:t>dispnéia</a:t>
            </a:r>
            <a:r>
              <a:rPr lang="pt-BR" sz="1800" dirty="0"/>
              <a:t>, sangramento, mal-estar ou necessidade de cuidados com RN). </a:t>
            </a:r>
            <a:r>
              <a:rPr lang="pt-BR" sz="1800" dirty="0">
                <a:highlight>
                  <a:srgbClr val="FFFF00"/>
                </a:highlight>
              </a:rPr>
              <a:t>Grades da cama mantidas elevadas, oriento que sairá do leito das primeiras vezes com auxílio da enfermagem</a:t>
            </a:r>
            <a:r>
              <a:rPr lang="pt-BR" sz="1800" dirty="0"/>
              <a:t>. Deixo campainha acessível e equipe à disposição. Pamela Vicente Nakazone – CORENSP 298.462-------------------------------------------------------</a:t>
            </a:r>
            <a:endParaRPr lang="en-GB" sz="1800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B749ECF-06BE-46C1-AEE4-5195ACDB62DF}"/>
              </a:ext>
            </a:extLst>
          </p:cNvPr>
          <p:cNvGrpSpPr/>
          <p:nvPr/>
        </p:nvGrpSpPr>
        <p:grpSpPr>
          <a:xfrm>
            <a:off x="2462795" y="3155146"/>
            <a:ext cx="118800" cy="11160"/>
            <a:chOff x="2462795" y="3155146"/>
            <a:chExt cx="118800" cy="1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B513AA98-F425-4484-A0FB-0B17EBD49270}"/>
                    </a:ext>
                  </a:extLst>
                </p14:cNvPr>
                <p14:cNvContentPartPr/>
                <p14:nvPr/>
              </p14:nvContentPartPr>
              <p14:xfrm>
                <a:off x="2545235" y="3155146"/>
                <a:ext cx="7560" cy="36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B513AA98-F425-4484-A0FB-0B17EBD4927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36595" y="3146506"/>
                  <a:ext cx="25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D3E3C930-D667-43C6-8DC9-24C0DF20EC9E}"/>
                    </a:ext>
                  </a:extLst>
                </p14:cNvPr>
                <p14:cNvContentPartPr/>
                <p14:nvPr/>
              </p14:nvContentPartPr>
              <p14:xfrm>
                <a:off x="2462795" y="3155146"/>
                <a:ext cx="118800" cy="1116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D3E3C930-D667-43C6-8DC9-24C0DF20EC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53795" y="3146506"/>
                  <a:ext cx="136440" cy="2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4446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9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5B30447-B533-4650-BB74-1AA26723D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215" y="0"/>
            <a:ext cx="11288888" cy="685799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5B43DAA-1400-44B7-B0C0-9AC54CD23866}"/>
              </a:ext>
            </a:extLst>
          </p:cNvPr>
          <p:cNvSpPr txBox="1"/>
          <p:nvPr/>
        </p:nvSpPr>
        <p:spPr>
          <a:xfrm>
            <a:off x="5411244" y="4384110"/>
            <a:ext cx="17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  <a:endParaRPr lang="en-GB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EDA1335-0E00-4432-88F0-449ABE8C513A}"/>
              </a:ext>
            </a:extLst>
          </p:cNvPr>
          <p:cNvSpPr txBox="1"/>
          <p:nvPr/>
        </p:nvSpPr>
        <p:spPr>
          <a:xfrm>
            <a:off x="5411244" y="5676378"/>
            <a:ext cx="17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  <a:endParaRPr lang="en-GB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269003-4360-4E88-9ABE-7E5CA93B22ED}"/>
              </a:ext>
            </a:extLst>
          </p:cNvPr>
          <p:cNvSpPr txBox="1"/>
          <p:nvPr/>
        </p:nvSpPr>
        <p:spPr>
          <a:xfrm>
            <a:off x="5444276" y="501186"/>
            <a:ext cx="17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  <a:endParaRPr lang="en-GB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D7C3295-E2A0-4C39-B922-8DCD46704D72}"/>
              </a:ext>
            </a:extLst>
          </p:cNvPr>
          <p:cNvSpPr txBox="1"/>
          <p:nvPr/>
        </p:nvSpPr>
        <p:spPr>
          <a:xfrm>
            <a:off x="5452255" y="1191306"/>
            <a:ext cx="17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  <a:endParaRPr lang="en-GB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BBE0ADA-9910-401D-AC5D-4D153C001252}"/>
              </a:ext>
            </a:extLst>
          </p:cNvPr>
          <p:cNvSpPr txBox="1"/>
          <p:nvPr/>
        </p:nvSpPr>
        <p:spPr>
          <a:xfrm>
            <a:off x="5434968" y="4092798"/>
            <a:ext cx="17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  <a:endParaRPr lang="en-GB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3C31D5-BEF1-4A7E-91EE-002AAC4DBFDE}"/>
              </a:ext>
            </a:extLst>
          </p:cNvPr>
          <p:cNvSpPr txBox="1"/>
          <p:nvPr/>
        </p:nvSpPr>
        <p:spPr>
          <a:xfrm>
            <a:off x="5464565" y="1643757"/>
            <a:ext cx="17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  <a:endParaRPr lang="en-GB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4045F7B-2022-4456-8D59-FBD5FB94D9B8}"/>
              </a:ext>
            </a:extLst>
          </p:cNvPr>
          <p:cNvSpPr txBox="1"/>
          <p:nvPr/>
        </p:nvSpPr>
        <p:spPr>
          <a:xfrm>
            <a:off x="5452254" y="2163336"/>
            <a:ext cx="17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  <a:endParaRPr lang="en-GB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DE80BDC-6A58-4D75-A45C-907FAC17E0AC}"/>
              </a:ext>
            </a:extLst>
          </p:cNvPr>
          <p:cNvSpPr txBox="1"/>
          <p:nvPr/>
        </p:nvSpPr>
        <p:spPr>
          <a:xfrm>
            <a:off x="5452253" y="3590082"/>
            <a:ext cx="17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  <a:endParaRPr lang="en-GB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421662A-53C6-4124-A9DF-7FACF510C7D5}"/>
              </a:ext>
            </a:extLst>
          </p:cNvPr>
          <p:cNvSpPr txBox="1"/>
          <p:nvPr/>
        </p:nvSpPr>
        <p:spPr>
          <a:xfrm>
            <a:off x="853858" y="5861044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Conforto prejudicado</a:t>
            </a:r>
            <a:endParaRPr lang="en-GB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A5C1089-BFD7-4393-B7FA-BB49891226EC}"/>
              </a:ext>
            </a:extLst>
          </p:cNvPr>
          <p:cNvSpPr txBox="1"/>
          <p:nvPr/>
        </p:nvSpPr>
        <p:spPr>
          <a:xfrm>
            <a:off x="5411244" y="5890634"/>
            <a:ext cx="17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  <a:endParaRPr lang="en-GB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F72A2FE-0E39-46AF-ACBF-F61954260BC7}"/>
              </a:ext>
            </a:extLst>
          </p:cNvPr>
          <p:cNvSpPr txBox="1"/>
          <p:nvPr/>
        </p:nvSpPr>
        <p:spPr>
          <a:xfrm>
            <a:off x="853857" y="5460368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Risco de glicemia instável</a:t>
            </a:r>
            <a:endParaRPr lang="en-GB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08DFACE-4FE7-4C57-A6A6-B17F3DEBD1DE}"/>
              </a:ext>
            </a:extLst>
          </p:cNvPr>
          <p:cNvSpPr txBox="1"/>
          <p:nvPr/>
        </p:nvSpPr>
        <p:spPr>
          <a:xfrm>
            <a:off x="853857" y="6119492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Risco de choque</a:t>
            </a:r>
            <a:endParaRPr lang="en-GB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07C59CC-7527-47D1-BC85-07A2796ED888}"/>
              </a:ext>
            </a:extLst>
          </p:cNvPr>
          <p:cNvSpPr txBox="1"/>
          <p:nvPr/>
        </p:nvSpPr>
        <p:spPr>
          <a:xfrm>
            <a:off x="6795155" y="6204704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Eliminação urinária prejudicada</a:t>
            </a:r>
            <a:endParaRPr lang="en-GB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D582641-B94F-4374-93A3-248E4C8C1C01}"/>
              </a:ext>
            </a:extLst>
          </p:cNvPr>
          <p:cNvSpPr txBox="1"/>
          <p:nvPr/>
        </p:nvSpPr>
        <p:spPr>
          <a:xfrm>
            <a:off x="6795155" y="6488824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Risco de Queda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849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9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EF4AF7F-FF98-4B3E-BEE6-A51B6B331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61" y="0"/>
            <a:ext cx="11723077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A723DF-D9DF-4844-BE73-940E4242FE10}"/>
              </a:ext>
            </a:extLst>
          </p:cNvPr>
          <p:cNvSpPr txBox="1"/>
          <p:nvPr/>
        </p:nvSpPr>
        <p:spPr>
          <a:xfrm>
            <a:off x="6892232" y="371594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</a:t>
            </a:r>
            <a:endParaRPr lang="en-GB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92ECDC-85AA-4E20-8A81-951427B815AF}"/>
              </a:ext>
            </a:extLst>
          </p:cNvPr>
          <p:cNvSpPr txBox="1"/>
          <p:nvPr/>
        </p:nvSpPr>
        <p:spPr>
          <a:xfrm>
            <a:off x="6153643" y="663506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  T  N</a:t>
            </a:r>
            <a:endParaRPr lang="en-GB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FA96B2-08D1-43C1-84D8-9107D18BB123}"/>
              </a:ext>
            </a:extLst>
          </p:cNvPr>
          <p:cNvSpPr txBox="1"/>
          <p:nvPr/>
        </p:nvSpPr>
        <p:spPr>
          <a:xfrm>
            <a:off x="1118138" y="5427226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Retirar SVD às 10 </a:t>
            </a:r>
            <a:endParaRPr lang="en-GB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7B04CD0-2699-4B8F-9520-8C46744352F9}"/>
              </a:ext>
            </a:extLst>
          </p:cNvPr>
          <p:cNvSpPr txBox="1"/>
          <p:nvPr/>
        </p:nvSpPr>
        <p:spPr>
          <a:xfrm>
            <a:off x="6153640" y="5391012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</a:t>
            </a:r>
            <a:endParaRPr lang="en-GB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3CA162-5F2D-4899-B2DF-E22AE47423A9}"/>
              </a:ext>
            </a:extLst>
          </p:cNvPr>
          <p:cNvSpPr txBox="1"/>
          <p:nvPr/>
        </p:nvSpPr>
        <p:spPr>
          <a:xfrm>
            <a:off x="6153645" y="955417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    T  </a:t>
            </a:r>
            <a:endParaRPr lang="en-GB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974A2DF-7904-4260-96A2-9948A48A0AE7}"/>
              </a:ext>
            </a:extLst>
          </p:cNvPr>
          <p:cNvSpPr txBox="1"/>
          <p:nvPr/>
        </p:nvSpPr>
        <p:spPr>
          <a:xfrm>
            <a:off x="5708417" y="1216284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 (após10h)  T  N</a:t>
            </a:r>
            <a:endParaRPr lang="en-GB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A8D07C0-8D5A-4FD9-9DEE-9F76B98DF84C}"/>
              </a:ext>
            </a:extLst>
          </p:cNvPr>
          <p:cNvSpPr txBox="1"/>
          <p:nvPr/>
        </p:nvSpPr>
        <p:spPr>
          <a:xfrm>
            <a:off x="6153642" y="1423810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  T  N</a:t>
            </a:r>
            <a:endParaRPr lang="en-GB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7793445-3084-4D54-9711-F0A91B10AACD}"/>
              </a:ext>
            </a:extLst>
          </p:cNvPr>
          <p:cNvSpPr txBox="1"/>
          <p:nvPr/>
        </p:nvSpPr>
        <p:spPr>
          <a:xfrm>
            <a:off x="6153641" y="2045688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  T  N</a:t>
            </a:r>
            <a:endParaRPr lang="en-GB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122FBAB-93B5-475C-A03D-79591BFA8051}"/>
              </a:ext>
            </a:extLst>
          </p:cNvPr>
          <p:cNvSpPr txBox="1"/>
          <p:nvPr/>
        </p:nvSpPr>
        <p:spPr>
          <a:xfrm>
            <a:off x="6153641" y="2276854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  T  N</a:t>
            </a:r>
            <a:endParaRPr lang="en-GB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F92F317-E0B0-44EB-B78B-9495520F9C65}"/>
              </a:ext>
            </a:extLst>
          </p:cNvPr>
          <p:cNvSpPr txBox="1"/>
          <p:nvPr/>
        </p:nvSpPr>
        <p:spPr>
          <a:xfrm>
            <a:off x="6153641" y="2690426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  T  N</a:t>
            </a:r>
            <a:endParaRPr lang="en-GB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48522DC-669E-4265-9E8A-B5BAA1675CD7}"/>
              </a:ext>
            </a:extLst>
          </p:cNvPr>
          <p:cNvSpPr txBox="1"/>
          <p:nvPr/>
        </p:nvSpPr>
        <p:spPr>
          <a:xfrm>
            <a:off x="6153640" y="2886522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  T  N</a:t>
            </a:r>
            <a:endParaRPr lang="en-GB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68F0F1D-8B0A-404B-B922-C89A88AFC1E4}"/>
              </a:ext>
            </a:extLst>
          </p:cNvPr>
          <p:cNvSpPr txBox="1"/>
          <p:nvPr/>
        </p:nvSpPr>
        <p:spPr>
          <a:xfrm>
            <a:off x="6095999" y="3508400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  T  N</a:t>
            </a:r>
            <a:endParaRPr lang="en-GB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E5FD0FD-3F5B-4644-AC74-AF34421C63BC}"/>
              </a:ext>
            </a:extLst>
          </p:cNvPr>
          <p:cNvSpPr txBox="1"/>
          <p:nvPr/>
        </p:nvSpPr>
        <p:spPr>
          <a:xfrm>
            <a:off x="3675480" y="3496121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curativo</a:t>
            </a:r>
            <a:endParaRPr lang="en-GB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F1CD2BE-27B9-484C-83F4-E58283F55489}"/>
              </a:ext>
            </a:extLst>
          </p:cNvPr>
          <p:cNvSpPr txBox="1"/>
          <p:nvPr/>
        </p:nvSpPr>
        <p:spPr>
          <a:xfrm>
            <a:off x="2362738" y="3904780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4   4         4   4           4   4</a:t>
            </a:r>
            <a:endParaRPr lang="en-GB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CA04910-4068-4321-B3AF-0F7C1F16C69E}"/>
              </a:ext>
            </a:extLst>
          </p:cNvPr>
          <p:cNvSpPr txBox="1"/>
          <p:nvPr/>
        </p:nvSpPr>
        <p:spPr>
          <a:xfrm>
            <a:off x="5749490" y="3979499"/>
            <a:ext cx="4474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8  12  16  20   24   04</a:t>
            </a:r>
            <a:endParaRPr lang="en-GB" sz="1200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843FF38-A92C-4203-8145-D2CF17F047A4}"/>
              </a:ext>
            </a:extLst>
          </p:cNvPr>
          <p:cNvSpPr txBox="1"/>
          <p:nvPr/>
        </p:nvSpPr>
        <p:spPr>
          <a:xfrm>
            <a:off x="6095999" y="4363369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  T  N</a:t>
            </a:r>
            <a:endParaRPr lang="en-GB" dirty="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31C2937-1CE9-42FC-B357-00D4CF1C0234}"/>
              </a:ext>
            </a:extLst>
          </p:cNvPr>
          <p:cNvSpPr txBox="1"/>
          <p:nvPr/>
        </p:nvSpPr>
        <p:spPr>
          <a:xfrm>
            <a:off x="6095999" y="4593759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  T  N</a:t>
            </a:r>
            <a:endParaRPr lang="en-GB" dirty="0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C015A54-ACF9-4885-84F8-81508EDEE27C}"/>
              </a:ext>
            </a:extLst>
          </p:cNvPr>
          <p:cNvSpPr txBox="1"/>
          <p:nvPr/>
        </p:nvSpPr>
        <p:spPr>
          <a:xfrm>
            <a:off x="6360300" y="4781413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 </a:t>
            </a:r>
            <a:endParaRPr lang="en-GB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5CEB4E5-4543-4C85-8DB0-D5E79D5ACB31}"/>
              </a:ext>
            </a:extLst>
          </p:cNvPr>
          <p:cNvSpPr txBox="1"/>
          <p:nvPr/>
        </p:nvSpPr>
        <p:spPr>
          <a:xfrm>
            <a:off x="6001060" y="5009182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T  N</a:t>
            </a:r>
            <a:endParaRPr lang="en-GB" dirty="0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39095F8A-A036-4750-BE07-BA07E9C64859}"/>
              </a:ext>
            </a:extLst>
          </p:cNvPr>
          <p:cNvSpPr txBox="1"/>
          <p:nvPr/>
        </p:nvSpPr>
        <p:spPr>
          <a:xfrm>
            <a:off x="6326032" y="5166011"/>
            <a:ext cx="4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T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55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019717-BC94-4BCB-8F1A-78FC9BD0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>
                <a:solidFill>
                  <a:srgbClr val="FFFFFF"/>
                </a:solidFill>
              </a:rPr>
              <a:t>Relembrando...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1177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005E5-1BFA-47DB-9B66-E25EAF7C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1032_0001">
            <a:extLst>
              <a:ext uri="{FF2B5EF4-FFF2-40B4-BE49-F238E27FC236}">
                <a16:creationId xmlns:a16="http://schemas.microsoft.com/office/drawing/2014/main" id="{5AD1F7DE-E592-47FB-A6A0-8941B85892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95" y="-401053"/>
            <a:ext cx="8928205" cy="7259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514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9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8800FB8-EEAC-4E26-9A02-045D86CB0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4039" y="0"/>
            <a:ext cx="12526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4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DD3DF33-AB18-469F-8A46-CC3BD7644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241281">
            <a:off x="2154657" y="-182016"/>
            <a:ext cx="7246145" cy="72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78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005E5-1BFA-47DB-9B66-E25EAF7C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1032_0001">
            <a:extLst>
              <a:ext uri="{FF2B5EF4-FFF2-40B4-BE49-F238E27FC236}">
                <a16:creationId xmlns:a16="http://schemas.microsoft.com/office/drawing/2014/main" id="{5AD1F7DE-E592-47FB-A6A0-8941B85892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95" y="-401053"/>
            <a:ext cx="8928205" cy="7259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582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C89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E25EF5-0EB3-4E76-B612-59C09C63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1819903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 err="1">
                <a:solidFill>
                  <a:srgbClr val="FFFFFF"/>
                </a:solidFill>
              </a:rPr>
              <a:t>Observação</a:t>
            </a:r>
            <a:r>
              <a:rPr lang="en-US" sz="4400" dirty="0">
                <a:solidFill>
                  <a:srgbClr val="FFFFFF"/>
                </a:solidFill>
              </a:rPr>
              <a:t> de </a:t>
            </a:r>
            <a:r>
              <a:rPr lang="en-US" sz="4400" dirty="0" err="1">
                <a:solidFill>
                  <a:srgbClr val="FFFFFF"/>
                </a:solidFill>
              </a:rPr>
              <a:t>mamada</a:t>
            </a:r>
            <a:r>
              <a:rPr lang="en-US" sz="4400" dirty="0">
                <a:solidFill>
                  <a:srgbClr val="FFFFFF"/>
                </a:solidFill>
              </a:rPr>
              <a:t>, Trauma mamillar, </a:t>
            </a:r>
            <a:r>
              <a:rPr lang="en-US" sz="4400" dirty="0" err="1">
                <a:solidFill>
                  <a:srgbClr val="FFFFFF"/>
                </a:solidFill>
              </a:rPr>
              <a:t>etc</a:t>
            </a:r>
            <a:endParaRPr lang="en-US" sz="4400" dirty="0">
              <a:solidFill>
                <a:srgbClr val="FFF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8E8A9C8-54C4-4B0C-872E-6137ED4A0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1147" y="29385"/>
            <a:ext cx="5423195" cy="67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69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F8963-4CBF-4454-B4A6-F823B843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146E858-F700-43AC-8508-9E5125364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324" y="0"/>
            <a:ext cx="9356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17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41FE4-DEF4-4EBA-B1BE-0198E5A1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48A5DCE-6868-4139-84DD-B41D0571D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66761"/>
            <a:ext cx="12192000" cy="69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83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1CD39-711E-474B-8C16-CCECD9C6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E4DA6EB-9B62-4F71-AACD-9A03523DD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371" y="-1"/>
            <a:ext cx="9224629" cy="68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03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845F769-3242-4ADC-8771-1D33B6053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496" y="421444"/>
            <a:ext cx="10492267" cy="60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08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5708A3D-49E3-4232-9B34-2AAC6AFE3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193" y="821603"/>
            <a:ext cx="11355614" cy="408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1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8399E31-528D-4B8D-A70F-F72769D58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92" b="9027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30" name="Rectangle 23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F8EA3E-6F8E-4915-B608-C00216A1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Processo de Enfermagem</a:t>
            </a: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31" name="Straight Connector 25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847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C8184FF-BE92-4640-80DC-48064A795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991" y="381739"/>
            <a:ext cx="10264839" cy="53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37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32489B3-A635-42D4-924F-C66796ED0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037" y="0"/>
            <a:ext cx="9917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84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28D1F36-A50C-409F-81F7-2E421FD9A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168" y="112542"/>
            <a:ext cx="10161902" cy="68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52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83A8076-E07E-4C05-A5F7-7D97F2243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490" y="416352"/>
            <a:ext cx="10678384" cy="56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73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1F0B273-EC11-494A-BB8F-FAE216428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229" y="544720"/>
            <a:ext cx="11694027" cy="53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06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C9D293A-C203-485B-A048-1BD5D46BE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819" y="817063"/>
            <a:ext cx="11200361" cy="400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13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28D8B37-416C-4673-9660-A12A0C5AE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818" y="0"/>
            <a:ext cx="10720364" cy="66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97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ando de pássaros voando no céu&#10;&#10;Descrição gerada automaticamente">
            <a:extLst>
              <a:ext uri="{FF2B5EF4-FFF2-40B4-BE49-F238E27FC236}">
                <a16:creationId xmlns:a16="http://schemas.microsoft.com/office/drawing/2014/main" id="{97AAC5E7-6122-41F7-B6A0-2C48D3550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79" b="15699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9E0A46-1366-4FD5-9F2A-7FF85FDB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17" y="523132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600">
                <a:solidFill>
                  <a:srgbClr val="FFFFFF"/>
                </a:solidFill>
              </a:rPr>
              <a:t>Todos os impressos do prontuário são instrumentos que auxiliarão na sistematização do cuidado</a:t>
            </a:r>
            <a:br>
              <a:rPr lang="en-US" sz="2600" dirty="0">
                <a:solidFill>
                  <a:srgbClr val="FFFFFF"/>
                </a:solidFill>
              </a:rPr>
            </a:br>
            <a:endParaRPr lang="en-US" sz="2600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788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7053E-2FF3-4102-9C51-210333A8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3AFEA30-A06A-4707-9F2C-FCF9F4247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272" y="286602"/>
            <a:ext cx="5293208" cy="57933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EAB6C3A-98C0-42B8-B27C-56507D319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146" y="244641"/>
            <a:ext cx="4668253" cy="58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31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C5E149-F68F-4C7F-A227-5F77F2EA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86" y="2353592"/>
            <a:ext cx="3448259" cy="1666501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Boas férias!</a:t>
            </a:r>
            <a:endParaRPr lang="en-GB" sz="4000" dirty="0">
              <a:solidFill>
                <a:srgbClr val="FFFFFF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brigada meu Deus!... | Frases de agradecimento, Gratidão frases ...">
            <a:extLst>
              <a:ext uri="{FF2B5EF4-FFF2-40B4-BE49-F238E27FC236}">
                <a16:creationId xmlns:a16="http://schemas.microsoft.com/office/drawing/2014/main" id="{24027C31-49ED-406C-ACC1-AE6BF7BB6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243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81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5E20F7-DB17-480F-9F51-2818B40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</a:rPr>
              <a:t>Processo de Enfermagem</a:t>
            </a:r>
            <a:endParaRPr lang="en-GB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6390407-EFB7-4A96-B899-1D4C59CB5C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77017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0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7CD72AC-88B4-416D-BEE0-01AE05FD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pt-BR" sz="5000"/>
              <a:t>Processo de Enfermagem</a:t>
            </a:r>
            <a:endParaRPr lang="en-GB" sz="5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064EA91A-0B90-4236-8CAB-C6D1C3FFB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421194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340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F7E8D9-883F-4033-A1A8-23E0B1F5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Processo de enfermagem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D2ACDE5E-B62B-4C8F-BA91-9614162A9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617006"/>
              </p:ext>
            </p:extLst>
          </p:nvPr>
        </p:nvGraphicFramePr>
        <p:xfrm>
          <a:off x="1" y="1155031"/>
          <a:ext cx="12192000" cy="570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68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1E89FBF0-EA51-4D17-B0E1-8D28DEC6D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684020"/>
              </p:ext>
            </p:extLst>
          </p:nvPr>
        </p:nvGraphicFramePr>
        <p:xfrm>
          <a:off x="689812" y="457200"/>
          <a:ext cx="10979456" cy="5879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24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A6A040-F361-4D13-9A7D-57A99ACC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Evolução</a:t>
            </a: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X</a:t>
            </a: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Anotação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230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1D6D0-739C-4E38-BFD8-427698A3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Anotação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FFE74-9DC5-473C-AB94-B2C7BB8DB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Fonte de informações essenciais para assegurar a continuidade da assistência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Identificação das alterações do estado e das condições do paciente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Detecção de novos problemas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Avaliação dos cuidados prescritos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Comparação das respostas do paciente aos cuidados prestados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9390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8E5"/>
      </a:lt2>
      <a:accent1>
        <a:srgbClr val="C895AC"/>
      </a:accent1>
      <a:accent2>
        <a:srgbClr val="BB7D80"/>
      </a:accent2>
      <a:accent3>
        <a:srgbClr val="C09D87"/>
      </a:accent3>
      <a:accent4>
        <a:srgbClr val="AFA475"/>
      </a:accent4>
      <a:accent5>
        <a:srgbClr val="9FA87D"/>
      </a:accent5>
      <a:accent6>
        <a:srgbClr val="8AAF75"/>
      </a:accent6>
      <a:hlink>
        <a:srgbClr val="578F76"/>
      </a:hlink>
      <a:folHlink>
        <a:srgbClr val="7F7F7F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1376</Words>
  <Application>Microsoft Office PowerPoint</Application>
  <PresentationFormat>Widescreen</PresentationFormat>
  <Paragraphs>131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Tw Cen MT</vt:lpstr>
      <vt:lpstr>RetrospectVTI</vt:lpstr>
      <vt:lpstr>Registros em AC</vt:lpstr>
      <vt:lpstr>Relembrando...</vt:lpstr>
      <vt:lpstr>Processo de Enfermagem</vt:lpstr>
      <vt:lpstr>Processo de Enfermagem</vt:lpstr>
      <vt:lpstr>Processo de Enfermagem</vt:lpstr>
      <vt:lpstr>Processo de enfermagem</vt:lpstr>
      <vt:lpstr>Apresentação do PowerPoint</vt:lpstr>
      <vt:lpstr>Evolução  X  Anotação</vt:lpstr>
      <vt:lpstr>Anotação</vt:lpstr>
      <vt:lpstr>Exemplo de anotação - Puérpera</vt:lpstr>
      <vt:lpstr>Exemplo de anotações - RN</vt:lpstr>
      <vt:lpstr>Evolução</vt:lpstr>
      <vt:lpstr>Exemplo de evolução de admissão</vt:lpstr>
      <vt:lpstr>Apresentação do PowerPoint</vt:lpstr>
      <vt:lpstr>Apresentação do PowerPoint</vt:lpstr>
      <vt:lpstr>O que é importante ter na evolução?</vt:lpstr>
      <vt:lpstr>Exemplo de evolução de admissão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Observação de mamada, Trauma mamillar, etc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Todos os impressos do prontuário são instrumentos que auxiliarão na sistematização do cuidado </vt:lpstr>
      <vt:lpstr>Apresentação do PowerPoint</vt:lpstr>
      <vt:lpstr>Boas férias!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Registros em AC</dc:title>
  <dc:creator>pamela nakazone</dc:creator>
  <cp:lastModifiedBy>pamela nakazone</cp:lastModifiedBy>
  <cp:revision>27</cp:revision>
  <dcterms:created xsi:type="dcterms:W3CDTF">2020-06-23T06:11:35Z</dcterms:created>
  <dcterms:modified xsi:type="dcterms:W3CDTF">2020-11-18T20:06:29Z</dcterms:modified>
</cp:coreProperties>
</file>