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9576f6b566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9576f6b56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84a3182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84a3182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a41b7aea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a41b7aea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576f6b5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576f6b5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576f6b566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576f6b56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84a3182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84a3182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84a3182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84a3182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576f6b56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576f6b56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576f6b56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576f6b56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576f6b56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576f6b56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K_4qyq_FJNV-r9mNBZo-9ELtsj0ysn3_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488150" y="2177999"/>
            <a:ext cx="7714800" cy="7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“</a:t>
            </a:r>
            <a:r>
              <a:rPr lang="pt-BR" sz="3000"/>
              <a:t>Paradoxo” dos Gêmeos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Cap. 22 do texto base</a:t>
            </a:r>
            <a:endParaRPr sz="3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88150" y="3795300"/>
            <a:ext cx="58998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Relatividade - 4300374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André Fantin e Prof. Felipe Prado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10365" l="24954" r="26295" t="77841"/>
          <a:stretch/>
        </p:blipFill>
        <p:spPr>
          <a:xfrm>
            <a:off x="213550" y="1907400"/>
            <a:ext cx="8716899" cy="16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45389" l="21799" r="24495" t="20572"/>
          <a:stretch/>
        </p:blipFill>
        <p:spPr>
          <a:xfrm>
            <a:off x="690363" y="1034212"/>
            <a:ext cx="7763274" cy="3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(Pseudo)Paradoxo dos Gêmeos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pt-BR" sz="2600"/>
              <a:t>Aparente simetria: quem se move em relação a quem?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pt-BR" sz="2600"/>
              <a:t>Onde está a assimetria?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pt-BR" sz="2200"/>
              <a:t>Um relógio em movimento comparado a dois parados;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pt-BR" sz="2200"/>
              <a:t>Uma medida simultânea em um ref. deixa de sê-la em outro;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pt-BR" sz="2200"/>
              <a:t>Mudança de referencial (aceleração).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09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Vendamos os olhos e seguimos pelo deserto…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3953" l="22366" r="24492" t="43531"/>
          <a:stretch/>
        </p:blipFill>
        <p:spPr>
          <a:xfrm>
            <a:off x="1060825" y="892850"/>
            <a:ext cx="7022326" cy="35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46703" l="23163" r="26448" t="13605"/>
          <a:stretch/>
        </p:blipFill>
        <p:spPr>
          <a:xfrm>
            <a:off x="1284375" y="499975"/>
            <a:ext cx="6575251" cy="414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22021" l="24808" r="26441" t="11928"/>
          <a:stretch/>
        </p:blipFill>
        <p:spPr>
          <a:xfrm>
            <a:off x="2372263" y="52350"/>
            <a:ext cx="4399475" cy="47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38804" l="21426" r="23745" t="33949"/>
          <a:stretch/>
        </p:blipFill>
        <p:spPr>
          <a:xfrm>
            <a:off x="828413" y="1409050"/>
            <a:ext cx="7487176" cy="23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Paradoxo dos Gêmeo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4659" y="0"/>
            <a:ext cx="68579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13698" l="23340" r="30714" t="63139"/>
          <a:stretch/>
        </p:blipFill>
        <p:spPr>
          <a:xfrm>
            <a:off x="1361888" y="1560362"/>
            <a:ext cx="6420226" cy="20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