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381" r:id="rId5"/>
    <p:sldId id="382" r:id="rId6"/>
    <p:sldId id="383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</p:sldIdLst>
  <p:sldSz cx="12192000" cy="6858000"/>
  <p:notesSz cx="6858000" cy="9144000"/>
  <p:embeddedFontLst>
    <p:embeddedFont>
      <p:font typeface="Gill Sans" panose="020B0604020202020204" charset="0"/>
      <p:regular r:id="rId18"/>
      <p:bold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5" roundtripDataSignature="AMtx7mhoapx+Gaa/bORV5JWlu1yJ32zO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7E81E8F-1A72-406E-A52A-B97082F26AFB}">
  <a:tblStyle styleId="{E7E81E8F-1A72-406E-A52A-B97082F26A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4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14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g368a35d5781_0_7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07" name="Google Shape;2007;g368a35d5781_0_7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23" name="Google Shape;2023;p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5" name="Google Shape;2035;p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6" name="Google Shape;2036;p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Google Shape;2049;p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50" name="Google Shape;2050;p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Google Shape;2063;p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64" name="Google Shape;2064;p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9" name="Google Shape;2079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851399083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3851399083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851399083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" name="Google Shape;108;g3851399083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2" name="Google Shape;191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3" name="Google Shape;191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" name="Google Shape;1935;p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6" name="Google Shape;1936;p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p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49" name="Google Shape;1949;p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2" name="Google Shape;1962;g368a35d5781_0_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63" name="Google Shape;1963;g368a35d5781_0_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g368a35d5781_0_7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77" name="Google Shape;1977;g368a35d5781_0_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1" name="Google Shape;1991;g368a35d5781_0_7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92" name="Google Shape;1992;g368a35d5781_0_7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7" name="Google Shape;27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" name="Google Shape;29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1" name="Google Shape;41;p1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" name="Google Shape;42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" name="Google Shape;49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.linkedin.com/pulse/enade-2025-administra%C3%A7%C3%A3o-mais-conte%C3%BAdo-cobran%C3%A7a-menos-rosa-9spqf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Slides base para gravação dos vídeos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2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81" name="Google Shape;81;p2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82" name="Google Shape;82;p2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3" name="Google Shape;83;p2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4" name="Google Shape;84;p2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9" name="Google Shape;2009;g368a35d5781_0_774"/>
          <p:cNvSpPr txBox="1"/>
          <p:nvPr/>
        </p:nvSpPr>
        <p:spPr>
          <a:xfrm>
            <a:off x="6093150" y="4156021"/>
            <a:ext cx="50421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Fluxograma e Representação de Processos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Simbolismo em Fluxogramas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Otimização de Processos e Correção de Etapas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10" name="Google Shape;2010;g368a35d5781_0_774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2011" name="Google Shape;2011;g368a35d5781_0_774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2" name="Google Shape;2012;g368a35d5781_0_774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3" name="Google Shape;2013;g368a35d5781_0_774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4" name="Google Shape;2014;g368a35d5781_0_774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5" name="Google Shape;2015;g368a35d5781_0_774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6" name="Google Shape;2016;g368a35d5781_0_774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17" name="Google Shape;2017;g368a35d5781_0_774"/>
          <p:cNvPicPr preferRelativeResize="0"/>
          <p:nvPr/>
        </p:nvPicPr>
        <p:blipFill rotWithShape="1">
          <a:blip r:embed="rId3">
            <a:alphaModFix/>
          </a:blip>
          <a:srcRect b="42928"/>
          <a:stretch/>
        </p:blipFill>
        <p:spPr>
          <a:xfrm>
            <a:off x="344045" y="0"/>
            <a:ext cx="4916004" cy="391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8" name="Google Shape;2018;g368a35d5781_0_774"/>
          <p:cNvPicPr preferRelativeResize="0"/>
          <p:nvPr/>
        </p:nvPicPr>
        <p:blipFill rotWithShape="1">
          <a:blip r:embed="rId4">
            <a:alphaModFix/>
          </a:blip>
          <a:srcRect t="15902"/>
          <a:stretch/>
        </p:blipFill>
        <p:spPr>
          <a:xfrm>
            <a:off x="352585" y="4101970"/>
            <a:ext cx="4916004" cy="2694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9" name="Google Shape;2019;g368a35d5781_0_774"/>
          <p:cNvPicPr preferRelativeResize="0"/>
          <p:nvPr/>
        </p:nvPicPr>
        <p:blipFill rotWithShape="1">
          <a:blip r:embed="rId3">
            <a:alphaModFix/>
          </a:blip>
          <a:srcRect t="61702"/>
          <a:stretch/>
        </p:blipFill>
        <p:spPr>
          <a:xfrm>
            <a:off x="5268589" y="814224"/>
            <a:ext cx="4916004" cy="2626407"/>
          </a:xfrm>
          <a:prstGeom prst="rect">
            <a:avLst/>
          </a:prstGeom>
          <a:noFill/>
          <a:ln>
            <a:noFill/>
          </a:ln>
        </p:spPr>
      </p:pic>
      <p:sp>
        <p:nvSpPr>
          <p:cNvPr id="2020" name="Google Shape;2020;g368a35d5781_0_774"/>
          <p:cNvSpPr/>
          <p:nvPr/>
        </p:nvSpPr>
        <p:spPr>
          <a:xfrm rot="-636221">
            <a:off x="276725" y="6174095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p116"/>
          <p:cNvSpPr txBox="1"/>
          <p:nvPr/>
        </p:nvSpPr>
        <p:spPr>
          <a:xfrm>
            <a:off x="8263781" y="1277576"/>
            <a:ext cx="2879935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Logística Reversa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Sustentabilidade e Meio Ambiente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 e Inovação em Processos Operacionais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26" name="Google Shape;2026;p116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2027" name="Google Shape;2027;p116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8" name="Google Shape;2028;p116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9" name="Google Shape;2029;p116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0" name="Google Shape;2030;p116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1" name="Google Shape;2031;p116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2" name="Google Shape;2032;p116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33" name="Google Shape;2033;p1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268" y="36320"/>
            <a:ext cx="7624788" cy="67853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8" name="Google Shape;2038;p117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2039" name="Google Shape;2039;p117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0" name="Google Shape;2040;p117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1" name="Google Shape;2041;p117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2" name="Google Shape;2042;p117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3" name="Google Shape;2043;p117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4" name="Google Shape;2044;p117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45" name="Google Shape;2045;p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268" y="36320"/>
            <a:ext cx="7624788" cy="6785361"/>
          </a:xfrm>
          <a:prstGeom prst="rect">
            <a:avLst/>
          </a:prstGeom>
          <a:noFill/>
          <a:ln>
            <a:noFill/>
          </a:ln>
        </p:spPr>
      </p:pic>
      <p:sp>
        <p:nvSpPr>
          <p:cNvPr id="2046" name="Google Shape;2046;p117"/>
          <p:cNvSpPr/>
          <p:nvPr/>
        </p:nvSpPr>
        <p:spPr>
          <a:xfrm rot="-637344">
            <a:off x="263145" y="3652442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7" name="Google Shape;2047;p117"/>
          <p:cNvSpPr txBox="1"/>
          <p:nvPr/>
        </p:nvSpPr>
        <p:spPr>
          <a:xfrm>
            <a:off x="8263781" y="1277576"/>
            <a:ext cx="2879935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Logística Reversa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Sustentabilidade e Meio Ambiente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 e Inovação em Processos Operacionais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Google Shape;2052;p118"/>
          <p:cNvSpPr txBox="1"/>
          <p:nvPr/>
        </p:nvSpPr>
        <p:spPr>
          <a:xfrm>
            <a:off x="8260249" y="1270158"/>
            <a:ext cx="2879935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Inovação (radical e incremental)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Conhecimento (tácito e explícito)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recursos e pesquisa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53" name="Google Shape;2053;p118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2054" name="Google Shape;2054;p118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5" name="Google Shape;2055;p118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6" name="Google Shape;2056;p118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7" name="Google Shape;2057;p118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8" name="Google Shape;2058;p118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9" name="Google Shape;2059;p118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60" name="Google Shape;2060;p118"/>
          <p:cNvPicPr preferRelativeResize="0"/>
          <p:nvPr/>
        </p:nvPicPr>
        <p:blipFill rotWithShape="1">
          <a:blip r:embed="rId3">
            <a:alphaModFix/>
          </a:blip>
          <a:srcRect b="53645"/>
          <a:stretch/>
        </p:blipFill>
        <p:spPr>
          <a:xfrm>
            <a:off x="343341" y="559238"/>
            <a:ext cx="3596269" cy="4644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1" name="Google Shape;2061;p118"/>
          <p:cNvPicPr preferRelativeResize="0"/>
          <p:nvPr/>
        </p:nvPicPr>
        <p:blipFill rotWithShape="1">
          <a:blip r:embed="rId3">
            <a:alphaModFix/>
          </a:blip>
          <a:srcRect t="47871"/>
          <a:stretch/>
        </p:blipFill>
        <p:spPr>
          <a:xfrm>
            <a:off x="4083360" y="1415974"/>
            <a:ext cx="3596269" cy="52234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6" name="Google Shape;2066;p119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2067" name="Google Shape;2067;p119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8" name="Google Shape;2068;p119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9" name="Google Shape;2069;p119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0" name="Google Shape;2070;p119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1" name="Google Shape;2071;p119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2" name="Google Shape;2072;p119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73" name="Google Shape;2073;p119"/>
          <p:cNvPicPr preferRelativeResize="0"/>
          <p:nvPr/>
        </p:nvPicPr>
        <p:blipFill rotWithShape="1">
          <a:blip r:embed="rId3">
            <a:alphaModFix/>
          </a:blip>
          <a:srcRect b="53645"/>
          <a:stretch/>
        </p:blipFill>
        <p:spPr>
          <a:xfrm>
            <a:off x="343341" y="559238"/>
            <a:ext cx="3596269" cy="4644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4" name="Google Shape;2074;p119"/>
          <p:cNvPicPr preferRelativeResize="0"/>
          <p:nvPr/>
        </p:nvPicPr>
        <p:blipFill rotWithShape="1">
          <a:blip r:embed="rId3">
            <a:alphaModFix/>
          </a:blip>
          <a:srcRect t="47871"/>
          <a:stretch/>
        </p:blipFill>
        <p:spPr>
          <a:xfrm>
            <a:off x="4083360" y="1415974"/>
            <a:ext cx="3596269" cy="5223496"/>
          </a:xfrm>
          <a:prstGeom prst="rect">
            <a:avLst/>
          </a:prstGeom>
          <a:noFill/>
          <a:ln>
            <a:noFill/>
          </a:ln>
        </p:spPr>
      </p:pic>
      <p:sp>
        <p:nvSpPr>
          <p:cNvPr id="2075" name="Google Shape;2075;p119"/>
          <p:cNvSpPr/>
          <p:nvPr/>
        </p:nvSpPr>
        <p:spPr>
          <a:xfrm rot="-637344">
            <a:off x="4062232" y="5533079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6" name="Google Shape;2076;p119"/>
          <p:cNvSpPr txBox="1"/>
          <p:nvPr/>
        </p:nvSpPr>
        <p:spPr>
          <a:xfrm>
            <a:off x="8260249" y="1270158"/>
            <a:ext cx="2879935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Inovação (radical e incremental)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Conhecimento (tácito e explícito)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recursos e pesquisa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p128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2" name="Google Shape;2082;p128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3" name="Google Shape;2083;p128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4" name="Google Shape;2084;p128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5" name="Google Shape;2085;p128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128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7" name="Google Shape;2087;p128"/>
          <p:cNvGrpSpPr/>
          <p:nvPr/>
        </p:nvGrpSpPr>
        <p:grpSpPr>
          <a:xfrm>
            <a:off x="7469024" y="3621697"/>
            <a:ext cx="4722976" cy="3240000"/>
            <a:chOff x="7469024" y="3621697"/>
            <a:chExt cx="4722976" cy="3240000"/>
          </a:xfrm>
        </p:grpSpPr>
        <p:sp>
          <p:nvSpPr>
            <p:cNvPr id="2088" name="Google Shape;2088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91" name="Google Shape;2091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2" name="Google Shape;2092;p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3" name="Google Shape;2093;p128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094" name="Google Shape;2094;p128"/>
          <p:cNvGrpSpPr/>
          <p:nvPr/>
        </p:nvGrpSpPr>
        <p:grpSpPr>
          <a:xfrm rot="10800000">
            <a:off x="0" y="0"/>
            <a:ext cx="4723200" cy="3240000"/>
            <a:chOff x="7469024" y="3621697"/>
            <a:chExt cx="4722976" cy="3240000"/>
          </a:xfrm>
        </p:grpSpPr>
        <p:sp>
          <p:nvSpPr>
            <p:cNvPr id="2095" name="Google Shape;2095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8" name="Google Shape;2098;p128"/>
          <p:cNvSpPr txBox="1"/>
          <p:nvPr/>
        </p:nvSpPr>
        <p:spPr>
          <a:xfrm>
            <a:off x="0" y="2283891"/>
            <a:ext cx="12192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Dúvidas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Sugestões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Comentários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5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51399083c_0_0"/>
          <p:cNvSpPr txBox="1"/>
          <p:nvPr/>
        </p:nvSpPr>
        <p:spPr>
          <a:xfrm>
            <a:off x="-41950" y="96337"/>
            <a:ext cx="11470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 que os professores precisam saber </a:t>
            </a:r>
            <a:endParaRPr sz="41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sobre o ENADE</a:t>
            </a:r>
            <a:r>
              <a:rPr lang="pt-BR" sz="4100" b="1" i="0" u="none" strike="noStrike" cap="none">
                <a:solidFill>
                  <a:srgbClr val="0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0" name="Google Shape;90;g3851399083c_0_0"/>
          <p:cNvSpPr txBox="1"/>
          <p:nvPr/>
        </p:nvSpPr>
        <p:spPr>
          <a:xfrm>
            <a:off x="334362" y="1472054"/>
            <a:ext cx="108015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ENADE 2025 virá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mudanças relevantes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exigindo preparação mais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estratégica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prova terá 46 questões e duração de 4 horas (tempo de prova também é um desafio):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 objetivas específicas,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discursiva específica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apesar de única, terá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significativo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objetivas de formação geral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nova matriz cobra mais do que conteúdos teóricos: exige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pensamento crítico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 de dados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ESG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inovação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sustentabilidade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foco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resolução de problemas reais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avaliação busca um perfil de egresso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visão sistêmica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proatividade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capacidade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aplicar o conhecimento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 lógica e evidências.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g3851399083c_0_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92" name="Google Shape;92;g3851399083c_0_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g3851399083c_0_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g3851399083c_0_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g3851399083c_0_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g3851399083c_0_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3851399083c_0_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8" name="Google Shape;98;g3851399083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851399083c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g3851399083c_0_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g3851399083c_0_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851399083c_0_0"/>
          <p:cNvSpPr txBox="1"/>
          <p:nvPr/>
        </p:nvSpPr>
        <p:spPr>
          <a:xfrm>
            <a:off x="3518526" y="5958975"/>
            <a:ext cx="217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g3851399083c_0_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g3851399083c_0_0"/>
          <p:cNvCxnSpPr/>
          <p:nvPr/>
        </p:nvCxnSpPr>
        <p:spPr>
          <a:xfrm>
            <a:off x="5693440" y="5808503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g3851399083c_0_0"/>
          <p:cNvSpPr txBox="1"/>
          <p:nvPr/>
        </p:nvSpPr>
        <p:spPr>
          <a:xfrm>
            <a:off x="5734541" y="5880177"/>
            <a:ext cx="566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6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Fonte: </a:t>
            </a:r>
            <a:r>
              <a:rPr lang="pt-BR" sz="16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ENADE 2025 - Administração - Mais Conteúdo, Mais Cobrança, Menos Tempo: Seu Curso Está Pronto?</a:t>
            </a:r>
            <a:endParaRPr sz="16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51399083c_0_20"/>
          <p:cNvSpPr txBox="1"/>
          <p:nvPr/>
        </p:nvSpPr>
        <p:spPr>
          <a:xfrm>
            <a:off x="0" y="361612"/>
            <a:ext cx="11470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Orientações para gravação do vídeo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g3851399083c_0_20"/>
          <p:cNvSpPr txBox="1"/>
          <p:nvPr/>
        </p:nvSpPr>
        <p:spPr>
          <a:xfrm>
            <a:off x="701200" y="1432084"/>
            <a:ext cx="10586700" cy="3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apoiar os estudantes concluintes do Curso de Administração que irão realizar a prova ENADE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23/11</a:t>
            </a:r>
            <a:r>
              <a:rPr lang="pt-BR" sz="2000"/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Conteúdo sugerido para gravação do vídeo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○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comentar e revisar as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questões e o gabarito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das provas anteriores, destacando o formato da prova, conceitos abordados e dicas, se for o caso;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estimular o aluno a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entender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interpretar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aplicar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justificar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suas respostas;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conectar teoria com exemplos práticos e atuais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(cases, dados, análises, contextos reais)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g3851399083c_0_2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3" name="Google Shape;113;g3851399083c_0_2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3851399083c_0_2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g3851399083c_0_2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g3851399083c_0_2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g3851399083c_0_2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g3851399083c_0_2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" name="Google Shape;119;g3851399083c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3851399083c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g3851399083c_0_2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g3851399083c_0_2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3851399083c_0_20"/>
          <p:cNvSpPr txBox="1"/>
          <p:nvPr/>
        </p:nvSpPr>
        <p:spPr>
          <a:xfrm>
            <a:off x="3518526" y="5958983"/>
            <a:ext cx="446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g3851399083c_0_2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5" name="Google Shape;1915;p44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6" name="Google Shape;1916;p44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7" name="Google Shape;1917;p44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Questões sobre Gestão de Processos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8" name="Google Shape;1918;p44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9" name="Google Shape;1919;p44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0" name="Google Shape;1920;p44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1" name="Google Shape;1921;p44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2" name="Google Shape;1922;p44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3" name="Google Shape;1923;p44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4" name="Google Shape;1924;p44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5" name="Google Shape;1925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6" name="Google Shape;1926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7" name="Google Shape;1927;p44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28" name="Google Shape;1928;p44"/>
          <p:cNvSpPr txBox="1"/>
          <p:nvPr/>
        </p:nvSpPr>
        <p:spPr>
          <a:xfrm>
            <a:off x="3518526" y="5958983"/>
            <a:ext cx="446144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29" name="Google Shape;1929;p44"/>
          <p:cNvCxnSpPr/>
          <p:nvPr/>
        </p:nvCxnSpPr>
        <p:spPr>
          <a:xfrm>
            <a:off x="348949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930" name="Google Shape;1930;p44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1931" name="Google Shape;1931;p44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32" name="Google Shape;1932;p44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933" name="Google Shape;1933;p44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8" name="Google Shape;1938;p114"/>
          <p:cNvSpPr txBox="1"/>
          <p:nvPr/>
        </p:nvSpPr>
        <p:spPr>
          <a:xfrm>
            <a:off x="8255236" y="1081612"/>
            <a:ext cx="2879933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Processos e Operações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 da Informação e Automação de Processos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Pessoas e Colaboração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9" name="Google Shape;1939;p114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940" name="Google Shape;1940;p114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1" name="Google Shape;1941;p114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2" name="Google Shape;1942;p114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3" name="Google Shape;1943;p114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4" name="Google Shape;1944;p114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5" name="Google Shape;1945;p114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46" name="Google Shape;1946;p1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576" y="554438"/>
            <a:ext cx="7297364" cy="574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1" name="Google Shape;1951;p115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952" name="Google Shape;1952;p115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3" name="Google Shape;1953;p115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4" name="Google Shape;1954;p115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5" name="Google Shape;1955;p115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6" name="Google Shape;1956;p115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7" name="Google Shape;1957;p115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58" name="Google Shape;1958;p1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576" y="554438"/>
            <a:ext cx="7297364" cy="5749125"/>
          </a:xfrm>
          <a:prstGeom prst="rect">
            <a:avLst/>
          </a:prstGeom>
          <a:noFill/>
          <a:ln>
            <a:noFill/>
          </a:ln>
        </p:spPr>
      </p:pic>
      <p:sp>
        <p:nvSpPr>
          <p:cNvPr id="1959" name="Google Shape;1959;p115"/>
          <p:cNvSpPr/>
          <p:nvPr/>
        </p:nvSpPr>
        <p:spPr>
          <a:xfrm rot="-637344">
            <a:off x="258872" y="6088036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0" name="Google Shape;1960;p115"/>
          <p:cNvSpPr txBox="1"/>
          <p:nvPr/>
        </p:nvSpPr>
        <p:spPr>
          <a:xfrm>
            <a:off x="8255236" y="1081612"/>
            <a:ext cx="2879933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Processos e Operações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 da Informação e Automação de Processos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Pessoas e Colaboração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g368a35d5781_0_697"/>
          <p:cNvSpPr txBox="1"/>
          <p:nvPr/>
        </p:nvSpPr>
        <p:spPr>
          <a:xfrm>
            <a:off x="8255237" y="1270158"/>
            <a:ext cx="28848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Processos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da Qualidade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Melhoria Contínua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66" name="Google Shape;1966;g368a35d5781_0_697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967" name="Google Shape;1967;g368a35d5781_0_697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8" name="Google Shape;1968;g368a35d5781_0_697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9" name="Google Shape;1969;g368a35d5781_0_697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368a35d5781_0_697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1" name="Google Shape;1971;g368a35d5781_0_697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2" name="Google Shape;1972;g368a35d5781_0_697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73" name="Google Shape;1973;g368a35d5781_0_697"/>
          <p:cNvPicPr preferRelativeResize="0"/>
          <p:nvPr/>
        </p:nvPicPr>
        <p:blipFill rotWithShape="1">
          <a:blip r:embed="rId3">
            <a:alphaModFix/>
          </a:blip>
          <a:srcRect b="18752"/>
          <a:stretch/>
        </p:blipFill>
        <p:spPr>
          <a:xfrm>
            <a:off x="345238" y="134051"/>
            <a:ext cx="3414912" cy="658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4" name="Google Shape;1974;g368a35d5781_0_697"/>
          <p:cNvPicPr preferRelativeResize="0"/>
          <p:nvPr/>
        </p:nvPicPr>
        <p:blipFill rotWithShape="1">
          <a:blip r:embed="rId3">
            <a:alphaModFix/>
          </a:blip>
          <a:srcRect t="82387"/>
          <a:stretch/>
        </p:blipFill>
        <p:spPr>
          <a:xfrm>
            <a:off x="3951562" y="954589"/>
            <a:ext cx="3417942" cy="1429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9" name="Google Shape;1979;g368a35d5781_0_711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980" name="Google Shape;1980;g368a35d5781_0_711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1" name="Google Shape;1981;g368a35d5781_0_711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368a35d5781_0_711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3" name="Google Shape;1983;g368a35d5781_0_711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4" name="Google Shape;1984;g368a35d5781_0_711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5" name="Google Shape;1985;g368a35d5781_0_711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86" name="Google Shape;1986;g368a35d5781_0_711"/>
          <p:cNvPicPr preferRelativeResize="0"/>
          <p:nvPr/>
        </p:nvPicPr>
        <p:blipFill rotWithShape="1">
          <a:blip r:embed="rId3">
            <a:alphaModFix/>
          </a:blip>
          <a:srcRect b="18752"/>
          <a:stretch/>
        </p:blipFill>
        <p:spPr>
          <a:xfrm>
            <a:off x="345238" y="134051"/>
            <a:ext cx="3414912" cy="6589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7" name="Google Shape;1987;g368a35d5781_0_711"/>
          <p:cNvPicPr preferRelativeResize="0"/>
          <p:nvPr/>
        </p:nvPicPr>
        <p:blipFill rotWithShape="1">
          <a:blip r:embed="rId3">
            <a:alphaModFix/>
          </a:blip>
          <a:srcRect t="82387"/>
          <a:stretch/>
        </p:blipFill>
        <p:spPr>
          <a:xfrm>
            <a:off x="3951562" y="954589"/>
            <a:ext cx="3417942" cy="1429753"/>
          </a:xfrm>
          <a:prstGeom prst="rect">
            <a:avLst/>
          </a:prstGeom>
          <a:noFill/>
          <a:ln>
            <a:noFill/>
          </a:ln>
        </p:spPr>
      </p:pic>
      <p:sp>
        <p:nvSpPr>
          <p:cNvPr id="1988" name="Google Shape;1988;g368a35d5781_0_711"/>
          <p:cNvSpPr/>
          <p:nvPr/>
        </p:nvSpPr>
        <p:spPr>
          <a:xfrm rot="-636221">
            <a:off x="3859384" y="1482440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9" name="Google Shape;1989;g368a35d5781_0_711"/>
          <p:cNvSpPr txBox="1"/>
          <p:nvPr/>
        </p:nvSpPr>
        <p:spPr>
          <a:xfrm>
            <a:off x="8255237" y="1270158"/>
            <a:ext cx="2884800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de Processos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da Qualidade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Melhoria Contínua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g368a35d5781_0_759"/>
          <p:cNvSpPr txBox="1"/>
          <p:nvPr/>
        </p:nvSpPr>
        <p:spPr>
          <a:xfrm>
            <a:off x="6093150" y="4156022"/>
            <a:ext cx="5042100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Fluxograma e Representação de Processos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Simbolismo em Fluxogramas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Otimização de Processos e Correção de Etapas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95" name="Google Shape;1995;g368a35d5781_0_759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996" name="Google Shape;1996;g368a35d5781_0_759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7" name="Google Shape;1997;g368a35d5781_0_759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8" name="Google Shape;1998;g368a35d5781_0_759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9" name="Google Shape;1999;g368a35d5781_0_759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0" name="Google Shape;2000;g368a35d5781_0_759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1" name="Google Shape;2001;g368a35d5781_0_759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02" name="Google Shape;2002;g368a35d5781_0_759"/>
          <p:cNvPicPr preferRelativeResize="0"/>
          <p:nvPr/>
        </p:nvPicPr>
        <p:blipFill rotWithShape="1">
          <a:blip r:embed="rId3">
            <a:alphaModFix/>
          </a:blip>
          <a:srcRect b="42928"/>
          <a:stretch/>
        </p:blipFill>
        <p:spPr>
          <a:xfrm>
            <a:off x="344045" y="0"/>
            <a:ext cx="4916004" cy="391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3" name="Google Shape;2003;g368a35d5781_0_759"/>
          <p:cNvPicPr preferRelativeResize="0"/>
          <p:nvPr/>
        </p:nvPicPr>
        <p:blipFill rotWithShape="1">
          <a:blip r:embed="rId4">
            <a:alphaModFix/>
          </a:blip>
          <a:srcRect t="15902"/>
          <a:stretch/>
        </p:blipFill>
        <p:spPr>
          <a:xfrm>
            <a:off x="352585" y="4101970"/>
            <a:ext cx="4916004" cy="2694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4" name="Google Shape;2004;g368a35d5781_0_759"/>
          <p:cNvPicPr preferRelativeResize="0"/>
          <p:nvPr/>
        </p:nvPicPr>
        <p:blipFill rotWithShape="1">
          <a:blip r:embed="rId3">
            <a:alphaModFix/>
          </a:blip>
          <a:srcRect t="61702"/>
          <a:stretch/>
        </p:blipFill>
        <p:spPr>
          <a:xfrm>
            <a:off x="5268589" y="814224"/>
            <a:ext cx="4916004" cy="2626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426</Words>
  <Application>Microsoft Office PowerPoint</Application>
  <PresentationFormat>Widescreen</PresentationFormat>
  <Paragraphs>71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Arial</vt:lpstr>
      <vt:lpstr>Gill Sans</vt:lpstr>
      <vt:lpstr>Calibri</vt:lpstr>
      <vt:lpstr>Arial Rounded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Funcionario</dc:creator>
  <cp:lastModifiedBy>Funcionario</cp:lastModifiedBy>
  <cp:revision>1</cp:revision>
  <dcterms:created xsi:type="dcterms:W3CDTF">2025-09-11T16:07:08Z</dcterms:created>
  <dcterms:modified xsi:type="dcterms:W3CDTF">2025-10-07T19:31:00Z</dcterms:modified>
</cp:coreProperties>
</file>