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Matemática aplicada À Economia – </a:t>
            </a:r>
            <a:r>
              <a:rPr lang="pt-BR" sz="4000" dirty="0"/>
              <a:t>21ª aula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Professor Ricardo </a:t>
            </a:r>
            <a:r>
              <a:rPr lang="pt-BR" dirty="0" err="1">
                <a:solidFill>
                  <a:srgbClr val="FF0000"/>
                </a:solidFill>
              </a:rPr>
              <a:t>luis</a:t>
            </a:r>
            <a:r>
              <a:rPr lang="pt-BR" dirty="0">
                <a:solidFill>
                  <a:srgbClr val="FF0000"/>
                </a:solidFill>
              </a:rPr>
              <a:t> Chaves feijó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0144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87" y="1069975"/>
            <a:ext cx="1041082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4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84" y="2326745"/>
            <a:ext cx="104013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36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Equação a diferenças lineares de ordens mais altas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92" y="2445278"/>
            <a:ext cx="108013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14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412" y="2390775"/>
            <a:ext cx="101631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89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445" y="1299633"/>
            <a:ext cx="102393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45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2766483"/>
            <a:ext cx="10067993" cy="91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42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819" y="854611"/>
            <a:ext cx="10100606" cy="378772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819" y="4642337"/>
            <a:ext cx="10100606" cy="88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13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Convergência e o teorema de Schur</a:t>
            </a:r>
            <a:br>
              <a:rPr lang="pt-BR" dirty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12" y="2378759"/>
            <a:ext cx="10605375" cy="210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78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Issai</a:t>
            </a:r>
            <a:r>
              <a:rPr lang="pt-BR" dirty="0"/>
              <a:t> Schur (1875-1941)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96934" y="2291820"/>
            <a:ext cx="4409544" cy="3541714"/>
          </a:xfrm>
        </p:spPr>
        <p:txBody>
          <a:bodyPr/>
          <a:lstStyle/>
          <a:p>
            <a:r>
              <a:rPr lang="pt-BR" dirty="0"/>
              <a:t>Foi um grande matemático judeu que trabalhou a maior parte de sua vida na Alemanha.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553" y="1913996"/>
            <a:ext cx="2822047" cy="427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80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2148945"/>
            <a:ext cx="101155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8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Equação a diferenças de termo variável</a:t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4" y="2362200"/>
            <a:ext cx="101631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65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08" y="804862"/>
            <a:ext cx="8871578" cy="545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32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753" y="1633537"/>
            <a:ext cx="97250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69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1" y="1330150"/>
            <a:ext cx="10402361" cy="38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61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49" y="2381250"/>
            <a:ext cx="9715500" cy="104775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</p:spTree>
    <p:extLst>
      <p:ext uri="{BB962C8B-B14F-4D97-AF65-F5344CB8AC3E}">
        <p14:creationId xmlns:p14="http://schemas.microsoft.com/office/powerpoint/2010/main" val="118237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59" y="2113963"/>
            <a:ext cx="10292081" cy="216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58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11" y="2643264"/>
            <a:ext cx="10454785" cy="12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80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72" y="1516672"/>
            <a:ext cx="10595561" cy="380091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F014FFA-2689-3F22-6A88-3F2D9EFFF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897" y="2624028"/>
            <a:ext cx="241270" cy="2031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472BCBA-865A-583D-8404-CD198FF39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382" y="2624028"/>
            <a:ext cx="203175" cy="2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95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20" y="2436283"/>
            <a:ext cx="101822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6079" y="559250"/>
            <a:ext cx="9905998" cy="1478570"/>
          </a:xfrm>
        </p:spPr>
        <p:txBody>
          <a:bodyPr/>
          <a:lstStyle/>
          <a:p>
            <a:r>
              <a:rPr lang="pt-BR" dirty="0"/>
              <a:t>exercício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981325"/>
            <a:ext cx="99822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3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29" y="1969559"/>
            <a:ext cx="101250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2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25" y="2315103"/>
            <a:ext cx="101155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62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796" y="2001979"/>
            <a:ext cx="10135644" cy="285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17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56" y="2173018"/>
            <a:ext cx="10808382" cy="16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34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99" y="2776537"/>
            <a:ext cx="11205881" cy="93733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</p:spTree>
    <p:extLst>
      <p:ext uri="{BB962C8B-B14F-4D97-AF65-F5344CB8AC3E}">
        <p14:creationId xmlns:p14="http://schemas.microsoft.com/office/powerpoint/2010/main" val="1228479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192</TotalTime>
  <Words>60</Words>
  <Application>Microsoft Office PowerPoint</Application>
  <PresentationFormat>Widescreen</PresentationFormat>
  <Paragraphs>12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9" baseType="lpstr">
      <vt:lpstr>Arial</vt:lpstr>
      <vt:lpstr>Tw Cen MT</vt:lpstr>
      <vt:lpstr>Circuito</vt:lpstr>
      <vt:lpstr>Matemática aplicada À Economia – 21ª aula</vt:lpstr>
      <vt:lpstr>Equação a diferenças de termo variável </vt:lpstr>
      <vt:lpstr>Apresentação do PowerPoint</vt:lpstr>
      <vt:lpstr>exercício</vt:lpstr>
      <vt:lpstr>Apresentação do PowerPoint</vt:lpstr>
      <vt:lpstr>Apresentação do PowerPoint</vt:lpstr>
      <vt:lpstr>Apresentação do PowerPoint</vt:lpstr>
      <vt:lpstr>Apresentação do PowerPoint</vt:lpstr>
      <vt:lpstr>EXERCÍCIO</vt:lpstr>
      <vt:lpstr>Apresentação do PowerPoint</vt:lpstr>
      <vt:lpstr>Apresentação do PowerPoint</vt:lpstr>
      <vt:lpstr>Equação a diferenças lineares de ordens mais altas</vt:lpstr>
      <vt:lpstr>Apresentação do PowerPoint</vt:lpstr>
      <vt:lpstr>Apresentação do PowerPoint</vt:lpstr>
      <vt:lpstr>EXERCÍCIO</vt:lpstr>
      <vt:lpstr>Apresentação do PowerPoint</vt:lpstr>
      <vt:lpstr>Convergência e o teorema de Schur </vt:lpstr>
      <vt:lpstr>Issai Schur (1875-1941) </vt:lpstr>
      <vt:lpstr>Apresentação do PowerPoint</vt:lpstr>
      <vt:lpstr>Apresentação do PowerPoint</vt:lpstr>
      <vt:lpstr>Apresentação do PowerPoint</vt:lpstr>
      <vt:lpstr>Apresentação do PowerPoint</vt:lpstr>
      <vt:lpstr>EXERCÍCIO</vt:lpstr>
      <vt:lpstr>Apresentação do PowerPoint</vt:lpstr>
      <vt:lpstr>EXERCÍCIO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 aplicada À Economia – 17ª aula À distância</dc:title>
  <dc:creator>Ricardo Feijo</dc:creator>
  <cp:lastModifiedBy>Ricardo Feijó</cp:lastModifiedBy>
  <cp:revision>15</cp:revision>
  <dcterms:created xsi:type="dcterms:W3CDTF">2020-04-21T07:01:37Z</dcterms:created>
  <dcterms:modified xsi:type="dcterms:W3CDTF">2022-06-09T16:00:14Z</dcterms:modified>
</cp:coreProperties>
</file>