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61" r:id="rId6"/>
    <p:sldId id="264" r:id="rId7"/>
    <p:sldId id="262" r:id="rId8"/>
    <p:sldId id="281" r:id="rId9"/>
    <p:sldId id="263" r:id="rId10"/>
    <p:sldId id="271" r:id="rId11"/>
    <p:sldId id="265" r:id="rId12"/>
    <p:sldId id="267" r:id="rId13"/>
    <p:sldId id="280" r:id="rId14"/>
    <p:sldId id="260" r:id="rId15"/>
    <p:sldId id="270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EB70F-D5E1-4BB0-9C8F-12C986556AF5}" type="doc">
      <dgm:prSet loTypeId="urn:microsoft.com/office/officeart/2005/8/layout/vList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EA426654-63C2-45CE-96CE-9632EEA9AC4F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Fim da Guerra Fria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D73B18-11D6-4E40-B6EA-30639CFF5BBB}" type="parTrans" cxnId="{5B40D95C-E95A-4276-AD4C-409D74015B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C6887E-8C9B-4F03-9EC8-F22660532207}" type="sibTrans" cxnId="{5B40D95C-E95A-4276-AD4C-409D74015BC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79FCC-BC8B-497E-BA94-EBD41D69473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Unipolaridade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0752CD-CA20-4E7E-B2C3-8BC859D96578}" type="parTrans" cxnId="{10F2C2F8-6809-4542-9834-F4965917BD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15AC2A-B39E-4289-A2E3-AE70E4EA99BE}" type="sibTrans" cxnId="{10F2C2F8-6809-4542-9834-F4965917BDB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53B5FD-2A5A-4332-A129-390E16A9B184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Agenda Financeira e Comercial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D0AAF1-FB3A-4B5A-B25B-8F3295F93EB8}" type="parTrans" cxnId="{8A1924E5-2E31-445F-86DA-E94C9BB3E8A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567CFB-F97C-48BC-8EE7-111D32BABD11}" type="sibTrans" cxnId="{8A1924E5-2E31-445F-86DA-E94C9BB3E8A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94DB4A-F06D-4DF2-9CD4-7C7961CB097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Capacidades Materiais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6B3E69-1437-4F4D-A415-95D6216EC47F}" type="parTrans" cxnId="{0543BC4D-0015-4715-9E79-4C94D5E9AD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A50A45-7EA9-4FC6-96DC-CD3DF132BFC1}" type="sibTrans" cxnId="{0543BC4D-0015-4715-9E79-4C94D5E9AD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C084F6-1D24-45FB-8940-D14CE4D4074D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Longa Crise Econômica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4EBD4-0C82-40CD-A88D-3C7326913B6C}" type="parTrans" cxnId="{F527FF0C-A2D8-4B23-86CE-3F5F852A81B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D7927F-26A7-4740-A580-3FC38C22EF31}" type="sibTrans" cxnId="{F527FF0C-A2D8-4B23-86CE-3F5F852A81B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FB239E-656F-4650-8BCB-A38B38CC0FA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Estratégia Brasileira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0D5A3F-2D8E-4AFA-9616-3378BBE08FF7}" type="parTrans" cxnId="{0F055ADA-7996-4E33-AFC1-52C5FFEB62B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6440A9-DC71-4993-84A3-3D0A3D877643}" type="sibTrans" cxnId="{0F055ADA-7996-4E33-AFC1-52C5FFEB62B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86145-4D03-413B-9DAF-7CA644880EE8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Internacionais e adesão á regras internacionais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254091-7AE2-4B94-BF7F-E6B7D70BCACD}" type="parTrans" cxnId="{49554A73-0CFE-4960-B856-42731B8FD92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EB266-7555-4150-A2BD-0E72D3B45EF6}" type="sibTrans" cxnId="{49554A73-0CFE-4960-B856-42731B8FD92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55DDD-A55F-4F5E-84E5-C19F1EC72B8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Regional – inserção como </a:t>
          </a:r>
          <a:r>
            <a:rPr lang="pt-BR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global player</a:t>
          </a:r>
          <a:endParaRPr lang="pt-BR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37E13A-04E9-4DB1-9887-1B162C0AAAF0}" type="parTrans" cxnId="{65A62904-CB01-42BE-97E9-DC2DB2E5FD4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C9A8A9-FD53-4826-9F51-DB9AB1DDC219}" type="sibTrans" cxnId="{65A62904-CB01-42BE-97E9-DC2DB2E5FD4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409909-CB50-4CF2-9C8F-A50AC1A6F9CC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Baixa disputa por poder (mudança em relação a 1970 adiante) 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21A07E-2B6E-499D-ACEC-4C3A7C932D59}" type="parTrans" cxnId="{C1F9942D-A102-4A9C-BD34-7EE2EEDF1DA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CEB9A7-845E-42F6-802A-7CA49ECBEC85}" type="sibTrans" cxnId="{C1F9942D-A102-4A9C-BD34-7EE2EEDF1DA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81D5DA-D530-4F9F-AD12-610EB14D9B8C}" type="pres">
      <dgm:prSet presAssocID="{934EB70F-D5E1-4BB0-9C8F-12C986556AF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B6B82FC-BEA7-4172-9B5F-D1EE257E5FFA}" type="pres">
      <dgm:prSet presAssocID="{EA426654-63C2-45CE-96CE-9632EEA9AC4F}" presName="comp" presStyleCnt="0"/>
      <dgm:spPr/>
    </dgm:pt>
    <dgm:pt modelId="{020262FD-DE2F-4422-8CC4-A63086E69BFA}" type="pres">
      <dgm:prSet presAssocID="{EA426654-63C2-45CE-96CE-9632EEA9AC4F}" presName="box" presStyleLbl="node1" presStyleIdx="0" presStyleCnt="3"/>
      <dgm:spPr/>
      <dgm:t>
        <a:bodyPr/>
        <a:lstStyle/>
        <a:p>
          <a:endParaRPr lang="pt-BR"/>
        </a:p>
      </dgm:t>
    </dgm:pt>
    <dgm:pt modelId="{F930827E-903B-4E7E-8CE3-E83C76803B6E}" type="pres">
      <dgm:prSet presAssocID="{EA426654-63C2-45CE-96CE-9632EEA9AC4F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1129FAD5-7491-4A7C-988B-95F516EDDA40}" type="pres">
      <dgm:prSet presAssocID="{EA426654-63C2-45CE-96CE-9632EEA9AC4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44BB55-89D3-4B9C-9B62-AF95E6E7281D}" type="pres">
      <dgm:prSet presAssocID="{D8C6887E-8C9B-4F03-9EC8-F22660532207}" presName="spacer" presStyleCnt="0"/>
      <dgm:spPr/>
    </dgm:pt>
    <dgm:pt modelId="{9564DFA8-E206-4071-A4F3-0E9F14FB2048}" type="pres">
      <dgm:prSet presAssocID="{4894DB4A-F06D-4DF2-9CD4-7C7961CB0970}" presName="comp" presStyleCnt="0"/>
      <dgm:spPr/>
    </dgm:pt>
    <dgm:pt modelId="{1B597A05-9460-4543-B5A2-0FA20BC89039}" type="pres">
      <dgm:prSet presAssocID="{4894DB4A-F06D-4DF2-9CD4-7C7961CB0970}" presName="box" presStyleLbl="node1" presStyleIdx="1" presStyleCnt="3"/>
      <dgm:spPr/>
      <dgm:t>
        <a:bodyPr/>
        <a:lstStyle/>
        <a:p>
          <a:endParaRPr lang="pt-BR"/>
        </a:p>
      </dgm:t>
    </dgm:pt>
    <dgm:pt modelId="{80092A7C-FE51-459D-B175-128087F125CF}" type="pres">
      <dgm:prSet presAssocID="{4894DB4A-F06D-4DF2-9CD4-7C7961CB0970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pt-BR"/>
        </a:p>
      </dgm:t>
    </dgm:pt>
    <dgm:pt modelId="{D313535D-D8AC-4B36-9BC3-2562C93AB346}" type="pres">
      <dgm:prSet presAssocID="{4894DB4A-F06D-4DF2-9CD4-7C7961CB097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BE3492-0098-4E98-9588-7F861FE60510}" type="pres">
      <dgm:prSet presAssocID="{D0A50A45-7EA9-4FC6-96DC-CD3DF132BFC1}" presName="spacer" presStyleCnt="0"/>
      <dgm:spPr/>
    </dgm:pt>
    <dgm:pt modelId="{DD454D4B-F9E2-4926-84B3-42CB0EBA2A7B}" type="pres">
      <dgm:prSet presAssocID="{81FB239E-656F-4650-8BCB-A38B38CC0FAA}" presName="comp" presStyleCnt="0"/>
      <dgm:spPr/>
    </dgm:pt>
    <dgm:pt modelId="{671DC46B-5178-4FC4-BBD9-24FD4E5437F7}" type="pres">
      <dgm:prSet presAssocID="{81FB239E-656F-4650-8BCB-A38B38CC0FAA}" presName="box" presStyleLbl="node1" presStyleIdx="2" presStyleCnt="3"/>
      <dgm:spPr/>
      <dgm:t>
        <a:bodyPr/>
        <a:lstStyle/>
        <a:p>
          <a:endParaRPr lang="pt-BR"/>
        </a:p>
      </dgm:t>
    </dgm:pt>
    <dgm:pt modelId="{3EAEAD6B-3C8C-47BB-B7E8-23B1937551C7}" type="pres">
      <dgm:prSet presAssocID="{81FB239E-656F-4650-8BCB-A38B38CC0FAA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pt-BR"/>
        </a:p>
      </dgm:t>
    </dgm:pt>
    <dgm:pt modelId="{21E9C6F4-3923-4773-A51E-CA28F5FBC99A}" type="pres">
      <dgm:prSet presAssocID="{81FB239E-656F-4650-8BCB-A38B38CC0FA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1420534-2346-44AE-996C-40524D94CFE9}" type="presOf" srcId="{98C084F6-1D24-45FB-8940-D14CE4D4074D}" destId="{D313535D-D8AC-4B36-9BC3-2562C93AB346}" srcOrd="1" destOrd="1" presId="urn:microsoft.com/office/officeart/2005/8/layout/vList4"/>
    <dgm:cxn modelId="{A98DAC0F-9416-451A-8C38-518A785CD253}" type="presOf" srcId="{81FB239E-656F-4650-8BCB-A38B38CC0FAA}" destId="{21E9C6F4-3923-4773-A51E-CA28F5FBC99A}" srcOrd="1" destOrd="0" presId="urn:microsoft.com/office/officeart/2005/8/layout/vList4"/>
    <dgm:cxn modelId="{B7BD7452-8D57-45B9-9D07-D30BCA33C765}" type="presOf" srcId="{A6409909-CB50-4CF2-9C8F-A50AC1A6F9CC}" destId="{D313535D-D8AC-4B36-9BC3-2562C93AB346}" srcOrd="1" destOrd="2" presId="urn:microsoft.com/office/officeart/2005/8/layout/vList4"/>
    <dgm:cxn modelId="{24FDA175-A45C-4E45-8F66-FE3705D43C16}" type="presOf" srcId="{C9155DDD-A55F-4F5E-84E5-C19F1EC72B85}" destId="{21E9C6F4-3923-4773-A51E-CA28F5FBC99A}" srcOrd="1" destOrd="2" presId="urn:microsoft.com/office/officeart/2005/8/layout/vList4"/>
    <dgm:cxn modelId="{5B40D95C-E95A-4276-AD4C-409D74015BC4}" srcId="{934EB70F-D5E1-4BB0-9C8F-12C986556AF5}" destId="{EA426654-63C2-45CE-96CE-9632EEA9AC4F}" srcOrd="0" destOrd="0" parTransId="{90D73B18-11D6-4E40-B6EA-30639CFF5BBB}" sibTransId="{D8C6887E-8C9B-4F03-9EC8-F22660532207}"/>
    <dgm:cxn modelId="{D71CD032-7649-44AC-B632-6D49CA6AB619}" type="presOf" srcId="{81FB239E-656F-4650-8BCB-A38B38CC0FAA}" destId="{671DC46B-5178-4FC4-BBD9-24FD4E5437F7}" srcOrd="0" destOrd="0" presId="urn:microsoft.com/office/officeart/2005/8/layout/vList4"/>
    <dgm:cxn modelId="{5F6F1F80-ADDA-4BD5-9BB5-CBBD52922881}" type="presOf" srcId="{7F786145-4D03-413B-9DAF-7CA644880EE8}" destId="{21E9C6F4-3923-4773-A51E-CA28F5FBC99A}" srcOrd="1" destOrd="1" presId="urn:microsoft.com/office/officeart/2005/8/layout/vList4"/>
    <dgm:cxn modelId="{10F2C2F8-6809-4542-9834-F4965917BDBE}" srcId="{EA426654-63C2-45CE-96CE-9632EEA9AC4F}" destId="{00979FCC-BC8B-497E-BA94-EBD41D69473A}" srcOrd="0" destOrd="0" parTransId="{400752CD-CA20-4E7E-B2C3-8BC859D96578}" sibTransId="{F815AC2A-B39E-4289-A2E3-AE70E4EA99BE}"/>
    <dgm:cxn modelId="{8A1924E5-2E31-445F-86DA-E94C9BB3E8AA}" srcId="{EA426654-63C2-45CE-96CE-9632EEA9AC4F}" destId="{3053B5FD-2A5A-4332-A129-390E16A9B184}" srcOrd="1" destOrd="0" parTransId="{DAD0AAF1-FB3A-4B5A-B25B-8F3295F93EB8}" sibTransId="{9C567CFB-F97C-48BC-8EE7-111D32BABD11}"/>
    <dgm:cxn modelId="{0543BC4D-0015-4715-9E79-4C94D5E9ADF1}" srcId="{934EB70F-D5E1-4BB0-9C8F-12C986556AF5}" destId="{4894DB4A-F06D-4DF2-9CD4-7C7961CB0970}" srcOrd="1" destOrd="0" parTransId="{226B3E69-1437-4F4D-A415-95D6216EC47F}" sibTransId="{D0A50A45-7EA9-4FC6-96DC-CD3DF132BFC1}"/>
    <dgm:cxn modelId="{2DA8FCD1-F69B-47D3-9BC3-67A4B8495FED}" type="presOf" srcId="{EA426654-63C2-45CE-96CE-9632EEA9AC4F}" destId="{020262FD-DE2F-4422-8CC4-A63086E69BFA}" srcOrd="0" destOrd="0" presId="urn:microsoft.com/office/officeart/2005/8/layout/vList4"/>
    <dgm:cxn modelId="{C1F9942D-A102-4A9C-BD34-7EE2EEDF1DA5}" srcId="{4894DB4A-F06D-4DF2-9CD4-7C7961CB0970}" destId="{A6409909-CB50-4CF2-9C8F-A50AC1A6F9CC}" srcOrd="1" destOrd="0" parTransId="{2321A07E-2B6E-499D-ACEC-4C3A7C932D59}" sibTransId="{E7CEB9A7-845E-42F6-802A-7CA49ECBEC85}"/>
    <dgm:cxn modelId="{F527FF0C-A2D8-4B23-86CE-3F5F852A81B7}" srcId="{4894DB4A-F06D-4DF2-9CD4-7C7961CB0970}" destId="{98C084F6-1D24-45FB-8940-D14CE4D4074D}" srcOrd="0" destOrd="0" parTransId="{7044EBD4-0C82-40CD-A88D-3C7326913B6C}" sibTransId="{64D7927F-26A7-4740-A580-3FC38C22EF31}"/>
    <dgm:cxn modelId="{CE3ACD29-B76C-4018-AB58-03FF1EF03B37}" type="presOf" srcId="{00979FCC-BC8B-497E-BA94-EBD41D69473A}" destId="{020262FD-DE2F-4422-8CC4-A63086E69BFA}" srcOrd="0" destOrd="1" presId="urn:microsoft.com/office/officeart/2005/8/layout/vList4"/>
    <dgm:cxn modelId="{D217F8AC-35F1-4C58-A89D-873B46E76FB4}" type="presOf" srcId="{EA426654-63C2-45CE-96CE-9632EEA9AC4F}" destId="{1129FAD5-7491-4A7C-988B-95F516EDDA40}" srcOrd="1" destOrd="0" presId="urn:microsoft.com/office/officeart/2005/8/layout/vList4"/>
    <dgm:cxn modelId="{0F055ADA-7996-4E33-AFC1-52C5FFEB62B9}" srcId="{934EB70F-D5E1-4BB0-9C8F-12C986556AF5}" destId="{81FB239E-656F-4650-8BCB-A38B38CC0FAA}" srcOrd="2" destOrd="0" parTransId="{B80D5A3F-2D8E-4AFA-9616-3378BBE08FF7}" sibTransId="{9A6440A9-DC71-4993-84A3-3D0A3D877643}"/>
    <dgm:cxn modelId="{D1F07920-A850-435E-9244-E71541687900}" type="presOf" srcId="{7F786145-4D03-413B-9DAF-7CA644880EE8}" destId="{671DC46B-5178-4FC4-BBD9-24FD4E5437F7}" srcOrd="0" destOrd="1" presId="urn:microsoft.com/office/officeart/2005/8/layout/vList4"/>
    <dgm:cxn modelId="{49554A73-0CFE-4960-B856-42731B8FD922}" srcId="{81FB239E-656F-4650-8BCB-A38B38CC0FAA}" destId="{7F786145-4D03-413B-9DAF-7CA644880EE8}" srcOrd="0" destOrd="0" parTransId="{AA254091-7AE2-4B94-BF7F-E6B7D70BCACD}" sibTransId="{CF0EB266-7555-4150-A2BD-0E72D3B45EF6}"/>
    <dgm:cxn modelId="{85C71278-3EBD-47BB-95CC-360760DA985F}" type="presOf" srcId="{4894DB4A-F06D-4DF2-9CD4-7C7961CB0970}" destId="{D313535D-D8AC-4B36-9BC3-2562C93AB346}" srcOrd="1" destOrd="0" presId="urn:microsoft.com/office/officeart/2005/8/layout/vList4"/>
    <dgm:cxn modelId="{880B3A75-7F4E-448D-BEC5-34FB18E40975}" type="presOf" srcId="{C9155DDD-A55F-4F5E-84E5-C19F1EC72B85}" destId="{671DC46B-5178-4FC4-BBD9-24FD4E5437F7}" srcOrd="0" destOrd="2" presId="urn:microsoft.com/office/officeart/2005/8/layout/vList4"/>
    <dgm:cxn modelId="{18D79FF1-D656-467A-A7CC-A171E892508A}" type="presOf" srcId="{A6409909-CB50-4CF2-9C8F-A50AC1A6F9CC}" destId="{1B597A05-9460-4543-B5A2-0FA20BC89039}" srcOrd="0" destOrd="2" presId="urn:microsoft.com/office/officeart/2005/8/layout/vList4"/>
    <dgm:cxn modelId="{BEA043BB-D40D-4799-BA39-102AAA778458}" type="presOf" srcId="{3053B5FD-2A5A-4332-A129-390E16A9B184}" destId="{020262FD-DE2F-4422-8CC4-A63086E69BFA}" srcOrd="0" destOrd="2" presId="urn:microsoft.com/office/officeart/2005/8/layout/vList4"/>
    <dgm:cxn modelId="{4C5CBD34-2B4C-4D7F-8B18-E78CB2EE914E}" type="presOf" srcId="{3053B5FD-2A5A-4332-A129-390E16A9B184}" destId="{1129FAD5-7491-4A7C-988B-95F516EDDA40}" srcOrd="1" destOrd="2" presId="urn:microsoft.com/office/officeart/2005/8/layout/vList4"/>
    <dgm:cxn modelId="{65A62904-CB01-42BE-97E9-DC2DB2E5FD42}" srcId="{81FB239E-656F-4650-8BCB-A38B38CC0FAA}" destId="{C9155DDD-A55F-4F5E-84E5-C19F1EC72B85}" srcOrd="1" destOrd="0" parTransId="{EF37E13A-04E9-4DB1-9887-1B162C0AAAF0}" sibTransId="{00C9A8A9-FD53-4826-9F51-DB9AB1DDC219}"/>
    <dgm:cxn modelId="{E81151E0-D18B-44C3-B1F6-3C45CE260F1A}" type="presOf" srcId="{00979FCC-BC8B-497E-BA94-EBD41D69473A}" destId="{1129FAD5-7491-4A7C-988B-95F516EDDA40}" srcOrd="1" destOrd="1" presId="urn:microsoft.com/office/officeart/2005/8/layout/vList4"/>
    <dgm:cxn modelId="{F3CCB037-38B4-4446-90D3-984A75985898}" type="presOf" srcId="{934EB70F-D5E1-4BB0-9C8F-12C986556AF5}" destId="{8681D5DA-D530-4F9F-AD12-610EB14D9B8C}" srcOrd="0" destOrd="0" presId="urn:microsoft.com/office/officeart/2005/8/layout/vList4"/>
    <dgm:cxn modelId="{69F27030-AD2A-4F7B-9772-22F05F4BA767}" type="presOf" srcId="{98C084F6-1D24-45FB-8940-D14CE4D4074D}" destId="{1B597A05-9460-4543-B5A2-0FA20BC89039}" srcOrd="0" destOrd="1" presId="urn:microsoft.com/office/officeart/2005/8/layout/vList4"/>
    <dgm:cxn modelId="{CEAEF43E-C33D-421D-A059-5BDF28210151}" type="presOf" srcId="{4894DB4A-F06D-4DF2-9CD4-7C7961CB0970}" destId="{1B597A05-9460-4543-B5A2-0FA20BC89039}" srcOrd="0" destOrd="0" presId="urn:microsoft.com/office/officeart/2005/8/layout/vList4"/>
    <dgm:cxn modelId="{3019D0DB-65A5-4330-A8B9-A442319577B6}" type="presParOf" srcId="{8681D5DA-D530-4F9F-AD12-610EB14D9B8C}" destId="{9B6B82FC-BEA7-4172-9B5F-D1EE257E5FFA}" srcOrd="0" destOrd="0" presId="urn:microsoft.com/office/officeart/2005/8/layout/vList4"/>
    <dgm:cxn modelId="{346E3CBB-2988-4092-AA1C-8E2DD0688474}" type="presParOf" srcId="{9B6B82FC-BEA7-4172-9B5F-D1EE257E5FFA}" destId="{020262FD-DE2F-4422-8CC4-A63086E69BFA}" srcOrd="0" destOrd="0" presId="urn:microsoft.com/office/officeart/2005/8/layout/vList4"/>
    <dgm:cxn modelId="{2F34527C-4C3F-481B-9503-A686341468A9}" type="presParOf" srcId="{9B6B82FC-BEA7-4172-9B5F-D1EE257E5FFA}" destId="{F930827E-903B-4E7E-8CE3-E83C76803B6E}" srcOrd="1" destOrd="0" presId="urn:microsoft.com/office/officeart/2005/8/layout/vList4"/>
    <dgm:cxn modelId="{49228F02-D68A-4456-966C-FD00DC0EF55F}" type="presParOf" srcId="{9B6B82FC-BEA7-4172-9B5F-D1EE257E5FFA}" destId="{1129FAD5-7491-4A7C-988B-95F516EDDA40}" srcOrd="2" destOrd="0" presId="urn:microsoft.com/office/officeart/2005/8/layout/vList4"/>
    <dgm:cxn modelId="{76F2F5A4-E97F-4A5E-B1A4-6DB7C152D7D9}" type="presParOf" srcId="{8681D5DA-D530-4F9F-AD12-610EB14D9B8C}" destId="{BE44BB55-89D3-4B9C-9B62-AF95E6E7281D}" srcOrd="1" destOrd="0" presId="urn:microsoft.com/office/officeart/2005/8/layout/vList4"/>
    <dgm:cxn modelId="{BDDA9E33-0DDE-4A15-A2D4-39A264C9C709}" type="presParOf" srcId="{8681D5DA-D530-4F9F-AD12-610EB14D9B8C}" destId="{9564DFA8-E206-4071-A4F3-0E9F14FB2048}" srcOrd="2" destOrd="0" presId="urn:microsoft.com/office/officeart/2005/8/layout/vList4"/>
    <dgm:cxn modelId="{BE7EBC63-1B8E-467F-B337-348C48A427A2}" type="presParOf" srcId="{9564DFA8-E206-4071-A4F3-0E9F14FB2048}" destId="{1B597A05-9460-4543-B5A2-0FA20BC89039}" srcOrd="0" destOrd="0" presId="urn:microsoft.com/office/officeart/2005/8/layout/vList4"/>
    <dgm:cxn modelId="{10E88A54-AC54-447C-A90B-3DCB48ED270A}" type="presParOf" srcId="{9564DFA8-E206-4071-A4F3-0E9F14FB2048}" destId="{80092A7C-FE51-459D-B175-128087F125CF}" srcOrd="1" destOrd="0" presId="urn:microsoft.com/office/officeart/2005/8/layout/vList4"/>
    <dgm:cxn modelId="{0C7598A8-9B92-4CA2-92DB-DE59FDA59323}" type="presParOf" srcId="{9564DFA8-E206-4071-A4F3-0E9F14FB2048}" destId="{D313535D-D8AC-4B36-9BC3-2562C93AB346}" srcOrd="2" destOrd="0" presId="urn:microsoft.com/office/officeart/2005/8/layout/vList4"/>
    <dgm:cxn modelId="{77B3EE0B-FF64-4F2C-B978-38BEDF4B5124}" type="presParOf" srcId="{8681D5DA-D530-4F9F-AD12-610EB14D9B8C}" destId="{DEBE3492-0098-4E98-9588-7F861FE60510}" srcOrd="3" destOrd="0" presId="urn:microsoft.com/office/officeart/2005/8/layout/vList4"/>
    <dgm:cxn modelId="{E647F9E5-5F00-4DBA-B9CF-3C0F8C21B683}" type="presParOf" srcId="{8681D5DA-D530-4F9F-AD12-610EB14D9B8C}" destId="{DD454D4B-F9E2-4926-84B3-42CB0EBA2A7B}" srcOrd="4" destOrd="0" presId="urn:microsoft.com/office/officeart/2005/8/layout/vList4"/>
    <dgm:cxn modelId="{BA0827B1-0A2A-4908-9C2D-DEC9A3209C89}" type="presParOf" srcId="{DD454D4B-F9E2-4926-84B3-42CB0EBA2A7B}" destId="{671DC46B-5178-4FC4-BBD9-24FD4E5437F7}" srcOrd="0" destOrd="0" presId="urn:microsoft.com/office/officeart/2005/8/layout/vList4"/>
    <dgm:cxn modelId="{DFDC50A8-C3E1-4D8A-8F0A-0F2BE8C21FCF}" type="presParOf" srcId="{DD454D4B-F9E2-4926-84B3-42CB0EBA2A7B}" destId="{3EAEAD6B-3C8C-47BB-B7E8-23B1937551C7}" srcOrd="1" destOrd="0" presId="urn:microsoft.com/office/officeart/2005/8/layout/vList4"/>
    <dgm:cxn modelId="{DB03E283-9EA1-41C2-A62A-08F6EB5687C3}" type="presParOf" srcId="{DD454D4B-F9E2-4926-84B3-42CB0EBA2A7B}" destId="{21E9C6F4-3923-4773-A51E-CA28F5FBC99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9FF03-D575-49FA-BE6E-B41529F313C4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AC6648CA-FCE4-441A-98D4-5F847B1CA1F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Reforma do Estado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DCA000-82DC-4C15-978B-3629F705278B}" type="parTrans" cxnId="{9A98E335-C193-4B23-87DF-1CD1C1943B3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1498B-EB33-4AB1-A973-49CBBC33C819}" type="sibTrans" cxnId="{9A98E335-C193-4B23-87DF-1CD1C1943B3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EA977-550C-4EB3-8B0D-AB13403122D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Internacional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A25153-C583-4A52-97CD-055F4980311E}" type="parTrans" cxnId="{6A1DA513-D257-4255-951D-BC362BB8A1B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0C521-5971-46D3-97D7-700007110187}" type="sibTrans" cxnId="{6A1DA513-D257-4255-951D-BC362BB8A1B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6A3313-6E60-47A8-8182-57F80F359AD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Institucionalização das mudanças no âmbito doméstico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930EB-D217-46F9-A603-981C0D810E6B}" type="parTrans" cxnId="{1FCFC0F7-B54C-4FAE-856F-8F7EA8A009E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6D0045-59F6-418D-91F3-5FF9DDA627EE}" type="sibTrans" cxnId="{1FCFC0F7-B54C-4FAE-856F-8F7EA8A009E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CC6BD1-83B3-4838-B574-1E19AEF750EB}" type="pres">
      <dgm:prSet presAssocID="{DC89FF03-D575-49FA-BE6E-B41529F313C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B0A04B2-C372-4466-ACC2-6D9BDC49DA29}" type="pres">
      <dgm:prSet presAssocID="{DC89FF03-D575-49FA-BE6E-B41529F313C4}" presName="dummyMaxCanvas" presStyleCnt="0">
        <dgm:presLayoutVars/>
      </dgm:prSet>
      <dgm:spPr/>
    </dgm:pt>
    <dgm:pt modelId="{CE1E328C-AC45-43B3-9973-AF28CC821F1D}" type="pres">
      <dgm:prSet presAssocID="{DC89FF03-D575-49FA-BE6E-B41529F313C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6DD147-16BE-4316-9FE3-D09E6C64A005}" type="pres">
      <dgm:prSet presAssocID="{DC89FF03-D575-49FA-BE6E-B41529F313C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C1379A-3D43-4CCF-A33A-CF38CC82B6E2}" type="pres">
      <dgm:prSet presAssocID="{DC89FF03-D575-49FA-BE6E-B41529F313C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701581-286D-42BD-8E05-75D23526FB85}" type="pres">
      <dgm:prSet presAssocID="{DC89FF03-D575-49FA-BE6E-B41529F313C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62824C-DCB3-471F-BFE3-C10F64448CF6}" type="pres">
      <dgm:prSet presAssocID="{DC89FF03-D575-49FA-BE6E-B41529F313C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737223-F4CA-4DAE-8CCA-5A1C7723EDF8}" type="pres">
      <dgm:prSet presAssocID="{DC89FF03-D575-49FA-BE6E-B41529F313C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E109F7-41D1-42F1-9EA0-9FF471C7ECA6}" type="pres">
      <dgm:prSet presAssocID="{DC89FF03-D575-49FA-BE6E-B41529F313C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635A46-D84E-4D86-B869-D1B2054E9430}" type="pres">
      <dgm:prSet presAssocID="{DC89FF03-D575-49FA-BE6E-B41529F313C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A421904-1F7B-428A-8D15-6A3BA44B54AD}" type="presOf" srcId="{AC6648CA-FCE4-441A-98D4-5F847B1CA1F6}" destId="{CE1E328C-AC45-43B3-9973-AF28CC821F1D}" srcOrd="0" destOrd="0" presId="urn:microsoft.com/office/officeart/2005/8/layout/vProcess5"/>
    <dgm:cxn modelId="{2077DB24-546C-42BE-B1E6-09DC93FE060C}" type="presOf" srcId="{AC6648CA-FCE4-441A-98D4-5F847B1CA1F6}" destId="{71737223-F4CA-4DAE-8CCA-5A1C7723EDF8}" srcOrd="1" destOrd="0" presId="urn:microsoft.com/office/officeart/2005/8/layout/vProcess5"/>
    <dgm:cxn modelId="{5E76C4F6-D722-400E-8FF3-EB4E65EFA486}" type="presOf" srcId="{E76A3313-6E60-47A8-8182-57F80F359ADE}" destId="{72635A46-D84E-4D86-B869-D1B2054E9430}" srcOrd="1" destOrd="0" presId="urn:microsoft.com/office/officeart/2005/8/layout/vProcess5"/>
    <dgm:cxn modelId="{1FCFC0F7-B54C-4FAE-856F-8F7EA8A009E3}" srcId="{DC89FF03-D575-49FA-BE6E-B41529F313C4}" destId="{E76A3313-6E60-47A8-8182-57F80F359ADE}" srcOrd="2" destOrd="0" parTransId="{519930EB-D217-46F9-A603-981C0D810E6B}" sibTransId="{AC6D0045-59F6-418D-91F3-5FF9DDA627EE}"/>
    <dgm:cxn modelId="{46DEA502-35F0-4323-9EBC-EEEA85415987}" type="presOf" srcId="{E76A3313-6E60-47A8-8182-57F80F359ADE}" destId="{96C1379A-3D43-4CCF-A33A-CF38CC82B6E2}" srcOrd="0" destOrd="0" presId="urn:microsoft.com/office/officeart/2005/8/layout/vProcess5"/>
    <dgm:cxn modelId="{33D1BD66-369D-46BB-815B-1AA14A82A704}" type="presOf" srcId="{5340C521-5971-46D3-97D7-700007110187}" destId="{8762824C-DCB3-471F-BFE3-C10F64448CF6}" srcOrd="0" destOrd="0" presId="urn:microsoft.com/office/officeart/2005/8/layout/vProcess5"/>
    <dgm:cxn modelId="{3D4ED3D5-54A7-49BD-A0B5-BE2671512F52}" type="presOf" srcId="{DC89FF03-D575-49FA-BE6E-B41529F313C4}" destId="{C5CC6BD1-83B3-4838-B574-1E19AEF750EB}" srcOrd="0" destOrd="0" presId="urn:microsoft.com/office/officeart/2005/8/layout/vProcess5"/>
    <dgm:cxn modelId="{6A1DA513-D257-4255-951D-BC362BB8A1B5}" srcId="{DC89FF03-D575-49FA-BE6E-B41529F313C4}" destId="{475EA977-550C-4EB3-8B0D-AB13403122D0}" srcOrd="1" destOrd="0" parTransId="{DCA25153-C583-4A52-97CD-055F4980311E}" sibTransId="{5340C521-5971-46D3-97D7-700007110187}"/>
    <dgm:cxn modelId="{58221B5C-7952-4B6F-AE1B-E5B4A5100F1A}" type="presOf" srcId="{475EA977-550C-4EB3-8B0D-AB13403122D0}" destId="{A5E109F7-41D1-42F1-9EA0-9FF471C7ECA6}" srcOrd="1" destOrd="0" presId="urn:microsoft.com/office/officeart/2005/8/layout/vProcess5"/>
    <dgm:cxn modelId="{972B47F8-BE3F-42F8-8FA3-E51A7D35375A}" type="presOf" srcId="{475EA977-550C-4EB3-8B0D-AB13403122D0}" destId="{A76DD147-16BE-4316-9FE3-D09E6C64A005}" srcOrd="0" destOrd="0" presId="urn:microsoft.com/office/officeart/2005/8/layout/vProcess5"/>
    <dgm:cxn modelId="{240E9220-39ED-41EB-A011-6BBFCA08F435}" type="presOf" srcId="{C801498B-EB33-4AB1-A973-49CBBC33C819}" destId="{49701581-286D-42BD-8E05-75D23526FB85}" srcOrd="0" destOrd="0" presId="urn:microsoft.com/office/officeart/2005/8/layout/vProcess5"/>
    <dgm:cxn modelId="{9A98E335-C193-4B23-87DF-1CD1C1943B30}" srcId="{DC89FF03-D575-49FA-BE6E-B41529F313C4}" destId="{AC6648CA-FCE4-441A-98D4-5F847B1CA1F6}" srcOrd="0" destOrd="0" parTransId="{51DCA000-82DC-4C15-978B-3629F705278B}" sibTransId="{C801498B-EB33-4AB1-A973-49CBBC33C819}"/>
    <dgm:cxn modelId="{4596463B-77A3-460D-A398-F19B84AA0069}" type="presParOf" srcId="{C5CC6BD1-83B3-4838-B574-1E19AEF750EB}" destId="{0B0A04B2-C372-4466-ACC2-6D9BDC49DA29}" srcOrd="0" destOrd="0" presId="urn:microsoft.com/office/officeart/2005/8/layout/vProcess5"/>
    <dgm:cxn modelId="{C8712E08-0B21-4C46-BBFE-480637BDCFCA}" type="presParOf" srcId="{C5CC6BD1-83B3-4838-B574-1E19AEF750EB}" destId="{CE1E328C-AC45-43B3-9973-AF28CC821F1D}" srcOrd="1" destOrd="0" presId="urn:microsoft.com/office/officeart/2005/8/layout/vProcess5"/>
    <dgm:cxn modelId="{182AF707-A2F4-4334-B558-E32EBDD256ED}" type="presParOf" srcId="{C5CC6BD1-83B3-4838-B574-1E19AEF750EB}" destId="{A76DD147-16BE-4316-9FE3-D09E6C64A005}" srcOrd="2" destOrd="0" presId="urn:microsoft.com/office/officeart/2005/8/layout/vProcess5"/>
    <dgm:cxn modelId="{A4DAA53E-9848-40FA-85EE-F54E838D33BD}" type="presParOf" srcId="{C5CC6BD1-83B3-4838-B574-1E19AEF750EB}" destId="{96C1379A-3D43-4CCF-A33A-CF38CC82B6E2}" srcOrd="3" destOrd="0" presId="urn:microsoft.com/office/officeart/2005/8/layout/vProcess5"/>
    <dgm:cxn modelId="{E0D1D8CE-72DF-4CFC-A9D6-2C48898A931B}" type="presParOf" srcId="{C5CC6BD1-83B3-4838-B574-1E19AEF750EB}" destId="{49701581-286D-42BD-8E05-75D23526FB85}" srcOrd="4" destOrd="0" presId="urn:microsoft.com/office/officeart/2005/8/layout/vProcess5"/>
    <dgm:cxn modelId="{0C35E888-B067-48C1-A906-A73E1BB3C8BC}" type="presParOf" srcId="{C5CC6BD1-83B3-4838-B574-1E19AEF750EB}" destId="{8762824C-DCB3-471F-BFE3-C10F64448CF6}" srcOrd="5" destOrd="0" presId="urn:microsoft.com/office/officeart/2005/8/layout/vProcess5"/>
    <dgm:cxn modelId="{2E524029-2FEC-43FA-B99D-94875805C4D1}" type="presParOf" srcId="{C5CC6BD1-83B3-4838-B574-1E19AEF750EB}" destId="{71737223-F4CA-4DAE-8CCA-5A1C7723EDF8}" srcOrd="6" destOrd="0" presId="urn:microsoft.com/office/officeart/2005/8/layout/vProcess5"/>
    <dgm:cxn modelId="{28B6C88E-9698-4D6A-808F-BA09389AD8FB}" type="presParOf" srcId="{C5CC6BD1-83B3-4838-B574-1E19AEF750EB}" destId="{A5E109F7-41D1-42F1-9EA0-9FF471C7ECA6}" srcOrd="7" destOrd="0" presId="urn:microsoft.com/office/officeart/2005/8/layout/vProcess5"/>
    <dgm:cxn modelId="{3B3BE3CA-8459-41DE-9B0A-36C2E2FF3A7B}" type="presParOf" srcId="{C5CC6BD1-83B3-4838-B574-1E19AEF750EB}" destId="{72635A46-D84E-4D86-B869-D1B2054E943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D69FCF-3ECA-44D9-95F6-172BDC318C0A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DBB41CF-B8D7-4936-BFC7-448E53CA9B99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pela Integração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22706B-2188-41F3-8CCD-3FB1B2CB39FE}" type="parTrans" cxnId="{AF5B94A1-6958-4184-B8AE-2CA9E0E163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AF53B3-7E43-40EB-979A-FDD889879739}" type="sibTrans" cxnId="{AF5B94A1-6958-4184-B8AE-2CA9E0E163F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C2BE1-C396-4964-90CB-78ADC0211A7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pela Distância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81975E-E9FD-4CD1-8738-85BBD0ACF456}" type="parTrans" cxnId="{DB77B796-CA5C-443D-9CDB-72D2112B3E4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D5C6A9-D0A4-46C5-971F-FD54F296A921}" type="sibTrans" cxnId="{DB77B796-CA5C-443D-9CDB-72D2112B3E4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AAA240-AF50-49AD-9F7C-AFCD00DD6B1B}" type="pres">
      <dgm:prSet presAssocID="{7ED69FCF-3ECA-44D9-95F6-172BDC318C0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55D9BAC-3CFC-4BCF-B384-D921DD1F907C}" type="pres">
      <dgm:prSet presAssocID="{2DBB41CF-B8D7-4936-BFC7-448E53CA9B99}" presName="upArrow" presStyleLbl="node1" presStyleIdx="0" presStyleCnt="2"/>
      <dgm:spPr/>
    </dgm:pt>
    <dgm:pt modelId="{B922C4A2-F506-4953-B2C3-646D463C9280}" type="pres">
      <dgm:prSet presAssocID="{2DBB41CF-B8D7-4936-BFC7-448E53CA9B99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FEE85E-D6DF-4DE3-9BD3-520A9B197880}" type="pres">
      <dgm:prSet presAssocID="{7E4C2BE1-C396-4964-90CB-78ADC0211A76}" presName="downArrow" presStyleLbl="node1" presStyleIdx="1" presStyleCnt="2"/>
      <dgm:spPr/>
    </dgm:pt>
    <dgm:pt modelId="{25200CBD-7729-4DD5-BB7C-AD01E8E8E6D3}" type="pres">
      <dgm:prSet presAssocID="{7E4C2BE1-C396-4964-90CB-78ADC0211A7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B77B796-CA5C-443D-9CDB-72D2112B3E49}" srcId="{7ED69FCF-3ECA-44D9-95F6-172BDC318C0A}" destId="{7E4C2BE1-C396-4964-90CB-78ADC0211A76}" srcOrd="1" destOrd="0" parTransId="{8781975E-E9FD-4CD1-8738-85BBD0ACF456}" sibTransId="{11D5C6A9-D0A4-46C5-971F-FD54F296A921}"/>
    <dgm:cxn modelId="{AF5B94A1-6958-4184-B8AE-2CA9E0E163F1}" srcId="{7ED69FCF-3ECA-44D9-95F6-172BDC318C0A}" destId="{2DBB41CF-B8D7-4936-BFC7-448E53CA9B99}" srcOrd="0" destOrd="0" parTransId="{2722706B-2188-41F3-8CCD-3FB1B2CB39FE}" sibTransId="{61AF53B3-7E43-40EB-979A-FDD889879739}"/>
    <dgm:cxn modelId="{0557621D-0711-44AF-8AD3-39460F7A4D78}" type="presOf" srcId="{2DBB41CF-B8D7-4936-BFC7-448E53CA9B99}" destId="{B922C4A2-F506-4953-B2C3-646D463C9280}" srcOrd="0" destOrd="0" presId="urn:microsoft.com/office/officeart/2005/8/layout/arrow4"/>
    <dgm:cxn modelId="{EFC1AEB6-222B-4B75-BC51-6C0314F582AA}" type="presOf" srcId="{7ED69FCF-3ECA-44D9-95F6-172BDC318C0A}" destId="{7AAAA240-AF50-49AD-9F7C-AFCD00DD6B1B}" srcOrd="0" destOrd="0" presId="urn:microsoft.com/office/officeart/2005/8/layout/arrow4"/>
    <dgm:cxn modelId="{B9E3227E-00E9-43AC-A14F-4AB946F2CF1B}" type="presOf" srcId="{7E4C2BE1-C396-4964-90CB-78ADC0211A76}" destId="{25200CBD-7729-4DD5-BB7C-AD01E8E8E6D3}" srcOrd="0" destOrd="0" presId="urn:microsoft.com/office/officeart/2005/8/layout/arrow4"/>
    <dgm:cxn modelId="{E5137A0A-389F-471D-B8CF-49208373AC1A}" type="presParOf" srcId="{7AAAA240-AF50-49AD-9F7C-AFCD00DD6B1B}" destId="{A55D9BAC-3CFC-4BCF-B384-D921DD1F907C}" srcOrd="0" destOrd="0" presId="urn:microsoft.com/office/officeart/2005/8/layout/arrow4"/>
    <dgm:cxn modelId="{E8C5B7D2-4ECC-4D58-9161-B0CB34741229}" type="presParOf" srcId="{7AAAA240-AF50-49AD-9F7C-AFCD00DD6B1B}" destId="{B922C4A2-F506-4953-B2C3-646D463C9280}" srcOrd="1" destOrd="0" presId="urn:microsoft.com/office/officeart/2005/8/layout/arrow4"/>
    <dgm:cxn modelId="{692CA752-1AB1-4692-878B-42C4335090B7}" type="presParOf" srcId="{7AAAA240-AF50-49AD-9F7C-AFCD00DD6B1B}" destId="{ECFEE85E-D6DF-4DE3-9BD3-520A9B197880}" srcOrd="2" destOrd="0" presId="urn:microsoft.com/office/officeart/2005/8/layout/arrow4"/>
    <dgm:cxn modelId="{AA5B5F8C-DC89-4EFB-A0DD-62D9F7A2ED5A}" type="presParOf" srcId="{7AAAA240-AF50-49AD-9F7C-AFCD00DD6B1B}" destId="{25200CBD-7729-4DD5-BB7C-AD01E8E8E6D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262FD-DE2F-4422-8CC4-A63086E69BFA}">
      <dsp:nvSpPr>
        <dsp:cNvPr id="0" name=""/>
        <dsp:cNvSpPr/>
      </dsp:nvSpPr>
      <dsp:spPr>
        <a:xfrm>
          <a:off x="0" y="0"/>
          <a:ext cx="10515600" cy="1521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Fim da Guerra Fria</a:t>
          </a:r>
          <a:endParaRPr lang="pt-BR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Unipolaridade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Agenda Financeira e Comercial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5222" y="0"/>
        <a:ext cx="8260377" cy="1521023"/>
      </dsp:txXfrm>
    </dsp:sp>
    <dsp:sp modelId="{F930827E-903B-4E7E-8CE3-E83C76803B6E}">
      <dsp:nvSpPr>
        <dsp:cNvPr id="0" name=""/>
        <dsp:cNvSpPr/>
      </dsp:nvSpPr>
      <dsp:spPr>
        <a:xfrm>
          <a:off x="152102" y="152102"/>
          <a:ext cx="2103120" cy="12168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97A05-9460-4543-B5A2-0FA20BC89039}">
      <dsp:nvSpPr>
        <dsp:cNvPr id="0" name=""/>
        <dsp:cNvSpPr/>
      </dsp:nvSpPr>
      <dsp:spPr>
        <a:xfrm>
          <a:off x="0" y="1673125"/>
          <a:ext cx="10515600" cy="1521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Capacidades Materiais</a:t>
          </a:r>
          <a:endParaRPr lang="pt-BR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Longa Crise Econômica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Baixa disputa por poder (mudança em relação a 1970 adiante) 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5222" y="1673125"/>
        <a:ext cx="8260377" cy="1521023"/>
      </dsp:txXfrm>
    </dsp:sp>
    <dsp:sp modelId="{80092A7C-FE51-459D-B175-128087F125CF}">
      <dsp:nvSpPr>
        <dsp:cNvPr id="0" name=""/>
        <dsp:cNvSpPr/>
      </dsp:nvSpPr>
      <dsp:spPr>
        <a:xfrm>
          <a:off x="152102" y="1825228"/>
          <a:ext cx="2103120" cy="12168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DC46B-5178-4FC4-BBD9-24FD4E5437F7}">
      <dsp:nvSpPr>
        <dsp:cNvPr id="0" name=""/>
        <dsp:cNvSpPr/>
      </dsp:nvSpPr>
      <dsp:spPr>
        <a:xfrm>
          <a:off x="0" y="3346251"/>
          <a:ext cx="10515600" cy="152102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Estratégia Brasileira</a:t>
          </a:r>
          <a:endParaRPr lang="pt-BR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Internacionais e adesão á regras internacionais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Regional – inserção como </a:t>
          </a:r>
          <a:r>
            <a:rPr lang="pt-BR" sz="2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global player</a:t>
          </a:r>
          <a:endParaRPr lang="pt-BR" sz="2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5222" y="3346251"/>
        <a:ext cx="8260377" cy="1521023"/>
      </dsp:txXfrm>
    </dsp:sp>
    <dsp:sp modelId="{3EAEAD6B-3C8C-47BB-B7E8-23B1937551C7}">
      <dsp:nvSpPr>
        <dsp:cNvPr id="0" name=""/>
        <dsp:cNvSpPr/>
      </dsp:nvSpPr>
      <dsp:spPr>
        <a:xfrm>
          <a:off x="152102" y="3498353"/>
          <a:ext cx="2103120" cy="121681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E328C-AC45-43B3-9973-AF28CC821F1D}">
      <dsp:nvSpPr>
        <dsp:cNvPr id="0" name=""/>
        <dsp:cNvSpPr/>
      </dsp:nvSpPr>
      <dsp:spPr>
        <a:xfrm>
          <a:off x="0" y="0"/>
          <a:ext cx="8938260" cy="14354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Reforma do Estado</a:t>
          </a:r>
          <a:endParaRPr lang="pt-BR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42" y="42042"/>
        <a:ext cx="7389332" cy="1351333"/>
      </dsp:txXfrm>
    </dsp:sp>
    <dsp:sp modelId="{A76DD147-16BE-4316-9FE3-D09E6C64A005}">
      <dsp:nvSpPr>
        <dsp:cNvPr id="0" name=""/>
        <dsp:cNvSpPr/>
      </dsp:nvSpPr>
      <dsp:spPr>
        <a:xfrm>
          <a:off x="788669" y="1674653"/>
          <a:ext cx="8938260" cy="14354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Comprometimento Internacional</a:t>
          </a:r>
          <a:endParaRPr lang="pt-BR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711" y="1716695"/>
        <a:ext cx="7132484" cy="1351333"/>
      </dsp:txXfrm>
    </dsp:sp>
    <dsp:sp modelId="{96C1379A-3D43-4CCF-A33A-CF38CC82B6E2}">
      <dsp:nvSpPr>
        <dsp:cNvPr id="0" name=""/>
        <dsp:cNvSpPr/>
      </dsp:nvSpPr>
      <dsp:spPr>
        <a:xfrm>
          <a:off x="1577339" y="3349307"/>
          <a:ext cx="8938260" cy="14354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Institucionalização das mudanças no âmbito doméstico</a:t>
          </a:r>
          <a:endParaRPr lang="pt-BR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19381" y="3391349"/>
        <a:ext cx="7132484" cy="1351333"/>
      </dsp:txXfrm>
    </dsp:sp>
    <dsp:sp modelId="{49701581-286D-42BD-8E05-75D23526FB85}">
      <dsp:nvSpPr>
        <dsp:cNvPr id="0" name=""/>
        <dsp:cNvSpPr/>
      </dsp:nvSpPr>
      <dsp:spPr>
        <a:xfrm>
          <a:off x="8005238" y="1088524"/>
          <a:ext cx="933021" cy="93302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15168" y="1088524"/>
        <a:ext cx="513161" cy="702098"/>
      </dsp:txXfrm>
    </dsp:sp>
    <dsp:sp modelId="{8762824C-DCB3-471F-BFE3-C10F64448CF6}">
      <dsp:nvSpPr>
        <dsp:cNvPr id="0" name=""/>
        <dsp:cNvSpPr/>
      </dsp:nvSpPr>
      <dsp:spPr>
        <a:xfrm>
          <a:off x="8793908" y="2753609"/>
          <a:ext cx="933021" cy="93302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03838" y="2753609"/>
        <a:ext cx="513161" cy="702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D9BAC-3CFC-4BCF-B384-D921DD1F907C}">
      <dsp:nvSpPr>
        <dsp:cNvPr id="0" name=""/>
        <dsp:cNvSpPr/>
      </dsp:nvSpPr>
      <dsp:spPr>
        <a:xfrm>
          <a:off x="437854" y="0"/>
          <a:ext cx="2030535" cy="1522901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2C4A2-F506-4953-B2C3-646D463C9280}">
      <dsp:nvSpPr>
        <dsp:cNvPr id="0" name=""/>
        <dsp:cNvSpPr/>
      </dsp:nvSpPr>
      <dsp:spPr>
        <a:xfrm>
          <a:off x="2529305" y="0"/>
          <a:ext cx="4551680" cy="1522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0" rIns="320040" bIns="32004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pela Integração</a:t>
          </a:r>
          <a:endParaRPr lang="pt-BR" sz="4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9305" y="0"/>
        <a:ext cx="4551680" cy="1522901"/>
      </dsp:txXfrm>
    </dsp:sp>
    <dsp:sp modelId="{ECFEE85E-D6DF-4DE3-9BD3-520A9B197880}">
      <dsp:nvSpPr>
        <dsp:cNvPr id="0" name=""/>
        <dsp:cNvSpPr/>
      </dsp:nvSpPr>
      <dsp:spPr>
        <a:xfrm>
          <a:off x="1047014" y="1649809"/>
          <a:ext cx="2030535" cy="1522901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00CBD-7729-4DD5-BB7C-AD01E8E8E6D3}">
      <dsp:nvSpPr>
        <dsp:cNvPr id="0" name=""/>
        <dsp:cNvSpPr/>
      </dsp:nvSpPr>
      <dsp:spPr>
        <a:xfrm>
          <a:off x="3138465" y="1649809"/>
          <a:ext cx="4551680" cy="1522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040" tIns="0" rIns="320040" bIns="32004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 pela Distância</a:t>
          </a:r>
          <a:endParaRPr lang="pt-BR" sz="4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8465" y="1649809"/>
        <a:ext cx="4551680" cy="1522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18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7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99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8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85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0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44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24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79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29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08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D59F-3D9C-4380-BD38-69BAA23333F9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11BF-02E1-475A-ACE9-F1C0FD8FC6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14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12. </a:t>
            </a:r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e o Multilateralismo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0067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Política Externa Brasileira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3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empiricus.com.br/wp-content/uploads/2014/07/Captura-de-Tela-2014-07-10-%C3%A0s-15.24.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391" y="194917"/>
            <a:ext cx="9294977" cy="67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191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ogdacoroa.files.wordpress.com/2010/07/gini-fhc-e-lul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" t="2026" r="975" b="1913"/>
          <a:stretch/>
        </p:blipFill>
        <p:spPr bwMode="auto">
          <a:xfrm>
            <a:off x="205946" y="140042"/>
            <a:ext cx="11755395" cy="663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918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ED - U$ bilhões - BRASIL x CHINA - Evolução - 1995 - 2014 - rev. 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988"/>
            <a:ext cx="12178190" cy="58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735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Brasileira no governo FHC</a:t>
            </a:r>
            <a:endParaRPr lang="pt-BR" sz="3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958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5656"/>
            <a:ext cx="10515600" cy="79641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FHC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governo FHC seria uma continuidade dos governos Collor e Franco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ativismo do país nos fóruns internacionais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visão dos autores (Vigevani e Oliveira, 2003):</a:t>
            </a:r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24109009"/>
              </p:ext>
            </p:extLst>
          </p:nvPr>
        </p:nvGraphicFramePr>
        <p:xfrm>
          <a:off x="1620108" y="3004252"/>
          <a:ext cx="8128000" cy="3172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281881" y="3418703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Pós-Guerra Fria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982098" y="5371945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Pós-II Guerra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75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0942"/>
            <a:ext cx="10515600" cy="89526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PEB de FHC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4990714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Multilateralismo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da institucionalidade no âmbito multilateral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 Institucionalidade no âmbito regional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Ministros Lampreia e Lafer: desdramatizar a agenda da política externa, ou seja, reduzir os conflitos, crises e dificuldades ao leito diplomático, evitando que sejam explorados ou magnificados por interesses conjunturais.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Estratégia dupla: aderir às regras internacionais – credibilidade e participação ativa nos fóruns multilaterais. Fortalecimento regional: melhoria do poder de barganha e das capacidades materiais.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0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4754" y="236172"/>
            <a:ext cx="10515600" cy="936137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elações com os EUA: aproximação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59877"/>
            <a:ext cx="10515600" cy="4817086"/>
          </a:xfrm>
        </p:spPr>
        <p:txBody>
          <a:bodyPr>
            <a:norm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FHC: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Estados Unidos são nosso parceiro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fundamental, por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 da posição central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desse país” (1995).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Regime de Controle de Tecnologia de Mísseis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TNP 1998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Continuidade nos compromissos estabelecidos na Rodada Uruguai do GAAT no governo Collor – liberalização comercial – Acordo TRIPS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Financiamento Externo: Empréstimos do FMI no FHC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00674"/>
              </p:ext>
            </p:extLst>
          </p:nvPr>
        </p:nvGraphicFramePr>
        <p:xfrm>
          <a:off x="996461" y="4705512"/>
          <a:ext cx="8546124" cy="158496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848708"/>
                <a:gridCol w="2848708"/>
                <a:gridCol w="284870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Montante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Exigência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US$ 41, 5 bi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Superávit  Primário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US$ 15,6 bi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US$ 10 bi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72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69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com os EUA: autonomia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06062"/>
            <a:ext cx="10515600" cy="4570901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Acordo TRIPS – OMC – Patentes – Brasil signatário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Patentes de remédios da AIDS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USTR – 2001 – abertura de um painel OSC da OMC (lobby da indústria farmacêutica nos EUA).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Coalizão doméstica: MRE+MS+ONGs+Opinião Pública+Indústria Farmacêutica Nacional+Parlamentares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Bem Público Internacional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Apoio Internacional: OMS, Países africanos, ONGs internacionais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 retira o painel – perspectiva de derrota e precedente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4465"/>
            <a:ext cx="10515600" cy="87055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América do Sul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36822"/>
            <a:ext cx="10515600" cy="5040141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MERCOSUL: expressão da autonomia da PEB nos anos 90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Guerra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CENEPA (1995)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Peru e Equador – mediação brasileira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 de Brasília (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Argentina, Chile, Brasil 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EUA)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 na Venezuela 2002 – não reconhecimento do governo golpista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Crises democráticas no 	Paraguai – 1996 (Gal. Oviedo ameaça golpe), 1999 (assasinato do vice Argañas – Cubas renuncia – Oviedo é exilado) e 2001 (nega extradição de Oviedo ao Paraguai).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Cláusula Democrática do Mercosul - </a:t>
            </a:r>
            <a:r>
              <a:rPr lang="pt-BR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Protocolo de Ushuaia (1998)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Terceira eleição de Fujimori (fraude eleitoral – posição vacilante Brasil – entre a soberania e a defesa da democracia)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40406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7418"/>
            <a:ext cx="10515600" cy="77993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América do Sul 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92195"/>
            <a:ext cx="10515600" cy="4784768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Avanços na integração física – IIRSA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 – crise no MERCOSUL – baixo avanço institucional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Câmbio – autonomia regional x coordenação de políticas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Distanciamento da Colômbia – não participa da mediação com as FARCS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Menem – não tinha interesse em aprofundar as instituições do MERCOSUL – coincidência. Alinhamento EUA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 na ALCA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MERCOSUL – EU (1999) – subsídios agrícolas – abertura sem contrapartida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870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x Regional na PEB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516251"/>
              </p:ext>
            </p:extLst>
          </p:nvPr>
        </p:nvGraphicFramePr>
        <p:xfrm>
          <a:off x="767860" y="1696671"/>
          <a:ext cx="10908324" cy="438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54162"/>
                <a:gridCol w="54541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Liderança G20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 – OMC – candidato uruguaio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 apoio argentino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Participação no fórum do G8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Paraguai – Taiwan (china e Mercosul ); tarifas; brasiguaios, vota contra na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OMC – suspenso do bloco ; base militar americana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OMC 2013 – Roberto Azevedo</a:t>
                      </a:r>
                    </a:p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Bolívia – Gás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IBSA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CSONU – Argentina e México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BRICs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Equador – Odebrecht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pagamento BNDES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Uruguai – TLC com EUA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MINUSTAH – fator de liderança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228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0943"/>
            <a:ext cx="10515600" cy="77993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Multilateralismo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80003"/>
            <a:ext cx="10515600" cy="2644346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OMC era vista como estratégica para o Brasil pois possibilita um equilíbrio de forças pela via institucional – OSC.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Prioridade na agenda brasileira – espaço onde os ganhos podem ser afetados por coalizões de geometria variável – contrapeso às potências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EMBRAER x BOMBADIER – PROEX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028" name="Picture 4" descr="http://www.scielo.br/img/revistas/rbpi/v55n2/a04gra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94" y="3624349"/>
            <a:ext cx="516255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cielo.br/img/revistas/rbpi/v55n2/a04gra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677" y="2696604"/>
            <a:ext cx="5200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959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02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Parcerias Importantes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07524"/>
            <a:ext cx="10515600" cy="4669439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 – visita presidencial, continuação do acordo espacial,  mediação do “conflito” com Washington sobre aeronave, entrada na OMC...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Índia – pouco avanço – coincidência de preferências na OMC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África do Sul – fim do apartheid permite reaproximação – acordo AFS – MERCOSUL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Angola – envio de 800 soldados para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UNAVEM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– governo e UNITA – entre 1995-1997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Nigéria – Petrobrás entra no mercado de exploração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9720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Condições Domésticas e Sistêmicas</a:t>
            </a:r>
          </a:p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 Brasileira no Governo FHC </a:t>
            </a:r>
          </a:p>
        </p:txBody>
      </p:sp>
    </p:spTree>
    <p:extLst>
      <p:ext uri="{BB962C8B-B14F-4D97-AF65-F5344CB8AC3E}">
        <p14:creationId xmlns:p14="http://schemas.microsoft.com/office/powerpoint/2010/main" val="345661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Parte I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Condições Domésticas e Sistêmicas</a:t>
            </a:r>
            <a:endParaRPr lang="pt-BR" sz="4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77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9179"/>
            <a:ext cx="10515600" cy="837599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Variáveis Sistêmicas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858630"/>
              </p:ext>
            </p:extLst>
          </p:nvPr>
        </p:nvGraphicFramePr>
        <p:xfrm>
          <a:off x="838200" y="1309688"/>
          <a:ext cx="10515600" cy="486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9286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9180"/>
            <a:ext cx="10515600" cy="78817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Unipolaridade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18054"/>
            <a:ext cx="10515600" cy="4858909"/>
          </a:xfrm>
        </p:spPr>
        <p:txBody>
          <a:bodyPr/>
          <a:lstStyle/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Segurança não domina mais a agenda internacional: meio ambiente, direitos humanos, minorias, populações indígenas e narcotráfico.</a:t>
            </a:r>
          </a:p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relevância do país fica menos associada ao poder militar</a:t>
            </a:r>
          </a:p>
          <a:p>
            <a:pPr algn="just">
              <a:spcAft>
                <a:spcPts val="180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rojeção econômica, comercial, científica ou cultural </a:t>
            </a:r>
          </a:p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Percepção de que a abertura do país seria benéfica aos interesses do mesmo – competição</a:t>
            </a:r>
          </a:p>
          <a:p>
            <a:pPr algn="just">
              <a:spcAft>
                <a:spcPts val="1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Abreu Sodré (Sarney) e Francisco Rezek (Collor) iniciam as mudanças dessa perspectiva da PEB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697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0942"/>
            <a:ext cx="10515600" cy="71403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Variáveis Domésticas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150644"/>
              </p:ext>
            </p:extLst>
          </p:nvPr>
        </p:nvGraphicFramePr>
        <p:xfrm>
          <a:off x="838200" y="1392238"/>
          <a:ext cx="10515600" cy="478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23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690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eforma do Estado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515815" y="1332521"/>
          <a:ext cx="11400590" cy="49627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1524"/>
                <a:gridCol w="957036"/>
                <a:gridCol w="4175071"/>
                <a:gridCol w="4856959"/>
              </a:tblGrid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Presidente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Característica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PND – Programa Nacional de Desestatização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Previa 68 privatizações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concretizadas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Collor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1991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USIMINAS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Primeira privatização; Empresa Lucrativa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Itamar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1992- 1994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CSN, Embraer,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Cosipa,  Açominas, subsidiárias da Petrobrás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Continuo e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aprofundou processo de privatização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893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Conselho Nacional de Desestatização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Implementação de recomendações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FMI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Telebrás,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Vale do Rio Doce, Eletropaulo...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Incentivo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à privatização nos Estados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FHC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US$ 78,6 bi de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receita total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 K estrangeiro, participação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BNDES,</a:t>
                      </a:r>
                    </a:p>
                    <a:p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bi setor elétrico, 29 bi telecomunicações 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119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Lula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2003-</a:t>
                      </a:r>
                    </a:p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Concessão de Rodovias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Federais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 mil Km,</a:t>
                      </a:r>
                      <a:r>
                        <a:rPr lang="pt-BR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grupo espanhol OHL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64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brasilfatosedados.files.wordpress.com/2014/10/evoluc3a7c3a3o-do-pib-per-capita-em-dc3b3lar-u-brasil-1990-2014-ganho-ou-perda-por-gover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5" y="403654"/>
            <a:ext cx="12179835" cy="60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819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902</Words>
  <Application>Microsoft Office PowerPoint</Application>
  <PresentationFormat>Widescreen</PresentationFormat>
  <Paragraphs>151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Tema do Office</vt:lpstr>
      <vt:lpstr>Aula 12. A Política Externa Brasileira e o Multilateralismo </vt:lpstr>
      <vt:lpstr>Global x Regional na PEB</vt:lpstr>
      <vt:lpstr>Plano de Aula</vt:lpstr>
      <vt:lpstr>Parte I </vt:lpstr>
      <vt:lpstr>Variáveis Sistêmicas</vt:lpstr>
      <vt:lpstr>Unipolaridade</vt:lpstr>
      <vt:lpstr>Variáveis Domésticas</vt:lpstr>
      <vt:lpstr>Reforma do Estado</vt:lpstr>
      <vt:lpstr>Apresentação do PowerPoint</vt:lpstr>
      <vt:lpstr>Apresentação do PowerPoint</vt:lpstr>
      <vt:lpstr>Apresentação do PowerPoint</vt:lpstr>
      <vt:lpstr>Apresentação do PowerPoint</vt:lpstr>
      <vt:lpstr>Parte II</vt:lpstr>
      <vt:lpstr>Introdução FHC</vt:lpstr>
      <vt:lpstr>A PEB de FHC</vt:lpstr>
      <vt:lpstr>Relações com os EUA: aproximação</vt:lpstr>
      <vt:lpstr>Relações com os EUA: autonomia</vt:lpstr>
      <vt:lpstr>América do Sul</vt:lpstr>
      <vt:lpstr>América do Sul II</vt:lpstr>
      <vt:lpstr>Multilateralismo</vt:lpstr>
      <vt:lpstr>Parcerias Importantes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12. A Política Externa Brasileira e o Multilateralismo</dc:title>
  <dc:creator>Pedro Feliu</dc:creator>
  <cp:lastModifiedBy>Pedro Feliu</cp:lastModifiedBy>
  <cp:revision>66</cp:revision>
  <dcterms:created xsi:type="dcterms:W3CDTF">2015-11-11T16:56:12Z</dcterms:created>
  <dcterms:modified xsi:type="dcterms:W3CDTF">2017-06-05T18:11:19Z</dcterms:modified>
</cp:coreProperties>
</file>