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78E66-854C-4FC6-9C42-578E3A06BD63}" type="datetimeFigureOut">
              <a:rPr lang="pt-BR" smtClean="0"/>
              <a:pPr/>
              <a:t>29/05/2014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8B310-0CA4-4981-BC61-32FC8FAB9B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83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F3E33E-95F5-423A-83F6-8DEE6C83AC6B}" type="slidenum">
              <a:rPr lang="pt-BR" smtClean="0"/>
              <a:pPr/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92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E81301-1950-47FA-ADC9-E1D203FFD96B}" type="slidenum">
              <a:rPr lang="pt-BR" smtClean="0"/>
              <a:pPr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93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BB2E91-FBB9-4ACC-B41C-3022A44F4E5E}" type="slidenum">
              <a:rPr lang="pt-BR" smtClean="0"/>
              <a:pPr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94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B26B94-E2BE-47D6-88A6-6076BDB0BC8C}" type="slidenum">
              <a:rPr lang="pt-BR" smtClean="0"/>
              <a:pPr/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95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0EA34A-6887-4C7B-9E7C-658E816E7EB4}" type="slidenum">
              <a:rPr lang="pt-BR" smtClean="0"/>
              <a:pPr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96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97EFC4-876F-4EBA-B0A9-CF717EC06D6D}" type="slidenum">
              <a:rPr lang="pt-BR" smtClean="0"/>
              <a:pPr/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97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1853AD-8A12-487F-9238-BEF04A268C65}" type="slidenum">
              <a:rPr lang="pt-BR" smtClean="0"/>
              <a:pPr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98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A0B06C-902F-44CC-80FC-438C35297BBC}" type="slidenum">
              <a:rPr lang="pt-BR" smtClean="0"/>
              <a:pPr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99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F2960F-7BDC-4382-948C-F8888B73E658}" type="slidenum">
              <a:rPr lang="pt-BR" smtClean="0"/>
              <a:pPr/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B310-0CA4-4981-BC61-32FC8FAB9B9D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007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8FB675-FE42-4133-9A0E-3D9FAE58DD4C}" type="slidenum">
              <a:rPr lang="pt-BR" smtClean="0"/>
              <a:pPr/>
              <a:t>19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84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4B9776-3890-4F1D-B3C4-6272C5579F4F}" type="slidenum">
              <a:rPr lang="pt-BR" smtClean="0"/>
              <a:pPr/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017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5D856D-F3EE-4945-928E-E720D450D406}" type="slidenum">
              <a:rPr lang="pt-BR" smtClean="0"/>
              <a:pPr/>
              <a:t>20</a:t>
            </a:fld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8B310-0CA4-4981-BC61-32FC8FAB9B9D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85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5E3DE5-2C54-4737-935D-51542580FF0F}" type="slidenum">
              <a:rPr lang="pt-BR" smtClean="0"/>
              <a:pPr/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86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B968D3-C334-4C8C-A6D5-53E473D43A18}" type="slidenum">
              <a:rPr lang="pt-BR" smtClean="0"/>
              <a:pPr/>
              <a:t>4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87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F178DF-D0F4-4E73-90C5-DD016C8ACE0A}" type="slidenum">
              <a:rPr lang="pt-BR" smtClean="0"/>
              <a:pPr/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88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5ACD0E-6E80-4063-88BE-E23C89555480}" type="slidenum">
              <a:rPr lang="pt-BR" smtClean="0"/>
              <a:pPr/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89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2A6CFD-E679-4B83-8865-20E8DCD7F13C}" type="slidenum">
              <a:rPr lang="pt-BR" smtClean="0"/>
              <a:pPr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90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6CDFD6-A150-4441-8683-B022F01629C2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91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9CDDE7-AFA5-4371-ACB4-8DAB8606A987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D11D-1CBB-41B1-B6E8-4E806D06CECD}" type="datetimeFigureOut">
              <a:rPr lang="pt-BR" smtClean="0"/>
              <a:pPr/>
              <a:t>29/05/2014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F12D-C40C-43A9-BAB1-A4AD670BB9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D11D-1CBB-41B1-B6E8-4E806D06CECD}" type="datetimeFigureOut">
              <a:rPr lang="pt-BR" smtClean="0"/>
              <a:pPr/>
              <a:t>29/05/2014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F12D-C40C-43A9-BAB1-A4AD670BB9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D11D-1CBB-41B1-B6E8-4E806D06CECD}" type="datetimeFigureOut">
              <a:rPr lang="pt-BR" smtClean="0"/>
              <a:pPr/>
              <a:t>29/05/2014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F12D-C40C-43A9-BAB1-A4AD670BB9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D11D-1CBB-41B1-B6E8-4E806D06CECD}" type="datetimeFigureOut">
              <a:rPr lang="pt-BR" smtClean="0"/>
              <a:pPr/>
              <a:t>29/05/2014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F12D-C40C-43A9-BAB1-A4AD670BB9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D11D-1CBB-41B1-B6E8-4E806D06CECD}" type="datetimeFigureOut">
              <a:rPr lang="pt-BR" smtClean="0"/>
              <a:pPr/>
              <a:t>29/05/2014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F12D-C40C-43A9-BAB1-A4AD670BB9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D11D-1CBB-41B1-B6E8-4E806D06CECD}" type="datetimeFigureOut">
              <a:rPr lang="pt-BR" smtClean="0"/>
              <a:pPr/>
              <a:t>29/05/2014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F12D-C40C-43A9-BAB1-A4AD670BB9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D11D-1CBB-41B1-B6E8-4E806D06CECD}" type="datetimeFigureOut">
              <a:rPr lang="pt-BR" smtClean="0"/>
              <a:pPr/>
              <a:t>29/05/2014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F12D-C40C-43A9-BAB1-A4AD670BB9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D11D-1CBB-41B1-B6E8-4E806D06CECD}" type="datetimeFigureOut">
              <a:rPr lang="pt-BR" smtClean="0"/>
              <a:pPr/>
              <a:t>29/05/2014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F12D-C40C-43A9-BAB1-A4AD670BB9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D11D-1CBB-41B1-B6E8-4E806D06CECD}" type="datetimeFigureOut">
              <a:rPr lang="pt-BR" smtClean="0"/>
              <a:pPr/>
              <a:t>29/05/2014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F12D-C40C-43A9-BAB1-A4AD670BB9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D11D-1CBB-41B1-B6E8-4E806D06CECD}" type="datetimeFigureOut">
              <a:rPr lang="pt-BR" smtClean="0"/>
              <a:pPr/>
              <a:t>29/05/2014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F12D-C40C-43A9-BAB1-A4AD670BB9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D11D-1CBB-41B1-B6E8-4E806D06CECD}" type="datetimeFigureOut">
              <a:rPr lang="pt-BR" smtClean="0"/>
              <a:pPr/>
              <a:t>29/05/2014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F12D-C40C-43A9-BAB1-A4AD670BB9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6D11D-1CBB-41B1-B6E8-4E806D06CECD}" type="datetimeFigureOut">
              <a:rPr lang="pt-BR" smtClean="0"/>
              <a:pPr/>
              <a:t>29/05/2014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1F12D-C40C-43A9-BAB1-A4AD670BB9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scan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8788"/>
            <a:ext cx="9144000" cy="777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scan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0"/>
            <a:ext cx="52578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scan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575"/>
            <a:ext cx="6480175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3851275" y="4125913"/>
          <a:ext cx="5292725" cy="2632075"/>
        </p:xfrm>
        <a:graphic>
          <a:graphicData uri="http://schemas.openxmlformats.org/presentationml/2006/ole">
            <p:oleObj spid="_x0000_s1026" name="Equation" r:id="rId6" imgW="3530520" imgH="20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392363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417513" y="133350"/>
          <a:ext cx="7747000" cy="5768975"/>
        </p:xfrm>
        <a:graphic>
          <a:graphicData uri="http://schemas.openxmlformats.org/presentationml/2006/ole">
            <p:oleObj spid="_x0000_s2050" name="Equação" r:id="rId4" imgW="2184120" imgH="1625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339975" y="2060575"/>
          <a:ext cx="4491038" cy="2428875"/>
        </p:xfrm>
        <a:graphic>
          <a:graphicData uri="http://schemas.openxmlformats.org/presentationml/2006/ole">
            <p:oleObj spid="_x0000_s3074" name="Equation" r:id="rId4" imgW="7743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73088" y="2060575"/>
          <a:ext cx="8024812" cy="2428875"/>
        </p:xfrm>
        <a:graphic>
          <a:graphicData uri="http://schemas.openxmlformats.org/presentationml/2006/ole">
            <p:oleObj spid="_x0000_s4098" name="Equation" r:id="rId4" imgW="13842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573088" y="2060575"/>
          <a:ext cx="8024812" cy="2428875"/>
        </p:xfrm>
        <a:graphic>
          <a:graphicData uri="http://schemas.openxmlformats.org/presentationml/2006/ole">
            <p:oleObj spid="_x0000_s5122" name="Equation" r:id="rId4" imgW="1384200" imgH="419040" progId="Equation.3">
              <p:embed/>
            </p:oleObj>
          </a:graphicData>
        </a:graphic>
      </p:graphicFrame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651500" y="1989138"/>
            <a:ext cx="2016125" cy="1152525"/>
          </a:xfrm>
          <a:prstGeom prst="rect">
            <a:avLst/>
          </a:prstGeom>
          <a:solidFill>
            <a:srgbClr val="FF3300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392363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373063" y="0"/>
          <a:ext cx="7835900" cy="6037263"/>
        </p:xfrm>
        <a:graphic>
          <a:graphicData uri="http://schemas.openxmlformats.org/presentationml/2006/ole">
            <p:oleObj spid="_x0000_s6146" name="Equation" r:id="rId4" imgW="2209680" imgH="1701720" progId="Equation.3">
              <p:embed/>
            </p:oleObj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692275" y="3141663"/>
            <a:ext cx="1366838" cy="647700"/>
          </a:xfrm>
          <a:prstGeom prst="rect">
            <a:avLst/>
          </a:prstGeom>
          <a:solidFill>
            <a:srgbClr val="FF33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403350" y="1557338"/>
          <a:ext cx="6697663" cy="2255837"/>
        </p:xfrm>
        <a:graphic>
          <a:graphicData uri="http://schemas.openxmlformats.org/presentationml/2006/ole">
            <p:oleObj spid="_x0000_s7170" name="Equation" r:id="rId4" imgW="1244520" imgH="419040" progId="Equation.3">
              <p:embed/>
            </p:oleObj>
          </a:graphicData>
        </a:graphic>
      </p:graphicFrame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258888" y="1268413"/>
            <a:ext cx="6913562" cy="2736850"/>
          </a:xfrm>
          <a:prstGeom prst="rect">
            <a:avLst/>
          </a:prstGeom>
          <a:gradFill rotWithShape="1">
            <a:gsLst>
              <a:gs pos="0">
                <a:srgbClr val="FF3300">
                  <a:alpha val="37999"/>
                </a:srgbClr>
              </a:gs>
              <a:gs pos="100000">
                <a:srgbClr val="761800">
                  <a:alpha val="39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scan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69325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611188" y="720725"/>
            <a:ext cx="8172450" cy="1079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0"/>
            <a:ext cx="827088" cy="1728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13318" name="Picture 7" descr="scan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981075"/>
            <a:ext cx="5545137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276600" y="4724400"/>
          <a:ext cx="3600450" cy="1765300"/>
        </p:xfrm>
        <a:graphic>
          <a:graphicData uri="http://schemas.openxmlformats.org/presentationml/2006/ole">
            <p:oleObj spid="_x0000_s8194" name="Equation" r:id="rId6" imgW="1295280" imgH="634680" progId="Equation.3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865646" y="40469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516375" y="1844824"/>
          <a:ext cx="4715845" cy="2808312"/>
        </p:xfrm>
        <a:graphic>
          <a:graphicData uri="http://schemas.openxmlformats.org/presentationml/2006/ole">
            <p:oleObj spid="_x0000_s50180" name="Equação" r:id="rId4" imgW="2260440" imgH="1346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Digitalizar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76250"/>
            <a:ext cx="7885113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5715007" y="4807222"/>
          <a:ext cx="2169361" cy="1577717"/>
        </p:xfrm>
        <a:graphic>
          <a:graphicData uri="http://schemas.openxmlformats.org/presentationml/2006/ole">
            <p:oleObj spid="_x0000_s48130" name="Equação" r:id="rId5" imgW="1117440" imgH="812520" progId="Equation.3">
              <p:embed/>
            </p:oleObj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5724128" y="476672"/>
          <a:ext cx="2928618" cy="1656184"/>
        </p:xfrm>
        <a:graphic>
          <a:graphicData uri="http://schemas.openxmlformats.org/presentationml/2006/ole">
            <p:oleObj spid="_x0000_s48131" name="Equação" r:id="rId6" imgW="1841400" imgH="1041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scan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8788"/>
            <a:ext cx="9144000" cy="777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-458788"/>
            <a:ext cx="9180513" cy="3600451"/>
          </a:xfrm>
          <a:prstGeom prst="rect">
            <a:avLst/>
          </a:prstGeom>
          <a:solidFill>
            <a:srgbClr val="C3C9DB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4214818"/>
            <a:ext cx="9144000" cy="3076570"/>
          </a:xfrm>
          <a:prstGeom prst="rect">
            <a:avLst/>
          </a:prstGeom>
          <a:solidFill>
            <a:srgbClr val="C3C9DB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 descr="scan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0"/>
            <a:ext cx="68580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7" descr="scan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3646488"/>
            <a:ext cx="5430837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Rectangle 8"/>
          <p:cNvSpPr>
            <a:spLocks noChangeArrowheads="1"/>
          </p:cNvSpPr>
          <p:nvPr/>
        </p:nvSpPr>
        <p:spPr bwMode="auto">
          <a:xfrm>
            <a:off x="1042988" y="-188913"/>
            <a:ext cx="1296987" cy="6669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5237" name="Rectangle 9"/>
          <p:cNvSpPr>
            <a:spLocks noChangeArrowheads="1"/>
          </p:cNvSpPr>
          <p:nvPr/>
        </p:nvSpPr>
        <p:spPr bwMode="auto">
          <a:xfrm>
            <a:off x="7524750" y="-188913"/>
            <a:ext cx="719138" cy="68580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5238" name="Rectangle 10"/>
          <p:cNvSpPr>
            <a:spLocks noChangeArrowheads="1"/>
          </p:cNvSpPr>
          <p:nvPr/>
        </p:nvSpPr>
        <p:spPr bwMode="auto">
          <a:xfrm>
            <a:off x="2268538" y="-188913"/>
            <a:ext cx="5472112" cy="620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5239" name="Text Box 12"/>
          <p:cNvSpPr txBox="1">
            <a:spLocks noChangeArrowheads="1"/>
          </p:cNvSpPr>
          <p:nvPr/>
        </p:nvSpPr>
        <p:spPr bwMode="auto">
          <a:xfrm>
            <a:off x="2843213" y="0"/>
            <a:ext cx="388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Propriedades </a:t>
            </a:r>
            <a:r>
              <a:rPr lang="pt-BR" dirty="0" smtClean="0"/>
              <a:t>torcionais </a:t>
            </a:r>
            <a:r>
              <a:rPr lang="pt-BR" dirty="0"/>
              <a:t>das soldas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052736"/>
            <a:ext cx="73448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EXERCÍCIO</a:t>
            </a:r>
            <a:endParaRPr lang="pt-BR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No projeto de junções soldadas sujeitas a torção, é importante ter-se uma percepção  hierárquica da EFICIÊNCIA de padrões comuns. Por exemplo, os padrões mostrados na tabela podem ser classificados quanto a ser DESEJÁVEL. Assuma que o espaço disponível seja um quadrado de </a:t>
            </a:r>
            <a:r>
              <a:rPr lang="pt-BR" i="1" dirty="0" smtClean="0"/>
              <a:t>a</a:t>
            </a:r>
            <a:r>
              <a:rPr lang="pt-BR" dirty="0" smtClean="0"/>
              <a:t> X </a:t>
            </a:r>
            <a:r>
              <a:rPr lang="pt-BR" i="1" dirty="0" smtClean="0"/>
              <a:t>a. </a:t>
            </a:r>
            <a:r>
              <a:rPr lang="pt-BR" dirty="0" smtClean="0"/>
              <a:t>Crie um </a:t>
            </a:r>
            <a:r>
              <a:rPr lang="pt-BR" b="1" dirty="0" smtClean="0"/>
              <a:t>FATOR DE MÉRITO </a:t>
            </a:r>
            <a:r>
              <a:rPr lang="pt-BR" dirty="0" smtClean="0"/>
              <a:t>e classifique os cordões do mais EFICIENTE para o menos EFICIENTE.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scan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675"/>
            <a:ext cx="91440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 descr="scan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00563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051050" y="692150"/>
            <a:ext cx="2665413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 descr="scan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1338" y="1916113"/>
            <a:ext cx="9396413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 descr="scan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575"/>
            <a:ext cx="93249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scan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916113"/>
            <a:ext cx="5400675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scan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125538"/>
            <a:ext cx="5710238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 descr="scan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484313"/>
            <a:ext cx="5653087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ctor reto 3"/>
          <p:cNvCxnSpPr/>
          <p:nvPr/>
        </p:nvCxnSpPr>
        <p:spPr>
          <a:xfrm>
            <a:off x="7368968" y="1961460"/>
            <a:ext cx="928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7358082" y="2681962"/>
            <a:ext cx="928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>
            <a:off x="7705744" y="1963530"/>
            <a:ext cx="214314" cy="344254"/>
            <a:chOff x="7814604" y="428604"/>
            <a:chExt cx="214314" cy="344254"/>
          </a:xfrm>
        </p:grpSpPr>
        <p:cxnSp>
          <p:nvCxnSpPr>
            <p:cNvPr id="8" name="Conector reto 7"/>
            <p:cNvCxnSpPr/>
            <p:nvPr/>
          </p:nvCxnSpPr>
          <p:spPr>
            <a:xfrm rot="5400000">
              <a:off x="7893867" y="464323"/>
              <a:ext cx="714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o 8"/>
            <p:cNvSpPr/>
            <p:nvPr/>
          </p:nvSpPr>
          <p:spPr>
            <a:xfrm rot="16200000">
              <a:off x="7786032" y="529972"/>
              <a:ext cx="271458" cy="214314"/>
            </a:xfrm>
            <a:prstGeom prst="arc">
              <a:avLst>
                <a:gd name="adj1" fmla="val 16200000"/>
                <a:gd name="adj2" fmla="val 52821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7665606" y="2692848"/>
            <a:ext cx="263980" cy="355140"/>
            <a:chOff x="8022796" y="3632428"/>
            <a:chExt cx="263980" cy="355140"/>
          </a:xfrm>
        </p:grpSpPr>
        <p:sp>
          <p:nvSpPr>
            <p:cNvPr id="13" name="Arco 12"/>
            <p:cNvSpPr/>
            <p:nvPr/>
          </p:nvSpPr>
          <p:spPr>
            <a:xfrm rot="16200000">
              <a:off x="8043890" y="3744682"/>
              <a:ext cx="271458" cy="214314"/>
            </a:xfrm>
            <a:prstGeom prst="arc">
              <a:avLst>
                <a:gd name="adj1" fmla="val 16200000"/>
                <a:gd name="adj2" fmla="val 52821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6" name="Conector reto 15"/>
            <p:cNvCxnSpPr/>
            <p:nvPr/>
          </p:nvCxnSpPr>
          <p:spPr>
            <a:xfrm rot="5400000">
              <a:off x="8069401" y="3739585"/>
              <a:ext cx="2143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tângulo 16"/>
            <p:cNvSpPr/>
            <p:nvPr/>
          </p:nvSpPr>
          <p:spPr>
            <a:xfrm>
              <a:off x="8022796" y="3643314"/>
              <a:ext cx="142876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 descr="scan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5903912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8"/>
          <p:cNvSpPr>
            <a:spLocks noChangeArrowheads="1"/>
          </p:cNvSpPr>
          <p:nvPr/>
        </p:nvSpPr>
        <p:spPr bwMode="auto">
          <a:xfrm>
            <a:off x="2843213" y="1268413"/>
            <a:ext cx="3384550" cy="865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93188" name="Picture 9" descr="scan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989138"/>
            <a:ext cx="7250112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1264088"/>
            <a:ext cx="2928926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94</Words>
  <Application>Microsoft Office PowerPoint</Application>
  <PresentationFormat>Apresentação na tela (4:3)</PresentationFormat>
  <Paragraphs>26</Paragraphs>
  <Slides>21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Tema do Office</vt:lpstr>
      <vt:lpstr>Equation</vt:lpstr>
      <vt:lpstr>Equação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Jaime</dc:creator>
  <cp:lastModifiedBy>Jaime</cp:lastModifiedBy>
  <cp:revision>12</cp:revision>
  <dcterms:created xsi:type="dcterms:W3CDTF">2009-05-05T13:59:52Z</dcterms:created>
  <dcterms:modified xsi:type="dcterms:W3CDTF">2014-05-30T12:57:50Z</dcterms:modified>
</cp:coreProperties>
</file>