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D5566-8E19-4189-835B-0EEF4B2325C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556CF60-6E8C-4F3A-B89D-19B2B924F09F}">
      <dgm:prSet phldrT="[Texto]"/>
      <dgm:spPr/>
      <dgm:t>
        <a:bodyPr/>
        <a:lstStyle/>
        <a:p>
          <a:r>
            <a:rPr lang="pt-BR" dirty="0"/>
            <a:t>Instrumento pedagógico</a:t>
          </a:r>
        </a:p>
      </dgm:t>
    </dgm:pt>
    <dgm:pt modelId="{3D83E7B5-7995-412E-A885-12A3F5572AFD}" type="parTrans" cxnId="{D59F6A1F-723F-469A-AB91-30200B559497}">
      <dgm:prSet/>
      <dgm:spPr/>
      <dgm:t>
        <a:bodyPr/>
        <a:lstStyle/>
        <a:p>
          <a:endParaRPr lang="pt-BR"/>
        </a:p>
      </dgm:t>
    </dgm:pt>
    <dgm:pt modelId="{CD0871C2-0B57-4EC6-88A5-8C0917ECAEA9}" type="sibTrans" cxnId="{D59F6A1F-723F-469A-AB91-30200B559497}">
      <dgm:prSet/>
      <dgm:spPr/>
      <dgm:t>
        <a:bodyPr/>
        <a:lstStyle/>
        <a:p>
          <a:endParaRPr lang="pt-BR"/>
        </a:p>
      </dgm:t>
    </dgm:pt>
    <dgm:pt modelId="{AFAA14A0-70CA-4C1E-B4F0-B69E7FF0C381}">
      <dgm:prSet phldrT="[Texto]"/>
      <dgm:spPr/>
      <dgm:t>
        <a:bodyPr/>
        <a:lstStyle/>
        <a:p>
          <a:r>
            <a:rPr lang="pt-BR" dirty="0"/>
            <a:t>Distração e entretenimento</a:t>
          </a:r>
        </a:p>
      </dgm:t>
    </dgm:pt>
    <dgm:pt modelId="{450CF217-732D-4E44-8E20-CEBCB9DC507E}" type="parTrans" cxnId="{AA908025-4065-4BFD-BF5F-1FB958C6D59B}">
      <dgm:prSet/>
      <dgm:spPr/>
      <dgm:t>
        <a:bodyPr/>
        <a:lstStyle/>
        <a:p>
          <a:endParaRPr lang="pt-BR"/>
        </a:p>
      </dgm:t>
    </dgm:pt>
    <dgm:pt modelId="{1E4435A1-C2B9-4009-B36B-8D7EEFD631F6}" type="sibTrans" cxnId="{AA908025-4065-4BFD-BF5F-1FB958C6D59B}">
      <dgm:prSet/>
      <dgm:spPr/>
      <dgm:t>
        <a:bodyPr/>
        <a:lstStyle/>
        <a:p>
          <a:endParaRPr lang="pt-BR"/>
        </a:p>
      </dgm:t>
    </dgm:pt>
    <dgm:pt modelId="{AAADB9BF-E931-4998-A9E0-55145F401C65}">
      <dgm:prSet phldrT="[Texto]"/>
      <dgm:spPr/>
      <dgm:t>
        <a:bodyPr/>
        <a:lstStyle/>
        <a:p>
          <a:r>
            <a:rPr lang="pt-BR" dirty="0"/>
            <a:t>Salvadora da humanidade</a:t>
          </a:r>
        </a:p>
      </dgm:t>
    </dgm:pt>
    <dgm:pt modelId="{550F7A08-4E4D-481F-AAEC-22A0DB5A08DA}" type="parTrans" cxnId="{E7742B27-768A-4906-B399-0CAE75AB6E98}">
      <dgm:prSet/>
      <dgm:spPr/>
      <dgm:t>
        <a:bodyPr/>
        <a:lstStyle/>
        <a:p>
          <a:endParaRPr lang="pt-BR"/>
        </a:p>
      </dgm:t>
    </dgm:pt>
    <dgm:pt modelId="{7EF17ABC-53F6-476B-9D9A-EC0D9656783F}" type="sibTrans" cxnId="{E7742B27-768A-4906-B399-0CAE75AB6E98}">
      <dgm:prSet/>
      <dgm:spPr/>
      <dgm:t>
        <a:bodyPr/>
        <a:lstStyle/>
        <a:p>
          <a:endParaRPr lang="pt-BR"/>
        </a:p>
      </dgm:t>
    </dgm:pt>
    <dgm:pt modelId="{493EA07D-DCC4-486B-9412-7939763C5D68}">
      <dgm:prSet phldrT="[Texto]"/>
      <dgm:spPr/>
      <dgm:t>
        <a:bodyPr/>
        <a:lstStyle/>
        <a:p>
          <a:r>
            <a:rPr lang="pt-BR" dirty="0"/>
            <a:t>Interdisciplinaridades</a:t>
          </a:r>
        </a:p>
      </dgm:t>
    </dgm:pt>
    <dgm:pt modelId="{2E97D4AC-9CA0-4DE8-BA82-3F78242342DF}" type="parTrans" cxnId="{B77E1C77-6D8E-4935-A090-2E7AF6665FDB}">
      <dgm:prSet/>
      <dgm:spPr/>
      <dgm:t>
        <a:bodyPr/>
        <a:lstStyle/>
        <a:p>
          <a:endParaRPr lang="pt-BR"/>
        </a:p>
      </dgm:t>
    </dgm:pt>
    <dgm:pt modelId="{AB950010-2E64-4E72-AF0C-33E708147EEF}" type="sibTrans" cxnId="{B77E1C77-6D8E-4935-A090-2E7AF6665FDB}">
      <dgm:prSet/>
      <dgm:spPr/>
      <dgm:t>
        <a:bodyPr/>
        <a:lstStyle/>
        <a:p>
          <a:endParaRPr lang="pt-BR"/>
        </a:p>
      </dgm:t>
    </dgm:pt>
    <dgm:pt modelId="{45E829DF-7F05-40BB-8DF2-9A7DE4C4EFAE}" type="pres">
      <dgm:prSet presAssocID="{8C5D5566-8E19-4189-835B-0EEF4B2325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217EBC7-B937-44C5-8285-160CFD389E03}" type="pres">
      <dgm:prSet presAssocID="{6556CF60-6E8C-4F3A-B89D-19B2B924F09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AD789D-B527-47E9-860A-7BDFC502DE89}" type="pres">
      <dgm:prSet presAssocID="{CD0871C2-0B57-4EC6-88A5-8C0917ECAEA9}" presName="sibTrans" presStyleCnt="0"/>
      <dgm:spPr/>
    </dgm:pt>
    <dgm:pt modelId="{97A5568F-1522-4A6B-8023-850496B857D9}" type="pres">
      <dgm:prSet presAssocID="{AFAA14A0-70CA-4C1E-B4F0-B69E7FF0C38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17158C-83C7-4A1B-8016-29E4679B29B4}" type="pres">
      <dgm:prSet presAssocID="{1E4435A1-C2B9-4009-B36B-8D7EEFD631F6}" presName="sibTrans" presStyleCnt="0"/>
      <dgm:spPr/>
    </dgm:pt>
    <dgm:pt modelId="{D13836DB-C023-44DC-B13F-EABF7E9C0835}" type="pres">
      <dgm:prSet presAssocID="{AAADB9BF-E931-4998-A9E0-55145F401C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84B5F5-D440-4FA3-8957-B3B678027936}" type="pres">
      <dgm:prSet presAssocID="{7EF17ABC-53F6-476B-9D9A-EC0D9656783F}" presName="sibTrans" presStyleCnt="0"/>
      <dgm:spPr/>
    </dgm:pt>
    <dgm:pt modelId="{903108AD-8944-4108-B2C5-ED83B24F0809}" type="pres">
      <dgm:prSet presAssocID="{493EA07D-DCC4-486B-9412-7939763C5D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7E1C77-6D8E-4935-A090-2E7AF6665FDB}" srcId="{8C5D5566-8E19-4189-835B-0EEF4B2325C1}" destId="{493EA07D-DCC4-486B-9412-7939763C5D68}" srcOrd="3" destOrd="0" parTransId="{2E97D4AC-9CA0-4DE8-BA82-3F78242342DF}" sibTransId="{AB950010-2E64-4E72-AF0C-33E708147EEF}"/>
    <dgm:cxn modelId="{A5DF781D-6D61-44C1-B9D9-BA0692B1E69C}" type="presOf" srcId="{AFAA14A0-70CA-4C1E-B4F0-B69E7FF0C381}" destId="{97A5568F-1522-4A6B-8023-850496B857D9}" srcOrd="0" destOrd="0" presId="urn:microsoft.com/office/officeart/2005/8/layout/default"/>
    <dgm:cxn modelId="{3875765E-1BFC-4039-915B-821000E65F41}" type="presOf" srcId="{493EA07D-DCC4-486B-9412-7939763C5D68}" destId="{903108AD-8944-4108-B2C5-ED83B24F0809}" srcOrd="0" destOrd="0" presId="urn:microsoft.com/office/officeart/2005/8/layout/default"/>
    <dgm:cxn modelId="{945B0B25-FFE9-49BD-9000-C3678BFC870C}" type="presOf" srcId="{8C5D5566-8E19-4189-835B-0EEF4B2325C1}" destId="{45E829DF-7F05-40BB-8DF2-9A7DE4C4EFAE}" srcOrd="0" destOrd="0" presId="urn:microsoft.com/office/officeart/2005/8/layout/default"/>
    <dgm:cxn modelId="{8220DBCB-ABE9-46E0-92F0-0A11936BABDA}" type="presOf" srcId="{AAADB9BF-E931-4998-A9E0-55145F401C65}" destId="{D13836DB-C023-44DC-B13F-EABF7E9C0835}" srcOrd="0" destOrd="0" presId="urn:microsoft.com/office/officeart/2005/8/layout/default"/>
    <dgm:cxn modelId="{62AAC7DB-F96E-49E1-A22B-6304D991A45F}" type="presOf" srcId="{6556CF60-6E8C-4F3A-B89D-19B2B924F09F}" destId="{5217EBC7-B937-44C5-8285-160CFD389E03}" srcOrd="0" destOrd="0" presId="urn:microsoft.com/office/officeart/2005/8/layout/default"/>
    <dgm:cxn modelId="{AA908025-4065-4BFD-BF5F-1FB958C6D59B}" srcId="{8C5D5566-8E19-4189-835B-0EEF4B2325C1}" destId="{AFAA14A0-70CA-4C1E-B4F0-B69E7FF0C381}" srcOrd="1" destOrd="0" parTransId="{450CF217-732D-4E44-8E20-CEBCB9DC507E}" sibTransId="{1E4435A1-C2B9-4009-B36B-8D7EEFD631F6}"/>
    <dgm:cxn modelId="{E7742B27-768A-4906-B399-0CAE75AB6E98}" srcId="{8C5D5566-8E19-4189-835B-0EEF4B2325C1}" destId="{AAADB9BF-E931-4998-A9E0-55145F401C65}" srcOrd="2" destOrd="0" parTransId="{550F7A08-4E4D-481F-AAEC-22A0DB5A08DA}" sibTransId="{7EF17ABC-53F6-476B-9D9A-EC0D9656783F}"/>
    <dgm:cxn modelId="{D59F6A1F-723F-469A-AB91-30200B559497}" srcId="{8C5D5566-8E19-4189-835B-0EEF4B2325C1}" destId="{6556CF60-6E8C-4F3A-B89D-19B2B924F09F}" srcOrd="0" destOrd="0" parTransId="{3D83E7B5-7995-412E-A885-12A3F5572AFD}" sibTransId="{CD0871C2-0B57-4EC6-88A5-8C0917ECAEA9}"/>
    <dgm:cxn modelId="{7CFAE725-7FB0-4AF2-9EDF-6F0B4A15118D}" type="presParOf" srcId="{45E829DF-7F05-40BB-8DF2-9A7DE4C4EFAE}" destId="{5217EBC7-B937-44C5-8285-160CFD389E03}" srcOrd="0" destOrd="0" presId="urn:microsoft.com/office/officeart/2005/8/layout/default"/>
    <dgm:cxn modelId="{FAF67BA8-6489-47FC-9CC6-692A608CE386}" type="presParOf" srcId="{45E829DF-7F05-40BB-8DF2-9A7DE4C4EFAE}" destId="{39AD789D-B527-47E9-860A-7BDFC502DE89}" srcOrd="1" destOrd="0" presId="urn:microsoft.com/office/officeart/2005/8/layout/default"/>
    <dgm:cxn modelId="{997A5578-1D84-427F-AEFB-98466BE7F0D3}" type="presParOf" srcId="{45E829DF-7F05-40BB-8DF2-9A7DE4C4EFAE}" destId="{97A5568F-1522-4A6B-8023-850496B857D9}" srcOrd="2" destOrd="0" presId="urn:microsoft.com/office/officeart/2005/8/layout/default"/>
    <dgm:cxn modelId="{1D9A633C-32C5-4EAA-806E-97C0393E214A}" type="presParOf" srcId="{45E829DF-7F05-40BB-8DF2-9A7DE4C4EFAE}" destId="{EB17158C-83C7-4A1B-8016-29E4679B29B4}" srcOrd="3" destOrd="0" presId="urn:microsoft.com/office/officeart/2005/8/layout/default"/>
    <dgm:cxn modelId="{7444368F-BF18-428B-BD8F-3E719E15EC5C}" type="presParOf" srcId="{45E829DF-7F05-40BB-8DF2-9A7DE4C4EFAE}" destId="{D13836DB-C023-44DC-B13F-EABF7E9C0835}" srcOrd="4" destOrd="0" presId="urn:microsoft.com/office/officeart/2005/8/layout/default"/>
    <dgm:cxn modelId="{CF8727C9-E2A2-4380-85D6-594F1A27969D}" type="presParOf" srcId="{45E829DF-7F05-40BB-8DF2-9A7DE4C4EFAE}" destId="{AE84B5F5-D440-4FA3-8957-B3B678027936}" srcOrd="5" destOrd="0" presId="urn:microsoft.com/office/officeart/2005/8/layout/default"/>
    <dgm:cxn modelId="{480A4161-724A-4431-9F02-4839A540C0B1}" type="presParOf" srcId="{45E829DF-7F05-40BB-8DF2-9A7DE4C4EFAE}" destId="{903108AD-8944-4108-B2C5-ED83B24F080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417D3-1E69-4DEA-87F5-941FEE3C719F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A71E714-B3C6-4837-AC37-AA75E9B230C6}">
      <dgm:prSet phldrT="[Texto]" custT="1"/>
      <dgm:spPr/>
      <dgm:t>
        <a:bodyPr/>
        <a:lstStyle/>
        <a:p>
          <a:r>
            <a:rPr lang="pt-BR" sz="4400" dirty="0"/>
            <a:t>Música como: Instrumento Pedagógico</a:t>
          </a:r>
        </a:p>
      </dgm:t>
    </dgm:pt>
    <dgm:pt modelId="{D8D1B123-7072-4156-B0F6-ACAA9601AA7E}" type="parTrans" cxnId="{9CFF7782-AF9D-44E2-927A-F8349EFE3EF7}">
      <dgm:prSet/>
      <dgm:spPr/>
      <dgm:t>
        <a:bodyPr/>
        <a:lstStyle/>
        <a:p>
          <a:endParaRPr lang="pt-BR"/>
        </a:p>
      </dgm:t>
    </dgm:pt>
    <dgm:pt modelId="{91A90F09-4DAA-4EC2-A2B6-283C5BAAE4E1}" type="sibTrans" cxnId="{9CFF7782-AF9D-44E2-927A-F8349EFE3EF7}">
      <dgm:prSet/>
      <dgm:spPr/>
      <dgm:t>
        <a:bodyPr/>
        <a:lstStyle/>
        <a:p>
          <a:endParaRPr lang="pt-BR"/>
        </a:p>
      </dgm:t>
    </dgm:pt>
    <dgm:pt modelId="{C44D9BBD-7FC5-4ACE-95F2-913D005EFF68}">
      <dgm:prSet phldrT="[Texto]" custT="1"/>
      <dgm:spPr/>
      <dgm:t>
        <a:bodyPr/>
        <a:lstStyle/>
        <a:p>
          <a:pPr marL="0" lvl="1" indent="0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3600" dirty="0"/>
            <a:t>Metáfora das práticas coletivas</a:t>
          </a:r>
        </a:p>
      </dgm:t>
    </dgm:pt>
    <dgm:pt modelId="{F47432D2-A062-4601-91D8-065952C952B2}" type="parTrans" cxnId="{BD046B59-F28E-4925-8A37-6FFFEBDFCA40}">
      <dgm:prSet/>
      <dgm:spPr/>
      <dgm:t>
        <a:bodyPr/>
        <a:lstStyle/>
        <a:p>
          <a:endParaRPr lang="pt-BR"/>
        </a:p>
      </dgm:t>
    </dgm:pt>
    <dgm:pt modelId="{1F1FA185-ACCD-49EC-AF7B-D0EC3AF1BB7E}" type="sibTrans" cxnId="{BD046B59-F28E-4925-8A37-6FFFEBDFCA40}">
      <dgm:prSet/>
      <dgm:spPr/>
      <dgm:t>
        <a:bodyPr/>
        <a:lstStyle/>
        <a:p>
          <a:endParaRPr lang="pt-BR"/>
        </a:p>
      </dgm:t>
    </dgm:pt>
    <dgm:pt modelId="{5625D8AB-0302-49F2-94C1-EB338C35BF12}">
      <dgm:prSet phldrT="[Texto]" custT="1"/>
      <dgm:spPr/>
      <dgm:t>
        <a:bodyPr/>
        <a:lstStyle/>
        <a:p>
          <a:pPr marL="0" lvl="1" indent="0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3600" dirty="0"/>
            <a:t>Camelô</a:t>
          </a:r>
        </a:p>
      </dgm:t>
    </dgm:pt>
    <dgm:pt modelId="{13F24A9E-BDBE-40B7-837E-71574061E557}" type="parTrans" cxnId="{B8789576-579C-4860-A0C7-5A6C6BE75F89}">
      <dgm:prSet/>
      <dgm:spPr/>
      <dgm:t>
        <a:bodyPr/>
        <a:lstStyle/>
        <a:p>
          <a:endParaRPr lang="pt-BR"/>
        </a:p>
      </dgm:t>
    </dgm:pt>
    <dgm:pt modelId="{E0810A70-6B79-4FC6-9297-016C45119005}" type="sibTrans" cxnId="{B8789576-579C-4860-A0C7-5A6C6BE75F89}">
      <dgm:prSet/>
      <dgm:spPr/>
      <dgm:t>
        <a:bodyPr/>
        <a:lstStyle/>
        <a:p>
          <a:endParaRPr lang="pt-BR"/>
        </a:p>
      </dgm:t>
    </dgm:pt>
    <dgm:pt modelId="{25F3F23A-C4AC-4B59-9D98-14370D9D5476}">
      <dgm:prSet phldrT="[Texto]" custT="1"/>
      <dgm:spPr/>
      <dgm:t>
        <a:bodyPr/>
        <a:lstStyle/>
        <a:p>
          <a:pPr marL="0" lvl="1" indent="0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3600" dirty="0"/>
            <a:t>Música PIDGIN</a:t>
          </a:r>
        </a:p>
      </dgm:t>
    </dgm:pt>
    <dgm:pt modelId="{408D749B-A145-4DC4-9D80-C163E19271A1}" type="parTrans" cxnId="{69AD35B6-E31B-4C90-9A89-1C4DFDC9E14C}">
      <dgm:prSet/>
      <dgm:spPr/>
      <dgm:t>
        <a:bodyPr/>
        <a:lstStyle/>
        <a:p>
          <a:endParaRPr lang="pt-BR"/>
        </a:p>
      </dgm:t>
    </dgm:pt>
    <dgm:pt modelId="{9A59756A-2E70-41A4-BEE1-37BC4C3E0DDD}" type="sibTrans" cxnId="{69AD35B6-E31B-4C90-9A89-1C4DFDC9E14C}">
      <dgm:prSet/>
      <dgm:spPr/>
      <dgm:t>
        <a:bodyPr/>
        <a:lstStyle/>
        <a:p>
          <a:endParaRPr lang="pt-BR"/>
        </a:p>
      </dgm:t>
    </dgm:pt>
    <dgm:pt modelId="{7D5A361F-C817-4042-9B97-FA06BB7A115B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pt-BR" sz="3600" dirty="0"/>
            <a:t>Pensamento crítico</a:t>
          </a:r>
        </a:p>
      </dgm:t>
    </dgm:pt>
    <dgm:pt modelId="{513CF8FB-141E-41C3-A813-E83841B71869}" type="parTrans" cxnId="{2C447155-397B-4DEC-840C-1551ED4172C5}">
      <dgm:prSet/>
      <dgm:spPr/>
      <dgm:t>
        <a:bodyPr/>
        <a:lstStyle/>
        <a:p>
          <a:endParaRPr lang="pt-BR"/>
        </a:p>
      </dgm:t>
    </dgm:pt>
    <dgm:pt modelId="{7A820751-5FF1-4785-8327-D561D92F427C}" type="sibTrans" cxnId="{2C447155-397B-4DEC-840C-1551ED4172C5}">
      <dgm:prSet/>
      <dgm:spPr/>
      <dgm:t>
        <a:bodyPr/>
        <a:lstStyle/>
        <a:p>
          <a:endParaRPr lang="pt-BR"/>
        </a:p>
      </dgm:t>
    </dgm:pt>
    <dgm:pt modelId="{210A5F3C-1568-4717-B1A6-B95296FC040E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pt-BR" sz="3600" dirty="0"/>
            <a:t>Conflito: a real razão de se ensinar música x distração e entretenimento</a:t>
          </a:r>
        </a:p>
        <a:p>
          <a:pPr marL="285750" lvl="1" indent="0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t-BR" sz="3600" dirty="0"/>
        </a:p>
      </dgm:t>
    </dgm:pt>
    <dgm:pt modelId="{43B987D0-A140-42BC-B39C-9F2CA4BD5290}" type="parTrans" cxnId="{FB4B958E-8BC4-4249-8FE4-D4F2BD0F40B8}">
      <dgm:prSet/>
      <dgm:spPr/>
      <dgm:t>
        <a:bodyPr/>
        <a:lstStyle/>
        <a:p>
          <a:endParaRPr lang="pt-BR"/>
        </a:p>
      </dgm:t>
    </dgm:pt>
    <dgm:pt modelId="{12E612C3-8197-436D-8AB3-4B269965ECFD}" type="sibTrans" cxnId="{FB4B958E-8BC4-4249-8FE4-D4F2BD0F40B8}">
      <dgm:prSet/>
      <dgm:spPr/>
      <dgm:t>
        <a:bodyPr/>
        <a:lstStyle/>
        <a:p>
          <a:endParaRPr lang="pt-BR"/>
        </a:p>
      </dgm:t>
    </dgm:pt>
    <dgm:pt modelId="{04D4D974-5AE6-4053-BF61-1E785E2CD34B}">
      <dgm:prSet phldrT="[Texto]" custT="1"/>
      <dgm:spPr/>
      <dgm:t>
        <a:bodyPr/>
        <a:lstStyle/>
        <a:p>
          <a:pPr marL="0" lvl="1" indent="0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pt-BR" sz="3600" dirty="0"/>
            <a:t>Fins não musicais</a:t>
          </a:r>
        </a:p>
      </dgm:t>
    </dgm:pt>
    <dgm:pt modelId="{422D0113-71FF-490E-9CC7-DA3D9B685979}" type="sibTrans" cxnId="{7446D879-20FD-4266-96D1-AC823C54AC74}">
      <dgm:prSet/>
      <dgm:spPr/>
      <dgm:t>
        <a:bodyPr/>
        <a:lstStyle/>
        <a:p>
          <a:endParaRPr lang="pt-BR"/>
        </a:p>
      </dgm:t>
    </dgm:pt>
    <dgm:pt modelId="{BC0C6436-B2EF-4DE3-951A-2254CAE7B69C}" type="parTrans" cxnId="{7446D879-20FD-4266-96D1-AC823C54AC74}">
      <dgm:prSet/>
      <dgm:spPr/>
      <dgm:t>
        <a:bodyPr/>
        <a:lstStyle/>
        <a:p>
          <a:endParaRPr lang="pt-BR"/>
        </a:p>
      </dgm:t>
    </dgm:pt>
    <dgm:pt modelId="{2F6E5BA0-D299-4C20-8D3A-4295BF047086}" type="pres">
      <dgm:prSet presAssocID="{CE2417D3-1E69-4DEA-87F5-941FEE3C71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00EBC48-8D1A-4A49-98CB-C4B24BFDE00B}" type="pres">
      <dgm:prSet presAssocID="{BA71E714-B3C6-4837-AC37-AA75E9B230C6}" presName="parentText" presStyleLbl="node1" presStyleIdx="0" presStyleCnt="1" custScaleY="126383" custLinFactY="-365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DC3014-FE2D-4547-81B7-020449135D3A}" type="pres">
      <dgm:prSet presAssocID="{BA71E714-B3C6-4837-AC37-AA75E9B230C6}" presName="childText" presStyleLbl="revTx" presStyleIdx="0" presStyleCnt="1" custScaleY="106600" custLinFactNeighborY="428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39232EF-0BA7-4421-95F9-EC08FC723651}" type="presOf" srcId="{5625D8AB-0302-49F2-94C1-EB338C35BF12}" destId="{D2DC3014-FE2D-4547-81B7-020449135D3A}" srcOrd="0" destOrd="1" presId="urn:microsoft.com/office/officeart/2005/8/layout/vList2"/>
    <dgm:cxn modelId="{3E4E97CF-0AAB-4FD4-9FB1-D444CF228BA7}" type="presOf" srcId="{BA71E714-B3C6-4837-AC37-AA75E9B230C6}" destId="{400EBC48-8D1A-4A49-98CB-C4B24BFDE00B}" srcOrd="0" destOrd="0" presId="urn:microsoft.com/office/officeart/2005/8/layout/vList2"/>
    <dgm:cxn modelId="{9586B026-F4EF-4DEE-9834-EC194032A9F9}" type="presOf" srcId="{25F3F23A-C4AC-4B59-9D98-14370D9D5476}" destId="{D2DC3014-FE2D-4547-81B7-020449135D3A}" srcOrd="0" destOrd="2" presId="urn:microsoft.com/office/officeart/2005/8/layout/vList2"/>
    <dgm:cxn modelId="{7446D879-20FD-4266-96D1-AC823C54AC74}" srcId="{BA71E714-B3C6-4837-AC37-AA75E9B230C6}" destId="{04D4D974-5AE6-4053-BF61-1E785E2CD34B}" srcOrd="0" destOrd="0" parTransId="{BC0C6436-B2EF-4DE3-951A-2254CAE7B69C}" sibTransId="{422D0113-71FF-490E-9CC7-DA3D9B685979}"/>
    <dgm:cxn modelId="{3DF0D9FF-EB4D-4F5A-8EF2-ADEC971A02C0}" type="presOf" srcId="{04D4D974-5AE6-4053-BF61-1E785E2CD34B}" destId="{D2DC3014-FE2D-4547-81B7-020449135D3A}" srcOrd="0" destOrd="0" presId="urn:microsoft.com/office/officeart/2005/8/layout/vList2"/>
    <dgm:cxn modelId="{9CFF7782-AF9D-44E2-927A-F8349EFE3EF7}" srcId="{CE2417D3-1E69-4DEA-87F5-941FEE3C719F}" destId="{BA71E714-B3C6-4837-AC37-AA75E9B230C6}" srcOrd="0" destOrd="0" parTransId="{D8D1B123-7072-4156-B0F6-ACAA9601AA7E}" sibTransId="{91A90F09-4DAA-4EC2-A2B6-283C5BAAE4E1}"/>
    <dgm:cxn modelId="{BD046B59-F28E-4925-8A37-6FFFEBDFCA40}" srcId="{BA71E714-B3C6-4837-AC37-AA75E9B230C6}" destId="{C44D9BBD-7FC5-4ACE-95F2-913D005EFF68}" srcOrd="3" destOrd="0" parTransId="{F47432D2-A062-4601-91D8-065952C952B2}" sibTransId="{1F1FA185-ACCD-49EC-AF7B-D0EC3AF1BB7E}"/>
    <dgm:cxn modelId="{2C447155-397B-4DEC-840C-1551ED4172C5}" srcId="{BA71E714-B3C6-4837-AC37-AA75E9B230C6}" destId="{7D5A361F-C817-4042-9B97-FA06BB7A115B}" srcOrd="4" destOrd="0" parTransId="{513CF8FB-141E-41C3-A813-E83841B71869}" sibTransId="{7A820751-5FF1-4785-8327-D561D92F427C}"/>
    <dgm:cxn modelId="{302EC1ED-5BEB-4CFF-96D8-9F8E50458561}" type="presOf" srcId="{7D5A361F-C817-4042-9B97-FA06BB7A115B}" destId="{D2DC3014-FE2D-4547-81B7-020449135D3A}" srcOrd="0" destOrd="4" presId="urn:microsoft.com/office/officeart/2005/8/layout/vList2"/>
    <dgm:cxn modelId="{69AD35B6-E31B-4C90-9A89-1C4DFDC9E14C}" srcId="{BA71E714-B3C6-4837-AC37-AA75E9B230C6}" destId="{25F3F23A-C4AC-4B59-9D98-14370D9D5476}" srcOrd="2" destOrd="0" parTransId="{408D749B-A145-4DC4-9D80-C163E19271A1}" sibTransId="{9A59756A-2E70-41A4-BEE1-37BC4C3E0DDD}"/>
    <dgm:cxn modelId="{B8789576-579C-4860-A0C7-5A6C6BE75F89}" srcId="{BA71E714-B3C6-4837-AC37-AA75E9B230C6}" destId="{5625D8AB-0302-49F2-94C1-EB338C35BF12}" srcOrd="1" destOrd="0" parTransId="{13F24A9E-BDBE-40B7-837E-71574061E557}" sibTransId="{E0810A70-6B79-4FC6-9297-016C45119005}"/>
    <dgm:cxn modelId="{64E891FE-71F0-41E8-A1F6-4F03023485EA}" type="presOf" srcId="{C44D9BBD-7FC5-4ACE-95F2-913D005EFF68}" destId="{D2DC3014-FE2D-4547-81B7-020449135D3A}" srcOrd="0" destOrd="3" presId="urn:microsoft.com/office/officeart/2005/8/layout/vList2"/>
    <dgm:cxn modelId="{D0AA6783-F09D-4D18-A743-73D455C95ACA}" type="presOf" srcId="{210A5F3C-1568-4717-B1A6-B95296FC040E}" destId="{D2DC3014-FE2D-4547-81B7-020449135D3A}" srcOrd="0" destOrd="5" presId="urn:microsoft.com/office/officeart/2005/8/layout/vList2"/>
    <dgm:cxn modelId="{090FB912-67EC-4B1F-A663-7F4A9CF1E452}" type="presOf" srcId="{CE2417D3-1E69-4DEA-87F5-941FEE3C719F}" destId="{2F6E5BA0-D299-4C20-8D3A-4295BF047086}" srcOrd="0" destOrd="0" presId="urn:microsoft.com/office/officeart/2005/8/layout/vList2"/>
    <dgm:cxn modelId="{FB4B958E-8BC4-4249-8FE4-D4F2BD0F40B8}" srcId="{BA71E714-B3C6-4837-AC37-AA75E9B230C6}" destId="{210A5F3C-1568-4717-B1A6-B95296FC040E}" srcOrd="5" destOrd="0" parTransId="{43B987D0-A140-42BC-B39C-9F2CA4BD5290}" sibTransId="{12E612C3-8197-436D-8AB3-4B269965ECFD}"/>
    <dgm:cxn modelId="{6990AB9A-26E9-46AE-85F5-AB02C45B6B9E}" type="presParOf" srcId="{2F6E5BA0-D299-4C20-8D3A-4295BF047086}" destId="{400EBC48-8D1A-4A49-98CB-C4B24BFDE00B}" srcOrd="0" destOrd="0" presId="urn:microsoft.com/office/officeart/2005/8/layout/vList2"/>
    <dgm:cxn modelId="{406F3676-C50F-4D6F-A7E0-04697FA6A850}" type="presParOf" srcId="{2F6E5BA0-D299-4C20-8D3A-4295BF047086}" destId="{D2DC3014-FE2D-4547-81B7-020449135D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C6001-DD0E-4FFE-AC47-13BF1D0E15C6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6931EDF1-30C3-4082-9571-091B03272DFA}">
      <dgm:prSet phldrT="[Texto]" custT="1"/>
      <dgm:spPr/>
      <dgm:t>
        <a:bodyPr/>
        <a:lstStyle/>
        <a:p>
          <a:r>
            <a:rPr lang="pt-BR" sz="4800" dirty="0"/>
            <a:t>Distração e entretenimento</a:t>
          </a:r>
        </a:p>
      </dgm:t>
    </dgm:pt>
    <dgm:pt modelId="{AB78BEC0-3B57-4A8A-8554-9DA61E9169C5}" type="parTrans" cxnId="{BF65858E-0433-4C80-BCFB-C780265BED38}">
      <dgm:prSet/>
      <dgm:spPr/>
      <dgm:t>
        <a:bodyPr/>
        <a:lstStyle/>
        <a:p>
          <a:endParaRPr lang="pt-BR"/>
        </a:p>
      </dgm:t>
    </dgm:pt>
    <dgm:pt modelId="{4658E486-8D14-4513-90DC-5A67A7C280D6}" type="sibTrans" cxnId="{BF65858E-0433-4C80-BCFB-C780265BED38}">
      <dgm:prSet/>
      <dgm:spPr/>
      <dgm:t>
        <a:bodyPr/>
        <a:lstStyle/>
        <a:p>
          <a:endParaRPr lang="pt-BR"/>
        </a:p>
      </dgm:t>
    </dgm:pt>
    <dgm:pt modelId="{AED06958-7B18-481C-B9D0-AE73306B5E33}">
      <dgm:prSet phldrT="[Texto]" custT="1"/>
      <dgm:spPr/>
      <dgm:t>
        <a:bodyPr/>
        <a:lstStyle/>
        <a:p>
          <a:r>
            <a:rPr lang="pt-BR" sz="4800" dirty="0"/>
            <a:t>Definição de  entretenimento</a:t>
          </a:r>
        </a:p>
      </dgm:t>
    </dgm:pt>
    <dgm:pt modelId="{1127F694-8E98-4EB2-9884-552573DE6C14}" type="parTrans" cxnId="{AE28E430-7FD0-4CAB-A15B-26A5768B6EB4}">
      <dgm:prSet/>
      <dgm:spPr/>
      <dgm:t>
        <a:bodyPr/>
        <a:lstStyle/>
        <a:p>
          <a:endParaRPr lang="pt-BR"/>
        </a:p>
      </dgm:t>
    </dgm:pt>
    <dgm:pt modelId="{55975B43-77FE-4085-8F05-AD27E47A2020}" type="sibTrans" cxnId="{AE28E430-7FD0-4CAB-A15B-26A5768B6EB4}">
      <dgm:prSet/>
      <dgm:spPr/>
      <dgm:t>
        <a:bodyPr/>
        <a:lstStyle/>
        <a:p>
          <a:endParaRPr lang="pt-BR"/>
        </a:p>
      </dgm:t>
    </dgm:pt>
    <dgm:pt modelId="{6D53531B-D79A-464B-AE31-62EF629D045B}">
      <dgm:prSet phldrT="[Texto]" custT="1"/>
      <dgm:spPr/>
      <dgm:t>
        <a:bodyPr/>
        <a:lstStyle/>
        <a:p>
          <a:r>
            <a:rPr lang="pt-BR" sz="4800" dirty="0"/>
            <a:t>Ambiguidade da música</a:t>
          </a:r>
        </a:p>
      </dgm:t>
    </dgm:pt>
    <dgm:pt modelId="{F96D03EE-30B6-4E59-ABD7-19F46480E6D6}" type="parTrans" cxnId="{53A87D8D-7861-49FA-973D-168622A74995}">
      <dgm:prSet/>
      <dgm:spPr/>
      <dgm:t>
        <a:bodyPr/>
        <a:lstStyle/>
        <a:p>
          <a:endParaRPr lang="pt-BR"/>
        </a:p>
      </dgm:t>
    </dgm:pt>
    <dgm:pt modelId="{12A47F51-A12D-4F75-A490-A1DCAF5A860E}" type="sibTrans" cxnId="{53A87D8D-7861-49FA-973D-168622A74995}">
      <dgm:prSet/>
      <dgm:spPr/>
      <dgm:t>
        <a:bodyPr/>
        <a:lstStyle/>
        <a:p>
          <a:endParaRPr lang="pt-BR"/>
        </a:p>
      </dgm:t>
    </dgm:pt>
    <dgm:pt modelId="{F76AF112-847C-487D-8F96-ADF1D1C88645}">
      <dgm:prSet phldrT="[Texto]" custT="1"/>
      <dgm:spPr/>
      <dgm:t>
        <a:bodyPr/>
        <a:lstStyle/>
        <a:p>
          <a:r>
            <a:rPr lang="pt-BR" sz="4800" dirty="0"/>
            <a:t>Bagunças</a:t>
          </a:r>
        </a:p>
      </dgm:t>
    </dgm:pt>
    <dgm:pt modelId="{A6133FED-E91A-4088-AC03-3EC0E265F8DA}" type="parTrans" cxnId="{C825D18D-5AC3-4BD6-A4F6-22C42EACA38C}">
      <dgm:prSet/>
      <dgm:spPr/>
      <dgm:t>
        <a:bodyPr/>
        <a:lstStyle/>
        <a:p>
          <a:endParaRPr lang="pt-BR"/>
        </a:p>
      </dgm:t>
    </dgm:pt>
    <dgm:pt modelId="{3BCA9B91-D6D7-4CD0-BAB5-98309AEF183D}" type="sibTrans" cxnId="{C825D18D-5AC3-4BD6-A4F6-22C42EACA38C}">
      <dgm:prSet/>
      <dgm:spPr/>
      <dgm:t>
        <a:bodyPr/>
        <a:lstStyle/>
        <a:p>
          <a:endParaRPr lang="pt-BR"/>
        </a:p>
      </dgm:t>
    </dgm:pt>
    <dgm:pt modelId="{9AD82166-9BFD-440F-92AA-2B5275D3B3FD}" type="pres">
      <dgm:prSet presAssocID="{C14C6001-DD0E-4FFE-AC47-13BF1D0E15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625F13-75C2-4F93-93BA-8251E7BFBA71}" type="pres">
      <dgm:prSet presAssocID="{6931EDF1-30C3-4082-9571-091B03272DFA}" presName="parentText" presStyleLbl="node1" presStyleIdx="0" presStyleCnt="1" custScaleY="129272" custLinFactY="-260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5A1D14-BEF9-4873-8EB5-8F309C096652}" type="pres">
      <dgm:prSet presAssocID="{6931EDF1-30C3-4082-9571-091B03272DFA}" presName="childText" presStyleLbl="revTx" presStyleIdx="0" presStyleCnt="1" custScaleY="360062" custLinFactNeighborY="396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3A87D8D-7861-49FA-973D-168622A74995}" srcId="{6931EDF1-30C3-4082-9571-091B03272DFA}" destId="{6D53531B-D79A-464B-AE31-62EF629D045B}" srcOrd="1" destOrd="0" parTransId="{F96D03EE-30B6-4E59-ABD7-19F46480E6D6}" sibTransId="{12A47F51-A12D-4F75-A490-A1DCAF5A860E}"/>
    <dgm:cxn modelId="{382EE943-3336-4BC5-9A4E-32679CE1E895}" type="presOf" srcId="{F76AF112-847C-487D-8F96-ADF1D1C88645}" destId="{0A5A1D14-BEF9-4873-8EB5-8F309C096652}" srcOrd="0" destOrd="2" presId="urn:microsoft.com/office/officeart/2005/8/layout/vList2"/>
    <dgm:cxn modelId="{B194F577-5772-49E8-8A6B-037BE2745B87}" type="presOf" srcId="{AED06958-7B18-481C-B9D0-AE73306B5E33}" destId="{0A5A1D14-BEF9-4873-8EB5-8F309C096652}" srcOrd="0" destOrd="0" presId="urn:microsoft.com/office/officeart/2005/8/layout/vList2"/>
    <dgm:cxn modelId="{C825D18D-5AC3-4BD6-A4F6-22C42EACA38C}" srcId="{6931EDF1-30C3-4082-9571-091B03272DFA}" destId="{F76AF112-847C-487D-8F96-ADF1D1C88645}" srcOrd="2" destOrd="0" parTransId="{A6133FED-E91A-4088-AC03-3EC0E265F8DA}" sibTransId="{3BCA9B91-D6D7-4CD0-BAB5-98309AEF183D}"/>
    <dgm:cxn modelId="{BF65858E-0433-4C80-BCFB-C780265BED38}" srcId="{C14C6001-DD0E-4FFE-AC47-13BF1D0E15C6}" destId="{6931EDF1-30C3-4082-9571-091B03272DFA}" srcOrd="0" destOrd="0" parTransId="{AB78BEC0-3B57-4A8A-8554-9DA61E9169C5}" sibTransId="{4658E486-8D14-4513-90DC-5A67A7C280D6}"/>
    <dgm:cxn modelId="{AE28E430-7FD0-4CAB-A15B-26A5768B6EB4}" srcId="{6931EDF1-30C3-4082-9571-091B03272DFA}" destId="{AED06958-7B18-481C-B9D0-AE73306B5E33}" srcOrd="0" destOrd="0" parTransId="{1127F694-8E98-4EB2-9884-552573DE6C14}" sibTransId="{55975B43-77FE-4085-8F05-AD27E47A2020}"/>
    <dgm:cxn modelId="{AC345BCE-3EB8-4E6D-8FDB-76E1EB0AE45B}" type="presOf" srcId="{C14C6001-DD0E-4FFE-AC47-13BF1D0E15C6}" destId="{9AD82166-9BFD-440F-92AA-2B5275D3B3FD}" srcOrd="0" destOrd="0" presId="urn:microsoft.com/office/officeart/2005/8/layout/vList2"/>
    <dgm:cxn modelId="{7C5A4D03-9F5A-47B4-9DB0-C38ED8040AB9}" type="presOf" srcId="{6D53531B-D79A-464B-AE31-62EF629D045B}" destId="{0A5A1D14-BEF9-4873-8EB5-8F309C096652}" srcOrd="0" destOrd="1" presId="urn:microsoft.com/office/officeart/2005/8/layout/vList2"/>
    <dgm:cxn modelId="{F3DDAB27-0D64-4C13-A4B9-98CD2B2FB9D6}" type="presOf" srcId="{6931EDF1-30C3-4082-9571-091B03272DFA}" destId="{6F625F13-75C2-4F93-93BA-8251E7BFBA71}" srcOrd="0" destOrd="0" presId="urn:microsoft.com/office/officeart/2005/8/layout/vList2"/>
    <dgm:cxn modelId="{D360BFD7-7EFD-4C6B-A561-EB95947298F1}" type="presParOf" srcId="{9AD82166-9BFD-440F-92AA-2B5275D3B3FD}" destId="{6F625F13-75C2-4F93-93BA-8251E7BFBA71}" srcOrd="0" destOrd="0" presId="urn:microsoft.com/office/officeart/2005/8/layout/vList2"/>
    <dgm:cxn modelId="{126714E3-9109-4BA2-95EA-558AC1ACB7C8}" type="presParOf" srcId="{9AD82166-9BFD-440F-92AA-2B5275D3B3FD}" destId="{0A5A1D14-BEF9-4873-8EB5-8F309C09665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27479E-CA6F-47CF-ACFD-633B284F4C9E}" type="doc">
      <dgm:prSet loTypeId="urn:microsoft.com/office/officeart/2005/8/layout/vList2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EF8FEE9A-AC19-4EE4-8E72-3E5CE6154CC4}">
      <dgm:prSet phldrT="[Texto]" custT="1"/>
      <dgm:spPr/>
      <dgm:t>
        <a:bodyPr/>
        <a:lstStyle/>
        <a:p>
          <a:r>
            <a:rPr lang="pt-BR" sz="4800" dirty="0"/>
            <a:t>Música como a Salvadora da humanidade</a:t>
          </a:r>
        </a:p>
      </dgm:t>
    </dgm:pt>
    <dgm:pt modelId="{8E8AC60D-3E29-41E0-90A8-CD2011E3FDB2}" type="parTrans" cxnId="{1107970E-6306-41B9-A0AA-5D896B503327}">
      <dgm:prSet/>
      <dgm:spPr/>
      <dgm:t>
        <a:bodyPr/>
        <a:lstStyle/>
        <a:p>
          <a:endParaRPr lang="pt-BR"/>
        </a:p>
      </dgm:t>
    </dgm:pt>
    <dgm:pt modelId="{9E5A9B25-8152-4D38-9FCF-B9B78DE2B53B}" type="sibTrans" cxnId="{1107970E-6306-41B9-A0AA-5D896B503327}">
      <dgm:prSet/>
      <dgm:spPr/>
      <dgm:t>
        <a:bodyPr/>
        <a:lstStyle/>
        <a:p>
          <a:endParaRPr lang="pt-BR"/>
        </a:p>
      </dgm:t>
    </dgm:pt>
    <dgm:pt modelId="{80B5C168-C00A-427E-B144-610CD8999820}">
      <dgm:prSet phldrT="[Texto]" custT="1"/>
      <dgm:spPr/>
      <dgm:t>
        <a:bodyPr/>
        <a:lstStyle/>
        <a:p>
          <a:r>
            <a:rPr lang="pt-BR" sz="4800" dirty="0"/>
            <a:t>Utilidade da música</a:t>
          </a:r>
        </a:p>
      </dgm:t>
    </dgm:pt>
    <dgm:pt modelId="{73E96492-7F3B-4938-ACA0-D2CA8664E880}" type="sibTrans" cxnId="{17D08066-78A5-4EE7-8B0C-3F01965B3CA7}">
      <dgm:prSet/>
      <dgm:spPr/>
      <dgm:t>
        <a:bodyPr/>
        <a:lstStyle/>
        <a:p>
          <a:endParaRPr lang="pt-BR"/>
        </a:p>
      </dgm:t>
    </dgm:pt>
    <dgm:pt modelId="{2CC6D155-9477-4DBD-8106-0BEDFAB32A39}" type="parTrans" cxnId="{17D08066-78A5-4EE7-8B0C-3F01965B3CA7}">
      <dgm:prSet/>
      <dgm:spPr/>
      <dgm:t>
        <a:bodyPr/>
        <a:lstStyle/>
        <a:p>
          <a:endParaRPr lang="pt-BR"/>
        </a:p>
      </dgm:t>
    </dgm:pt>
    <dgm:pt modelId="{70C4F6FF-5ADE-4F74-9F04-AC0C8FE34B57}">
      <dgm:prSet phldrT="[Texto]" custT="1"/>
      <dgm:spPr/>
      <dgm:t>
        <a:bodyPr/>
        <a:lstStyle/>
        <a:p>
          <a:r>
            <a:rPr lang="pt-BR" sz="4800" dirty="0"/>
            <a:t>Efeito Mozart</a:t>
          </a:r>
        </a:p>
      </dgm:t>
    </dgm:pt>
    <dgm:pt modelId="{55AB13F5-60C9-4368-8B0D-A15F67FAE329}" type="parTrans" cxnId="{288F7E5C-4AAF-408C-BFE3-B2DC41F67255}">
      <dgm:prSet/>
      <dgm:spPr/>
      <dgm:t>
        <a:bodyPr/>
        <a:lstStyle/>
        <a:p>
          <a:endParaRPr lang="pt-BR"/>
        </a:p>
      </dgm:t>
    </dgm:pt>
    <dgm:pt modelId="{E8AB410D-B06A-4E30-AB6A-98C72F735CAB}" type="sibTrans" cxnId="{288F7E5C-4AAF-408C-BFE3-B2DC41F67255}">
      <dgm:prSet/>
      <dgm:spPr/>
      <dgm:t>
        <a:bodyPr/>
        <a:lstStyle/>
        <a:p>
          <a:endParaRPr lang="pt-BR"/>
        </a:p>
      </dgm:t>
    </dgm:pt>
    <dgm:pt modelId="{CD53C4ED-3B31-47B7-93CB-0AC2DB79A258}">
      <dgm:prSet phldrT="[Texto]" custT="1"/>
      <dgm:spPr/>
      <dgm:t>
        <a:bodyPr/>
        <a:lstStyle/>
        <a:p>
          <a:r>
            <a:rPr lang="pt-BR" sz="4800" dirty="0"/>
            <a:t>Promulgação da lei</a:t>
          </a:r>
        </a:p>
      </dgm:t>
    </dgm:pt>
    <dgm:pt modelId="{9F20144C-B9FC-4165-9BAF-008699861BD4}" type="parTrans" cxnId="{E71711C2-4C7D-4150-A22D-B2FF0CE0E0D4}">
      <dgm:prSet/>
      <dgm:spPr/>
      <dgm:t>
        <a:bodyPr/>
        <a:lstStyle/>
        <a:p>
          <a:endParaRPr lang="pt-BR"/>
        </a:p>
      </dgm:t>
    </dgm:pt>
    <dgm:pt modelId="{973A2EB1-8A47-4750-AAF5-0A34C1D5F6FE}" type="sibTrans" cxnId="{E71711C2-4C7D-4150-A22D-B2FF0CE0E0D4}">
      <dgm:prSet/>
      <dgm:spPr/>
      <dgm:t>
        <a:bodyPr/>
        <a:lstStyle/>
        <a:p>
          <a:endParaRPr lang="pt-BR"/>
        </a:p>
      </dgm:t>
    </dgm:pt>
    <dgm:pt modelId="{63EEBA28-2D1B-485A-8D82-B9B10742E683}" type="pres">
      <dgm:prSet presAssocID="{8D27479E-CA6F-47CF-ACFD-633B284F4C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8AA237E-5806-47E9-9F63-EC5EF67F5E96}" type="pres">
      <dgm:prSet presAssocID="{EF8FEE9A-AC19-4EE4-8E72-3E5CE6154CC4}" presName="parentText" presStyleLbl="node1" presStyleIdx="0" presStyleCnt="1" custScaleY="93860" custLinFactY="-324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975F0B-E208-429E-A32C-95B1DA8CD410}" type="pres">
      <dgm:prSet presAssocID="{EF8FEE9A-AC19-4EE4-8E72-3E5CE6154CC4}" presName="childText" presStyleLbl="revTx" presStyleIdx="0" presStyleCnt="1" custScaleY="980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6BB330C-339C-42E0-8DC5-41F76DC1C051}" type="presOf" srcId="{80B5C168-C00A-427E-B144-610CD8999820}" destId="{63975F0B-E208-429E-A32C-95B1DA8CD410}" srcOrd="0" destOrd="0" presId="urn:microsoft.com/office/officeart/2005/8/layout/vList2"/>
    <dgm:cxn modelId="{E71711C2-4C7D-4150-A22D-B2FF0CE0E0D4}" srcId="{EF8FEE9A-AC19-4EE4-8E72-3E5CE6154CC4}" destId="{CD53C4ED-3B31-47B7-93CB-0AC2DB79A258}" srcOrd="2" destOrd="0" parTransId="{9F20144C-B9FC-4165-9BAF-008699861BD4}" sibTransId="{973A2EB1-8A47-4750-AAF5-0A34C1D5F6FE}"/>
    <dgm:cxn modelId="{A1C9945C-97D7-440B-876B-D9B8316F2B62}" type="presOf" srcId="{EF8FEE9A-AC19-4EE4-8E72-3E5CE6154CC4}" destId="{18AA237E-5806-47E9-9F63-EC5EF67F5E96}" srcOrd="0" destOrd="0" presId="urn:microsoft.com/office/officeart/2005/8/layout/vList2"/>
    <dgm:cxn modelId="{EA3F456C-01B2-4E4F-8B7F-F544FD2EC318}" type="presOf" srcId="{8D27479E-CA6F-47CF-ACFD-633B284F4C9E}" destId="{63EEBA28-2D1B-485A-8D82-B9B10742E683}" srcOrd="0" destOrd="0" presId="urn:microsoft.com/office/officeart/2005/8/layout/vList2"/>
    <dgm:cxn modelId="{2A7B4B87-CBCD-4409-A73E-CE0F25AA7D87}" type="presOf" srcId="{70C4F6FF-5ADE-4F74-9F04-AC0C8FE34B57}" destId="{63975F0B-E208-429E-A32C-95B1DA8CD410}" srcOrd="0" destOrd="1" presId="urn:microsoft.com/office/officeart/2005/8/layout/vList2"/>
    <dgm:cxn modelId="{17D08066-78A5-4EE7-8B0C-3F01965B3CA7}" srcId="{EF8FEE9A-AC19-4EE4-8E72-3E5CE6154CC4}" destId="{80B5C168-C00A-427E-B144-610CD8999820}" srcOrd="0" destOrd="0" parTransId="{2CC6D155-9477-4DBD-8106-0BEDFAB32A39}" sibTransId="{73E96492-7F3B-4938-ACA0-D2CA8664E880}"/>
    <dgm:cxn modelId="{1107970E-6306-41B9-A0AA-5D896B503327}" srcId="{8D27479E-CA6F-47CF-ACFD-633B284F4C9E}" destId="{EF8FEE9A-AC19-4EE4-8E72-3E5CE6154CC4}" srcOrd="0" destOrd="0" parTransId="{8E8AC60D-3E29-41E0-90A8-CD2011E3FDB2}" sibTransId="{9E5A9B25-8152-4D38-9FCF-B9B78DE2B53B}"/>
    <dgm:cxn modelId="{288F7E5C-4AAF-408C-BFE3-B2DC41F67255}" srcId="{EF8FEE9A-AC19-4EE4-8E72-3E5CE6154CC4}" destId="{70C4F6FF-5ADE-4F74-9F04-AC0C8FE34B57}" srcOrd="1" destOrd="0" parTransId="{55AB13F5-60C9-4368-8B0D-A15F67FAE329}" sibTransId="{E8AB410D-B06A-4E30-AB6A-98C72F735CAB}"/>
    <dgm:cxn modelId="{FD13055E-A1BE-45F9-9639-8A8A6764EFEC}" type="presOf" srcId="{CD53C4ED-3B31-47B7-93CB-0AC2DB79A258}" destId="{63975F0B-E208-429E-A32C-95B1DA8CD410}" srcOrd="0" destOrd="2" presId="urn:microsoft.com/office/officeart/2005/8/layout/vList2"/>
    <dgm:cxn modelId="{289D67C8-0E28-44C7-88BA-216C90808755}" type="presParOf" srcId="{63EEBA28-2D1B-485A-8D82-B9B10742E683}" destId="{18AA237E-5806-47E9-9F63-EC5EF67F5E96}" srcOrd="0" destOrd="0" presId="urn:microsoft.com/office/officeart/2005/8/layout/vList2"/>
    <dgm:cxn modelId="{A785658A-C556-40D3-8820-9A87187BB3E3}" type="presParOf" srcId="{63EEBA28-2D1B-485A-8D82-B9B10742E683}" destId="{63975F0B-E208-429E-A32C-95B1DA8CD41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697D4-F915-4C67-8E1D-6D16C4BA9AC1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D2745B3B-9DED-44A9-A7BC-26D4DCD4FCE6}">
      <dgm:prSet phldrT="[Texto]"/>
      <dgm:spPr/>
      <dgm:t>
        <a:bodyPr/>
        <a:lstStyle/>
        <a:p>
          <a:r>
            <a:rPr lang="pt-BR" dirty="0"/>
            <a:t>Interdisciplinaridade</a:t>
          </a:r>
        </a:p>
      </dgm:t>
    </dgm:pt>
    <dgm:pt modelId="{5795478A-B5D4-423B-8474-31D1C7F561D0}" type="parTrans" cxnId="{4FEF1448-9CA7-45E1-923D-6B49BCDE2EC9}">
      <dgm:prSet/>
      <dgm:spPr/>
      <dgm:t>
        <a:bodyPr/>
        <a:lstStyle/>
        <a:p>
          <a:endParaRPr lang="pt-BR"/>
        </a:p>
      </dgm:t>
    </dgm:pt>
    <dgm:pt modelId="{0C736ED3-6693-4472-AEE1-0696D111AD18}" type="sibTrans" cxnId="{4FEF1448-9CA7-45E1-923D-6B49BCDE2EC9}">
      <dgm:prSet/>
      <dgm:spPr/>
      <dgm:t>
        <a:bodyPr/>
        <a:lstStyle/>
        <a:p>
          <a:endParaRPr lang="pt-BR"/>
        </a:p>
      </dgm:t>
    </dgm:pt>
    <dgm:pt modelId="{709828EA-03B2-4897-BC93-E9B10DE21A96}">
      <dgm:prSet phldrT="[Texto]" custT="1"/>
      <dgm:spPr/>
      <dgm:t>
        <a:bodyPr/>
        <a:lstStyle/>
        <a:p>
          <a:r>
            <a:rPr lang="pt-BR" sz="4800" dirty="0"/>
            <a:t>Riqueza do conhecimento humano</a:t>
          </a:r>
        </a:p>
      </dgm:t>
    </dgm:pt>
    <dgm:pt modelId="{DEAD5B35-7D96-4677-B357-4D29F21E9C16}" type="parTrans" cxnId="{5D1E2290-5F79-4B54-BB4F-69C9634509DE}">
      <dgm:prSet/>
      <dgm:spPr/>
      <dgm:t>
        <a:bodyPr/>
        <a:lstStyle/>
        <a:p>
          <a:endParaRPr lang="pt-BR"/>
        </a:p>
      </dgm:t>
    </dgm:pt>
    <dgm:pt modelId="{2FA18209-0093-45AF-8288-C6B185E592CB}" type="sibTrans" cxnId="{5D1E2290-5F79-4B54-BB4F-69C9634509DE}">
      <dgm:prSet/>
      <dgm:spPr/>
      <dgm:t>
        <a:bodyPr/>
        <a:lstStyle/>
        <a:p>
          <a:endParaRPr lang="pt-BR"/>
        </a:p>
      </dgm:t>
    </dgm:pt>
    <dgm:pt modelId="{4FC3298D-20F6-44F7-9F41-0A8B60F8A7DE}">
      <dgm:prSet phldrT="[Texto]" custT="1"/>
      <dgm:spPr/>
      <dgm:t>
        <a:bodyPr/>
        <a:lstStyle/>
        <a:p>
          <a:r>
            <a:rPr lang="pt-BR" sz="4800" dirty="0"/>
            <a:t>Má utilização da música na interdisciplinaridade</a:t>
          </a:r>
        </a:p>
      </dgm:t>
    </dgm:pt>
    <dgm:pt modelId="{C684595A-5CA6-48C2-96FB-5D61EC7782BD}" type="parTrans" cxnId="{8EDE254F-31EC-41AB-954A-0038A36DC9FE}">
      <dgm:prSet/>
      <dgm:spPr/>
      <dgm:t>
        <a:bodyPr/>
        <a:lstStyle/>
        <a:p>
          <a:endParaRPr lang="pt-BR"/>
        </a:p>
      </dgm:t>
    </dgm:pt>
    <dgm:pt modelId="{E6459155-107E-4333-96AB-C90952D24FE1}" type="sibTrans" cxnId="{8EDE254F-31EC-41AB-954A-0038A36DC9FE}">
      <dgm:prSet/>
      <dgm:spPr/>
      <dgm:t>
        <a:bodyPr/>
        <a:lstStyle/>
        <a:p>
          <a:endParaRPr lang="pt-BR"/>
        </a:p>
      </dgm:t>
    </dgm:pt>
    <dgm:pt modelId="{6B10CFCA-BE14-4580-B6CD-90185B922B1B}" type="pres">
      <dgm:prSet presAssocID="{C82697D4-F915-4C67-8E1D-6D16C4BA9A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4B0E47-7FBA-43CD-BEFB-7F9680F1C15C}" type="pres">
      <dgm:prSet presAssocID="{D2745B3B-9DED-44A9-A7BC-26D4DCD4FCE6}" presName="parentText" presStyleLbl="node1" presStyleIdx="0" presStyleCnt="1" custLinFactY="-301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1D5913-B126-46C6-B4B3-F3A6F72FF179}" type="pres">
      <dgm:prSet presAssocID="{D2745B3B-9DED-44A9-A7BC-26D4DCD4FCE6}" presName="childText" presStyleLbl="revTx" presStyleIdx="0" presStyleCnt="1" custLinFactNeighborY="-249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AAD885-4E6A-4D6D-B893-07A7294D0CF7}" type="presOf" srcId="{C82697D4-F915-4C67-8E1D-6D16C4BA9AC1}" destId="{6B10CFCA-BE14-4580-B6CD-90185B922B1B}" srcOrd="0" destOrd="0" presId="urn:microsoft.com/office/officeart/2005/8/layout/vList2"/>
    <dgm:cxn modelId="{8EDE254F-31EC-41AB-954A-0038A36DC9FE}" srcId="{D2745B3B-9DED-44A9-A7BC-26D4DCD4FCE6}" destId="{4FC3298D-20F6-44F7-9F41-0A8B60F8A7DE}" srcOrd="1" destOrd="0" parTransId="{C684595A-5CA6-48C2-96FB-5D61EC7782BD}" sibTransId="{E6459155-107E-4333-96AB-C90952D24FE1}"/>
    <dgm:cxn modelId="{1738D5B7-F688-4714-B7D1-F4861C3AE2EF}" type="presOf" srcId="{709828EA-03B2-4897-BC93-E9B10DE21A96}" destId="{811D5913-B126-46C6-B4B3-F3A6F72FF179}" srcOrd="0" destOrd="0" presId="urn:microsoft.com/office/officeart/2005/8/layout/vList2"/>
    <dgm:cxn modelId="{4FEF1448-9CA7-45E1-923D-6B49BCDE2EC9}" srcId="{C82697D4-F915-4C67-8E1D-6D16C4BA9AC1}" destId="{D2745B3B-9DED-44A9-A7BC-26D4DCD4FCE6}" srcOrd="0" destOrd="0" parTransId="{5795478A-B5D4-423B-8474-31D1C7F561D0}" sibTransId="{0C736ED3-6693-4472-AEE1-0696D111AD18}"/>
    <dgm:cxn modelId="{A2778E9B-B15F-4973-A32C-E52BA17F0B3B}" type="presOf" srcId="{D2745B3B-9DED-44A9-A7BC-26D4DCD4FCE6}" destId="{244B0E47-7FBA-43CD-BEFB-7F9680F1C15C}" srcOrd="0" destOrd="0" presId="urn:microsoft.com/office/officeart/2005/8/layout/vList2"/>
    <dgm:cxn modelId="{524B2E24-2E77-40B5-8173-ACF31F88EB36}" type="presOf" srcId="{4FC3298D-20F6-44F7-9F41-0A8B60F8A7DE}" destId="{811D5913-B126-46C6-B4B3-F3A6F72FF179}" srcOrd="0" destOrd="1" presId="urn:microsoft.com/office/officeart/2005/8/layout/vList2"/>
    <dgm:cxn modelId="{5D1E2290-5F79-4B54-BB4F-69C9634509DE}" srcId="{D2745B3B-9DED-44A9-A7BC-26D4DCD4FCE6}" destId="{709828EA-03B2-4897-BC93-E9B10DE21A96}" srcOrd="0" destOrd="0" parTransId="{DEAD5B35-7D96-4677-B357-4D29F21E9C16}" sibTransId="{2FA18209-0093-45AF-8288-C6B185E592CB}"/>
    <dgm:cxn modelId="{8B22194B-D999-43EB-92A3-18F7A3398238}" type="presParOf" srcId="{6B10CFCA-BE14-4580-B6CD-90185B922B1B}" destId="{244B0E47-7FBA-43CD-BEFB-7F9680F1C15C}" srcOrd="0" destOrd="0" presId="urn:microsoft.com/office/officeart/2005/8/layout/vList2"/>
    <dgm:cxn modelId="{B846F9D0-4863-40E0-A7AB-48CB362227FC}" type="presParOf" srcId="{6B10CFCA-BE14-4580-B6CD-90185B922B1B}" destId="{811D5913-B126-46C6-B4B3-F3A6F72FF17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7EBC7-B937-44C5-8285-160CFD389E03}">
      <dsp:nvSpPr>
        <dsp:cNvPr id="0" name=""/>
        <dsp:cNvSpPr/>
      </dsp:nvSpPr>
      <dsp:spPr>
        <a:xfrm>
          <a:off x="944939" y="535"/>
          <a:ext cx="3889771" cy="23338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/>
            <a:t>Instrumento pedagógico</a:t>
          </a:r>
        </a:p>
      </dsp:txBody>
      <dsp:txXfrm>
        <a:off x="944939" y="535"/>
        <a:ext cx="3889771" cy="2333863"/>
      </dsp:txXfrm>
    </dsp:sp>
    <dsp:sp modelId="{97A5568F-1522-4A6B-8023-850496B857D9}">
      <dsp:nvSpPr>
        <dsp:cNvPr id="0" name=""/>
        <dsp:cNvSpPr/>
      </dsp:nvSpPr>
      <dsp:spPr>
        <a:xfrm>
          <a:off x="5223688" y="535"/>
          <a:ext cx="3889771" cy="23338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/>
            <a:t>Distração e entretenimento</a:t>
          </a:r>
        </a:p>
      </dsp:txBody>
      <dsp:txXfrm>
        <a:off x="5223688" y="535"/>
        <a:ext cx="3889771" cy="2333863"/>
      </dsp:txXfrm>
    </dsp:sp>
    <dsp:sp modelId="{D13836DB-C023-44DC-B13F-EABF7E9C0835}">
      <dsp:nvSpPr>
        <dsp:cNvPr id="0" name=""/>
        <dsp:cNvSpPr/>
      </dsp:nvSpPr>
      <dsp:spPr>
        <a:xfrm>
          <a:off x="944939" y="2723376"/>
          <a:ext cx="3889771" cy="23338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/>
            <a:t>Salvadora da humanidade</a:t>
          </a:r>
        </a:p>
      </dsp:txBody>
      <dsp:txXfrm>
        <a:off x="944939" y="2723376"/>
        <a:ext cx="3889771" cy="2333863"/>
      </dsp:txXfrm>
    </dsp:sp>
    <dsp:sp modelId="{903108AD-8944-4108-B2C5-ED83B24F0809}">
      <dsp:nvSpPr>
        <dsp:cNvPr id="0" name=""/>
        <dsp:cNvSpPr/>
      </dsp:nvSpPr>
      <dsp:spPr>
        <a:xfrm>
          <a:off x="5223688" y="2723376"/>
          <a:ext cx="3889771" cy="23338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/>
            <a:t>Interdisciplinaridades</a:t>
          </a:r>
        </a:p>
      </dsp:txBody>
      <dsp:txXfrm>
        <a:off x="5223688" y="2723376"/>
        <a:ext cx="3889771" cy="2333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EBC48-8D1A-4A49-98CB-C4B24BFDE00B}">
      <dsp:nvSpPr>
        <dsp:cNvPr id="0" name=""/>
        <dsp:cNvSpPr/>
      </dsp:nvSpPr>
      <dsp:spPr>
        <a:xfrm>
          <a:off x="0" y="0"/>
          <a:ext cx="10058399" cy="1090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/>
            <a:t>Música como: Instrumento Pedagógico</a:t>
          </a:r>
        </a:p>
      </dsp:txBody>
      <dsp:txXfrm>
        <a:off x="53235" y="53235"/>
        <a:ext cx="9951929" cy="984059"/>
      </dsp:txXfrm>
    </dsp:sp>
    <dsp:sp modelId="{D2DC3014-FE2D-4547-81B7-020449135D3A}">
      <dsp:nvSpPr>
        <dsp:cNvPr id="0" name=""/>
        <dsp:cNvSpPr/>
      </dsp:nvSpPr>
      <dsp:spPr>
        <a:xfrm>
          <a:off x="0" y="1098466"/>
          <a:ext cx="10058399" cy="4011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5720" rIns="256032" bIns="45720" numCol="1" spcCol="1270" anchor="t" anchorCtr="0">
          <a:noAutofit/>
        </a:bodyPr>
        <a:lstStyle/>
        <a:p>
          <a:pPr marL="0" lvl="1" indent="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3600" kern="1200" dirty="0"/>
            <a:t>Fins não musicais</a:t>
          </a:r>
        </a:p>
        <a:p>
          <a:pPr marL="0" lvl="1" indent="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3600" kern="1200" dirty="0"/>
            <a:t>Camelô</a:t>
          </a:r>
        </a:p>
        <a:p>
          <a:pPr marL="0" lvl="1" indent="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3600" kern="1200" dirty="0"/>
            <a:t>Música PIDGIN</a:t>
          </a:r>
        </a:p>
        <a:p>
          <a:pPr marL="0" lvl="1" indent="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pt-BR" sz="3600" kern="1200" dirty="0"/>
            <a:t>Metáfora das práticas coletivas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pt-BR" sz="3600" kern="1200" dirty="0"/>
            <a:t>Pensamento crítico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pt-BR" sz="3600" kern="1200" dirty="0"/>
            <a:t>Conflito: a real razão de se ensinar música x distração e entretenimento</a:t>
          </a:r>
        </a:p>
        <a:p>
          <a:pPr marL="285750" lvl="1" indent="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3600" kern="1200" dirty="0"/>
        </a:p>
      </dsp:txBody>
      <dsp:txXfrm>
        <a:off x="0" y="1098466"/>
        <a:ext cx="10058399" cy="4011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25F13-75C2-4F93-93BA-8251E7BFBA71}">
      <dsp:nvSpPr>
        <dsp:cNvPr id="0" name=""/>
        <dsp:cNvSpPr/>
      </dsp:nvSpPr>
      <dsp:spPr>
        <a:xfrm>
          <a:off x="0" y="0"/>
          <a:ext cx="10058399" cy="11121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/>
            <a:t>Distração e entretenimento</a:t>
          </a:r>
        </a:p>
      </dsp:txBody>
      <dsp:txXfrm>
        <a:off x="54289" y="54289"/>
        <a:ext cx="9949821" cy="1003539"/>
      </dsp:txXfrm>
    </dsp:sp>
    <dsp:sp modelId="{0A5A1D14-BEF9-4873-8EB5-8F309C096652}">
      <dsp:nvSpPr>
        <dsp:cNvPr id="0" name=""/>
        <dsp:cNvSpPr/>
      </dsp:nvSpPr>
      <dsp:spPr>
        <a:xfrm>
          <a:off x="0" y="1115277"/>
          <a:ext cx="10058399" cy="4005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60960" rIns="341376" bIns="6096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Definição de  entretenimento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Ambiguidade da música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Bagunças</a:t>
          </a:r>
        </a:p>
      </dsp:txBody>
      <dsp:txXfrm>
        <a:off x="0" y="1115277"/>
        <a:ext cx="10058399" cy="4005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A237E-5806-47E9-9F63-EC5EF67F5E96}">
      <dsp:nvSpPr>
        <dsp:cNvPr id="0" name=""/>
        <dsp:cNvSpPr/>
      </dsp:nvSpPr>
      <dsp:spPr>
        <a:xfrm>
          <a:off x="0" y="0"/>
          <a:ext cx="10058399" cy="168512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/>
            <a:t>Música como a Salvadora da humanidade</a:t>
          </a:r>
        </a:p>
      </dsp:txBody>
      <dsp:txXfrm>
        <a:off x="82261" y="82261"/>
        <a:ext cx="9893877" cy="1520607"/>
      </dsp:txXfrm>
    </dsp:sp>
    <dsp:sp modelId="{63975F0B-E208-429E-A32C-95B1DA8CD410}">
      <dsp:nvSpPr>
        <dsp:cNvPr id="0" name=""/>
        <dsp:cNvSpPr/>
      </dsp:nvSpPr>
      <dsp:spPr>
        <a:xfrm>
          <a:off x="0" y="2342159"/>
          <a:ext cx="10058399" cy="220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60960" rIns="341376" bIns="6096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Utilidade da música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Efeito Mozart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Promulgação da lei</a:t>
          </a:r>
        </a:p>
      </dsp:txBody>
      <dsp:txXfrm>
        <a:off x="0" y="2342159"/>
        <a:ext cx="10058399" cy="2206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B0E47-7FBA-43CD-BEFB-7F9680F1C15C}">
      <dsp:nvSpPr>
        <dsp:cNvPr id="0" name=""/>
        <dsp:cNvSpPr/>
      </dsp:nvSpPr>
      <dsp:spPr>
        <a:xfrm>
          <a:off x="0" y="0"/>
          <a:ext cx="10058399" cy="14829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/>
            <a:t>Interdisciplinaridade</a:t>
          </a:r>
        </a:p>
      </dsp:txBody>
      <dsp:txXfrm>
        <a:off x="72393" y="72393"/>
        <a:ext cx="9913613" cy="1338188"/>
      </dsp:txXfrm>
    </dsp:sp>
    <dsp:sp modelId="{811D5913-B126-46C6-B4B3-F3A6F72FF179}">
      <dsp:nvSpPr>
        <dsp:cNvPr id="0" name=""/>
        <dsp:cNvSpPr/>
      </dsp:nvSpPr>
      <dsp:spPr>
        <a:xfrm>
          <a:off x="0" y="1893316"/>
          <a:ext cx="10058399" cy="21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60960" rIns="341376" bIns="6096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Riqueza do conhecimento humano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4800" kern="1200" dirty="0"/>
            <a:t>Má utilização da música na interdisciplinaridade</a:t>
          </a:r>
        </a:p>
      </dsp:txBody>
      <dsp:txXfrm>
        <a:off x="0" y="1893316"/>
        <a:ext cx="10058399" cy="2119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876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59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60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37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05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645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064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69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97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638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6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1E19D7-9755-4DAC-BA2D-04D0EDE3F1F7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9F94C7-50D0-44A4-85BE-6D38AA4EFC1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1933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3076" y="588580"/>
            <a:ext cx="9574924" cy="5738648"/>
          </a:xfrm>
        </p:spPr>
        <p:txBody>
          <a:bodyPr/>
          <a:lstStyle/>
          <a:p>
            <a:r>
              <a:rPr lang="pt-BR" sz="6600" dirty="0"/>
              <a:t>MÚSICA DE FUNDO, MÚSICA DE </a:t>
            </a:r>
            <a:r>
              <a:rPr lang="pt-BR" sz="6600" dirty="0" err="1"/>
              <a:t>FRENTe</a:t>
            </a:r>
            <a:r>
              <a:rPr lang="pt-BR" sz="6000" dirty="0"/>
              <a:t/>
            </a:r>
            <a:br>
              <a:rPr lang="pt-BR" sz="6000" dirty="0"/>
            </a:br>
            <a:r>
              <a:rPr lang="pt-BR" sz="4400" dirty="0"/>
              <a:t>Pedro Paulo </a:t>
            </a:r>
            <a:r>
              <a:rPr lang="pt-BR" sz="4400" dirty="0" err="1"/>
              <a:t>salles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07288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0458"/>
              </p:ext>
            </p:extLst>
          </p:nvPr>
        </p:nvGraphicFramePr>
        <p:xfrm>
          <a:off x="1035050" y="955675"/>
          <a:ext cx="10058400" cy="505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26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104929"/>
              </p:ext>
            </p:extLst>
          </p:nvPr>
        </p:nvGraphicFramePr>
        <p:xfrm>
          <a:off x="1066800" y="925513"/>
          <a:ext cx="10058400" cy="511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786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85319"/>
              </p:ext>
            </p:extLst>
          </p:nvPr>
        </p:nvGraphicFramePr>
        <p:xfrm>
          <a:off x="1066800" y="914400"/>
          <a:ext cx="100584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44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54419807-50FE-4F8B-99FF-50D6B99FE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182148"/>
              </p:ext>
            </p:extLst>
          </p:nvPr>
        </p:nvGraphicFramePr>
        <p:xfrm>
          <a:off x="1066800" y="829994"/>
          <a:ext cx="10058400" cy="5205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1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420BB39B-578C-4834-B15B-68764BE19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017021"/>
              </p:ext>
            </p:extLst>
          </p:nvPr>
        </p:nvGraphicFramePr>
        <p:xfrm>
          <a:off x="1066800" y="872198"/>
          <a:ext cx="10058400" cy="516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2859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143</TotalTime>
  <Words>81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Garamond</vt:lpstr>
      <vt:lpstr>Savon</vt:lpstr>
      <vt:lpstr>MÚSICA DE FUNDO, MÚSICA DE FRENTe Pedro Paulo salles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DE FUNDO, MÚSICA DE FRENTe Pedro Paulo salles</dc:title>
  <dc:creator>%username%</dc:creator>
  <cp:lastModifiedBy>Aula</cp:lastModifiedBy>
  <cp:revision>8</cp:revision>
  <dcterms:created xsi:type="dcterms:W3CDTF">2019-05-22T20:22:23Z</dcterms:created>
  <dcterms:modified xsi:type="dcterms:W3CDTF">2019-05-24T12:51:01Z</dcterms:modified>
</cp:coreProperties>
</file>