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0" r:id="rId20"/>
    <p:sldId id="281" r:id="rId21"/>
    <p:sldId id="282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Roberto Piqueira" initials="JRP" lastIdx="1" clrIdx="0">
    <p:extLst>
      <p:ext uri="{19B8F6BF-5375-455C-9EA6-DF929625EA0E}">
        <p15:presenceInfo xmlns:p15="http://schemas.microsoft.com/office/powerpoint/2012/main" userId="b95a21d6d254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5" autoAdjust="0"/>
    <p:restoredTop sz="92890" autoAdjust="0"/>
  </p:normalViewPr>
  <p:slideViewPr>
    <p:cSldViewPr snapToGrid="0">
      <p:cViewPr varScale="1">
        <p:scale>
          <a:sx n="54" d="100"/>
          <a:sy n="54" d="100"/>
        </p:scale>
        <p:origin x="1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57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53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42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2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09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16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52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62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30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97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38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250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PEF 6004 – Estabilidade e Bifurcações </a:t>
            </a:r>
            <a:br>
              <a:rPr lang="pt-BR" sz="3600">
                <a:latin typeface="Arial Black" panose="020B0A04020102020204" pitchFamily="34" charset="0"/>
              </a:rPr>
            </a:br>
            <a:r>
              <a:rPr lang="pt-BR" sz="3600">
                <a:latin typeface="Arial Black" panose="020B0A04020102020204" pitchFamily="34" charset="0"/>
              </a:rPr>
              <a:t>(22/10/2020</a:t>
            </a:r>
            <a:r>
              <a:rPr lang="pt-BR" sz="3600" dirty="0"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74023-9313-4212-B248-82B3FF2E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Completude de </a:t>
            </a:r>
            <a:r>
              <a:rPr lang="pt-BR" dirty="0" err="1"/>
              <a:t>lp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6267D36-0B7E-4A97-AE82-4F4B34BCD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384" y="1757774"/>
            <a:ext cx="10177857" cy="307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15C67-62F7-4E0B-B0BE-59BBA15A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Completude de l-infinito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CF7EB7D-3A14-48A0-9139-EF3889D6C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946" y="1623349"/>
            <a:ext cx="10214674" cy="31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41DCE-9E53-44C4-8A1D-5CD8CAE92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Completude de l-infinito 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2073A2E-2C54-4F5D-B112-FBB2F31EC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328" y="1781660"/>
            <a:ext cx="9009664" cy="413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4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49CCC-54A2-4DF4-876F-CEF6D27F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Completude de l-infinito (III)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C4BDEB7-D0F4-4B95-A9EE-FFDD72E5D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847" y="2098047"/>
            <a:ext cx="10404218" cy="326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81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6B429-96E1-4EBD-9DF8-EAF27DC3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Completude do espaço de funções contínuas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BB5A29C-F11B-4C26-912B-2E58E4771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026" y="2004736"/>
            <a:ext cx="10397014" cy="295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32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47A20-F463-45AD-9DD1-8C6BEB273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Completude do espaço de funções contínuas 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C5C32E8-8867-4B1A-A850-46E291A60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75737"/>
            <a:ext cx="10526658" cy="19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09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BD932A-DC32-4E47-9D8B-09F0A011A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Completude do espaço de funções contínuas (III)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94F46DF-E024-4BC2-83AE-E2390EB05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293" y="2073856"/>
            <a:ext cx="10248651" cy="268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44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CA8A9-4021-4C1F-840F-3D63B5315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Espaços métricos não completos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CE4BDAA-E601-4410-BEF8-971D6D5BF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020" y="2109584"/>
            <a:ext cx="10223549" cy="212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61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1A67A-6066-486F-937E-CB08A186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Espaços métricos não completos 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2B94B9D-2DB3-4E96-A632-6D672DF05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471" y="1607025"/>
            <a:ext cx="7859248" cy="40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24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95837-6DD4-43B9-98B6-2CC725499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 da não completude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B04BAF2-9A8D-463B-A858-0AC479E89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210" y="1690688"/>
            <a:ext cx="9237588" cy="33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2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481AC-2485-4065-A3ED-1A3B9D10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Completude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088B59-6628-4FB1-A86B-E928ED0E0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Revisão</a:t>
            </a:r>
          </a:p>
          <a:p>
            <a:endParaRPr lang="pt-BR" dirty="0"/>
          </a:p>
          <a:p>
            <a:r>
              <a:rPr lang="pt-BR" dirty="0"/>
              <a:t>Exemplos</a:t>
            </a:r>
          </a:p>
          <a:p>
            <a:endParaRPr lang="pt-BR" dirty="0"/>
          </a:p>
          <a:p>
            <a:r>
              <a:rPr lang="pt-BR" dirty="0"/>
              <a:t>Discussão</a:t>
            </a:r>
          </a:p>
          <a:p>
            <a:endParaRPr lang="pt-BR" dirty="0"/>
          </a:p>
          <a:p>
            <a:r>
              <a:rPr lang="pt-BR" dirty="0"/>
              <a:t>Espaços não completos</a:t>
            </a:r>
          </a:p>
        </p:txBody>
      </p:sp>
    </p:spTree>
    <p:extLst>
      <p:ext uri="{BB962C8B-B14F-4D97-AF65-F5344CB8AC3E}">
        <p14:creationId xmlns:p14="http://schemas.microsoft.com/office/powerpoint/2010/main" val="3917746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A08E92-218B-4657-90B2-D25D44FB3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 da não completude 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95E0941-3014-40B8-A285-057AE825B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204" y="1690688"/>
            <a:ext cx="9988256" cy="323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67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C521C-4E7B-474F-953D-3AB4F00C9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 da não completude (III)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FFFBE80-83E5-4406-9DF2-2846570A5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170" y="1952425"/>
            <a:ext cx="8721164" cy="328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87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E82763-AD27-4280-BFE4-F91C70417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Completar espaços métricos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7F9274C-1CE7-4820-B932-E6BF77244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81391"/>
            <a:ext cx="9494776" cy="19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11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F3C6A-A821-44B9-BAF3-9E212F4CF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Mapas e espaços isométricos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9542A76-AA2E-4F5C-ADCD-0B9C654F1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386" y="1982188"/>
            <a:ext cx="9735133" cy="279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97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51623-6E5D-4DB0-B7E7-AC69A802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Mapas e espaços isométricos 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EADB427-7700-4EF4-A935-D008DB17E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9799"/>
            <a:ext cx="9993407" cy="321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9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9B45-2AC5-4172-BEA2-E5C868AD2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da completude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902620C-397D-4BD1-8F5E-074271307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192" y="1868283"/>
            <a:ext cx="11121615" cy="201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5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06F52-DD6B-4018-A1D6-1D500134A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da completude (esboço da prova)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02B9742-80D7-4FC1-8BA6-842BE1363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726" y="1598344"/>
            <a:ext cx="11146547" cy="24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68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C2A03-C049-403A-A338-3A19AC0D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Tarefa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6D28CA-626D-4742-8708-21BB1A022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Página 31</a:t>
            </a:r>
            <a:r>
              <a:rPr lang="pt-BR"/>
              <a:t>, exercícios 1 a 5.</a:t>
            </a:r>
          </a:p>
        </p:txBody>
      </p:sp>
    </p:spTree>
    <p:extLst>
      <p:ext uri="{BB962C8B-B14F-4D97-AF65-F5344CB8AC3E}">
        <p14:creationId xmlns:p14="http://schemas.microsoft.com/office/powerpoint/2010/main" val="68330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E8E84-23EB-47C0-B321-C5820EDF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Revisão I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D9E90AE-B0C4-4189-8C8A-A77DD36CE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10544168" cy="391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3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81309-7273-4620-B607-6F8007EB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Revisão II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AB44A7E-ADC2-415D-BEF6-CB42CD847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132" y="1810832"/>
            <a:ext cx="10328226" cy="28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3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2A35F-0DF1-4608-B87A-45CA0B85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Revisão III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9C3A986-88BB-42C4-9D96-6E8C6831D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485" y="1690688"/>
            <a:ext cx="9723518" cy="402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850BB1-8158-44DB-863B-48FCAB80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Completude (caminho)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897FA54-D15B-47F7-AA0D-626BE2608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092" y="1591993"/>
            <a:ext cx="10341451" cy="377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14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6C963-B56D-476F-80F1-1BF8D8DF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Completude de espaços euclidianos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685F437-86F8-41F4-8688-7813D4969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22923"/>
            <a:ext cx="10071987" cy="32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41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C646E-5290-4404-B91A-9FB4761B2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Completude de espaços euclidianos (cont.)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CA5C139-9C49-4320-9C28-8C3327C59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104" y="1788951"/>
            <a:ext cx="10621801" cy="239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74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8C409-D004-4BCB-A193-7475A16F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Completude de espaços euclidianos(cont.)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6DEFEC1-A3DF-43A9-A937-7AABB7976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230" y="1690688"/>
            <a:ext cx="9803457" cy="37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26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</TotalTime>
  <Words>163</Words>
  <Application>Microsoft Office PowerPoint</Application>
  <PresentationFormat>Widescreen</PresentationFormat>
  <Paragraphs>38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Office Theme</vt:lpstr>
      <vt:lpstr>PEF 6004 – Estabilidade e Bifurcações  (22/10/2020)</vt:lpstr>
      <vt:lpstr>Completude</vt:lpstr>
      <vt:lpstr>Revisão I</vt:lpstr>
      <vt:lpstr>Revisão II</vt:lpstr>
      <vt:lpstr>Revisão III</vt:lpstr>
      <vt:lpstr>Completude (caminho)</vt:lpstr>
      <vt:lpstr>Completude de espaços euclidianos</vt:lpstr>
      <vt:lpstr>Completude de espaços euclidianos (cont.)</vt:lpstr>
      <vt:lpstr>Completude de espaços euclidianos(cont.)</vt:lpstr>
      <vt:lpstr>Completude de lp</vt:lpstr>
      <vt:lpstr>Completude de l-infinito</vt:lpstr>
      <vt:lpstr>Completude de l-infinito (II)</vt:lpstr>
      <vt:lpstr>Completude de l-infinito (III)</vt:lpstr>
      <vt:lpstr>Completude do espaço de funções contínuas</vt:lpstr>
      <vt:lpstr>Completude do espaço de funções contínuas (II)</vt:lpstr>
      <vt:lpstr>Completude do espaço de funções contínuas (III)</vt:lpstr>
      <vt:lpstr>Espaços métricos não completos</vt:lpstr>
      <vt:lpstr>Espaços métricos não completos (II)</vt:lpstr>
      <vt:lpstr>Prova da não completude</vt:lpstr>
      <vt:lpstr>Prova da não completude (II)</vt:lpstr>
      <vt:lpstr>Prova da não completude (III)</vt:lpstr>
      <vt:lpstr>Completar espaços métricos</vt:lpstr>
      <vt:lpstr>Mapas e espaços isométricos</vt:lpstr>
      <vt:lpstr>Mapas e espaços isométricos (II)</vt:lpstr>
      <vt:lpstr>Teorema da completude</vt:lpstr>
      <vt:lpstr>Teorema da completude (esboço da prova)</vt:lpstr>
      <vt:lpstr>Tarefa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José Roberto Piqueira</cp:lastModifiedBy>
  <cp:revision>104</cp:revision>
  <dcterms:created xsi:type="dcterms:W3CDTF">2019-06-28T19:51:26Z</dcterms:created>
  <dcterms:modified xsi:type="dcterms:W3CDTF">2020-10-14T11:21:56Z</dcterms:modified>
</cp:coreProperties>
</file>