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handoutMasterIdLst>
    <p:handoutMasterId r:id="rId23"/>
  </p:handoutMasterIdLst>
  <p:sldIdLst>
    <p:sldId id="268" r:id="rId2"/>
    <p:sldId id="271" r:id="rId3"/>
    <p:sldId id="289" r:id="rId4"/>
    <p:sldId id="274" r:id="rId5"/>
    <p:sldId id="275" r:id="rId6"/>
    <p:sldId id="290" r:id="rId7"/>
    <p:sldId id="276" r:id="rId8"/>
    <p:sldId id="278" r:id="rId9"/>
    <p:sldId id="277" r:id="rId10"/>
    <p:sldId id="279" r:id="rId11"/>
    <p:sldId id="280" r:id="rId12"/>
    <p:sldId id="281" r:id="rId13"/>
    <p:sldId id="282" r:id="rId14"/>
    <p:sldId id="283" r:id="rId15"/>
    <p:sldId id="284" r:id="rId16"/>
    <p:sldId id="285" r:id="rId17"/>
    <p:sldId id="286" r:id="rId18"/>
    <p:sldId id="288" r:id="rId19"/>
    <p:sldId id="291" r:id="rId20"/>
    <p:sldId id="292" r:id="rId21"/>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56" autoAdjust="0"/>
  </p:normalViewPr>
  <p:slideViewPr>
    <p:cSldViewPr>
      <p:cViewPr varScale="1">
        <p:scale>
          <a:sx n="64" d="100"/>
          <a:sy n="64" d="100"/>
        </p:scale>
        <p:origin x="-1074" y="-96"/>
      </p:cViewPr>
      <p:guideLst>
        <p:guide orient="horz" pos="2160"/>
        <p:guide pos="2880"/>
      </p:guideLst>
    </p:cSldViewPr>
  </p:slideViewPr>
  <p:outlineViewPr>
    <p:cViewPr>
      <p:scale>
        <a:sx n="33" d="100"/>
        <a:sy n="33" d="100"/>
      </p:scale>
      <p:origin x="0" y="1420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endParaRPr lang="pt-BR"/>
          </a:p>
        </p:txBody>
      </p:sp>
      <p:sp>
        <p:nvSpPr>
          <p:cNvPr id="28675"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endParaRPr lang="pt-BR"/>
          </a:p>
        </p:txBody>
      </p:sp>
      <p:sp>
        <p:nvSpPr>
          <p:cNvPr id="28676"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endParaRPr lang="pt-BR"/>
          </a:p>
        </p:txBody>
      </p:sp>
      <p:sp>
        <p:nvSpPr>
          <p:cNvPr id="28677"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fld id="{2764F7B7-0F99-4D21-8DDC-2CC400FB3D80}"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endParaRPr lang="pt-BR"/>
          </a:p>
        </p:txBody>
      </p:sp>
      <p:sp>
        <p:nvSpPr>
          <p:cNvPr id="1433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endParaRPr lang="pt-BR"/>
          </a:p>
        </p:txBody>
      </p:sp>
      <p:sp>
        <p:nvSpPr>
          <p:cNvPr id="3482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endParaRPr lang="pt-BR"/>
          </a:p>
        </p:txBody>
      </p:sp>
      <p:sp>
        <p:nvSpPr>
          <p:cNvPr id="1434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fld id="{42C4C059-CFD9-4C5D-A5CD-2F4C915A7549}"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a:ln/>
        </p:spPr>
      </p:sp>
      <p:sp>
        <p:nvSpPr>
          <p:cNvPr id="35843" name="Espaço Reservado para Anotações 2"/>
          <p:cNvSpPr>
            <a:spLocks noGrp="1"/>
          </p:cNvSpPr>
          <p:nvPr>
            <p:ph type="body" idx="1"/>
          </p:nvPr>
        </p:nvSpPr>
        <p:spPr>
          <a:noFill/>
          <a:ln/>
        </p:spPr>
        <p:txBody>
          <a:bodyPr/>
          <a:lstStyle/>
          <a:p>
            <a:pPr eaLnBrk="1" hangingPunct="1"/>
            <a:endParaRPr lang="pt-BR" smtClean="0"/>
          </a:p>
        </p:txBody>
      </p:sp>
      <p:sp>
        <p:nvSpPr>
          <p:cNvPr id="35844" name="Espaço Reservado para Número de Slide 3"/>
          <p:cNvSpPr>
            <a:spLocks noGrp="1"/>
          </p:cNvSpPr>
          <p:nvPr>
            <p:ph type="sldNum" sz="quarter" idx="5"/>
          </p:nvPr>
        </p:nvSpPr>
        <p:spPr>
          <a:noFill/>
        </p:spPr>
        <p:txBody>
          <a:bodyPr/>
          <a:lstStyle/>
          <a:p>
            <a:fld id="{31AEA9F6-5E76-4105-9DED-B232F4C3F160}"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a:ln/>
        </p:spPr>
      </p:sp>
      <p:sp>
        <p:nvSpPr>
          <p:cNvPr id="50179" name="Espaço Reservado para Anotações 2"/>
          <p:cNvSpPr>
            <a:spLocks noGrp="1"/>
          </p:cNvSpPr>
          <p:nvPr>
            <p:ph type="body" idx="1"/>
          </p:nvPr>
        </p:nvSpPr>
        <p:spPr>
          <a:noFill/>
          <a:ln/>
        </p:spPr>
        <p:txBody>
          <a:bodyPr/>
          <a:lstStyle/>
          <a:p>
            <a:pPr eaLnBrk="1" hangingPunct="1"/>
            <a:endParaRPr lang="pt-BR" smtClean="0"/>
          </a:p>
        </p:txBody>
      </p:sp>
      <p:sp>
        <p:nvSpPr>
          <p:cNvPr id="50180" name="Espaço Reservado para Número de Slide 3"/>
          <p:cNvSpPr>
            <a:spLocks noGrp="1"/>
          </p:cNvSpPr>
          <p:nvPr>
            <p:ph type="sldNum" sz="quarter" idx="5"/>
          </p:nvPr>
        </p:nvSpPr>
        <p:spPr>
          <a:noFill/>
        </p:spPr>
        <p:txBody>
          <a:bodyPr/>
          <a:lstStyle/>
          <a:p>
            <a:fld id="{D8F3EAA5-9381-4A18-A6E0-983B110D5BB3}"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a:ln/>
        </p:spPr>
      </p:sp>
      <p:sp>
        <p:nvSpPr>
          <p:cNvPr id="51203" name="Espaço Reservado para Anotações 2"/>
          <p:cNvSpPr>
            <a:spLocks noGrp="1"/>
          </p:cNvSpPr>
          <p:nvPr>
            <p:ph type="body" idx="1"/>
          </p:nvPr>
        </p:nvSpPr>
        <p:spPr>
          <a:noFill/>
          <a:ln/>
        </p:spPr>
        <p:txBody>
          <a:bodyPr/>
          <a:lstStyle/>
          <a:p>
            <a:pPr eaLnBrk="1" hangingPunct="1"/>
            <a:endParaRPr lang="pt-BR" smtClean="0"/>
          </a:p>
        </p:txBody>
      </p:sp>
      <p:sp>
        <p:nvSpPr>
          <p:cNvPr id="51204" name="Espaço Reservado para Número de Slide 3"/>
          <p:cNvSpPr>
            <a:spLocks noGrp="1"/>
          </p:cNvSpPr>
          <p:nvPr>
            <p:ph type="sldNum" sz="quarter" idx="5"/>
          </p:nvPr>
        </p:nvSpPr>
        <p:spPr>
          <a:noFill/>
        </p:spPr>
        <p:txBody>
          <a:bodyPr/>
          <a:lstStyle/>
          <a:p>
            <a:fld id="{0E529E1C-9004-49FC-8F25-B193C5611D35}"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ço Reservado para Imagem de Slide 1"/>
          <p:cNvSpPr>
            <a:spLocks noGrp="1" noRot="1" noChangeAspect="1" noTextEdit="1"/>
          </p:cNvSpPr>
          <p:nvPr>
            <p:ph type="sldImg"/>
          </p:nvPr>
        </p:nvSpPr>
        <p:spPr>
          <a:ln/>
        </p:spPr>
      </p:sp>
      <p:sp>
        <p:nvSpPr>
          <p:cNvPr id="52227" name="Espaço Reservado para Anotações 2"/>
          <p:cNvSpPr>
            <a:spLocks noGrp="1"/>
          </p:cNvSpPr>
          <p:nvPr>
            <p:ph type="body" idx="1"/>
          </p:nvPr>
        </p:nvSpPr>
        <p:spPr>
          <a:noFill/>
          <a:ln/>
        </p:spPr>
        <p:txBody>
          <a:bodyPr/>
          <a:lstStyle/>
          <a:p>
            <a:pPr eaLnBrk="1" hangingPunct="1"/>
            <a:endParaRPr lang="pt-BR" smtClean="0"/>
          </a:p>
        </p:txBody>
      </p:sp>
      <p:sp>
        <p:nvSpPr>
          <p:cNvPr id="52228" name="Espaço Reservado para Número de Slide 3"/>
          <p:cNvSpPr>
            <a:spLocks noGrp="1"/>
          </p:cNvSpPr>
          <p:nvPr>
            <p:ph type="sldNum" sz="quarter" idx="5"/>
          </p:nvPr>
        </p:nvSpPr>
        <p:spPr>
          <a:noFill/>
        </p:spPr>
        <p:txBody>
          <a:bodyPr/>
          <a:lstStyle/>
          <a:p>
            <a:fld id="{765C9B8F-A7B7-4BF9-B94E-15B393CDB74E}"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a:ln/>
        </p:spPr>
      </p:sp>
      <p:sp>
        <p:nvSpPr>
          <p:cNvPr id="53251" name="Espaço Reservado para Anotações 2"/>
          <p:cNvSpPr>
            <a:spLocks noGrp="1"/>
          </p:cNvSpPr>
          <p:nvPr>
            <p:ph type="body" idx="1"/>
          </p:nvPr>
        </p:nvSpPr>
        <p:spPr>
          <a:noFill/>
          <a:ln/>
        </p:spPr>
        <p:txBody>
          <a:bodyPr/>
          <a:lstStyle/>
          <a:p>
            <a:pPr eaLnBrk="1" hangingPunct="1"/>
            <a:endParaRPr lang="pt-BR" smtClean="0"/>
          </a:p>
        </p:txBody>
      </p:sp>
      <p:sp>
        <p:nvSpPr>
          <p:cNvPr id="53252" name="Espaço Reservado para Número de Slide 3"/>
          <p:cNvSpPr>
            <a:spLocks noGrp="1"/>
          </p:cNvSpPr>
          <p:nvPr>
            <p:ph type="sldNum" sz="quarter" idx="5"/>
          </p:nvPr>
        </p:nvSpPr>
        <p:spPr>
          <a:noFill/>
        </p:spPr>
        <p:txBody>
          <a:bodyPr/>
          <a:lstStyle/>
          <a:p>
            <a:fld id="{66B4F2F9-A2B7-49ED-A15C-CD5508F5B4E7}" type="slidenum">
              <a:rPr lang="en-US"/>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Imagem de Slide 1"/>
          <p:cNvSpPr>
            <a:spLocks noGrp="1" noRot="1" noChangeAspect="1" noTextEdit="1"/>
          </p:cNvSpPr>
          <p:nvPr>
            <p:ph type="sldImg"/>
          </p:nvPr>
        </p:nvSpPr>
        <p:spPr>
          <a:ln/>
        </p:spPr>
      </p:sp>
      <p:sp>
        <p:nvSpPr>
          <p:cNvPr id="54275" name="Espaço Reservado para Anotações 2"/>
          <p:cNvSpPr>
            <a:spLocks noGrp="1"/>
          </p:cNvSpPr>
          <p:nvPr>
            <p:ph type="body" idx="1"/>
          </p:nvPr>
        </p:nvSpPr>
        <p:spPr>
          <a:noFill/>
          <a:ln/>
        </p:spPr>
        <p:txBody>
          <a:bodyPr/>
          <a:lstStyle/>
          <a:p>
            <a:pPr eaLnBrk="1" hangingPunct="1"/>
            <a:endParaRPr lang="pt-BR" smtClean="0"/>
          </a:p>
        </p:txBody>
      </p:sp>
      <p:sp>
        <p:nvSpPr>
          <p:cNvPr id="54276" name="Espaço Reservado para Número de Slide 3"/>
          <p:cNvSpPr>
            <a:spLocks noGrp="1"/>
          </p:cNvSpPr>
          <p:nvPr>
            <p:ph type="sldNum" sz="quarter" idx="5"/>
          </p:nvPr>
        </p:nvSpPr>
        <p:spPr>
          <a:noFill/>
        </p:spPr>
        <p:txBody>
          <a:bodyPr/>
          <a:lstStyle/>
          <a:p>
            <a:fld id="{60A1ABDB-3CE8-435C-8A88-77152C8E82AE}" type="slidenum">
              <a:rPr lang="en-US"/>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Imagem de Slide 1"/>
          <p:cNvSpPr>
            <a:spLocks noGrp="1" noRot="1" noChangeAspect="1" noTextEdit="1"/>
          </p:cNvSpPr>
          <p:nvPr>
            <p:ph type="sldImg"/>
          </p:nvPr>
        </p:nvSpPr>
        <p:spPr>
          <a:ln/>
        </p:spPr>
      </p:sp>
      <p:sp>
        <p:nvSpPr>
          <p:cNvPr id="55299" name="Espaço Reservado para Anotações 2"/>
          <p:cNvSpPr>
            <a:spLocks noGrp="1"/>
          </p:cNvSpPr>
          <p:nvPr>
            <p:ph type="body" idx="1"/>
          </p:nvPr>
        </p:nvSpPr>
        <p:spPr>
          <a:noFill/>
          <a:ln/>
        </p:spPr>
        <p:txBody>
          <a:bodyPr/>
          <a:lstStyle/>
          <a:p>
            <a:pPr eaLnBrk="1" hangingPunct="1"/>
            <a:endParaRPr lang="pt-BR" smtClean="0"/>
          </a:p>
        </p:txBody>
      </p:sp>
      <p:sp>
        <p:nvSpPr>
          <p:cNvPr id="55300" name="Espaço Reservado para Número de Slide 3"/>
          <p:cNvSpPr>
            <a:spLocks noGrp="1"/>
          </p:cNvSpPr>
          <p:nvPr>
            <p:ph type="sldNum" sz="quarter" idx="5"/>
          </p:nvPr>
        </p:nvSpPr>
        <p:spPr>
          <a:noFill/>
        </p:spPr>
        <p:txBody>
          <a:bodyPr/>
          <a:lstStyle/>
          <a:p>
            <a:fld id="{775CCD3F-FFD9-48E1-B158-9A172AFC9D06}"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a:ln/>
        </p:spPr>
      </p:sp>
      <p:sp>
        <p:nvSpPr>
          <p:cNvPr id="56323" name="Espaço Reservado para Anotações 2"/>
          <p:cNvSpPr>
            <a:spLocks noGrp="1"/>
          </p:cNvSpPr>
          <p:nvPr>
            <p:ph type="body" idx="1"/>
          </p:nvPr>
        </p:nvSpPr>
        <p:spPr>
          <a:noFill/>
          <a:ln/>
        </p:spPr>
        <p:txBody>
          <a:bodyPr/>
          <a:lstStyle/>
          <a:p>
            <a:pPr eaLnBrk="1" hangingPunct="1"/>
            <a:endParaRPr lang="pt-BR" smtClean="0"/>
          </a:p>
        </p:txBody>
      </p:sp>
      <p:sp>
        <p:nvSpPr>
          <p:cNvPr id="56324" name="Espaço Reservado para Número de Slide 3"/>
          <p:cNvSpPr>
            <a:spLocks noGrp="1"/>
          </p:cNvSpPr>
          <p:nvPr>
            <p:ph type="sldNum" sz="quarter" idx="5"/>
          </p:nvPr>
        </p:nvSpPr>
        <p:spPr>
          <a:noFill/>
        </p:spPr>
        <p:txBody>
          <a:bodyPr/>
          <a:lstStyle/>
          <a:p>
            <a:fld id="{BA95B80B-A91D-464E-A412-0422093B958D}"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a:ln/>
        </p:spPr>
      </p:sp>
      <p:sp>
        <p:nvSpPr>
          <p:cNvPr id="36867" name="Espaço Reservado para Anotações 2"/>
          <p:cNvSpPr>
            <a:spLocks noGrp="1"/>
          </p:cNvSpPr>
          <p:nvPr>
            <p:ph type="body" idx="1"/>
          </p:nvPr>
        </p:nvSpPr>
        <p:spPr>
          <a:noFill/>
          <a:ln/>
        </p:spPr>
        <p:txBody>
          <a:bodyPr/>
          <a:lstStyle/>
          <a:p>
            <a:pPr eaLnBrk="1" hangingPunct="1"/>
            <a:endParaRPr lang="pt-BR" smtClean="0"/>
          </a:p>
        </p:txBody>
      </p:sp>
      <p:sp>
        <p:nvSpPr>
          <p:cNvPr id="36868" name="Espaço Reservado para Número de Slide 3"/>
          <p:cNvSpPr>
            <a:spLocks noGrp="1"/>
          </p:cNvSpPr>
          <p:nvPr>
            <p:ph type="sldNum" sz="quarter" idx="5"/>
          </p:nvPr>
        </p:nvSpPr>
        <p:spPr>
          <a:noFill/>
        </p:spPr>
        <p:txBody>
          <a:bodyPr/>
          <a:lstStyle/>
          <a:p>
            <a:fld id="{45915D75-C375-4CCF-8497-B480F1310DBC}"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Imagem de Slide 1"/>
          <p:cNvSpPr>
            <a:spLocks noGrp="1" noRot="1" noChangeAspect="1" noTextEdit="1"/>
          </p:cNvSpPr>
          <p:nvPr>
            <p:ph type="sldImg"/>
          </p:nvPr>
        </p:nvSpPr>
        <p:spPr>
          <a:ln/>
        </p:spPr>
      </p:sp>
      <p:sp>
        <p:nvSpPr>
          <p:cNvPr id="40963" name="Espaço Reservado para Anotações 2"/>
          <p:cNvSpPr>
            <a:spLocks noGrp="1"/>
          </p:cNvSpPr>
          <p:nvPr>
            <p:ph type="body" idx="1"/>
          </p:nvPr>
        </p:nvSpPr>
        <p:spPr>
          <a:noFill/>
          <a:ln/>
        </p:spPr>
        <p:txBody>
          <a:bodyPr/>
          <a:lstStyle/>
          <a:p>
            <a:pPr eaLnBrk="1" hangingPunct="1"/>
            <a:endParaRPr lang="pt-BR" smtClean="0"/>
          </a:p>
        </p:txBody>
      </p:sp>
      <p:sp>
        <p:nvSpPr>
          <p:cNvPr id="40964" name="Espaço Reservado para Número de Slide 3"/>
          <p:cNvSpPr>
            <a:spLocks noGrp="1"/>
          </p:cNvSpPr>
          <p:nvPr>
            <p:ph type="sldNum" sz="quarter" idx="5"/>
          </p:nvPr>
        </p:nvSpPr>
        <p:spPr>
          <a:noFill/>
        </p:spPr>
        <p:txBody>
          <a:bodyPr/>
          <a:lstStyle/>
          <a:p>
            <a:fld id="{488DF0CB-809D-4E63-B875-11589B67A863}"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a:ln/>
        </p:spPr>
      </p:sp>
      <p:sp>
        <p:nvSpPr>
          <p:cNvPr id="44035" name="Espaço Reservado para Anotações 2"/>
          <p:cNvSpPr>
            <a:spLocks noGrp="1"/>
          </p:cNvSpPr>
          <p:nvPr>
            <p:ph type="body" idx="1"/>
          </p:nvPr>
        </p:nvSpPr>
        <p:spPr>
          <a:noFill/>
          <a:ln/>
        </p:spPr>
        <p:txBody>
          <a:bodyPr/>
          <a:lstStyle/>
          <a:p>
            <a:pPr eaLnBrk="1" hangingPunct="1"/>
            <a:endParaRPr lang="pt-BR" smtClean="0"/>
          </a:p>
        </p:txBody>
      </p:sp>
      <p:sp>
        <p:nvSpPr>
          <p:cNvPr id="44036" name="Espaço Reservado para Número de Slide 3"/>
          <p:cNvSpPr>
            <a:spLocks noGrp="1"/>
          </p:cNvSpPr>
          <p:nvPr>
            <p:ph type="sldNum" sz="quarter" idx="5"/>
          </p:nvPr>
        </p:nvSpPr>
        <p:spPr>
          <a:noFill/>
        </p:spPr>
        <p:txBody>
          <a:bodyPr/>
          <a:lstStyle/>
          <a:p>
            <a:fld id="{76398E30-0947-4845-B796-51D664C9B1D3}"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a:ln/>
        </p:spPr>
      </p:sp>
      <p:sp>
        <p:nvSpPr>
          <p:cNvPr id="45059" name="Espaço Reservado para Anotações 2"/>
          <p:cNvSpPr>
            <a:spLocks noGrp="1"/>
          </p:cNvSpPr>
          <p:nvPr>
            <p:ph type="body" idx="1"/>
          </p:nvPr>
        </p:nvSpPr>
        <p:spPr>
          <a:noFill/>
          <a:ln/>
        </p:spPr>
        <p:txBody>
          <a:bodyPr/>
          <a:lstStyle/>
          <a:p>
            <a:pPr eaLnBrk="1" hangingPunct="1"/>
            <a:endParaRPr lang="pt-BR" smtClean="0"/>
          </a:p>
        </p:txBody>
      </p:sp>
      <p:sp>
        <p:nvSpPr>
          <p:cNvPr id="45060" name="Espaço Reservado para Número de Slide 3"/>
          <p:cNvSpPr>
            <a:spLocks noGrp="1"/>
          </p:cNvSpPr>
          <p:nvPr>
            <p:ph type="sldNum" sz="quarter" idx="5"/>
          </p:nvPr>
        </p:nvSpPr>
        <p:spPr>
          <a:noFill/>
        </p:spPr>
        <p:txBody>
          <a:bodyPr/>
          <a:lstStyle/>
          <a:p>
            <a:fld id="{19407310-EBAF-45A0-A764-26987671C669}" type="slidenum">
              <a: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a:ln/>
        </p:spPr>
      </p:sp>
      <p:sp>
        <p:nvSpPr>
          <p:cNvPr id="46083" name="Espaço Reservado para Anotações 2"/>
          <p:cNvSpPr>
            <a:spLocks noGrp="1"/>
          </p:cNvSpPr>
          <p:nvPr>
            <p:ph type="body" idx="1"/>
          </p:nvPr>
        </p:nvSpPr>
        <p:spPr>
          <a:noFill/>
          <a:ln/>
        </p:spPr>
        <p:txBody>
          <a:bodyPr/>
          <a:lstStyle/>
          <a:p>
            <a:pPr eaLnBrk="1" hangingPunct="1"/>
            <a:endParaRPr lang="pt-BR" smtClean="0"/>
          </a:p>
        </p:txBody>
      </p:sp>
      <p:sp>
        <p:nvSpPr>
          <p:cNvPr id="46084" name="Espaço Reservado para Número de Slide 3"/>
          <p:cNvSpPr>
            <a:spLocks noGrp="1"/>
          </p:cNvSpPr>
          <p:nvPr>
            <p:ph type="sldNum" sz="quarter" idx="5"/>
          </p:nvPr>
        </p:nvSpPr>
        <p:spPr>
          <a:noFill/>
        </p:spPr>
        <p:txBody>
          <a:bodyPr/>
          <a:lstStyle/>
          <a:p>
            <a:fld id="{03C81F20-82AC-4E67-A625-972D343CA4FF}"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ço Reservado para Imagem de Slide 1"/>
          <p:cNvSpPr>
            <a:spLocks noGrp="1" noRot="1" noChangeAspect="1" noTextEdit="1"/>
          </p:cNvSpPr>
          <p:nvPr>
            <p:ph type="sldImg"/>
          </p:nvPr>
        </p:nvSpPr>
        <p:spPr>
          <a:ln/>
        </p:spPr>
      </p:sp>
      <p:sp>
        <p:nvSpPr>
          <p:cNvPr id="47107" name="Espaço Reservado para Anotações 2"/>
          <p:cNvSpPr>
            <a:spLocks noGrp="1"/>
          </p:cNvSpPr>
          <p:nvPr>
            <p:ph type="body" idx="1"/>
          </p:nvPr>
        </p:nvSpPr>
        <p:spPr>
          <a:noFill/>
          <a:ln/>
        </p:spPr>
        <p:txBody>
          <a:bodyPr/>
          <a:lstStyle/>
          <a:p>
            <a:pPr eaLnBrk="1" hangingPunct="1"/>
            <a:endParaRPr lang="pt-BR" smtClean="0"/>
          </a:p>
        </p:txBody>
      </p:sp>
      <p:sp>
        <p:nvSpPr>
          <p:cNvPr id="47108" name="Espaço Reservado para Número de Slide 3"/>
          <p:cNvSpPr>
            <a:spLocks noGrp="1"/>
          </p:cNvSpPr>
          <p:nvPr>
            <p:ph type="sldNum" sz="quarter" idx="5"/>
          </p:nvPr>
        </p:nvSpPr>
        <p:spPr>
          <a:noFill/>
        </p:spPr>
        <p:txBody>
          <a:bodyPr/>
          <a:lstStyle/>
          <a:p>
            <a:fld id="{A7B89DFB-2F7A-4FE1-8E88-4596CFF64A1D}"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a:ln/>
        </p:spPr>
      </p:sp>
      <p:sp>
        <p:nvSpPr>
          <p:cNvPr id="48131" name="Espaço Reservado para Anotações 2"/>
          <p:cNvSpPr>
            <a:spLocks noGrp="1"/>
          </p:cNvSpPr>
          <p:nvPr>
            <p:ph type="body" idx="1"/>
          </p:nvPr>
        </p:nvSpPr>
        <p:spPr>
          <a:noFill/>
          <a:ln/>
        </p:spPr>
        <p:txBody>
          <a:bodyPr/>
          <a:lstStyle/>
          <a:p>
            <a:pPr eaLnBrk="1" hangingPunct="1"/>
            <a:endParaRPr lang="pt-BR" smtClean="0"/>
          </a:p>
        </p:txBody>
      </p:sp>
      <p:sp>
        <p:nvSpPr>
          <p:cNvPr id="48132" name="Espaço Reservado para Número de Slide 3"/>
          <p:cNvSpPr>
            <a:spLocks noGrp="1"/>
          </p:cNvSpPr>
          <p:nvPr>
            <p:ph type="sldNum" sz="quarter" idx="5"/>
          </p:nvPr>
        </p:nvSpPr>
        <p:spPr>
          <a:noFill/>
        </p:spPr>
        <p:txBody>
          <a:bodyPr/>
          <a:lstStyle/>
          <a:p>
            <a:fld id="{B373D9F7-4016-4C82-AEF6-5DA93E261451}"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ço Reservado para Imagem de Slide 1"/>
          <p:cNvSpPr>
            <a:spLocks noGrp="1" noRot="1" noChangeAspect="1" noTextEdit="1"/>
          </p:cNvSpPr>
          <p:nvPr>
            <p:ph type="sldImg"/>
          </p:nvPr>
        </p:nvSpPr>
        <p:spPr>
          <a:ln/>
        </p:spPr>
      </p:sp>
      <p:sp>
        <p:nvSpPr>
          <p:cNvPr id="49155" name="Espaço Reservado para Anotações 2"/>
          <p:cNvSpPr>
            <a:spLocks noGrp="1"/>
          </p:cNvSpPr>
          <p:nvPr>
            <p:ph type="body" idx="1"/>
          </p:nvPr>
        </p:nvSpPr>
        <p:spPr>
          <a:noFill/>
          <a:ln/>
        </p:spPr>
        <p:txBody>
          <a:bodyPr/>
          <a:lstStyle/>
          <a:p>
            <a:pPr eaLnBrk="1" hangingPunct="1"/>
            <a:endParaRPr lang="pt-BR" smtClean="0"/>
          </a:p>
        </p:txBody>
      </p:sp>
      <p:sp>
        <p:nvSpPr>
          <p:cNvPr id="49156" name="Espaço Reservado para Número de Slide 3"/>
          <p:cNvSpPr>
            <a:spLocks noGrp="1"/>
          </p:cNvSpPr>
          <p:nvPr>
            <p:ph type="sldNum" sz="quarter" idx="5"/>
          </p:nvPr>
        </p:nvSpPr>
        <p:spPr>
          <a:noFill/>
        </p:spPr>
        <p:txBody>
          <a:bodyPr/>
          <a:lstStyle/>
          <a:p>
            <a:fld id="{4C4F24EF-A4FF-4FB5-A4AC-A5FDA11EFD7E}"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pt-B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pt-B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pt-B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pt-B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pt-B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pt-B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grpSp>
      <p:sp>
        <p:nvSpPr>
          <p:cNvPr id="33804" name="Rectangle 12"/>
          <p:cNvSpPr>
            <a:spLocks noGrp="1" noChangeArrowheads="1"/>
          </p:cNvSpPr>
          <p:nvPr>
            <p:ph type="ctrTitle"/>
          </p:nvPr>
        </p:nvSpPr>
        <p:spPr>
          <a:xfrm>
            <a:off x="990600" y="1676400"/>
            <a:ext cx="7772400" cy="1462088"/>
          </a:xfrm>
        </p:spPr>
        <p:txBody>
          <a:bodyPr/>
          <a:lstStyle>
            <a:lvl1pPr>
              <a:defRPr/>
            </a:lvl1pPr>
          </a:lstStyle>
          <a:p>
            <a:r>
              <a:rPr lang="pt-BR"/>
              <a:t>Click to edit Master title style</a:t>
            </a:r>
          </a:p>
        </p:txBody>
      </p:sp>
      <p:sp>
        <p:nvSpPr>
          <p:cNvPr id="338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endParaRPr lang="pt-B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pt-B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328967B2-3735-4861-B458-500535DEA15D}"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endParaRPr lang="pt-BR"/>
          </a:p>
        </p:txBody>
      </p:sp>
      <p:sp>
        <p:nvSpPr>
          <p:cNvPr id="5" name="Rectangle 12"/>
          <p:cNvSpPr>
            <a:spLocks noGrp="1" noChangeArrowheads="1"/>
          </p:cNvSpPr>
          <p:nvPr>
            <p:ph type="ftr" sz="quarter" idx="11"/>
          </p:nvPr>
        </p:nvSpPr>
        <p:spPr>
          <a:ln/>
        </p:spPr>
        <p:txBody>
          <a:bodyPr/>
          <a:lstStyle>
            <a:lvl1pPr>
              <a:defRPr/>
            </a:lvl1pPr>
          </a:lstStyle>
          <a:p>
            <a:endParaRPr lang="pt-BR"/>
          </a:p>
        </p:txBody>
      </p:sp>
      <p:sp>
        <p:nvSpPr>
          <p:cNvPr id="6" name="Rectangle 13"/>
          <p:cNvSpPr>
            <a:spLocks noGrp="1" noChangeArrowheads="1"/>
          </p:cNvSpPr>
          <p:nvPr>
            <p:ph type="sldNum" sz="quarter" idx="12"/>
          </p:nvPr>
        </p:nvSpPr>
        <p:spPr>
          <a:ln/>
        </p:spPr>
        <p:txBody>
          <a:bodyPr/>
          <a:lstStyle>
            <a:lvl1pPr>
              <a:defRPr/>
            </a:lvl1pPr>
          </a:lstStyle>
          <a:p>
            <a:fld id="{EF444E63-67B8-4907-998E-978A03842341}"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214313"/>
            <a:ext cx="1951038" cy="5918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214313"/>
            <a:ext cx="5700712" cy="5918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endParaRPr lang="pt-BR"/>
          </a:p>
        </p:txBody>
      </p:sp>
      <p:sp>
        <p:nvSpPr>
          <p:cNvPr id="5" name="Rectangle 12"/>
          <p:cNvSpPr>
            <a:spLocks noGrp="1" noChangeArrowheads="1"/>
          </p:cNvSpPr>
          <p:nvPr>
            <p:ph type="ftr" sz="quarter" idx="11"/>
          </p:nvPr>
        </p:nvSpPr>
        <p:spPr>
          <a:ln/>
        </p:spPr>
        <p:txBody>
          <a:bodyPr/>
          <a:lstStyle>
            <a:lvl1pPr>
              <a:defRPr/>
            </a:lvl1pPr>
          </a:lstStyle>
          <a:p>
            <a:endParaRPr lang="pt-BR"/>
          </a:p>
        </p:txBody>
      </p:sp>
      <p:sp>
        <p:nvSpPr>
          <p:cNvPr id="6" name="Rectangle 13"/>
          <p:cNvSpPr>
            <a:spLocks noGrp="1" noChangeArrowheads="1"/>
          </p:cNvSpPr>
          <p:nvPr>
            <p:ph type="sldNum" sz="quarter" idx="12"/>
          </p:nvPr>
        </p:nvSpPr>
        <p:spPr>
          <a:ln/>
        </p:spPr>
        <p:txBody>
          <a:bodyPr/>
          <a:lstStyle>
            <a:lvl1pPr>
              <a:defRPr/>
            </a:lvl1pPr>
          </a:lstStyle>
          <a:p>
            <a:fld id="{7A9A9E4A-182C-4E71-9918-D1402EF59DF4}"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endParaRPr lang="pt-BR"/>
          </a:p>
        </p:txBody>
      </p:sp>
      <p:sp>
        <p:nvSpPr>
          <p:cNvPr id="5" name="Rectangle 12"/>
          <p:cNvSpPr>
            <a:spLocks noGrp="1" noChangeArrowheads="1"/>
          </p:cNvSpPr>
          <p:nvPr>
            <p:ph type="ftr" sz="quarter" idx="11"/>
          </p:nvPr>
        </p:nvSpPr>
        <p:spPr>
          <a:ln/>
        </p:spPr>
        <p:txBody>
          <a:bodyPr/>
          <a:lstStyle>
            <a:lvl1pPr>
              <a:defRPr/>
            </a:lvl1pPr>
          </a:lstStyle>
          <a:p>
            <a:endParaRPr lang="pt-BR"/>
          </a:p>
        </p:txBody>
      </p:sp>
      <p:sp>
        <p:nvSpPr>
          <p:cNvPr id="6" name="Rectangle 13"/>
          <p:cNvSpPr>
            <a:spLocks noGrp="1" noChangeArrowheads="1"/>
          </p:cNvSpPr>
          <p:nvPr>
            <p:ph type="sldNum" sz="quarter" idx="12"/>
          </p:nvPr>
        </p:nvSpPr>
        <p:spPr>
          <a:ln/>
        </p:spPr>
        <p:txBody>
          <a:bodyPr/>
          <a:lstStyle>
            <a:lvl1pPr>
              <a:defRPr/>
            </a:lvl1pPr>
          </a:lstStyle>
          <a:p>
            <a:fld id="{7E964AE2-BA78-48D3-96FB-66587B069FB7}"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endParaRPr lang="pt-BR"/>
          </a:p>
        </p:txBody>
      </p:sp>
      <p:sp>
        <p:nvSpPr>
          <p:cNvPr id="5" name="Rectangle 12"/>
          <p:cNvSpPr>
            <a:spLocks noGrp="1" noChangeArrowheads="1"/>
          </p:cNvSpPr>
          <p:nvPr>
            <p:ph type="ftr" sz="quarter" idx="11"/>
          </p:nvPr>
        </p:nvSpPr>
        <p:spPr>
          <a:ln/>
        </p:spPr>
        <p:txBody>
          <a:bodyPr/>
          <a:lstStyle>
            <a:lvl1pPr>
              <a:defRPr/>
            </a:lvl1pPr>
          </a:lstStyle>
          <a:p>
            <a:endParaRPr lang="pt-BR"/>
          </a:p>
        </p:txBody>
      </p:sp>
      <p:sp>
        <p:nvSpPr>
          <p:cNvPr id="6" name="Rectangle 13"/>
          <p:cNvSpPr>
            <a:spLocks noGrp="1" noChangeArrowheads="1"/>
          </p:cNvSpPr>
          <p:nvPr>
            <p:ph type="sldNum" sz="quarter" idx="12"/>
          </p:nvPr>
        </p:nvSpPr>
        <p:spPr>
          <a:ln/>
        </p:spPr>
        <p:txBody>
          <a:bodyPr/>
          <a:lstStyle>
            <a:lvl1pPr>
              <a:defRPr/>
            </a:lvl1pPr>
          </a:lstStyle>
          <a:p>
            <a:fld id="{65106712-4F46-4E27-8E7E-B23AD7131589}"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endParaRPr lang="pt-BR"/>
          </a:p>
        </p:txBody>
      </p:sp>
      <p:sp>
        <p:nvSpPr>
          <p:cNvPr id="6" name="Rectangle 12"/>
          <p:cNvSpPr>
            <a:spLocks noGrp="1" noChangeArrowheads="1"/>
          </p:cNvSpPr>
          <p:nvPr>
            <p:ph type="ftr" sz="quarter" idx="11"/>
          </p:nvPr>
        </p:nvSpPr>
        <p:spPr>
          <a:ln/>
        </p:spPr>
        <p:txBody>
          <a:bodyPr/>
          <a:lstStyle>
            <a:lvl1pPr>
              <a:defRPr/>
            </a:lvl1pPr>
          </a:lstStyle>
          <a:p>
            <a:endParaRPr lang="pt-BR"/>
          </a:p>
        </p:txBody>
      </p:sp>
      <p:sp>
        <p:nvSpPr>
          <p:cNvPr id="7" name="Rectangle 13"/>
          <p:cNvSpPr>
            <a:spLocks noGrp="1" noChangeArrowheads="1"/>
          </p:cNvSpPr>
          <p:nvPr>
            <p:ph type="sldNum" sz="quarter" idx="12"/>
          </p:nvPr>
        </p:nvSpPr>
        <p:spPr>
          <a:ln/>
        </p:spPr>
        <p:txBody>
          <a:bodyPr/>
          <a:lstStyle>
            <a:lvl1pPr>
              <a:defRPr/>
            </a:lvl1pPr>
          </a:lstStyle>
          <a:p>
            <a:fld id="{70A7328E-1828-4E54-9909-DEB6EF9E58D6}"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endParaRPr lang="pt-BR"/>
          </a:p>
        </p:txBody>
      </p:sp>
      <p:sp>
        <p:nvSpPr>
          <p:cNvPr id="8" name="Rectangle 12"/>
          <p:cNvSpPr>
            <a:spLocks noGrp="1" noChangeArrowheads="1"/>
          </p:cNvSpPr>
          <p:nvPr>
            <p:ph type="ftr" sz="quarter" idx="11"/>
          </p:nvPr>
        </p:nvSpPr>
        <p:spPr>
          <a:ln/>
        </p:spPr>
        <p:txBody>
          <a:bodyPr/>
          <a:lstStyle>
            <a:lvl1pPr>
              <a:defRPr/>
            </a:lvl1pPr>
          </a:lstStyle>
          <a:p>
            <a:endParaRPr lang="pt-BR"/>
          </a:p>
        </p:txBody>
      </p:sp>
      <p:sp>
        <p:nvSpPr>
          <p:cNvPr id="9" name="Rectangle 13"/>
          <p:cNvSpPr>
            <a:spLocks noGrp="1" noChangeArrowheads="1"/>
          </p:cNvSpPr>
          <p:nvPr>
            <p:ph type="sldNum" sz="quarter" idx="12"/>
          </p:nvPr>
        </p:nvSpPr>
        <p:spPr>
          <a:ln/>
        </p:spPr>
        <p:txBody>
          <a:bodyPr/>
          <a:lstStyle>
            <a:lvl1pPr>
              <a:defRPr/>
            </a:lvl1pPr>
          </a:lstStyle>
          <a:p>
            <a:fld id="{31BADBAE-124E-472C-B3B5-A6E85009B64B}"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endParaRPr lang="pt-BR"/>
          </a:p>
        </p:txBody>
      </p:sp>
      <p:sp>
        <p:nvSpPr>
          <p:cNvPr id="4" name="Rectangle 12"/>
          <p:cNvSpPr>
            <a:spLocks noGrp="1" noChangeArrowheads="1"/>
          </p:cNvSpPr>
          <p:nvPr>
            <p:ph type="ftr" sz="quarter" idx="11"/>
          </p:nvPr>
        </p:nvSpPr>
        <p:spPr>
          <a:ln/>
        </p:spPr>
        <p:txBody>
          <a:bodyPr/>
          <a:lstStyle>
            <a:lvl1pPr>
              <a:defRPr/>
            </a:lvl1pPr>
          </a:lstStyle>
          <a:p>
            <a:endParaRPr lang="pt-BR"/>
          </a:p>
        </p:txBody>
      </p:sp>
      <p:sp>
        <p:nvSpPr>
          <p:cNvPr id="5" name="Rectangle 13"/>
          <p:cNvSpPr>
            <a:spLocks noGrp="1" noChangeArrowheads="1"/>
          </p:cNvSpPr>
          <p:nvPr>
            <p:ph type="sldNum" sz="quarter" idx="12"/>
          </p:nvPr>
        </p:nvSpPr>
        <p:spPr>
          <a:ln/>
        </p:spPr>
        <p:txBody>
          <a:bodyPr/>
          <a:lstStyle>
            <a:lvl1pPr>
              <a:defRPr/>
            </a:lvl1pPr>
          </a:lstStyle>
          <a:p>
            <a:fld id="{6DE784AF-6DEE-4EF4-9353-ACD847A506B9}"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endParaRPr lang="pt-BR"/>
          </a:p>
        </p:txBody>
      </p:sp>
      <p:sp>
        <p:nvSpPr>
          <p:cNvPr id="3" name="Rectangle 12"/>
          <p:cNvSpPr>
            <a:spLocks noGrp="1" noChangeArrowheads="1"/>
          </p:cNvSpPr>
          <p:nvPr>
            <p:ph type="ftr" sz="quarter" idx="11"/>
          </p:nvPr>
        </p:nvSpPr>
        <p:spPr>
          <a:ln/>
        </p:spPr>
        <p:txBody>
          <a:bodyPr/>
          <a:lstStyle>
            <a:lvl1pPr>
              <a:defRPr/>
            </a:lvl1pPr>
          </a:lstStyle>
          <a:p>
            <a:endParaRPr lang="pt-BR"/>
          </a:p>
        </p:txBody>
      </p:sp>
      <p:sp>
        <p:nvSpPr>
          <p:cNvPr id="4" name="Rectangle 13"/>
          <p:cNvSpPr>
            <a:spLocks noGrp="1" noChangeArrowheads="1"/>
          </p:cNvSpPr>
          <p:nvPr>
            <p:ph type="sldNum" sz="quarter" idx="12"/>
          </p:nvPr>
        </p:nvSpPr>
        <p:spPr>
          <a:ln/>
        </p:spPr>
        <p:txBody>
          <a:bodyPr/>
          <a:lstStyle>
            <a:lvl1pPr>
              <a:defRPr/>
            </a:lvl1pPr>
          </a:lstStyle>
          <a:p>
            <a:fld id="{5F69549E-778C-475E-8D79-53852A873BA8}"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endParaRPr lang="pt-BR"/>
          </a:p>
        </p:txBody>
      </p:sp>
      <p:sp>
        <p:nvSpPr>
          <p:cNvPr id="6" name="Rectangle 12"/>
          <p:cNvSpPr>
            <a:spLocks noGrp="1" noChangeArrowheads="1"/>
          </p:cNvSpPr>
          <p:nvPr>
            <p:ph type="ftr" sz="quarter" idx="11"/>
          </p:nvPr>
        </p:nvSpPr>
        <p:spPr>
          <a:ln/>
        </p:spPr>
        <p:txBody>
          <a:bodyPr/>
          <a:lstStyle>
            <a:lvl1pPr>
              <a:defRPr/>
            </a:lvl1pPr>
          </a:lstStyle>
          <a:p>
            <a:endParaRPr lang="pt-BR"/>
          </a:p>
        </p:txBody>
      </p:sp>
      <p:sp>
        <p:nvSpPr>
          <p:cNvPr id="7" name="Rectangle 13"/>
          <p:cNvSpPr>
            <a:spLocks noGrp="1" noChangeArrowheads="1"/>
          </p:cNvSpPr>
          <p:nvPr>
            <p:ph type="sldNum" sz="quarter" idx="12"/>
          </p:nvPr>
        </p:nvSpPr>
        <p:spPr>
          <a:ln/>
        </p:spPr>
        <p:txBody>
          <a:bodyPr/>
          <a:lstStyle>
            <a:lvl1pPr>
              <a:defRPr/>
            </a:lvl1pPr>
          </a:lstStyle>
          <a:p>
            <a:fld id="{C2698FEB-CDBC-4928-A66D-6E01717450DE}"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endParaRPr lang="pt-BR"/>
          </a:p>
        </p:txBody>
      </p:sp>
      <p:sp>
        <p:nvSpPr>
          <p:cNvPr id="6" name="Rectangle 12"/>
          <p:cNvSpPr>
            <a:spLocks noGrp="1" noChangeArrowheads="1"/>
          </p:cNvSpPr>
          <p:nvPr>
            <p:ph type="ftr" sz="quarter" idx="11"/>
          </p:nvPr>
        </p:nvSpPr>
        <p:spPr>
          <a:ln/>
        </p:spPr>
        <p:txBody>
          <a:bodyPr/>
          <a:lstStyle>
            <a:lvl1pPr>
              <a:defRPr/>
            </a:lvl1pPr>
          </a:lstStyle>
          <a:p>
            <a:endParaRPr lang="pt-BR"/>
          </a:p>
        </p:txBody>
      </p:sp>
      <p:sp>
        <p:nvSpPr>
          <p:cNvPr id="7" name="Rectangle 13"/>
          <p:cNvSpPr>
            <a:spLocks noGrp="1" noChangeArrowheads="1"/>
          </p:cNvSpPr>
          <p:nvPr>
            <p:ph type="sldNum" sz="quarter" idx="12"/>
          </p:nvPr>
        </p:nvSpPr>
        <p:spPr>
          <a:ln/>
        </p:spPr>
        <p:txBody>
          <a:bodyPr/>
          <a:lstStyle>
            <a:lvl1pPr>
              <a:defRPr/>
            </a:lvl1pPr>
          </a:lstStyle>
          <a:p>
            <a:fld id="{78CE204A-1E1C-4D05-9B47-F086E386B2CA}"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pt-BR" sz="2400"/>
          </a:p>
        </p:txBody>
      </p:sp>
      <p:sp>
        <p:nvSpPr>
          <p:cNvPr id="327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pt-BR" sz="2400"/>
          </a:p>
        </p:txBody>
      </p:sp>
      <p:sp>
        <p:nvSpPr>
          <p:cNvPr id="327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pt-BR" sz="2400"/>
          </a:p>
        </p:txBody>
      </p:sp>
      <p:sp>
        <p:nvSpPr>
          <p:cNvPr id="327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pt-BR" sz="2400"/>
          </a:p>
        </p:txBody>
      </p:sp>
      <p:sp>
        <p:nvSpPr>
          <p:cNvPr id="327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pt-BR" sz="2400"/>
          </a:p>
        </p:txBody>
      </p:sp>
      <p:sp>
        <p:nvSpPr>
          <p:cNvPr id="327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pt-BR" sz="2400"/>
          </a:p>
        </p:txBody>
      </p:sp>
      <p:sp>
        <p:nvSpPr>
          <p:cNvPr id="327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pt-BR" sz="2400"/>
          </a:p>
        </p:txBody>
      </p:sp>
      <p:sp>
        <p:nvSpPr>
          <p:cNvPr id="308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smtClean="0"/>
              <a:t>Click to edit Master title style</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p>
        </p:txBody>
      </p:sp>
      <p:sp>
        <p:nvSpPr>
          <p:cNvPr id="327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pt-BR"/>
          </a:p>
        </p:txBody>
      </p:sp>
      <p:sp>
        <p:nvSpPr>
          <p:cNvPr id="327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pt-BR"/>
          </a:p>
        </p:txBody>
      </p:sp>
      <p:sp>
        <p:nvSpPr>
          <p:cNvPr id="327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D41D7FB-6E1B-4932-B792-149DFD7F1D5D}"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4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4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formit.com/authors/author_bio.asp?ISBN=01314513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proquest.safaribooksonline.com/01314513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p:cNvSpPr>
            <a:spLocks noGrp="1" noChangeArrowheads="1"/>
          </p:cNvSpPr>
          <p:nvPr>
            <p:ph type="sldNum" sz="quarter" idx="12"/>
          </p:nvPr>
        </p:nvSpPr>
        <p:spPr>
          <a:noFill/>
        </p:spPr>
        <p:txBody>
          <a:bodyPr/>
          <a:lstStyle/>
          <a:p>
            <a:fld id="{65DB08DD-87E8-42BA-9AB4-2DA42D5474CC}" type="slidenum">
              <a:rPr lang="pt-BR"/>
              <a:pPr/>
              <a:t>1</a:t>
            </a:fld>
            <a:endParaRPr lang="pt-BR"/>
          </a:p>
        </p:txBody>
      </p:sp>
      <p:sp>
        <p:nvSpPr>
          <p:cNvPr id="5123" name="Rectangle 4"/>
          <p:cNvSpPr>
            <a:spLocks noGrp="1" noChangeArrowheads="1"/>
          </p:cNvSpPr>
          <p:nvPr>
            <p:ph type="ctrTitle"/>
          </p:nvPr>
        </p:nvSpPr>
        <p:spPr/>
        <p:txBody>
          <a:bodyPr/>
          <a:lstStyle/>
          <a:p>
            <a:pPr algn="ctr" eaLnBrk="1" hangingPunct="1"/>
            <a:r>
              <a:rPr lang="en-US" sz="3200" b="1" dirty="0" err="1" smtClean="0"/>
              <a:t>Reuso</a:t>
            </a:r>
            <a:r>
              <a:rPr lang="en-US" sz="3200" b="1" dirty="0" smtClean="0"/>
              <a:t> de </a:t>
            </a:r>
            <a:r>
              <a:rPr lang="en-US" sz="3200" b="1" dirty="0" err="1" smtClean="0"/>
              <a:t>casos</a:t>
            </a:r>
            <a:r>
              <a:rPr lang="en-US" sz="3200" b="1" dirty="0" smtClean="0"/>
              <a:t> de </a:t>
            </a:r>
            <a:r>
              <a:rPr lang="en-US" sz="3200" b="1" dirty="0" err="1" smtClean="0"/>
              <a:t>uso</a:t>
            </a:r>
            <a:r>
              <a:rPr lang="en-US" sz="3200" b="1" dirty="0" smtClean="0"/>
              <a:t> </a:t>
            </a:r>
          </a:p>
        </p:txBody>
      </p:sp>
      <p:sp>
        <p:nvSpPr>
          <p:cNvPr id="5124" name="Rectangle 5"/>
          <p:cNvSpPr>
            <a:spLocks noGrp="1" noChangeArrowheads="1"/>
          </p:cNvSpPr>
          <p:nvPr>
            <p:ph type="subTitle" idx="1"/>
          </p:nvPr>
        </p:nvSpPr>
        <p:spPr/>
        <p:txBody>
          <a:bodyPr/>
          <a:lstStyle/>
          <a:p>
            <a:pPr eaLnBrk="1" hangingPunct="1"/>
            <a:r>
              <a:rPr lang="en-US" dirty="0" smtClean="0"/>
              <a:t>Maria Alice G. V. Ferreira</a:t>
            </a:r>
          </a:p>
          <a:p>
            <a:pPr eaLnBrk="1" hangingPunct="1"/>
            <a:r>
              <a:rPr lang="en-US" smtClean="0"/>
              <a:t>2015</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Número de Slide 5"/>
          <p:cNvSpPr>
            <a:spLocks noGrp="1"/>
          </p:cNvSpPr>
          <p:nvPr>
            <p:ph type="sldNum" sz="quarter" idx="12"/>
          </p:nvPr>
        </p:nvSpPr>
        <p:spPr>
          <a:noFill/>
        </p:spPr>
        <p:txBody>
          <a:bodyPr/>
          <a:lstStyle/>
          <a:p>
            <a:fld id="{4BBA6BBF-E917-447D-A89A-1D74C32C204D}" type="slidenum">
              <a:rPr lang="pt-BR"/>
              <a:pPr/>
              <a:t>10</a:t>
            </a:fld>
            <a:endParaRPr lang="pt-BR"/>
          </a:p>
        </p:txBody>
      </p:sp>
      <p:sp>
        <p:nvSpPr>
          <p:cNvPr id="15363" name="Rectangle 2"/>
          <p:cNvSpPr>
            <a:spLocks noGrp="1" noChangeArrowheads="1"/>
          </p:cNvSpPr>
          <p:nvPr>
            <p:ph type="title"/>
          </p:nvPr>
        </p:nvSpPr>
        <p:spPr/>
        <p:txBody>
          <a:bodyPr/>
          <a:lstStyle/>
          <a:p>
            <a:pPr eaLnBrk="1" hangingPunct="1"/>
            <a:r>
              <a:rPr lang="pt-BR" dirty="0" smtClean="0"/>
              <a:t>Exemplo: CRUD</a:t>
            </a:r>
          </a:p>
        </p:txBody>
      </p:sp>
      <p:sp>
        <p:nvSpPr>
          <p:cNvPr id="15364" name="Rectangle 3"/>
          <p:cNvSpPr>
            <a:spLocks noGrp="1" noChangeArrowheads="1"/>
          </p:cNvSpPr>
          <p:nvPr>
            <p:ph type="body" idx="1"/>
          </p:nvPr>
        </p:nvSpPr>
        <p:spPr>
          <a:xfrm>
            <a:off x="1182688" y="2017713"/>
            <a:ext cx="7772400" cy="4364037"/>
          </a:xfrm>
        </p:spPr>
        <p:txBody>
          <a:bodyPr/>
          <a:lstStyle/>
          <a:p>
            <a:pPr eaLnBrk="1" hangingPunct="1"/>
            <a:r>
              <a:rPr lang="pt-BR" dirty="0" smtClean="0">
                <a:solidFill>
                  <a:schemeClr val="tx2"/>
                </a:solidFill>
              </a:rPr>
              <a:t>Aplicabilidade:</a:t>
            </a:r>
          </a:p>
          <a:p>
            <a:pPr lvl="1" eaLnBrk="1" hangingPunct="1"/>
            <a:r>
              <a:rPr lang="pt-BR" dirty="0" smtClean="0">
                <a:solidFill>
                  <a:schemeClr val="tx2"/>
                </a:solidFill>
              </a:rPr>
              <a:t>Completo: </a:t>
            </a:r>
            <a:r>
              <a:rPr lang="pt-BR" dirty="0" smtClean="0"/>
              <a:t>Esse padrão pode ser usado quando todos os fluxos contribuem com o mesmo valor de negócio e todos são </a:t>
            </a:r>
            <a:r>
              <a:rPr lang="pt-BR" u="sng" dirty="0" smtClean="0"/>
              <a:t>curtos</a:t>
            </a:r>
            <a:r>
              <a:rPr lang="pt-BR" dirty="0" smtClean="0"/>
              <a:t> e </a:t>
            </a:r>
            <a:r>
              <a:rPr lang="pt-BR" u="sng" dirty="0" smtClean="0"/>
              <a:t>simples</a:t>
            </a:r>
            <a:r>
              <a:rPr lang="pt-BR" dirty="0" smtClean="0"/>
              <a:t>.</a:t>
            </a:r>
            <a:endParaRPr lang="pt-BR" dirty="0" smtClean="0">
              <a:solidFill>
                <a:schemeClr val="tx2"/>
              </a:solidFill>
            </a:endParaRPr>
          </a:p>
          <a:p>
            <a:pPr lvl="1" eaLnBrk="1" hangingPunct="1"/>
            <a:r>
              <a:rPr lang="pt-BR" dirty="0" smtClean="0">
                <a:solidFill>
                  <a:schemeClr val="tx2"/>
                </a:solidFill>
              </a:rPr>
              <a:t>Parcial: </a:t>
            </a:r>
            <a:r>
              <a:rPr lang="pt-BR" dirty="0" smtClean="0"/>
              <a:t>Esse padrão é preferível quando uma das alternativas do caso de uso é </a:t>
            </a:r>
            <a:r>
              <a:rPr lang="pt-BR" u="sng" dirty="0" smtClean="0"/>
              <a:t>mais significativa</a:t>
            </a:r>
            <a:r>
              <a:rPr lang="pt-BR" dirty="0" smtClean="0"/>
              <a:t>, </a:t>
            </a:r>
            <a:r>
              <a:rPr lang="pt-BR" u="sng" dirty="0" smtClean="0"/>
              <a:t>mais extensa </a:t>
            </a:r>
            <a:r>
              <a:rPr lang="pt-BR" dirty="0" smtClean="0"/>
              <a:t>ou </a:t>
            </a:r>
            <a:r>
              <a:rPr lang="pt-BR" u="sng" dirty="0" smtClean="0"/>
              <a:t>muito mais complexa </a:t>
            </a:r>
            <a:r>
              <a:rPr lang="pt-BR" dirty="0" smtClean="0"/>
              <a:t>do que as demais alternativas.</a:t>
            </a:r>
          </a:p>
          <a:p>
            <a:pPr eaLnBrk="1" hangingPunct="1"/>
            <a:r>
              <a:rPr lang="pt-BR" dirty="0" smtClean="0">
                <a:solidFill>
                  <a:schemeClr val="tx2"/>
                </a:solidFill>
              </a:rPr>
              <a:t>Tipo:</a:t>
            </a:r>
            <a:r>
              <a:rPr lang="pt-BR" dirty="0" smtClean="0"/>
              <a:t> Estrutural (o termo estrutural tem a conotação de estar ligado ao diagrama de classes </a:t>
            </a:r>
            <a:r>
              <a:rPr lang="pt-BR" dirty="0" smtClean="0">
                <a:sym typeface="Wingdings" pitchFamily="2" charset="2"/>
              </a:rPr>
              <a:t> a estrutura de classes).</a:t>
            </a:r>
            <a:endParaRPr lang="pt-BR" dirty="0" smtClean="0">
              <a:solidFill>
                <a:schemeClr val="tx2"/>
              </a:solidFill>
            </a:endParaRPr>
          </a:p>
        </p:txBody>
      </p:sp>
      <p:pic>
        <p:nvPicPr>
          <p:cNvPr id="15365"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Número de Slide 5"/>
          <p:cNvSpPr>
            <a:spLocks noGrp="1"/>
          </p:cNvSpPr>
          <p:nvPr>
            <p:ph type="sldNum" sz="quarter" idx="12"/>
          </p:nvPr>
        </p:nvSpPr>
        <p:spPr>
          <a:noFill/>
        </p:spPr>
        <p:txBody>
          <a:bodyPr/>
          <a:lstStyle/>
          <a:p>
            <a:fld id="{2173F169-1F5D-4D8F-9851-ED6A1563C3AD}" type="slidenum">
              <a:rPr lang="pt-BR"/>
              <a:pPr/>
              <a:t>11</a:t>
            </a:fld>
            <a:endParaRPr lang="pt-BR"/>
          </a:p>
        </p:txBody>
      </p:sp>
      <p:sp>
        <p:nvSpPr>
          <p:cNvPr id="16387" name="Rectangle 2"/>
          <p:cNvSpPr>
            <a:spLocks noGrp="1" noChangeArrowheads="1"/>
          </p:cNvSpPr>
          <p:nvPr>
            <p:ph type="title"/>
          </p:nvPr>
        </p:nvSpPr>
        <p:spPr/>
        <p:txBody>
          <a:bodyPr/>
          <a:lstStyle/>
          <a:p>
            <a:pPr eaLnBrk="1" hangingPunct="1"/>
            <a:r>
              <a:rPr lang="pt-BR" dirty="0" smtClean="0"/>
              <a:t>Exemplo: CRUD</a:t>
            </a:r>
          </a:p>
        </p:txBody>
      </p:sp>
      <p:sp>
        <p:nvSpPr>
          <p:cNvPr id="16388" name="Rectangle 3"/>
          <p:cNvSpPr>
            <a:spLocks noGrp="1" noChangeArrowheads="1"/>
          </p:cNvSpPr>
          <p:nvPr>
            <p:ph type="body" idx="1"/>
          </p:nvPr>
        </p:nvSpPr>
        <p:spPr/>
        <p:txBody>
          <a:bodyPr/>
          <a:lstStyle/>
          <a:p>
            <a:pPr eaLnBrk="1" hangingPunct="1">
              <a:lnSpc>
                <a:spcPct val="90000"/>
              </a:lnSpc>
            </a:pPr>
            <a:r>
              <a:rPr lang="pt-BR" sz="2000" dirty="0" smtClean="0">
                <a:solidFill>
                  <a:schemeClr val="tx2"/>
                </a:solidFill>
              </a:rPr>
              <a:t>Discussão: </a:t>
            </a:r>
            <a:r>
              <a:rPr lang="pt-BR" sz="2000" dirty="0" err="1" smtClean="0"/>
              <a:t>Frequentemente</a:t>
            </a:r>
            <a:r>
              <a:rPr lang="pt-BR" sz="2000" dirty="0" smtClean="0"/>
              <a:t>,  os sistemas manipulam informação que, do ponto de vista do sistema, é facilmente criada no sistema. Após uma simples verificação de sintaxe ou verificação de tipo de dado, e talvez, alguns cálculos triviais ou verificação de regras de negócio, a informação é armazenada.  Nenhum cálculo ou verificação mais avançado necessitam ser efetuados. A descrição dos fluxos é realizada em poucas sentenças, sem necessidade de mais do que um ou dois fluxos alternativos. A recuperação, atualização e exclusão da informação são operações igualmente simples. </a:t>
            </a:r>
          </a:p>
          <a:p>
            <a:pPr lvl="1" eaLnBrk="1" hangingPunct="1">
              <a:lnSpc>
                <a:spcPct val="90000"/>
              </a:lnSpc>
            </a:pPr>
            <a:r>
              <a:rPr lang="pt-BR" sz="2000" dirty="0" smtClean="0"/>
              <a:t>Mesmo sendo operações simples, devem ser incluídas no modelo de casos de uso</a:t>
            </a:r>
          </a:p>
          <a:p>
            <a:pPr lvl="1" eaLnBrk="1" hangingPunct="1">
              <a:lnSpc>
                <a:spcPct val="90000"/>
              </a:lnSpc>
            </a:pPr>
            <a:r>
              <a:rPr lang="pt-BR" sz="2000" dirty="0" smtClean="0"/>
              <a:t>O valor de cada operação é muito pequeno; é o conjunto delas que lhes confere valor.</a:t>
            </a:r>
          </a:p>
        </p:txBody>
      </p:sp>
      <p:pic>
        <p:nvPicPr>
          <p:cNvPr id="16389"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Número de Slide 5"/>
          <p:cNvSpPr>
            <a:spLocks noGrp="1"/>
          </p:cNvSpPr>
          <p:nvPr>
            <p:ph type="sldNum" sz="quarter" idx="12"/>
          </p:nvPr>
        </p:nvSpPr>
        <p:spPr>
          <a:noFill/>
        </p:spPr>
        <p:txBody>
          <a:bodyPr/>
          <a:lstStyle/>
          <a:p>
            <a:fld id="{9EDB5F58-393D-425F-A4DC-308BDB1AA009}" type="slidenum">
              <a:rPr lang="pt-BR"/>
              <a:pPr/>
              <a:t>12</a:t>
            </a:fld>
            <a:endParaRPr lang="pt-BR"/>
          </a:p>
        </p:txBody>
      </p:sp>
      <p:sp>
        <p:nvSpPr>
          <p:cNvPr id="17411" name="Rectangle 5"/>
          <p:cNvSpPr>
            <a:spLocks noGrp="1" noChangeArrowheads="1"/>
          </p:cNvSpPr>
          <p:nvPr>
            <p:ph type="title"/>
          </p:nvPr>
        </p:nvSpPr>
        <p:spPr/>
        <p:txBody>
          <a:bodyPr/>
          <a:lstStyle/>
          <a:p>
            <a:pPr eaLnBrk="1" hangingPunct="1"/>
            <a:r>
              <a:rPr lang="pt-BR" dirty="0" smtClean="0"/>
              <a:t>Exemplo: CRUD</a:t>
            </a:r>
          </a:p>
        </p:txBody>
      </p:sp>
      <p:sp>
        <p:nvSpPr>
          <p:cNvPr id="17412" name="Rectangle 6"/>
          <p:cNvSpPr>
            <a:spLocks noGrp="1" noChangeArrowheads="1"/>
          </p:cNvSpPr>
          <p:nvPr>
            <p:ph type="body" idx="1"/>
          </p:nvPr>
        </p:nvSpPr>
        <p:spPr/>
        <p:txBody>
          <a:bodyPr/>
          <a:lstStyle/>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a:p>
            <a:pPr eaLnBrk="1" hangingPunct="1"/>
            <a:endParaRPr lang="pt-BR" sz="2000" dirty="0" smtClean="0"/>
          </a:p>
        </p:txBody>
      </p:sp>
      <p:pic>
        <p:nvPicPr>
          <p:cNvPr id="17413" name="Picture 4" descr="getfile?item=YXIwMTMxZC90Y3BzL2llZzRtMWcvcnBoNWE0aTAzMC9mY2lnMnMwZmkxLmc-"/>
          <p:cNvPicPr>
            <a:picLocks noChangeAspect="1" noChangeArrowheads="1"/>
          </p:cNvPicPr>
          <p:nvPr/>
        </p:nvPicPr>
        <p:blipFill>
          <a:blip r:embed="rId3" cstate="print"/>
          <a:srcRect/>
          <a:stretch>
            <a:fillRect/>
          </a:stretch>
        </p:blipFill>
        <p:spPr bwMode="auto">
          <a:xfrm>
            <a:off x="1692275" y="2133600"/>
            <a:ext cx="6272213" cy="3443288"/>
          </a:xfrm>
          <a:prstGeom prst="rect">
            <a:avLst/>
          </a:prstGeom>
          <a:noFill/>
          <a:ln w="9525">
            <a:noFill/>
            <a:miter lim="800000"/>
            <a:headEnd/>
            <a:tailEnd/>
          </a:ln>
        </p:spPr>
      </p:pic>
      <p:pic>
        <p:nvPicPr>
          <p:cNvPr id="17414" name="Picture 7" descr="UseCaseAndBlueprints"/>
          <p:cNvPicPr>
            <a:picLocks noChangeAspect="1" noChangeArrowheads="1"/>
          </p:cNvPicPr>
          <p:nvPr/>
        </p:nvPicPr>
        <p:blipFill>
          <a:blip r:embed="rId4" cstate="print"/>
          <a:srcRect/>
          <a:stretch>
            <a:fillRect/>
          </a:stretch>
        </p:blipFill>
        <p:spPr bwMode="auto">
          <a:xfrm>
            <a:off x="7294563" y="188913"/>
            <a:ext cx="1362075" cy="1800225"/>
          </a:xfrm>
          <a:prstGeom prst="rect">
            <a:avLst/>
          </a:prstGeom>
          <a:noFill/>
          <a:ln w="9525">
            <a:noFill/>
            <a:miter lim="800000"/>
            <a:headEnd/>
            <a:tailEnd/>
          </a:ln>
        </p:spPr>
      </p:pic>
      <p:pic>
        <p:nvPicPr>
          <p:cNvPr id="7" name="Picture 4" descr="getfile?item=YXIwMTMxZC90Y3BzL2llZzRtMWcvcnBoNWE0aTAzMC9mY2lnMnMwZmkyLmc-"/>
          <p:cNvPicPr>
            <a:picLocks noChangeAspect="1" noChangeArrowheads="1"/>
          </p:cNvPicPr>
          <p:nvPr/>
        </p:nvPicPr>
        <p:blipFill>
          <a:blip r:embed="rId5" cstate="print"/>
          <a:srcRect/>
          <a:stretch>
            <a:fillRect/>
          </a:stretch>
        </p:blipFill>
        <p:spPr bwMode="auto">
          <a:xfrm>
            <a:off x="5220072" y="5517232"/>
            <a:ext cx="2857500" cy="954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Número de Slide 5"/>
          <p:cNvSpPr>
            <a:spLocks noGrp="1"/>
          </p:cNvSpPr>
          <p:nvPr>
            <p:ph type="sldNum" sz="quarter" idx="12"/>
          </p:nvPr>
        </p:nvSpPr>
        <p:spPr>
          <a:noFill/>
        </p:spPr>
        <p:txBody>
          <a:bodyPr/>
          <a:lstStyle/>
          <a:p>
            <a:fld id="{141617C1-94AC-40A6-BE6E-4BB094CE2C97}" type="slidenum">
              <a:rPr lang="pt-BR"/>
              <a:pPr/>
              <a:t>13</a:t>
            </a:fld>
            <a:endParaRPr lang="pt-BR"/>
          </a:p>
        </p:txBody>
      </p:sp>
      <p:sp>
        <p:nvSpPr>
          <p:cNvPr id="18435" name="Rectangle 2"/>
          <p:cNvSpPr>
            <a:spLocks noGrp="1" noChangeArrowheads="1"/>
          </p:cNvSpPr>
          <p:nvPr>
            <p:ph type="title"/>
          </p:nvPr>
        </p:nvSpPr>
        <p:spPr/>
        <p:txBody>
          <a:bodyPr/>
          <a:lstStyle/>
          <a:p>
            <a:pPr eaLnBrk="1" hangingPunct="1"/>
            <a:r>
              <a:rPr lang="pt-BR" dirty="0" smtClean="0"/>
              <a:t>Exemplo: CRUD</a:t>
            </a:r>
          </a:p>
        </p:txBody>
      </p:sp>
      <p:sp>
        <p:nvSpPr>
          <p:cNvPr id="18436" name="Rectangle 3"/>
          <p:cNvSpPr>
            <a:spLocks noGrp="1" noChangeArrowheads="1"/>
          </p:cNvSpPr>
          <p:nvPr>
            <p:ph type="body" idx="1"/>
          </p:nvPr>
        </p:nvSpPr>
        <p:spPr/>
        <p:txBody>
          <a:bodyPr/>
          <a:lstStyle/>
          <a:p>
            <a:pPr eaLnBrk="1" hangingPunct="1"/>
            <a:r>
              <a:rPr lang="pt-BR" dirty="0" smtClean="0"/>
              <a:t>Um caso de uso CRUD pode incluir outros fluxos básicos como por exemplo a busca por um item ou a realização de algum cálculo simples sobre algum item.</a:t>
            </a:r>
          </a:p>
          <a:p>
            <a:pPr eaLnBrk="1" hangingPunct="1"/>
            <a:r>
              <a:rPr lang="pt-BR" dirty="0" smtClean="0"/>
              <a:t>É importante não inserir operações complexas. Essas operações devem permanecer como casos de uso isolados porque certamente serão desenvolvidos, revisados, projetados e implementados separadamente. </a:t>
            </a:r>
          </a:p>
        </p:txBody>
      </p:sp>
      <p:pic>
        <p:nvPicPr>
          <p:cNvPr id="18437"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Número de Slide 5"/>
          <p:cNvSpPr>
            <a:spLocks noGrp="1"/>
          </p:cNvSpPr>
          <p:nvPr>
            <p:ph type="sldNum" sz="quarter" idx="12"/>
          </p:nvPr>
        </p:nvSpPr>
        <p:spPr>
          <a:noFill/>
        </p:spPr>
        <p:txBody>
          <a:bodyPr/>
          <a:lstStyle/>
          <a:p>
            <a:fld id="{6436692F-526D-4E23-8D36-110D7968928A}" type="slidenum">
              <a:rPr lang="pt-BR"/>
              <a:pPr/>
              <a:t>14</a:t>
            </a:fld>
            <a:endParaRPr lang="pt-BR"/>
          </a:p>
        </p:txBody>
      </p:sp>
      <p:sp>
        <p:nvSpPr>
          <p:cNvPr id="19459" name="Rectangle 2"/>
          <p:cNvSpPr>
            <a:spLocks noGrp="1" noChangeArrowheads="1"/>
          </p:cNvSpPr>
          <p:nvPr>
            <p:ph type="title"/>
          </p:nvPr>
        </p:nvSpPr>
        <p:spPr/>
        <p:txBody>
          <a:bodyPr/>
          <a:lstStyle/>
          <a:p>
            <a:pPr eaLnBrk="1" hangingPunct="1"/>
            <a:r>
              <a:rPr lang="pt-BR" dirty="0" smtClean="0"/>
              <a:t>Exemplo: CRUD</a:t>
            </a:r>
          </a:p>
        </p:txBody>
      </p:sp>
      <p:sp>
        <p:nvSpPr>
          <p:cNvPr id="19460" name="Rectangle 3"/>
          <p:cNvSpPr>
            <a:spLocks noGrp="1" noChangeArrowheads="1"/>
          </p:cNvSpPr>
          <p:nvPr>
            <p:ph type="body" idx="1"/>
          </p:nvPr>
        </p:nvSpPr>
        <p:spPr>
          <a:xfrm>
            <a:off x="1182688" y="2017713"/>
            <a:ext cx="7772400" cy="4075112"/>
          </a:xfrm>
        </p:spPr>
        <p:txBody>
          <a:bodyPr/>
          <a:lstStyle/>
          <a:p>
            <a:pPr eaLnBrk="1" hangingPunct="1"/>
            <a:r>
              <a:rPr lang="pt-BR" sz="2000" dirty="0" smtClean="0">
                <a:solidFill>
                  <a:schemeClr val="tx2"/>
                </a:solidFill>
              </a:rPr>
              <a:t>Exemplo: </a:t>
            </a:r>
            <a:r>
              <a:rPr lang="pt-BR" sz="2000" dirty="0" smtClean="0"/>
              <a:t>Nessa seção se apresenta um exemplo de uso de CRUD Completo. Deseja-se modelar o registro de uma nova tarefa a ser realizada dentro de um esquema de projeto. Deseja-se também modificar tarefas registradas mas ainda não executadas, cancelar tarefas, bem como visualizar a lista de tarefas ainda não realizadas ou que falharam na sua execução. </a:t>
            </a:r>
          </a:p>
          <a:p>
            <a:pPr eaLnBrk="1" hangingPunct="1"/>
            <a:r>
              <a:rPr lang="pt-BR" sz="2000" dirty="0" smtClean="0"/>
              <a:t>Como se pode ver na descrição completa do caso de uso, as quatro diferentes alternativas são muito simples e podem ser expressas como quatro fluxos básicos, nenhum sendo superior aos demais. </a:t>
            </a:r>
          </a:p>
          <a:p>
            <a:pPr eaLnBrk="1" hangingPunct="1"/>
            <a:r>
              <a:rPr lang="pt-BR" sz="2000" dirty="0" smtClean="0">
                <a:solidFill>
                  <a:schemeClr val="tx2"/>
                </a:solidFill>
              </a:rPr>
              <a:t>Modelo:</a:t>
            </a:r>
          </a:p>
        </p:txBody>
      </p:sp>
      <p:pic>
        <p:nvPicPr>
          <p:cNvPr id="19461" name="Picture 4" descr="getfile?item=YXIwMTMxZC90Y3BzL2llZzRtMWcvcnBoNWE0aTAzMC9mY2lnMnMwZmkyLmc-"/>
          <p:cNvPicPr>
            <a:picLocks noChangeAspect="1" noChangeArrowheads="1"/>
          </p:cNvPicPr>
          <p:nvPr/>
        </p:nvPicPr>
        <p:blipFill>
          <a:blip r:embed="rId3" cstate="print"/>
          <a:srcRect/>
          <a:stretch>
            <a:fillRect/>
          </a:stretch>
        </p:blipFill>
        <p:spPr bwMode="auto">
          <a:xfrm>
            <a:off x="3276600" y="5229225"/>
            <a:ext cx="2857500" cy="954088"/>
          </a:xfrm>
          <a:prstGeom prst="rect">
            <a:avLst/>
          </a:prstGeom>
          <a:noFill/>
          <a:ln w="9525">
            <a:noFill/>
            <a:miter lim="800000"/>
            <a:headEnd/>
            <a:tailEnd/>
          </a:ln>
        </p:spPr>
      </p:pic>
      <p:pic>
        <p:nvPicPr>
          <p:cNvPr id="19462" name="Picture 5" descr="UseCaseAndBlueprints"/>
          <p:cNvPicPr>
            <a:picLocks noChangeAspect="1" noChangeArrowheads="1"/>
          </p:cNvPicPr>
          <p:nvPr/>
        </p:nvPicPr>
        <p:blipFill>
          <a:blip r:embed="rId4"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Número de Slide 5"/>
          <p:cNvSpPr>
            <a:spLocks noGrp="1"/>
          </p:cNvSpPr>
          <p:nvPr>
            <p:ph type="sldNum" sz="quarter" idx="12"/>
          </p:nvPr>
        </p:nvSpPr>
        <p:spPr>
          <a:noFill/>
        </p:spPr>
        <p:txBody>
          <a:bodyPr/>
          <a:lstStyle/>
          <a:p>
            <a:fld id="{919A784E-4DDB-4374-A9E8-D61A0AF56AF2}" type="slidenum">
              <a:rPr lang="pt-BR"/>
              <a:pPr/>
              <a:t>15</a:t>
            </a:fld>
            <a:endParaRPr lang="pt-BR"/>
          </a:p>
        </p:txBody>
      </p:sp>
      <p:sp>
        <p:nvSpPr>
          <p:cNvPr id="20483" name="Rectangle 2"/>
          <p:cNvSpPr>
            <a:spLocks noGrp="1" noChangeArrowheads="1"/>
          </p:cNvSpPr>
          <p:nvPr>
            <p:ph type="title"/>
          </p:nvPr>
        </p:nvSpPr>
        <p:spPr/>
        <p:txBody>
          <a:bodyPr/>
          <a:lstStyle/>
          <a:p>
            <a:pPr eaLnBrk="1" hangingPunct="1"/>
            <a:r>
              <a:rPr lang="pt-BR" dirty="0" smtClean="0"/>
              <a:t>CRUD Tarefa</a:t>
            </a:r>
          </a:p>
        </p:txBody>
      </p:sp>
      <p:sp>
        <p:nvSpPr>
          <p:cNvPr id="20484" name="Rectangle 3"/>
          <p:cNvSpPr>
            <a:spLocks noGrp="1" noChangeArrowheads="1"/>
          </p:cNvSpPr>
          <p:nvPr>
            <p:ph type="body" idx="1"/>
          </p:nvPr>
        </p:nvSpPr>
        <p:spPr>
          <a:xfrm>
            <a:off x="1182688" y="2017713"/>
            <a:ext cx="7772400" cy="4435475"/>
          </a:xfrm>
        </p:spPr>
        <p:txBody>
          <a:bodyPr/>
          <a:lstStyle/>
          <a:p>
            <a:pPr eaLnBrk="1" hangingPunct="1">
              <a:lnSpc>
                <a:spcPct val="80000"/>
              </a:lnSpc>
            </a:pPr>
            <a:r>
              <a:rPr lang="pt-BR" sz="2000" dirty="0" smtClean="0">
                <a:solidFill>
                  <a:schemeClr val="tx2"/>
                </a:solidFill>
              </a:rPr>
              <a:t>Descrição:</a:t>
            </a:r>
            <a:r>
              <a:rPr lang="pt-BR" sz="2000" b="1" dirty="0" smtClean="0">
                <a:solidFill>
                  <a:schemeClr val="tx2"/>
                </a:solidFill>
              </a:rPr>
              <a:t> </a:t>
            </a:r>
            <a:r>
              <a:rPr lang="pt-BR" sz="2000" dirty="0" smtClean="0"/>
              <a:t>O caso de uso registra, modifica ou cancela informação referente a uma tarefa, conforme solicitado pelo </a:t>
            </a:r>
            <a:r>
              <a:rPr lang="pt-BR" sz="2000" dirty="0" err="1" smtClean="0"/>
              <a:t>Task</a:t>
            </a:r>
            <a:r>
              <a:rPr lang="pt-BR" sz="2000" dirty="0" smtClean="0"/>
              <a:t> </a:t>
            </a:r>
            <a:r>
              <a:rPr lang="pt-BR" sz="2000" dirty="0" err="1" smtClean="0"/>
              <a:t>Definer</a:t>
            </a:r>
            <a:r>
              <a:rPr lang="pt-BR" sz="2000" dirty="0" smtClean="0"/>
              <a:t> (</a:t>
            </a:r>
            <a:r>
              <a:rPr lang="pt-BR" sz="2000" dirty="0" err="1" smtClean="0"/>
              <a:t>Task</a:t>
            </a:r>
            <a:r>
              <a:rPr lang="pt-BR" sz="2000" dirty="0" smtClean="0"/>
              <a:t> </a:t>
            </a:r>
            <a:r>
              <a:rPr lang="pt-BR" sz="2000" dirty="0" err="1" smtClean="0"/>
              <a:t>Definer</a:t>
            </a:r>
            <a:r>
              <a:rPr lang="pt-BR" sz="2000" dirty="0" smtClean="0"/>
              <a:t> é o papel encarregado de estipular na empresa o que cada participante deverá fazer </a:t>
            </a:r>
            <a:r>
              <a:rPr lang="pt-BR" sz="2000" dirty="0" smtClean="0">
                <a:sym typeface="Wingdings" pitchFamily="2" charset="2"/>
              </a:rPr>
              <a:t> chefão)</a:t>
            </a:r>
            <a:r>
              <a:rPr lang="pt-BR" sz="2000" dirty="0" smtClean="0"/>
              <a:t> .</a:t>
            </a:r>
          </a:p>
          <a:p>
            <a:pPr eaLnBrk="1" hangingPunct="1">
              <a:lnSpc>
                <a:spcPct val="80000"/>
              </a:lnSpc>
            </a:pPr>
            <a:r>
              <a:rPr lang="pt-BR" sz="2000" dirty="0" smtClean="0">
                <a:solidFill>
                  <a:schemeClr val="tx2"/>
                </a:solidFill>
              </a:rPr>
              <a:t>Fluxo normal: </a:t>
            </a:r>
            <a:r>
              <a:rPr lang="pt-BR" sz="2000" dirty="0" smtClean="0"/>
              <a:t>o caso de uso tem quatro fluxos: registrar tarefa, modificar tarefa existente, cancelar tarefa e visualizar as tarefas que falharam.</a:t>
            </a:r>
          </a:p>
          <a:p>
            <a:pPr lvl="1" eaLnBrk="1" hangingPunct="1">
              <a:lnSpc>
                <a:spcPct val="80000"/>
              </a:lnSpc>
            </a:pPr>
            <a:r>
              <a:rPr lang="pt-BR" sz="2000" dirty="0" smtClean="0">
                <a:solidFill>
                  <a:schemeClr val="tx2"/>
                </a:solidFill>
              </a:rPr>
              <a:t>Registrar tarefa</a:t>
            </a:r>
          </a:p>
          <a:p>
            <a:pPr lvl="1" eaLnBrk="1" hangingPunct="1">
              <a:lnSpc>
                <a:spcPct val="80000"/>
              </a:lnSpc>
              <a:buFont typeface="Wingdings" pitchFamily="2" charset="2"/>
              <a:buNone/>
            </a:pPr>
            <a:r>
              <a:rPr lang="pt-BR" sz="2000" dirty="0" smtClean="0"/>
              <a:t>1) o sistema apresenta ao </a:t>
            </a:r>
            <a:r>
              <a:rPr lang="pt-BR" sz="2000" dirty="0" err="1" smtClean="0"/>
              <a:t>Task</a:t>
            </a:r>
            <a:r>
              <a:rPr lang="pt-BR" sz="2000" dirty="0" smtClean="0"/>
              <a:t> </a:t>
            </a:r>
            <a:r>
              <a:rPr lang="pt-BR" sz="2000" dirty="0" err="1" smtClean="0"/>
              <a:t>Definer</a:t>
            </a:r>
            <a:r>
              <a:rPr lang="pt-BR" sz="2000" dirty="0" smtClean="0"/>
              <a:t> uma lista de tipos de tarefas</a:t>
            </a:r>
          </a:p>
          <a:p>
            <a:pPr lvl="1" eaLnBrk="1" hangingPunct="1">
              <a:lnSpc>
                <a:spcPct val="80000"/>
              </a:lnSpc>
              <a:buFont typeface="Wingdings" pitchFamily="2" charset="2"/>
              <a:buNone/>
            </a:pPr>
            <a:r>
              <a:rPr lang="pt-BR" sz="2000" dirty="0" smtClean="0"/>
              <a:t>2) </a:t>
            </a:r>
            <a:r>
              <a:rPr lang="pt-BR" sz="2000" dirty="0" err="1" smtClean="0"/>
              <a:t>Task</a:t>
            </a:r>
            <a:r>
              <a:rPr lang="pt-BR" sz="2000" dirty="0" smtClean="0"/>
              <a:t> </a:t>
            </a:r>
            <a:r>
              <a:rPr lang="pt-BR" sz="2000" dirty="0" err="1" smtClean="0"/>
              <a:t>Definer</a:t>
            </a:r>
            <a:r>
              <a:rPr lang="pt-BR" sz="2000" dirty="0" smtClean="0"/>
              <a:t> seleciona o tipo da tarefa, fornece um nome para ela e a data em que deve ser realizada.</a:t>
            </a:r>
          </a:p>
          <a:p>
            <a:pPr lvl="1" eaLnBrk="1" hangingPunct="1">
              <a:lnSpc>
                <a:spcPct val="80000"/>
              </a:lnSpc>
              <a:buFont typeface="Wingdings" pitchFamily="2" charset="2"/>
              <a:buNone/>
            </a:pPr>
            <a:r>
              <a:rPr lang="pt-BR" sz="2000" dirty="0" smtClean="0"/>
              <a:t>3) O caso de uso verifica a validade da data e a unicidade do nome fornecido. </a:t>
            </a:r>
          </a:p>
          <a:p>
            <a:pPr lvl="1" eaLnBrk="1" hangingPunct="1">
              <a:lnSpc>
                <a:spcPct val="80000"/>
              </a:lnSpc>
              <a:buFont typeface="Wingdings" pitchFamily="2" charset="2"/>
              <a:buNone/>
            </a:pPr>
            <a:r>
              <a:rPr lang="pt-BR" sz="2000" dirty="0" smtClean="0"/>
              <a:t>4) A tarefa é registrada no sistema.</a:t>
            </a:r>
          </a:p>
          <a:p>
            <a:pPr lvl="1" eaLnBrk="1" hangingPunct="1">
              <a:lnSpc>
                <a:spcPct val="80000"/>
              </a:lnSpc>
              <a:buFont typeface="Wingdings" pitchFamily="2" charset="2"/>
              <a:buNone/>
            </a:pPr>
            <a:r>
              <a:rPr lang="pt-BR" sz="2000" dirty="0" smtClean="0"/>
              <a:t>5) O caso de uso é encerrado.</a:t>
            </a:r>
          </a:p>
        </p:txBody>
      </p:sp>
      <p:pic>
        <p:nvPicPr>
          <p:cNvPr id="20485"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Número de Slide 5"/>
          <p:cNvSpPr>
            <a:spLocks noGrp="1"/>
          </p:cNvSpPr>
          <p:nvPr>
            <p:ph type="sldNum" sz="quarter" idx="12"/>
          </p:nvPr>
        </p:nvSpPr>
        <p:spPr>
          <a:noFill/>
        </p:spPr>
        <p:txBody>
          <a:bodyPr/>
          <a:lstStyle/>
          <a:p>
            <a:fld id="{616DC592-BD84-42DB-BDC8-E2C7E131CA4D}" type="slidenum">
              <a:rPr lang="pt-BR"/>
              <a:pPr/>
              <a:t>16</a:t>
            </a:fld>
            <a:endParaRPr lang="pt-BR"/>
          </a:p>
        </p:txBody>
      </p:sp>
      <p:sp>
        <p:nvSpPr>
          <p:cNvPr id="21507" name="Rectangle 2"/>
          <p:cNvSpPr>
            <a:spLocks noGrp="1" noChangeArrowheads="1"/>
          </p:cNvSpPr>
          <p:nvPr>
            <p:ph type="title"/>
          </p:nvPr>
        </p:nvSpPr>
        <p:spPr/>
        <p:txBody>
          <a:bodyPr/>
          <a:lstStyle/>
          <a:p>
            <a:pPr eaLnBrk="1" hangingPunct="1"/>
            <a:r>
              <a:rPr lang="pt-BR" dirty="0" smtClean="0"/>
              <a:t>CRUD Tarefa</a:t>
            </a:r>
          </a:p>
        </p:txBody>
      </p:sp>
      <p:sp>
        <p:nvSpPr>
          <p:cNvPr id="21508" name="Rectangle 3"/>
          <p:cNvSpPr>
            <a:spLocks noGrp="1" noChangeArrowheads="1"/>
          </p:cNvSpPr>
          <p:nvPr>
            <p:ph type="body" idx="1"/>
          </p:nvPr>
        </p:nvSpPr>
        <p:spPr/>
        <p:txBody>
          <a:bodyPr/>
          <a:lstStyle/>
          <a:p>
            <a:pPr lvl="1" eaLnBrk="1" hangingPunct="1"/>
            <a:r>
              <a:rPr lang="en-US" sz="2000" dirty="0" err="1" smtClean="0">
                <a:solidFill>
                  <a:schemeClr val="tx2"/>
                </a:solidFill>
              </a:rPr>
              <a:t>Modificar</a:t>
            </a:r>
            <a:r>
              <a:rPr lang="en-US" sz="2000" dirty="0" smtClean="0">
                <a:solidFill>
                  <a:schemeClr val="tx2"/>
                </a:solidFill>
              </a:rPr>
              <a:t> </a:t>
            </a:r>
            <a:r>
              <a:rPr lang="en-US" sz="2000" dirty="0" err="1" smtClean="0">
                <a:solidFill>
                  <a:schemeClr val="tx2"/>
                </a:solidFill>
              </a:rPr>
              <a:t>tarefa</a:t>
            </a:r>
            <a:r>
              <a:rPr lang="en-US" sz="2000" dirty="0" smtClean="0">
                <a:solidFill>
                  <a:schemeClr val="tx2"/>
                </a:solidFill>
              </a:rPr>
              <a:t> </a:t>
            </a:r>
            <a:r>
              <a:rPr lang="en-US" sz="2000" dirty="0" err="1" smtClean="0">
                <a:solidFill>
                  <a:schemeClr val="tx2"/>
                </a:solidFill>
              </a:rPr>
              <a:t>existente</a:t>
            </a:r>
            <a:endParaRPr lang="en-US" sz="2000" dirty="0" smtClean="0">
              <a:solidFill>
                <a:schemeClr val="tx2"/>
              </a:solidFill>
            </a:endParaRPr>
          </a:p>
          <a:p>
            <a:pPr lvl="1" eaLnBrk="1" hangingPunct="1">
              <a:buFont typeface="Wingdings" pitchFamily="2" charset="2"/>
              <a:buNone/>
            </a:pPr>
            <a:r>
              <a:rPr lang="en-US" sz="2000" dirty="0" smtClean="0"/>
              <a:t>1) Task Definer decide </a:t>
            </a:r>
            <a:r>
              <a:rPr lang="en-US" sz="2000" dirty="0" err="1" smtClean="0"/>
              <a:t>modificar</a:t>
            </a:r>
            <a:r>
              <a:rPr lang="en-US" sz="2000" dirty="0" smtClean="0"/>
              <a:t> </a:t>
            </a:r>
            <a:r>
              <a:rPr lang="en-US" sz="2000" dirty="0" err="1" smtClean="0"/>
              <a:t>uma</a:t>
            </a:r>
            <a:r>
              <a:rPr lang="en-US" sz="2000" dirty="0" smtClean="0"/>
              <a:t> </a:t>
            </a:r>
            <a:r>
              <a:rPr lang="en-US" sz="2000" dirty="0" err="1" smtClean="0"/>
              <a:t>tarefa</a:t>
            </a:r>
            <a:r>
              <a:rPr lang="en-US" sz="2000" dirty="0" smtClean="0"/>
              <a:t> </a:t>
            </a:r>
            <a:r>
              <a:rPr lang="en-US" sz="2000" dirty="0" err="1" smtClean="0"/>
              <a:t>existente</a:t>
            </a:r>
            <a:endParaRPr lang="en-US" sz="2000" dirty="0" smtClean="0"/>
          </a:p>
          <a:p>
            <a:pPr lvl="1" eaLnBrk="1" hangingPunct="1">
              <a:buFont typeface="Wingdings" pitchFamily="2" charset="2"/>
              <a:buNone/>
            </a:pPr>
            <a:r>
              <a:rPr lang="en-US" sz="2000" dirty="0" smtClean="0"/>
              <a:t>2) O </a:t>
            </a:r>
            <a:r>
              <a:rPr lang="en-US" sz="2000" dirty="0" err="1" smtClean="0"/>
              <a:t>sistema</a:t>
            </a:r>
            <a:r>
              <a:rPr lang="en-US" sz="2000" dirty="0" smtClean="0"/>
              <a:t> </a:t>
            </a:r>
            <a:r>
              <a:rPr lang="en-US" sz="2000" dirty="0" err="1" smtClean="0"/>
              <a:t>recupera</a:t>
            </a:r>
            <a:r>
              <a:rPr lang="en-US" sz="2000" dirty="0" smtClean="0"/>
              <a:t> e </a:t>
            </a:r>
            <a:r>
              <a:rPr lang="en-US" sz="2000" dirty="0" err="1" smtClean="0"/>
              <a:t>exibe</a:t>
            </a:r>
            <a:r>
              <a:rPr lang="en-US" sz="2000" dirty="0" smtClean="0"/>
              <a:t> o </a:t>
            </a:r>
            <a:r>
              <a:rPr lang="en-US" sz="2000" dirty="0" err="1" smtClean="0"/>
              <a:t>nome</a:t>
            </a:r>
            <a:r>
              <a:rPr lang="en-US" sz="2000" dirty="0" smtClean="0"/>
              <a:t> de </a:t>
            </a:r>
            <a:r>
              <a:rPr lang="en-US" sz="2000" dirty="0" err="1" smtClean="0"/>
              <a:t>todas</a:t>
            </a:r>
            <a:r>
              <a:rPr lang="en-US" sz="2000" dirty="0" smtClean="0"/>
              <a:t> as </a:t>
            </a:r>
            <a:r>
              <a:rPr lang="en-US" sz="2000" dirty="0" err="1" smtClean="0"/>
              <a:t>tarefas</a:t>
            </a:r>
            <a:r>
              <a:rPr lang="en-US" sz="2000" dirty="0" smtClean="0"/>
              <a:t> </a:t>
            </a:r>
            <a:r>
              <a:rPr lang="en-US" sz="2000" dirty="0" err="1" smtClean="0"/>
              <a:t>que</a:t>
            </a:r>
            <a:r>
              <a:rPr lang="en-US" sz="2000" dirty="0" smtClean="0"/>
              <a:t> </a:t>
            </a:r>
            <a:r>
              <a:rPr lang="en-US" sz="2000" dirty="0" err="1" smtClean="0"/>
              <a:t>não</a:t>
            </a:r>
            <a:r>
              <a:rPr lang="en-US" sz="2000" dirty="0" smtClean="0"/>
              <a:t> </a:t>
            </a:r>
            <a:r>
              <a:rPr lang="en-US" sz="2000" dirty="0" err="1" smtClean="0"/>
              <a:t>estão</a:t>
            </a:r>
            <a:r>
              <a:rPr lang="en-US" sz="2000" dirty="0" smtClean="0"/>
              <a:t> </a:t>
            </a:r>
            <a:r>
              <a:rPr lang="en-US" sz="2000" dirty="0" err="1" smtClean="0"/>
              <a:t>marcadas</a:t>
            </a:r>
            <a:r>
              <a:rPr lang="en-US" sz="2000" dirty="0" smtClean="0"/>
              <a:t> </a:t>
            </a:r>
            <a:r>
              <a:rPr lang="en-US" sz="2000" dirty="0" err="1" smtClean="0"/>
              <a:t>como</a:t>
            </a:r>
            <a:r>
              <a:rPr lang="en-US" sz="2000" dirty="0" smtClean="0"/>
              <a:t> </a:t>
            </a:r>
            <a:r>
              <a:rPr lang="en-US" sz="2000" dirty="0" err="1" smtClean="0"/>
              <a:t>ativas</a:t>
            </a:r>
            <a:r>
              <a:rPr lang="en-US" sz="2000" dirty="0" smtClean="0"/>
              <a:t>.</a:t>
            </a:r>
          </a:p>
          <a:p>
            <a:pPr lvl="1" eaLnBrk="1" hangingPunct="1">
              <a:buFont typeface="Wingdings" pitchFamily="2" charset="2"/>
              <a:buNone/>
            </a:pPr>
            <a:r>
              <a:rPr lang="en-US" sz="2000" dirty="0" smtClean="0"/>
              <a:t>3) Task Definer </a:t>
            </a:r>
            <a:r>
              <a:rPr lang="en-US" sz="2000" dirty="0" err="1" smtClean="0"/>
              <a:t>seleciona</a:t>
            </a:r>
            <a:r>
              <a:rPr lang="en-US" sz="2000" dirty="0" smtClean="0"/>
              <a:t> </a:t>
            </a:r>
            <a:r>
              <a:rPr lang="en-US" sz="2000" dirty="0" err="1" smtClean="0"/>
              <a:t>uma</a:t>
            </a:r>
            <a:r>
              <a:rPr lang="en-US" sz="2000" dirty="0" smtClean="0"/>
              <a:t> das </a:t>
            </a:r>
            <a:r>
              <a:rPr lang="en-US" sz="2000" dirty="0" err="1" smtClean="0"/>
              <a:t>tarefas</a:t>
            </a:r>
            <a:r>
              <a:rPr lang="en-US" sz="2000" dirty="0" smtClean="0"/>
              <a:t> e o </a:t>
            </a:r>
            <a:r>
              <a:rPr lang="en-US" sz="2000" dirty="0" err="1" smtClean="0"/>
              <a:t>sistema</a:t>
            </a:r>
            <a:r>
              <a:rPr lang="en-US" sz="2000" dirty="0" smtClean="0"/>
              <a:t> </a:t>
            </a:r>
            <a:r>
              <a:rPr lang="en-US" sz="2000" dirty="0" err="1" smtClean="0"/>
              <a:t>recupera</a:t>
            </a:r>
            <a:r>
              <a:rPr lang="en-US" sz="2000" dirty="0" smtClean="0"/>
              <a:t> a </a:t>
            </a:r>
            <a:r>
              <a:rPr lang="en-US" sz="2000" dirty="0" err="1" smtClean="0"/>
              <a:t>informação</a:t>
            </a:r>
            <a:r>
              <a:rPr lang="en-US" sz="2000" dirty="0" smtClean="0"/>
              <a:t> sobre </a:t>
            </a:r>
            <a:r>
              <a:rPr lang="en-US" sz="2000" dirty="0" err="1" smtClean="0"/>
              <a:t>ela</a:t>
            </a:r>
            <a:r>
              <a:rPr lang="en-US" sz="2000" dirty="0" smtClean="0"/>
              <a:t> e a </a:t>
            </a:r>
            <a:r>
              <a:rPr lang="en-US" sz="2000" dirty="0" err="1" smtClean="0"/>
              <a:t>exibe</a:t>
            </a:r>
            <a:r>
              <a:rPr lang="en-US" sz="2000" dirty="0" smtClean="0"/>
              <a:t> ao Task Definer</a:t>
            </a:r>
          </a:p>
          <a:p>
            <a:pPr lvl="1" eaLnBrk="1" hangingPunct="1">
              <a:buFont typeface="Wingdings" pitchFamily="2" charset="2"/>
              <a:buNone/>
            </a:pPr>
            <a:r>
              <a:rPr lang="en-US" sz="2000" dirty="0" smtClean="0"/>
              <a:t>4) Task Definer </a:t>
            </a:r>
            <a:r>
              <a:rPr lang="en-US" sz="2000" dirty="0" err="1" smtClean="0"/>
              <a:t>altera</a:t>
            </a:r>
            <a:r>
              <a:rPr lang="en-US" sz="2000" dirty="0" smtClean="0"/>
              <a:t> as </a:t>
            </a:r>
            <a:r>
              <a:rPr lang="en-US" sz="2000" dirty="0" err="1" smtClean="0"/>
              <a:t>informações</a:t>
            </a:r>
            <a:r>
              <a:rPr lang="en-US" sz="2000" dirty="0" smtClean="0"/>
              <a:t> </a:t>
            </a:r>
            <a:r>
              <a:rPr lang="en-US" sz="2000" dirty="0" err="1" smtClean="0"/>
              <a:t>apresentadas</a:t>
            </a:r>
            <a:r>
              <a:rPr lang="en-US" sz="2000" dirty="0" smtClean="0"/>
              <a:t>; o </a:t>
            </a:r>
            <a:r>
              <a:rPr lang="en-US" sz="2000" dirty="0" err="1" smtClean="0"/>
              <a:t>nome</a:t>
            </a:r>
            <a:r>
              <a:rPr lang="en-US" sz="2000" dirty="0" smtClean="0"/>
              <a:t> </a:t>
            </a:r>
            <a:r>
              <a:rPr lang="en-US" sz="2000" dirty="0" err="1" smtClean="0"/>
              <a:t>não</a:t>
            </a:r>
            <a:r>
              <a:rPr lang="en-US" sz="2000" dirty="0" smtClean="0"/>
              <a:t> </a:t>
            </a:r>
            <a:r>
              <a:rPr lang="en-US" sz="2000" dirty="0" err="1" smtClean="0"/>
              <a:t>pode</a:t>
            </a:r>
            <a:r>
              <a:rPr lang="en-US" sz="2000" dirty="0" smtClean="0"/>
              <a:t> ser </a:t>
            </a:r>
            <a:r>
              <a:rPr lang="en-US" sz="2000" dirty="0" err="1" smtClean="0"/>
              <a:t>alterado</a:t>
            </a:r>
            <a:endParaRPr lang="en-US" sz="2000" dirty="0" smtClean="0"/>
          </a:p>
          <a:p>
            <a:pPr lvl="1" eaLnBrk="1" hangingPunct="1">
              <a:buFont typeface="Wingdings" pitchFamily="2" charset="2"/>
              <a:buNone/>
            </a:pPr>
            <a:r>
              <a:rPr lang="en-US" sz="2000" dirty="0" smtClean="0"/>
              <a:t>5) Task Definer </a:t>
            </a:r>
            <a:r>
              <a:rPr lang="en-US" sz="2000" dirty="0" err="1" smtClean="0"/>
              <a:t>aceita</a:t>
            </a:r>
            <a:r>
              <a:rPr lang="en-US" sz="2000" dirty="0" smtClean="0"/>
              <a:t> a </a:t>
            </a:r>
            <a:r>
              <a:rPr lang="en-US" sz="2000" dirty="0" err="1" smtClean="0"/>
              <a:t>informação</a:t>
            </a:r>
            <a:r>
              <a:rPr lang="en-US" sz="2000" dirty="0" smtClean="0"/>
              <a:t>. O </a:t>
            </a:r>
            <a:r>
              <a:rPr lang="en-US" sz="2000" dirty="0" err="1" smtClean="0"/>
              <a:t>sistema</a:t>
            </a:r>
            <a:r>
              <a:rPr lang="en-US" sz="2000" dirty="0" smtClean="0"/>
              <a:t> </a:t>
            </a:r>
            <a:r>
              <a:rPr lang="en-US" sz="2000" dirty="0" err="1" smtClean="0"/>
              <a:t>verifica</a:t>
            </a:r>
            <a:r>
              <a:rPr lang="en-US" sz="2000" dirty="0" smtClean="0"/>
              <a:t> a </a:t>
            </a:r>
            <a:r>
              <a:rPr lang="en-US" sz="2000" dirty="0" err="1" smtClean="0"/>
              <a:t>validade</a:t>
            </a:r>
            <a:r>
              <a:rPr lang="en-US" sz="2000" dirty="0" smtClean="0"/>
              <a:t> da data e </a:t>
            </a:r>
            <a:r>
              <a:rPr lang="en-US" sz="2000" dirty="0" err="1" smtClean="0"/>
              <a:t>armazena</a:t>
            </a:r>
            <a:r>
              <a:rPr lang="en-US" sz="2000" dirty="0" smtClean="0"/>
              <a:t> a </a:t>
            </a:r>
            <a:r>
              <a:rPr lang="en-US" sz="2000" dirty="0" err="1" smtClean="0"/>
              <a:t>informação</a:t>
            </a:r>
            <a:r>
              <a:rPr lang="en-US" sz="2000" dirty="0" smtClean="0"/>
              <a:t> no </a:t>
            </a:r>
            <a:r>
              <a:rPr lang="en-US" sz="2000" dirty="0" err="1" smtClean="0"/>
              <a:t>repositório</a:t>
            </a:r>
            <a:r>
              <a:rPr lang="en-US" sz="2000" dirty="0" smtClean="0"/>
              <a:t>.</a:t>
            </a:r>
          </a:p>
          <a:p>
            <a:pPr lvl="1" eaLnBrk="1" hangingPunct="1">
              <a:buFont typeface="Wingdings" pitchFamily="2" charset="2"/>
              <a:buNone/>
            </a:pPr>
            <a:r>
              <a:rPr lang="en-US" sz="2000" dirty="0" smtClean="0"/>
              <a:t>6) </a:t>
            </a:r>
            <a:r>
              <a:rPr lang="pt-BR" sz="2000" dirty="0" smtClean="0"/>
              <a:t>O caso de uso é encerrado.</a:t>
            </a:r>
            <a:endParaRPr lang="en-US" sz="2000" dirty="0" smtClean="0"/>
          </a:p>
        </p:txBody>
      </p:sp>
      <p:pic>
        <p:nvPicPr>
          <p:cNvPr id="21509"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Número de Slide 5"/>
          <p:cNvSpPr>
            <a:spLocks noGrp="1"/>
          </p:cNvSpPr>
          <p:nvPr>
            <p:ph type="sldNum" sz="quarter" idx="12"/>
          </p:nvPr>
        </p:nvSpPr>
        <p:spPr>
          <a:noFill/>
        </p:spPr>
        <p:txBody>
          <a:bodyPr/>
          <a:lstStyle/>
          <a:p>
            <a:fld id="{7521232B-29D1-4B86-BEF5-89BA1C240969}" type="slidenum">
              <a:rPr lang="pt-BR"/>
              <a:pPr/>
              <a:t>17</a:t>
            </a:fld>
            <a:endParaRPr lang="pt-BR"/>
          </a:p>
        </p:txBody>
      </p:sp>
      <p:sp>
        <p:nvSpPr>
          <p:cNvPr id="22531" name="Rectangle 2"/>
          <p:cNvSpPr>
            <a:spLocks noGrp="1" noChangeArrowheads="1"/>
          </p:cNvSpPr>
          <p:nvPr>
            <p:ph type="title"/>
          </p:nvPr>
        </p:nvSpPr>
        <p:spPr/>
        <p:txBody>
          <a:bodyPr/>
          <a:lstStyle/>
          <a:p>
            <a:pPr eaLnBrk="1" hangingPunct="1"/>
            <a:r>
              <a:rPr lang="pt-BR" dirty="0" smtClean="0"/>
              <a:t>CRUD Tarefa</a:t>
            </a:r>
          </a:p>
        </p:txBody>
      </p:sp>
      <p:sp>
        <p:nvSpPr>
          <p:cNvPr id="22532" name="Rectangle 3"/>
          <p:cNvSpPr>
            <a:spLocks noGrp="1" noChangeArrowheads="1"/>
          </p:cNvSpPr>
          <p:nvPr>
            <p:ph type="body" idx="1"/>
          </p:nvPr>
        </p:nvSpPr>
        <p:spPr>
          <a:xfrm>
            <a:off x="1371600" y="1773238"/>
            <a:ext cx="7772400" cy="4291012"/>
          </a:xfrm>
        </p:spPr>
        <p:txBody>
          <a:bodyPr/>
          <a:lstStyle/>
          <a:p>
            <a:pPr lvl="1" eaLnBrk="1" hangingPunct="1">
              <a:lnSpc>
                <a:spcPct val="90000"/>
              </a:lnSpc>
            </a:pPr>
            <a:r>
              <a:rPr lang="en-US" sz="2000" dirty="0" err="1" smtClean="0">
                <a:solidFill>
                  <a:schemeClr val="tx2"/>
                </a:solidFill>
              </a:rPr>
              <a:t>Cancelar</a:t>
            </a:r>
            <a:r>
              <a:rPr lang="en-US" sz="2000" dirty="0" smtClean="0">
                <a:solidFill>
                  <a:schemeClr val="tx2"/>
                </a:solidFill>
              </a:rPr>
              <a:t> </a:t>
            </a:r>
            <a:r>
              <a:rPr lang="en-US" sz="2000" dirty="0" err="1" smtClean="0">
                <a:solidFill>
                  <a:schemeClr val="tx2"/>
                </a:solidFill>
              </a:rPr>
              <a:t>Tarefa</a:t>
            </a:r>
            <a:endParaRPr lang="en-US" sz="2000" dirty="0" smtClean="0">
              <a:solidFill>
                <a:schemeClr val="tx2"/>
              </a:solidFill>
            </a:endParaRPr>
          </a:p>
          <a:p>
            <a:pPr lvl="1" eaLnBrk="1" hangingPunct="1">
              <a:lnSpc>
                <a:spcPct val="90000"/>
              </a:lnSpc>
              <a:buFont typeface="Wingdings" pitchFamily="2" charset="2"/>
              <a:buNone/>
            </a:pPr>
            <a:r>
              <a:rPr lang="en-US" sz="2000" dirty="0" smtClean="0"/>
              <a:t>1) Task Definer decide </a:t>
            </a:r>
            <a:r>
              <a:rPr lang="en-US" sz="2000" dirty="0" err="1" smtClean="0"/>
              <a:t>cancelar</a:t>
            </a:r>
            <a:r>
              <a:rPr lang="en-US" sz="2000" dirty="0" smtClean="0"/>
              <a:t> </a:t>
            </a:r>
            <a:r>
              <a:rPr lang="en-US" sz="2000" dirty="0" err="1" smtClean="0"/>
              <a:t>uma</a:t>
            </a:r>
            <a:r>
              <a:rPr lang="en-US" sz="2000" dirty="0" smtClean="0"/>
              <a:t> </a:t>
            </a:r>
            <a:r>
              <a:rPr lang="en-US" sz="2000" dirty="0" err="1" smtClean="0"/>
              <a:t>tarefa</a:t>
            </a:r>
            <a:r>
              <a:rPr lang="en-US" sz="2000" dirty="0" smtClean="0"/>
              <a:t>. </a:t>
            </a:r>
          </a:p>
          <a:p>
            <a:pPr lvl="1" eaLnBrk="1" hangingPunct="1">
              <a:lnSpc>
                <a:spcPct val="90000"/>
              </a:lnSpc>
              <a:buFont typeface="Wingdings" pitchFamily="2" charset="2"/>
              <a:buNone/>
            </a:pPr>
            <a:r>
              <a:rPr lang="en-US" sz="2000" dirty="0" smtClean="0"/>
              <a:t>2) O </a:t>
            </a:r>
            <a:r>
              <a:rPr lang="en-US" sz="2000" dirty="0" err="1" smtClean="0"/>
              <a:t>sistema</a:t>
            </a:r>
            <a:r>
              <a:rPr lang="en-US" sz="2000" dirty="0" smtClean="0"/>
              <a:t> </a:t>
            </a:r>
            <a:r>
              <a:rPr lang="en-US" sz="2000" dirty="0" err="1" smtClean="0"/>
              <a:t>visualiza</a:t>
            </a:r>
            <a:r>
              <a:rPr lang="en-US" sz="2000" dirty="0" smtClean="0"/>
              <a:t> </a:t>
            </a:r>
            <a:r>
              <a:rPr lang="en-US" sz="2000" dirty="0" err="1" smtClean="0"/>
              <a:t>todas</a:t>
            </a:r>
            <a:r>
              <a:rPr lang="en-US" sz="2000" dirty="0" smtClean="0"/>
              <a:t> as </a:t>
            </a:r>
            <a:r>
              <a:rPr lang="en-US" sz="2000" dirty="0" err="1" smtClean="0"/>
              <a:t>tarefas</a:t>
            </a:r>
            <a:r>
              <a:rPr lang="en-US" sz="2000" dirty="0" smtClean="0"/>
              <a:t> </a:t>
            </a:r>
            <a:r>
              <a:rPr lang="en-US" sz="2000" dirty="0" err="1" smtClean="0"/>
              <a:t>armazenadas</a:t>
            </a:r>
            <a:r>
              <a:rPr lang="en-US" sz="2000" dirty="0" smtClean="0"/>
              <a:t> e </a:t>
            </a:r>
            <a:r>
              <a:rPr lang="en-US" sz="2000" dirty="0" err="1" smtClean="0"/>
              <a:t>que</a:t>
            </a:r>
            <a:r>
              <a:rPr lang="en-US" sz="2000" dirty="0" smtClean="0"/>
              <a:t> </a:t>
            </a:r>
            <a:r>
              <a:rPr lang="en-US" sz="2000" dirty="0" err="1" smtClean="0"/>
              <a:t>não</a:t>
            </a:r>
            <a:r>
              <a:rPr lang="en-US" sz="2000" dirty="0" smtClean="0"/>
              <a:t> se </a:t>
            </a:r>
            <a:r>
              <a:rPr lang="en-US" sz="2000" dirty="0" err="1" smtClean="0"/>
              <a:t>encontram</a:t>
            </a:r>
            <a:r>
              <a:rPr lang="en-US" sz="2000" dirty="0" smtClean="0"/>
              <a:t> </a:t>
            </a:r>
            <a:r>
              <a:rPr lang="en-US" sz="2000" dirty="0" err="1" smtClean="0"/>
              <a:t>ativas</a:t>
            </a:r>
            <a:r>
              <a:rPr lang="en-US" sz="2000" dirty="0" smtClean="0"/>
              <a:t>.</a:t>
            </a:r>
          </a:p>
          <a:p>
            <a:pPr lvl="1" eaLnBrk="1" hangingPunct="1">
              <a:lnSpc>
                <a:spcPct val="90000"/>
              </a:lnSpc>
              <a:buFont typeface="Wingdings" pitchFamily="2" charset="2"/>
              <a:buNone/>
            </a:pPr>
            <a:r>
              <a:rPr lang="en-US" sz="2000" dirty="0" smtClean="0"/>
              <a:t>3) Task Definer </a:t>
            </a:r>
            <a:r>
              <a:rPr lang="en-US" sz="2000" dirty="0" err="1" smtClean="0"/>
              <a:t>seleciona</a:t>
            </a:r>
            <a:r>
              <a:rPr lang="en-US" sz="2000" dirty="0" smtClean="0"/>
              <a:t> </a:t>
            </a:r>
            <a:r>
              <a:rPr lang="en-US" sz="2000" dirty="0" err="1" smtClean="0"/>
              <a:t>uma</a:t>
            </a:r>
            <a:r>
              <a:rPr lang="en-US" sz="2000" dirty="0" smtClean="0"/>
              <a:t> </a:t>
            </a:r>
            <a:r>
              <a:rPr lang="en-US" sz="2000" dirty="0" err="1" smtClean="0"/>
              <a:t>tarefa</a:t>
            </a:r>
            <a:r>
              <a:rPr lang="en-US" sz="2000" dirty="0" smtClean="0"/>
              <a:t> e o </a:t>
            </a:r>
            <a:r>
              <a:rPr lang="en-US" sz="2000" dirty="0" err="1" smtClean="0"/>
              <a:t>sistema</a:t>
            </a:r>
            <a:r>
              <a:rPr lang="en-US" sz="2000" dirty="0" smtClean="0"/>
              <a:t> </a:t>
            </a:r>
            <a:r>
              <a:rPr lang="en-US" sz="2000" dirty="0" err="1" smtClean="0"/>
              <a:t>apresenta</a:t>
            </a:r>
            <a:r>
              <a:rPr lang="en-US" sz="2000" dirty="0" smtClean="0"/>
              <a:t> a </a:t>
            </a:r>
            <a:r>
              <a:rPr lang="en-US" sz="2000" dirty="0" err="1" smtClean="0"/>
              <a:t>informação</a:t>
            </a:r>
            <a:r>
              <a:rPr lang="en-US" sz="2000" dirty="0" smtClean="0"/>
              <a:t> sobre </a:t>
            </a:r>
            <a:r>
              <a:rPr lang="en-US" sz="2000" dirty="0" err="1" smtClean="0"/>
              <a:t>ela</a:t>
            </a:r>
            <a:r>
              <a:rPr lang="en-US" sz="2000" dirty="0" smtClean="0"/>
              <a:t>.</a:t>
            </a:r>
          </a:p>
          <a:p>
            <a:pPr lvl="1" eaLnBrk="1" hangingPunct="1">
              <a:lnSpc>
                <a:spcPct val="90000"/>
              </a:lnSpc>
              <a:buFont typeface="Wingdings" pitchFamily="2" charset="2"/>
              <a:buNone/>
            </a:pPr>
            <a:r>
              <a:rPr lang="en-US" sz="2000" dirty="0" smtClean="0"/>
              <a:t>4) Task Definer </a:t>
            </a:r>
            <a:r>
              <a:rPr lang="en-US" sz="2000" dirty="0" err="1" smtClean="0"/>
              <a:t>confirma</a:t>
            </a:r>
            <a:r>
              <a:rPr lang="en-US" sz="2000" dirty="0" smtClean="0"/>
              <a:t> </a:t>
            </a:r>
            <a:r>
              <a:rPr lang="en-US" sz="2000" dirty="0" err="1" smtClean="0"/>
              <a:t>seu</a:t>
            </a:r>
            <a:r>
              <a:rPr lang="en-US" sz="2000" dirty="0" smtClean="0"/>
              <a:t> </a:t>
            </a:r>
            <a:r>
              <a:rPr lang="en-US" sz="2000" dirty="0" err="1" smtClean="0"/>
              <a:t>cancelamento</a:t>
            </a:r>
            <a:r>
              <a:rPr lang="en-US" sz="2000" dirty="0" smtClean="0"/>
              <a:t>;</a:t>
            </a:r>
          </a:p>
          <a:p>
            <a:pPr lvl="1" eaLnBrk="1" hangingPunct="1">
              <a:lnSpc>
                <a:spcPct val="90000"/>
              </a:lnSpc>
              <a:buFont typeface="Wingdings" pitchFamily="2" charset="2"/>
              <a:buNone/>
            </a:pPr>
            <a:r>
              <a:rPr lang="en-US" sz="2000" dirty="0" smtClean="0"/>
              <a:t>5) O </a:t>
            </a:r>
            <a:r>
              <a:rPr lang="en-US" sz="2000" dirty="0" err="1" smtClean="0"/>
              <a:t>caso</a:t>
            </a:r>
            <a:r>
              <a:rPr lang="en-US" sz="2000" dirty="0" smtClean="0"/>
              <a:t> de </a:t>
            </a:r>
            <a:r>
              <a:rPr lang="en-US" sz="2000" dirty="0" err="1" smtClean="0"/>
              <a:t>uso</a:t>
            </a:r>
            <a:r>
              <a:rPr lang="en-US" sz="2000" dirty="0" smtClean="0"/>
              <a:t> remove a </a:t>
            </a:r>
            <a:r>
              <a:rPr lang="en-US" sz="2000" dirty="0" err="1" smtClean="0"/>
              <a:t>tarefa</a:t>
            </a:r>
            <a:r>
              <a:rPr lang="en-US" sz="2000" dirty="0" smtClean="0"/>
              <a:t> do </a:t>
            </a:r>
            <a:r>
              <a:rPr lang="en-US" sz="2000" dirty="0" err="1" smtClean="0"/>
              <a:t>repositório</a:t>
            </a:r>
            <a:r>
              <a:rPr lang="en-US" sz="2000" dirty="0" smtClean="0"/>
              <a:t>.</a:t>
            </a:r>
          </a:p>
          <a:p>
            <a:pPr lvl="1" eaLnBrk="1" hangingPunct="1">
              <a:lnSpc>
                <a:spcPct val="90000"/>
              </a:lnSpc>
              <a:buFont typeface="Wingdings" pitchFamily="2" charset="2"/>
              <a:buNone/>
            </a:pPr>
            <a:r>
              <a:rPr lang="en-US" sz="2000" dirty="0" smtClean="0"/>
              <a:t>6) O </a:t>
            </a:r>
            <a:r>
              <a:rPr lang="en-US" sz="2000" dirty="0" err="1" smtClean="0"/>
              <a:t>caso</a:t>
            </a:r>
            <a:r>
              <a:rPr lang="en-US" sz="2000" dirty="0" smtClean="0"/>
              <a:t> de </a:t>
            </a:r>
            <a:r>
              <a:rPr lang="en-US" sz="2000" dirty="0" err="1" smtClean="0"/>
              <a:t>uso</a:t>
            </a:r>
            <a:r>
              <a:rPr lang="en-US" sz="2000" dirty="0" smtClean="0"/>
              <a:t> </a:t>
            </a:r>
            <a:r>
              <a:rPr lang="en-US" sz="2000" dirty="0" err="1" smtClean="0"/>
              <a:t>termina</a:t>
            </a:r>
            <a:r>
              <a:rPr lang="en-US" sz="2000" dirty="0" smtClean="0"/>
              <a:t>;</a:t>
            </a:r>
          </a:p>
          <a:p>
            <a:pPr lvl="1" eaLnBrk="1" hangingPunct="1">
              <a:lnSpc>
                <a:spcPct val="90000"/>
              </a:lnSpc>
            </a:pPr>
            <a:r>
              <a:rPr lang="en-US" sz="2000" dirty="0" err="1" smtClean="0">
                <a:solidFill>
                  <a:schemeClr val="tx2"/>
                </a:solidFill>
              </a:rPr>
              <a:t>Ver</a:t>
            </a:r>
            <a:r>
              <a:rPr lang="en-US" sz="2000" dirty="0" smtClean="0">
                <a:solidFill>
                  <a:schemeClr val="tx2"/>
                </a:solidFill>
              </a:rPr>
              <a:t> </a:t>
            </a:r>
            <a:r>
              <a:rPr lang="en-US" sz="2000" dirty="0" err="1" smtClean="0">
                <a:solidFill>
                  <a:schemeClr val="tx2"/>
                </a:solidFill>
              </a:rPr>
              <a:t>tarefas</a:t>
            </a:r>
            <a:r>
              <a:rPr lang="en-US" sz="2000" dirty="0" smtClean="0">
                <a:solidFill>
                  <a:schemeClr val="tx2"/>
                </a:solidFill>
              </a:rPr>
              <a:t> </a:t>
            </a:r>
            <a:r>
              <a:rPr lang="en-US" sz="2000" dirty="0" err="1" smtClean="0">
                <a:solidFill>
                  <a:schemeClr val="tx2"/>
                </a:solidFill>
              </a:rPr>
              <a:t>que</a:t>
            </a:r>
            <a:r>
              <a:rPr lang="en-US" sz="2000" dirty="0" smtClean="0">
                <a:solidFill>
                  <a:schemeClr val="tx2"/>
                </a:solidFill>
              </a:rPr>
              <a:t> </a:t>
            </a:r>
            <a:r>
              <a:rPr lang="en-US" sz="2000" dirty="0" err="1" smtClean="0">
                <a:solidFill>
                  <a:schemeClr val="tx2"/>
                </a:solidFill>
              </a:rPr>
              <a:t>falharam</a:t>
            </a:r>
            <a:endParaRPr lang="en-US" sz="2000" dirty="0" smtClean="0"/>
          </a:p>
          <a:p>
            <a:pPr lvl="1" eaLnBrk="1" hangingPunct="1">
              <a:lnSpc>
                <a:spcPct val="90000"/>
              </a:lnSpc>
              <a:buFont typeface="Wingdings" pitchFamily="2" charset="2"/>
              <a:buNone/>
            </a:pPr>
            <a:r>
              <a:rPr lang="en-US" sz="2000" dirty="0" smtClean="0"/>
              <a:t>1) Task Definer </a:t>
            </a:r>
            <a:r>
              <a:rPr lang="en-US" sz="2000" dirty="0" err="1" smtClean="0"/>
              <a:t>solicita</a:t>
            </a:r>
            <a:r>
              <a:rPr lang="en-US" sz="2000" dirty="0" smtClean="0"/>
              <a:t> a </a:t>
            </a:r>
            <a:r>
              <a:rPr lang="en-US" sz="2000" dirty="0" err="1" smtClean="0"/>
              <a:t>lista</a:t>
            </a:r>
            <a:r>
              <a:rPr lang="en-US" sz="2000" dirty="0" smtClean="0"/>
              <a:t> das </a:t>
            </a:r>
            <a:r>
              <a:rPr lang="en-US" sz="2000" dirty="0" err="1" smtClean="0"/>
              <a:t>tarefas</a:t>
            </a:r>
            <a:r>
              <a:rPr lang="en-US" sz="2000" dirty="0" smtClean="0"/>
              <a:t> </a:t>
            </a:r>
            <a:r>
              <a:rPr lang="en-US" sz="2000" dirty="0" err="1" smtClean="0"/>
              <a:t>que</a:t>
            </a:r>
            <a:r>
              <a:rPr lang="en-US" sz="2000" dirty="0" smtClean="0"/>
              <a:t> </a:t>
            </a:r>
            <a:r>
              <a:rPr lang="en-US" sz="2000" dirty="0" err="1" smtClean="0"/>
              <a:t>falharam</a:t>
            </a:r>
            <a:r>
              <a:rPr lang="en-US" sz="2000" dirty="0" smtClean="0"/>
              <a:t>.</a:t>
            </a:r>
          </a:p>
          <a:p>
            <a:pPr lvl="1" eaLnBrk="1" hangingPunct="1">
              <a:lnSpc>
                <a:spcPct val="90000"/>
              </a:lnSpc>
              <a:buFont typeface="Wingdings" pitchFamily="2" charset="2"/>
              <a:buNone/>
            </a:pPr>
            <a:r>
              <a:rPr lang="en-US" sz="2000" dirty="0" smtClean="0"/>
              <a:t>2) O </a:t>
            </a:r>
            <a:r>
              <a:rPr lang="en-US" sz="2000" dirty="0" err="1" smtClean="0"/>
              <a:t>caso</a:t>
            </a:r>
            <a:r>
              <a:rPr lang="en-US" sz="2000" dirty="0" smtClean="0"/>
              <a:t> de </a:t>
            </a:r>
            <a:r>
              <a:rPr lang="en-US" sz="2000" dirty="0" err="1" smtClean="0"/>
              <a:t>usos</a:t>
            </a:r>
            <a:r>
              <a:rPr lang="en-US" sz="2000" dirty="0" smtClean="0"/>
              <a:t> </a:t>
            </a:r>
            <a:r>
              <a:rPr lang="en-US" sz="2000" dirty="0" err="1" smtClean="0"/>
              <a:t>seleciona</a:t>
            </a:r>
            <a:r>
              <a:rPr lang="en-US" sz="2000" dirty="0" smtClean="0"/>
              <a:t> </a:t>
            </a:r>
            <a:r>
              <a:rPr lang="en-US" sz="2000" dirty="0" err="1" smtClean="0"/>
              <a:t>todas</a:t>
            </a:r>
            <a:r>
              <a:rPr lang="en-US" sz="2000" dirty="0" smtClean="0"/>
              <a:t> as </a:t>
            </a:r>
            <a:r>
              <a:rPr lang="en-US" sz="2000" dirty="0" err="1" smtClean="0"/>
              <a:t>tarefas</a:t>
            </a:r>
            <a:r>
              <a:rPr lang="en-US" sz="2000" dirty="0" smtClean="0"/>
              <a:t> </a:t>
            </a:r>
            <a:r>
              <a:rPr lang="en-US" sz="2000" dirty="0" err="1" smtClean="0"/>
              <a:t>que</a:t>
            </a:r>
            <a:r>
              <a:rPr lang="en-US" sz="2000" dirty="0" smtClean="0"/>
              <a:t> </a:t>
            </a:r>
            <a:r>
              <a:rPr lang="en-US" sz="2000" dirty="0" err="1" smtClean="0"/>
              <a:t>falharam</a:t>
            </a:r>
            <a:r>
              <a:rPr lang="en-US" sz="2000" dirty="0" smtClean="0"/>
              <a:t> e </a:t>
            </a:r>
            <a:r>
              <a:rPr lang="en-US" sz="2000" dirty="0" err="1" smtClean="0"/>
              <a:t>exibe</a:t>
            </a:r>
            <a:r>
              <a:rPr lang="en-US" sz="2000" dirty="0" smtClean="0"/>
              <a:t> </a:t>
            </a:r>
            <a:r>
              <a:rPr lang="en-US" sz="2000" dirty="0" err="1" smtClean="0"/>
              <a:t>seus</a:t>
            </a:r>
            <a:r>
              <a:rPr lang="en-US" sz="2000" dirty="0" smtClean="0"/>
              <a:t> </a:t>
            </a:r>
            <a:r>
              <a:rPr lang="en-US" sz="2000" dirty="0" err="1" smtClean="0"/>
              <a:t>nomes</a:t>
            </a:r>
            <a:r>
              <a:rPr lang="en-US" sz="2000" dirty="0" smtClean="0"/>
              <a:t>.</a:t>
            </a:r>
          </a:p>
          <a:p>
            <a:pPr lvl="1" eaLnBrk="1" hangingPunct="1">
              <a:lnSpc>
                <a:spcPct val="90000"/>
              </a:lnSpc>
              <a:buFont typeface="Wingdings" pitchFamily="2" charset="2"/>
              <a:buNone/>
            </a:pPr>
            <a:r>
              <a:rPr lang="en-US" sz="2000" dirty="0" smtClean="0"/>
              <a:t>3) O </a:t>
            </a:r>
            <a:r>
              <a:rPr lang="en-US" sz="2000" dirty="0" err="1" smtClean="0"/>
              <a:t>caso</a:t>
            </a:r>
            <a:r>
              <a:rPr lang="en-US" sz="2000" dirty="0" smtClean="0"/>
              <a:t> de </a:t>
            </a:r>
            <a:r>
              <a:rPr lang="en-US" sz="2000" dirty="0" err="1" smtClean="0"/>
              <a:t>uso</a:t>
            </a:r>
            <a:r>
              <a:rPr lang="en-US" sz="2000" dirty="0" smtClean="0"/>
              <a:t> é </a:t>
            </a:r>
            <a:r>
              <a:rPr lang="en-US" sz="2000" dirty="0" err="1" smtClean="0"/>
              <a:t>encerrado</a:t>
            </a:r>
            <a:r>
              <a:rPr lang="en-US" sz="2000" dirty="0" smtClean="0"/>
              <a:t>.</a:t>
            </a:r>
          </a:p>
        </p:txBody>
      </p:sp>
      <p:pic>
        <p:nvPicPr>
          <p:cNvPr id="22533"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Número de Slide 5"/>
          <p:cNvSpPr>
            <a:spLocks noGrp="1"/>
          </p:cNvSpPr>
          <p:nvPr>
            <p:ph type="sldNum" sz="quarter" idx="12"/>
          </p:nvPr>
        </p:nvSpPr>
        <p:spPr>
          <a:noFill/>
        </p:spPr>
        <p:txBody>
          <a:bodyPr/>
          <a:lstStyle/>
          <a:p>
            <a:fld id="{7BA8FB98-C705-4FDF-A64F-C85179E4C35B}" type="slidenum">
              <a:rPr lang="pt-BR"/>
              <a:pPr/>
              <a:t>18</a:t>
            </a:fld>
            <a:endParaRPr lang="pt-BR"/>
          </a:p>
        </p:txBody>
      </p:sp>
      <p:sp>
        <p:nvSpPr>
          <p:cNvPr id="23555" name="Rectangle 2"/>
          <p:cNvSpPr>
            <a:spLocks noGrp="1" noChangeArrowheads="1"/>
          </p:cNvSpPr>
          <p:nvPr>
            <p:ph type="title"/>
          </p:nvPr>
        </p:nvSpPr>
        <p:spPr/>
        <p:txBody>
          <a:bodyPr/>
          <a:lstStyle/>
          <a:p>
            <a:pPr eaLnBrk="1" hangingPunct="1"/>
            <a:r>
              <a:rPr lang="pt-BR" dirty="0" smtClean="0"/>
              <a:t>CRUD Tarefa</a:t>
            </a:r>
          </a:p>
        </p:txBody>
      </p:sp>
      <p:sp>
        <p:nvSpPr>
          <p:cNvPr id="23556" name="Rectangle 3"/>
          <p:cNvSpPr>
            <a:spLocks noGrp="1" noChangeArrowheads="1"/>
          </p:cNvSpPr>
          <p:nvPr>
            <p:ph type="body" idx="1"/>
          </p:nvPr>
        </p:nvSpPr>
        <p:spPr/>
        <p:txBody>
          <a:bodyPr/>
          <a:lstStyle/>
          <a:p>
            <a:pPr eaLnBrk="1" hangingPunct="1"/>
            <a:r>
              <a:rPr lang="pt-BR" sz="2000" dirty="0" smtClean="0">
                <a:solidFill>
                  <a:schemeClr val="tx2"/>
                </a:solidFill>
              </a:rPr>
              <a:t>Fluxos alternativos:</a:t>
            </a:r>
          </a:p>
          <a:p>
            <a:pPr lvl="1" eaLnBrk="1" hangingPunct="1"/>
            <a:r>
              <a:rPr lang="en-US" sz="2000" dirty="0" err="1" smtClean="0">
                <a:solidFill>
                  <a:schemeClr val="tx2"/>
                </a:solidFill>
              </a:rPr>
              <a:t>Operação</a:t>
            </a:r>
            <a:r>
              <a:rPr lang="en-US" sz="2000" dirty="0" smtClean="0">
                <a:solidFill>
                  <a:schemeClr val="tx2"/>
                </a:solidFill>
              </a:rPr>
              <a:t> </a:t>
            </a:r>
            <a:r>
              <a:rPr lang="en-US" sz="2000" dirty="0" err="1" smtClean="0">
                <a:solidFill>
                  <a:schemeClr val="tx2"/>
                </a:solidFill>
              </a:rPr>
              <a:t>cancelada</a:t>
            </a:r>
            <a:r>
              <a:rPr lang="en-US" sz="2000" dirty="0" smtClean="0">
                <a:solidFill>
                  <a:schemeClr val="tx2"/>
                </a:solidFill>
              </a:rPr>
              <a:t>:</a:t>
            </a:r>
            <a:r>
              <a:rPr lang="en-US" sz="2000" b="1" dirty="0" smtClean="0"/>
              <a:t> </a:t>
            </a:r>
            <a:r>
              <a:rPr lang="en-US" sz="2000" dirty="0" smtClean="0"/>
              <a:t>Task Definer decide </a:t>
            </a:r>
            <a:r>
              <a:rPr lang="en-US" sz="2000" dirty="0" err="1" smtClean="0"/>
              <a:t>cancelar</a:t>
            </a:r>
            <a:r>
              <a:rPr lang="en-US" sz="2000" dirty="0" smtClean="0"/>
              <a:t> a </a:t>
            </a:r>
            <a:r>
              <a:rPr lang="en-US" sz="2000" dirty="0" err="1" smtClean="0"/>
              <a:t>operação</a:t>
            </a:r>
            <a:r>
              <a:rPr lang="en-US" sz="2000" dirty="0" smtClean="0"/>
              <a:t> a </a:t>
            </a:r>
            <a:r>
              <a:rPr lang="en-US" sz="2000" dirty="0" err="1" smtClean="0"/>
              <a:t>qualquer</a:t>
            </a:r>
            <a:r>
              <a:rPr lang="en-US" sz="2000" dirty="0" smtClean="0"/>
              <a:t> tempo; a </a:t>
            </a:r>
            <a:r>
              <a:rPr lang="en-US" sz="2000" dirty="0" err="1" smtClean="0"/>
              <a:t>operação</a:t>
            </a:r>
            <a:r>
              <a:rPr lang="en-US" sz="2000" dirty="0" smtClean="0"/>
              <a:t> é </a:t>
            </a:r>
            <a:r>
              <a:rPr lang="en-US" sz="2000" dirty="0" err="1" smtClean="0"/>
              <a:t>cancelada</a:t>
            </a:r>
            <a:r>
              <a:rPr lang="en-US" sz="2000" dirty="0" smtClean="0"/>
              <a:t> e </a:t>
            </a:r>
            <a:r>
              <a:rPr lang="en-US" sz="2000" dirty="0" err="1" smtClean="0"/>
              <a:t>os</a:t>
            </a:r>
            <a:r>
              <a:rPr lang="en-US" sz="2000" dirty="0" smtClean="0"/>
              <a:t> dados </a:t>
            </a:r>
            <a:r>
              <a:rPr lang="en-US" sz="2000" dirty="0" err="1" smtClean="0"/>
              <a:t>fornecidos</a:t>
            </a:r>
            <a:r>
              <a:rPr lang="en-US" sz="2000" dirty="0" smtClean="0"/>
              <a:t> </a:t>
            </a:r>
            <a:r>
              <a:rPr lang="en-US" sz="2000" dirty="0" err="1" smtClean="0"/>
              <a:t>são</a:t>
            </a:r>
            <a:r>
              <a:rPr lang="en-US" sz="2000" dirty="0" smtClean="0"/>
              <a:t> </a:t>
            </a:r>
            <a:r>
              <a:rPr lang="en-US" sz="2000" dirty="0" err="1" smtClean="0"/>
              <a:t>descartados</a:t>
            </a:r>
            <a:r>
              <a:rPr lang="en-US" sz="2000" dirty="0" smtClean="0"/>
              <a:t>. O </a:t>
            </a:r>
            <a:r>
              <a:rPr lang="en-US" sz="2000" dirty="0" err="1" smtClean="0"/>
              <a:t>caso</a:t>
            </a:r>
            <a:r>
              <a:rPr lang="en-US" sz="2000" dirty="0" smtClean="0"/>
              <a:t> de </a:t>
            </a:r>
            <a:r>
              <a:rPr lang="en-US" sz="2000" dirty="0" err="1" smtClean="0"/>
              <a:t>uso</a:t>
            </a:r>
            <a:r>
              <a:rPr lang="en-US" sz="2000" dirty="0" smtClean="0"/>
              <a:t> é </a:t>
            </a:r>
            <a:r>
              <a:rPr lang="en-US" sz="2000" dirty="0" err="1" smtClean="0"/>
              <a:t>encerrado</a:t>
            </a:r>
            <a:r>
              <a:rPr lang="en-US" sz="2000" dirty="0" smtClean="0"/>
              <a:t>.</a:t>
            </a:r>
          </a:p>
          <a:p>
            <a:pPr lvl="1" eaLnBrk="1" hangingPunct="1"/>
            <a:r>
              <a:rPr lang="en-US" sz="2000" dirty="0" smtClean="0">
                <a:solidFill>
                  <a:schemeClr val="tx2"/>
                </a:solidFill>
              </a:rPr>
              <a:t>Nome </a:t>
            </a:r>
            <a:r>
              <a:rPr lang="en-US" sz="2000" dirty="0" err="1" smtClean="0">
                <a:solidFill>
                  <a:schemeClr val="tx2"/>
                </a:solidFill>
              </a:rPr>
              <a:t>incorreto</a:t>
            </a:r>
            <a:r>
              <a:rPr lang="en-US" sz="2000" dirty="0" smtClean="0">
                <a:solidFill>
                  <a:schemeClr val="tx2"/>
                </a:solidFill>
              </a:rPr>
              <a:t> e tempo </a:t>
            </a:r>
            <a:r>
              <a:rPr lang="en-US" sz="2000" dirty="0" err="1" smtClean="0">
                <a:solidFill>
                  <a:schemeClr val="tx2"/>
                </a:solidFill>
              </a:rPr>
              <a:t>inválido</a:t>
            </a:r>
            <a:r>
              <a:rPr lang="en-US" sz="2000" dirty="0" smtClean="0">
                <a:solidFill>
                  <a:schemeClr val="tx2"/>
                </a:solidFill>
              </a:rPr>
              <a:t>:</a:t>
            </a:r>
            <a:r>
              <a:rPr lang="en-US" sz="2000" b="1" dirty="0" smtClean="0"/>
              <a:t> </a:t>
            </a:r>
            <a:r>
              <a:rPr lang="en-US" sz="2000" dirty="0" smtClean="0"/>
              <a:t>Se o </a:t>
            </a:r>
            <a:r>
              <a:rPr lang="en-US" sz="2000" dirty="0" err="1" smtClean="0"/>
              <a:t>nome</a:t>
            </a:r>
            <a:r>
              <a:rPr lang="en-US" sz="2000" dirty="0" smtClean="0"/>
              <a:t> </a:t>
            </a:r>
            <a:r>
              <a:rPr lang="en-US" sz="2000" dirty="0" err="1" smtClean="0"/>
              <a:t>fornecido</a:t>
            </a:r>
            <a:r>
              <a:rPr lang="en-US" sz="2000" dirty="0" smtClean="0"/>
              <a:t> para a </a:t>
            </a:r>
            <a:r>
              <a:rPr lang="en-US" sz="2000" dirty="0" err="1" smtClean="0"/>
              <a:t>tarefa</a:t>
            </a:r>
            <a:r>
              <a:rPr lang="en-US" sz="2000" dirty="0" smtClean="0"/>
              <a:t> </a:t>
            </a:r>
            <a:r>
              <a:rPr lang="en-US" sz="2000" dirty="0" err="1" smtClean="0"/>
              <a:t>não</a:t>
            </a:r>
            <a:r>
              <a:rPr lang="en-US" sz="2000" dirty="0" smtClean="0"/>
              <a:t> é </a:t>
            </a:r>
            <a:r>
              <a:rPr lang="en-US" sz="2000" dirty="0" err="1" smtClean="0"/>
              <a:t>único</a:t>
            </a:r>
            <a:r>
              <a:rPr lang="en-US" sz="2000" dirty="0" smtClean="0"/>
              <a:t> </a:t>
            </a:r>
            <a:r>
              <a:rPr lang="en-US" sz="2000" dirty="0" err="1" smtClean="0"/>
              <a:t>ou</a:t>
            </a:r>
            <a:r>
              <a:rPr lang="en-US" sz="2000" dirty="0" smtClean="0"/>
              <a:t> a data é </a:t>
            </a:r>
            <a:r>
              <a:rPr lang="en-US" sz="2000" dirty="0" err="1" smtClean="0"/>
              <a:t>inválida</a:t>
            </a:r>
            <a:r>
              <a:rPr lang="en-US" sz="2000" dirty="0" smtClean="0"/>
              <a:t>, Task Definer é </a:t>
            </a:r>
            <a:r>
              <a:rPr lang="en-US" sz="2000" dirty="0" err="1" smtClean="0"/>
              <a:t>notificado</a:t>
            </a:r>
            <a:r>
              <a:rPr lang="en-US" sz="2000" dirty="0" smtClean="0"/>
              <a:t> e </a:t>
            </a:r>
            <a:r>
              <a:rPr lang="en-US" sz="2000" dirty="0" err="1" smtClean="0"/>
              <a:t>solicita</a:t>
            </a:r>
            <a:r>
              <a:rPr lang="en-US" sz="2000" dirty="0" smtClean="0"/>
              <a:t>-se </a:t>
            </a:r>
            <a:r>
              <a:rPr lang="en-US" sz="2000" dirty="0" err="1" smtClean="0"/>
              <a:t>que</a:t>
            </a:r>
            <a:r>
              <a:rPr lang="en-US" sz="2000" dirty="0" smtClean="0"/>
              <a:t> </a:t>
            </a:r>
            <a:r>
              <a:rPr lang="en-US" sz="2000" dirty="0" err="1" smtClean="0"/>
              <a:t>ele</a:t>
            </a:r>
            <a:r>
              <a:rPr lang="en-US" sz="2000" dirty="0" smtClean="0"/>
              <a:t> </a:t>
            </a:r>
            <a:r>
              <a:rPr lang="en-US" sz="2000" dirty="0" err="1" smtClean="0"/>
              <a:t>forneça</a:t>
            </a:r>
            <a:r>
              <a:rPr lang="en-US" sz="2000" dirty="0" smtClean="0"/>
              <a:t> </a:t>
            </a:r>
            <a:r>
              <a:rPr lang="en-US" sz="2000" dirty="0" err="1" smtClean="0"/>
              <a:t>uma</a:t>
            </a:r>
            <a:r>
              <a:rPr lang="en-US" sz="2000" dirty="0" smtClean="0"/>
              <a:t> nova data </a:t>
            </a:r>
            <a:r>
              <a:rPr lang="en-US" sz="2000" dirty="0" err="1" smtClean="0"/>
              <a:t>ou</a:t>
            </a:r>
            <a:r>
              <a:rPr lang="en-US" sz="2000" dirty="0" smtClean="0"/>
              <a:t> </a:t>
            </a:r>
            <a:r>
              <a:rPr lang="en-US" sz="2000" dirty="0" err="1" smtClean="0"/>
              <a:t>nome</a:t>
            </a:r>
            <a:r>
              <a:rPr lang="en-US" sz="2000" dirty="0" smtClean="0"/>
              <a:t>. Task Definer </a:t>
            </a:r>
            <a:r>
              <a:rPr lang="en-US" sz="2000" dirty="0" err="1" smtClean="0"/>
              <a:t>reentra</a:t>
            </a:r>
            <a:r>
              <a:rPr lang="en-US" sz="2000" dirty="0" smtClean="0"/>
              <a:t> </a:t>
            </a:r>
            <a:r>
              <a:rPr lang="en-US" sz="2000" dirty="0" err="1" smtClean="0"/>
              <a:t>essa</a:t>
            </a:r>
            <a:r>
              <a:rPr lang="en-US" sz="2000" dirty="0" smtClean="0"/>
              <a:t> </a:t>
            </a:r>
            <a:r>
              <a:rPr lang="en-US" sz="2000" dirty="0" err="1" smtClean="0"/>
              <a:t>informação</a:t>
            </a:r>
            <a:r>
              <a:rPr lang="en-US" sz="2000" dirty="0" smtClean="0"/>
              <a:t> e o </a:t>
            </a:r>
            <a:r>
              <a:rPr lang="en-US" sz="2000" dirty="0" err="1" smtClean="0"/>
              <a:t>fluxo</a:t>
            </a:r>
            <a:r>
              <a:rPr lang="en-US" sz="2000" dirty="0" smtClean="0"/>
              <a:t> </a:t>
            </a:r>
            <a:r>
              <a:rPr lang="en-US" sz="2000" dirty="0" err="1" smtClean="0"/>
              <a:t>recomeça</a:t>
            </a:r>
            <a:r>
              <a:rPr lang="en-US" sz="2000" dirty="0" smtClean="0"/>
              <a:t> </a:t>
            </a:r>
            <a:r>
              <a:rPr lang="en-US" sz="2000" dirty="0" err="1" smtClean="0"/>
              <a:t>na</a:t>
            </a:r>
            <a:r>
              <a:rPr lang="en-US" sz="2000" dirty="0" smtClean="0"/>
              <a:t> </a:t>
            </a:r>
            <a:r>
              <a:rPr lang="en-US" sz="2000" dirty="0" err="1" smtClean="0"/>
              <a:t>posição</a:t>
            </a:r>
            <a:r>
              <a:rPr lang="en-US" sz="2000" dirty="0" smtClean="0"/>
              <a:t> </a:t>
            </a:r>
            <a:r>
              <a:rPr lang="en-US" sz="2000" dirty="0" err="1" smtClean="0"/>
              <a:t>onde</a:t>
            </a:r>
            <a:r>
              <a:rPr lang="en-US" sz="2000" dirty="0" smtClean="0"/>
              <a:t> se </a:t>
            </a:r>
            <a:r>
              <a:rPr lang="en-US" sz="2000" dirty="0" err="1" smtClean="0"/>
              <a:t>deu</a:t>
            </a:r>
            <a:r>
              <a:rPr lang="en-US" sz="2000" dirty="0" smtClean="0"/>
              <a:t> o </a:t>
            </a:r>
            <a:r>
              <a:rPr lang="en-US" sz="2000" dirty="0" err="1" smtClean="0"/>
              <a:t>erro</a:t>
            </a:r>
            <a:r>
              <a:rPr lang="en-US" sz="2000" dirty="0" smtClean="0"/>
              <a:t>.</a:t>
            </a:r>
          </a:p>
          <a:p>
            <a:pPr eaLnBrk="1" hangingPunct="1"/>
            <a:r>
              <a:rPr lang="en-US" sz="2000" dirty="0" err="1" smtClean="0">
                <a:solidFill>
                  <a:schemeClr val="tx2"/>
                </a:solidFill>
              </a:rPr>
              <a:t>Modelo</a:t>
            </a:r>
            <a:r>
              <a:rPr lang="en-US" sz="2000" dirty="0" smtClean="0">
                <a:solidFill>
                  <a:schemeClr val="tx2"/>
                </a:solidFill>
              </a:rPr>
              <a:t> de </a:t>
            </a:r>
            <a:r>
              <a:rPr lang="en-US" sz="2000" dirty="0" err="1" smtClean="0">
                <a:solidFill>
                  <a:schemeClr val="tx2"/>
                </a:solidFill>
              </a:rPr>
              <a:t>análise</a:t>
            </a:r>
            <a:r>
              <a:rPr lang="en-US" sz="2000" dirty="0" smtClean="0">
                <a:solidFill>
                  <a:schemeClr val="tx2"/>
                </a:solidFill>
              </a:rPr>
              <a:t>:</a:t>
            </a:r>
            <a:r>
              <a:rPr lang="en-US" sz="2000" dirty="0" smtClean="0"/>
              <a:t> </a:t>
            </a:r>
            <a:r>
              <a:rPr lang="en-US" sz="2000" dirty="0" err="1" smtClean="0"/>
              <a:t>não</a:t>
            </a:r>
            <a:r>
              <a:rPr lang="en-US" sz="2000" dirty="0" smtClean="0"/>
              <a:t> </a:t>
            </a:r>
            <a:r>
              <a:rPr lang="en-US" sz="2000" dirty="0" err="1" smtClean="0"/>
              <a:t>será</a:t>
            </a:r>
            <a:r>
              <a:rPr lang="en-US" sz="2000" dirty="0" smtClean="0"/>
              <a:t> </a:t>
            </a:r>
            <a:r>
              <a:rPr lang="en-US" sz="2000" dirty="0" err="1" smtClean="0"/>
              <a:t>abordado</a:t>
            </a:r>
            <a:r>
              <a:rPr lang="en-US" sz="2000" dirty="0" smtClean="0"/>
              <a:t> no </a:t>
            </a:r>
            <a:r>
              <a:rPr lang="en-US" sz="2000" dirty="0" err="1" smtClean="0"/>
              <a:t>momento</a:t>
            </a:r>
            <a:r>
              <a:rPr lang="en-US" sz="2000" dirty="0" smtClean="0"/>
              <a:t>, </a:t>
            </a:r>
            <a:r>
              <a:rPr lang="en-US" sz="2000" dirty="0" err="1" smtClean="0"/>
              <a:t>mas</a:t>
            </a:r>
            <a:r>
              <a:rPr lang="en-US" sz="2000" dirty="0" smtClean="0"/>
              <a:t> </a:t>
            </a:r>
            <a:r>
              <a:rPr lang="en-US" sz="2000" dirty="0" err="1" smtClean="0"/>
              <a:t>pode</a:t>
            </a:r>
            <a:r>
              <a:rPr lang="en-US" sz="2000" dirty="0" smtClean="0"/>
              <a:t> ser </a:t>
            </a:r>
            <a:r>
              <a:rPr lang="en-US" sz="2000" dirty="0" err="1" smtClean="0"/>
              <a:t>encontrado</a:t>
            </a:r>
            <a:r>
              <a:rPr lang="en-US" sz="2000" dirty="0" smtClean="0"/>
              <a:t> no </a:t>
            </a:r>
            <a:r>
              <a:rPr lang="en-US" sz="2000" dirty="0" err="1" smtClean="0"/>
              <a:t>livro</a:t>
            </a:r>
            <a:r>
              <a:rPr lang="en-US" sz="2000" dirty="0" smtClean="0"/>
              <a:t>.</a:t>
            </a:r>
          </a:p>
        </p:txBody>
      </p:sp>
      <p:pic>
        <p:nvPicPr>
          <p:cNvPr id="23557" name="Picture 4" descr="UseCaseAndBlueprints"/>
          <p:cNvPicPr>
            <a:picLocks noChangeAspect="1" noChangeArrowheads="1"/>
          </p:cNvPicPr>
          <p:nvPr/>
        </p:nvPicPr>
        <p:blipFill>
          <a:blip r:embed="rId3"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err="1" smtClean="0"/>
              <a:t>Blueprints</a:t>
            </a:r>
            <a:endParaRPr lang="pt-BR" i="1" dirty="0"/>
          </a:p>
        </p:txBody>
      </p:sp>
      <p:sp>
        <p:nvSpPr>
          <p:cNvPr id="3" name="Espaço Reservado para Conteúdo 2"/>
          <p:cNvSpPr>
            <a:spLocks noGrp="1"/>
          </p:cNvSpPr>
          <p:nvPr>
            <p:ph idx="1"/>
          </p:nvPr>
        </p:nvSpPr>
        <p:spPr/>
        <p:txBody>
          <a:bodyPr/>
          <a:lstStyle/>
          <a:p>
            <a:r>
              <a:rPr lang="pt-BR" dirty="0" smtClean="0"/>
              <a:t>São organizados de forma parecido ao dos padrões.</a:t>
            </a:r>
          </a:p>
          <a:p>
            <a:r>
              <a:rPr lang="pt-BR" dirty="0" smtClean="0"/>
              <a:t>Exemplos:</a:t>
            </a:r>
          </a:p>
          <a:p>
            <a:pPr lvl="1"/>
            <a:r>
              <a:rPr lang="en-US" sz="2000" dirty="0" err="1" smtClean="0"/>
              <a:t>Controle</a:t>
            </a:r>
            <a:r>
              <a:rPr lang="en-US" sz="2000" dirty="0" smtClean="0"/>
              <a:t> de </a:t>
            </a:r>
            <a:r>
              <a:rPr lang="en-US" sz="2000" dirty="0" err="1" smtClean="0"/>
              <a:t>Acesso</a:t>
            </a:r>
            <a:r>
              <a:rPr lang="en-US" sz="2000" dirty="0" smtClean="0"/>
              <a:t>: O </a:t>
            </a:r>
            <a:r>
              <a:rPr lang="en-US" sz="2000" dirty="0" err="1" smtClean="0"/>
              <a:t>sistema</a:t>
            </a:r>
            <a:r>
              <a:rPr lang="en-US" sz="2000" dirty="0" smtClean="0"/>
              <a:t> </a:t>
            </a:r>
            <a:r>
              <a:rPr lang="en-US" sz="2000" dirty="0" err="1" smtClean="0"/>
              <a:t>deve</a:t>
            </a:r>
            <a:r>
              <a:rPr lang="en-US" sz="2000" dirty="0" smtClean="0"/>
              <a:t> </a:t>
            </a:r>
            <a:r>
              <a:rPr lang="en-US" sz="2000" dirty="0" err="1" smtClean="0"/>
              <a:t>incluir</a:t>
            </a:r>
            <a:r>
              <a:rPr lang="en-US" sz="2000" dirty="0" smtClean="0"/>
              <a:t> </a:t>
            </a:r>
            <a:r>
              <a:rPr lang="en-US" sz="2000" dirty="0" err="1" smtClean="0"/>
              <a:t>algum</a:t>
            </a:r>
            <a:r>
              <a:rPr lang="en-US" sz="2000" dirty="0" smtClean="0"/>
              <a:t> </a:t>
            </a:r>
            <a:r>
              <a:rPr lang="en-US" sz="2000" dirty="0" err="1" smtClean="0"/>
              <a:t>tipo</a:t>
            </a:r>
            <a:r>
              <a:rPr lang="en-US" sz="2000" dirty="0" smtClean="0"/>
              <a:t> de </a:t>
            </a:r>
            <a:r>
              <a:rPr lang="en-US" sz="2000" dirty="0" err="1" smtClean="0"/>
              <a:t>segurança</a:t>
            </a:r>
            <a:r>
              <a:rPr lang="en-US" sz="2000" dirty="0" smtClean="0"/>
              <a:t> de </a:t>
            </a:r>
            <a:r>
              <a:rPr lang="en-US" sz="2000" dirty="0" err="1" smtClean="0"/>
              <a:t>acesso</a:t>
            </a:r>
            <a:r>
              <a:rPr lang="en-US" sz="2000" dirty="0" smtClean="0"/>
              <a:t>.  O </a:t>
            </a:r>
            <a:r>
              <a:rPr lang="en-US" sz="2000" dirty="0" err="1" smtClean="0"/>
              <a:t>acesso</a:t>
            </a:r>
            <a:r>
              <a:rPr lang="en-US" sz="2000" dirty="0" smtClean="0"/>
              <a:t> à </a:t>
            </a:r>
            <a:r>
              <a:rPr lang="en-US" sz="2000" dirty="0" err="1" smtClean="0"/>
              <a:t>informação</a:t>
            </a:r>
            <a:r>
              <a:rPr lang="en-US" sz="2000" dirty="0" smtClean="0"/>
              <a:t> no </a:t>
            </a:r>
            <a:r>
              <a:rPr lang="en-US" sz="2000" dirty="0" err="1" smtClean="0"/>
              <a:t>sistema</a:t>
            </a:r>
            <a:r>
              <a:rPr lang="en-US" sz="2000" dirty="0" smtClean="0"/>
              <a:t> </a:t>
            </a:r>
            <a:r>
              <a:rPr lang="en-US" sz="2000" dirty="0" err="1" smtClean="0"/>
              <a:t>ou</a:t>
            </a:r>
            <a:r>
              <a:rPr lang="en-US" sz="2000" dirty="0" smtClean="0"/>
              <a:t> </a:t>
            </a:r>
            <a:r>
              <a:rPr lang="en-US" sz="2000" dirty="0" err="1" smtClean="0"/>
              <a:t>aos</a:t>
            </a:r>
            <a:r>
              <a:rPr lang="en-US" sz="2000" dirty="0" smtClean="0"/>
              <a:t> </a:t>
            </a:r>
            <a:r>
              <a:rPr lang="en-US" sz="2000" dirty="0" err="1" smtClean="0"/>
              <a:t>serviços</a:t>
            </a:r>
            <a:r>
              <a:rPr lang="en-US" sz="2000" dirty="0" smtClean="0"/>
              <a:t> do </a:t>
            </a:r>
            <a:r>
              <a:rPr lang="en-US" sz="2000" dirty="0" err="1" smtClean="0"/>
              <a:t>sistema</a:t>
            </a:r>
            <a:r>
              <a:rPr lang="en-US" sz="2000" dirty="0" smtClean="0"/>
              <a:t> é </a:t>
            </a:r>
            <a:r>
              <a:rPr lang="en-US" sz="2000" dirty="0" err="1" smtClean="0"/>
              <a:t>ditado</a:t>
            </a:r>
            <a:r>
              <a:rPr lang="en-US" sz="2000" dirty="0" smtClean="0"/>
              <a:t> </a:t>
            </a:r>
            <a:r>
              <a:rPr lang="en-US" sz="2000" dirty="0" err="1" smtClean="0"/>
              <a:t>por</a:t>
            </a:r>
            <a:r>
              <a:rPr lang="en-US" sz="2000" dirty="0" smtClean="0"/>
              <a:t> </a:t>
            </a:r>
            <a:r>
              <a:rPr lang="en-US" sz="2000" dirty="0" err="1" smtClean="0"/>
              <a:t>direitos</a:t>
            </a:r>
            <a:r>
              <a:rPr lang="en-US" sz="2000" dirty="0" smtClean="0"/>
              <a:t> de </a:t>
            </a:r>
            <a:r>
              <a:rPr lang="en-US" sz="2000" dirty="0" err="1" smtClean="0"/>
              <a:t>acesso</a:t>
            </a:r>
            <a:r>
              <a:rPr lang="en-US" sz="2000" dirty="0" smtClean="0"/>
              <a:t> </a:t>
            </a:r>
            <a:r>
              <a:rPr lang="en-US" sz="2000" dirty="0" err="1" smtClean="0"/>
              <a:t>especificos</a:t>
            </a:r>
            <a:r>
              <a:rPr lang="en-US" sz="2000" dirty="0" smtClean="0"/>
              <a:t> </a:t>
            </a:r>
            <a:r>
              <a:rPr lang="en-US" sz="2000" dirty="0" err="1" smtClean="0"/>
              <a:t>concedidos</a:t>
            </a:r>
            <a:r>
              <a:rPr lang="en-US" sz="2000" dirty="0" smtClean="0"/>
              <a:t> ao </a:t>
            </a:r>
            <a:r>
              <a:rPr lang="en-US" sz="2000" dirty="0" err="1" smtClean="0"/>
              <a:t>usuário</a:t>
            </a:r>
            <a:r>
              <a:rPr lang="en-US" sz="2000" dirty="0" smtClean="0"/>
              <a:t> individual.</a:t>
            </a:r>
          </a:p>
          <a:p>
            <a:pPr lvl="1"/>
            <a:r>
              <a:rPr lang="en-US" sz="2000" dirty="0" err="1" smtClean="0"/>
              <a:t>Sistemas</a:t>
            </a:r>
            <a:r>
              <a:rPr lang="en-US" sz="2000" dirty="0" smtClean="0"/>
              <a:t> </a:t>
            </a:r>
            <a:r>
              <a:rPr lang="en-US" sz="2000" dirty="0" err="1" smtClean="0"/>
              <a:t>legados</a:t>
            </a:r>
            <a:r>
              <a:rPr lang="en-US" sz="2000" dirty="0" smtClean="0"/>
              <a:t>: O </a:t>
            </a:r>
            <a:r>
              <a:rPr lang="en-US" sz="2000" dirty="0" err="1" smtClean="0"/>
              <a:t>sistema</a:t>
            </a:r>
            <a:r>
              <a:rPr lang="en-US" sz="2000" dirty="0" smtClean="0"/>
              <a:t> </a:t>
            </a:r>
            <a:r>
              <a:rPr lang="en-US" sz="2000" dirty="0" err="1" smtClean="0"/>
              <a:t>deve</a:t>
            </a:r>
            <a:r>
              <a:rPr lang="en-US" sz="2000" dirty="0" smtClean="0"/>
              <a:t> </a:t>
            </a:r>
            <a:r>
              <a:rPr lang="en-US" sz="2000" dirty="0" err="1" smtClean="0"/>
              <a:t>incluir</a:t>
            </a:r>
            <a:r>
              <a:rPr lang="en-US" sz="2000" dirty="0" smtClean="0"/>
              <a:t> </a:t>
            </a:r>
            <a:r>
              <a:rPr lang="en-US" sz="2000" dirty="0" err="1" smtClean="0"/>
              <a:t>ou</a:t>
            </a:r>
            <a:r>
              <a:rPr lang="en-US" sz="2000" dirty="0" smtClean="0"/>
              <a:t> </a:t>
            </a:r>
            <a:r>
              <a:rPr lang="en-US" sz="2000" dirty="0" err="1" smtClean="0"/>
              <a:t>fazer</a:t>
            </a:r>
            <a:r>
              <a:rPr lang="en-US" sz="2000" dirty="0" smtClean="0"/>
              <a:t> </a:t>
            </a:r>
            <a:r>
              <a:rPr lang="en-US" sz="2000" dirty="0" err="1" smtClean="0"/>
              <a:t>uso</a:t>
            </a:r>
            <a:r>
              <a:rPr lang="en-US" sz="2000" dirty="0" smtClean="0"/>
              <a:t> de um </a:t>
            </a:r>
            <a:r>
              <a:rPr lang="en-US" sz="2000" dirty="0" err="1" smtClean="0"/>
              <a:t>sistema</a:t>
            </a:r>
            <a:r>
              <a:rPr lang="en-US" sz="2000" dirty="0" smtClean="0"/>
              <a:t> </a:t>
            </a:r>
            <a:r>
              <a:rPr lang="en-US" sz="2000" dirty="0" err="1" smtClean="0"/>
              <a:t>já</a:t>
            </a:r>
            <a:r>
              <a:rPr lang="en-US" sz="2000" dirty="0" smtClean="0"/>
              <a:t> </a:t>
            </a:r>
            <a:r>
              <a:rPr lang="en-US" sz="2000" dirty="0" err="1" smtClean="0"/>
              <a:t>existente</a:t>
            </a:r>
            <a:r>
              <a:rPr lang="en-US" sz="2000" dirty="0" smtClean="0"/>
              <a:t>.</a:t>
            </a:r>
          </a:p>
          <a:p>
            <a:pPr lvl="1"/>
            <a:r>
              <a:rPr lang="en-US" sz="2000" dirty="0" smtClean="0"/>
              <a:t>Login e Logout: Os </a:t>
            </a:r>
            <a:r>
              <a:rPr lang="en-US" sz="2000" dirty="0" err="1" smtClean="0"/>
              <a:t>usuários</a:t>
            </a:r>
            <a:r>
              <a:rPr lang="en-US" sz="2000" dirty="0" smtClean="0"/>
              <a:t> </a:t>
            </a:r>
            <a:r>
              <a:rPr lang="en-US" sz="2000" dirty="0" err="1" smtClean="0"/>
              <a:t>necessitam</a:t>
            </a:r>
            <a:r>
              <a:rPr lang="en-US" sz="2000" dirty="0" smtClean="0"/>
              <a:t> se </a:t>
            </a:r>
            <a:r>
              <a:rPr lang="en-US" sz="2000" dirty="0" err="1" smtClean="0"/>
              <a:t>registrarem</a:t>
            </a:r>
            <a:r>
              <a:rPr lang="en-US" sz="2000" dirty="0" smtClean="0"/>
              <a:t> </a:t>
            </a:r>
            <a:r>
              <a:rPr lang="en-US" sz="2000" dirty="0" err="1" smtClean="0"/>
              <a:t>ou</a:t>
            </a:r>
            <a:r>
              <a:rPr lang="en-US" sz="2000" dirty="0" smtClean="0"/>
              <a:t> se </a:t>
            </a:r>
            <a:r>
              <a:rPr lang="en-US" sz="2000" dirty="0" err="1" smtClean="0"/>
              <a:t>identificarem</a:t>
            </a:r>
            <a:r>
              <a:rPr lang="en-US" sz="2000" dirty="0" smtClean="0"/>
              <a:t> antes de </a:t>
            </a:r>
            <a:r>
              <a:rPr lang="en-US" sz="2000" dirty="0" err="1" smtClean="0"/>
              <a:t>usarem</a:t>
            </a:r>
            <a:r>
              <a:rPr lang="en-US" sz="2000" dirty="0" smtClean="0"/>
              <a:t> </a:t>
            </a:r>
            <a:r>
              <a:rPr lang="en-US" sz="2000" dirty="0" err="1" smtClean="0"/>
              <a:t>os</a:t>
            </a:r>
            <a:r>
              <a:rPr lang="en-US" sz="2000" dirty="0" smtClean="0"/>
              <a:t> </a:t>
            </a:r>
            <a:r>
              <a:rPr lang="en-US" sz="2000" dirty="0" err="1" smtClean="0"/>
              <a:t>serviços</a:t>
            </a:r>
            <a:r>
              <a:rPr lang="en-US" sz="2000" dirty="0" smtClean="0"/>
              <a:t> </a:t>
            </a:r>
            <a:r>
              <a:rPr lang="en-US" sz="2000" dirty="0" err="1" smtClean="0"/>
              <a:t>oferecidos</a:t>
            </a:r>
            <a:r>
              <a:rPr lang="en-US" sz="2000" dirty="0" smtClean="0"/>
              <a:t> </a:t>
            </a:r>
            <a:r>
              <a:rPr lang="en-US" sz="2000" dirty="0" err="1" smtClean="0"/>
              <a:t>pelo</a:t>
            </a:r>
            <a:r>
              <a:rPr lang="en-US" sz="2000" dirty="0" smtClean="0"/>
              <a:t> </a:t>
            </a:r>
            <a:r>
              <a:rPr lang="en-US" sz="2000" dirty="0" err="1" smtClean="0"/>
              <a:t>sistema</a:t>
            </a:r>
            <a:r>
              <a:rPr lang="en-US" sz="2000" dirty="0" smtClean="0"/>
              <a:t>.</a:t>
            </a:r>
            <a:endParaRPr lang="pt-BR" sz="2000" dirty="0"/>
          </a:p>
        </p:txBody>
      </p:sp>
      <p:sp>
        <p:nvSpPr>
          <p:cNvPr id="4" name="Espaço Reservado para Número de Slide 3"/>
          <p:cNvSpPr>
            <a:spLocks noGrp="1"/>
          </p:cNvSpPr>
          <p:nvPr>
            <p:ph type="sldNum" sz="quarter" idx="12"/>
          </p:nvPr>
        </p:nvSpPr>
        <p:spPr/>
        <p:txBody>
          <a:bodyPr/>
          <a:lstStyle/>
          <a:p>
            <a:fld id="{7E964AE2-BA78-48D3-96FB-66587B069FB7}" type="slidenum">
              <a:rPr lang="pt-BR" smtClean="0"/>
              <a:pPr/>
              <a:t>19</a:t>
            </a:fld>
            <a:endParaRPr lang="pt-BR"/>
          </a:p>
        </p:txBody>
      </p:sp>
      <p:pic>
        <p:nvPicPr>
          <p:cNvPr id="5" name="Picture 4" descr="UseCaseAndBlueprints"/>
          <p:cNvPicPr>
            <a:picLocks noChangeAspect="1" noChangeArrowheads="1"/>
          </p:cNvPicPr>
          <p:nvPr/>
        </p:nvPicPr>
        <p:blipFill>
          <a:blip r:embed="rId2"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Espaço Reservado para Número de Slide 5"/>
          <p:cNvSpPr>
            <a:spLocks noGrp="1"/>
          </p:cNvSpPr>
          <p:nvPr>
            <p:ph type="sldNum" sz="quarter" idx="12"/>
          </p:nvPr>
        </p:nvSpPr>
        <p:spPr>
          <a:noFill/>
        </p:spPr>
        <p:txBody>
          <a:bodyPr/>
          <a:lstStyle/>
          <a:p>
            <a:fld id="{12C3B64C-09A0-4FFA-AEA3-ADDECB3C9D05}" type="slidenum">
              <a:rPr lang="pt-BR"/>
              <a:pPr/>
              <a:t>2</a:t>
            </a:fld>
            <a:endParaRPr lang="pt-BR"/>
          </a:p>
        </p:txBody>
      </p:sp>
      <p:sp>
        <p:nvSpPr>
          <p:cNvPr id="6147" name="Rectangle 2"/>
          <p:cNvSpPr>
            <a:spLocks noGrp="1" noChangeArrowheads="1"/>
          </p:cNvSpPr>
          <p:nvPr>
            <p:ph type="title"/>
          </p:nvPr>
        </p:nvSpPr>
        <p:spPr>
          <a:xfrm>
            <a:off x="1691680" y="381000"/>
            <a:ext cx="6766520" cy="1143000"/>
          </a:xfrm>
        </p:spPr>
        <p:txBody>
          <a:bodyPr/>
          <a:lstStyle/>
          <a:p>
            <a:pPr eaLnBrk="1" hangingPunct="1"/>
            <a:r>
              <a:rPr lang="en-US" sz="3200" dirty="0" err="1" smtClean="0">
                <a:latin typeface="Arial" pitchFamily="34" charset="0"/>
              </a:rPr>
              <a:t>Reutilização</a:t>
            </a:r>
            <a:r>
              <a:rPr lang="en-US" sz="3200" dirty="0" smtClean="0">
                <a:latin typeface="Arial" pitchFamily="34" charset="0"/>
              </a:rPr>
              <a:t> </a:t>
            </a:r>
            <a:r>
              <a:rPr lang="en-US" sz="3200" dirty="0" err="1" smtClean="0">
                <a:latin typeface="Arial" pitchFamily="34" charset="0"/>
              </a:rPr>
              <a:t>ou</a:t>
            </a:r>
            <a:r>
              <a:rPr lang="en-US" sz="3200" dirty="0" smtClean="0">
                <a:latin typeface="Arial" pitchFamily="34" charset="0"/>
              </a:rPr>
              <a:t> </a:t>
            </a:r>
            <a:r>
              <a:rPr lang="en-US" sz="3200" dirty="0" err="1" smtClean="0">
                <a:latin typeface="Arial" pitchFamily="34" charset="0"/>
              </a:rPr>
              <a:t>Reuso</a:t>
            </a:r>
            <a:endParaRPr lang="en-US" sz="3200" dirty="0" smtClean="0"/>
          </a:p>
        </p:txBody>
      </p:sp>
      <p:sp>
        <p:nvSpPr>
          <p:cNvPr id="35843" name="Rectangle 3"/>
          <p:cNvSpPr>
            <a:spLocks noGrp="1" noChangeArrowheads="1"/>
          </p:cNvSpPr>
          <p:nvPr>
            <p:ph type="body" idx="1"/>
          </p:nvPr>
        </p:nvSpPr>
        <p:spPr>
          <a:xfrm>
            <a:off x="1619672" y="2133600"/>
            <a:ext cx="7524328" cy="4343400"/>
          </a:xfrm>
        </p:spPr>
        <p:txBody>
          <a:bodyPr/>
          <a:lstStyle/>
          <a:p>
            <a:pPr eaLnBrk="1" hangingPunct="1"/>
            <a:r>
              <a:rPr lang="en-US" dirty="0" err="1" smtClean="0">
                <a:latin typeface="Arial" pitchFamily="34" charset="0"/>
              </a:rPr>
              <a:t>Reutilização</a:t>
            </a:r>
            <a:r>
              <a:rPr lang="en-US" dirty="0" smtClean="0">
                <a:latin typeface="Arial" pitchFamily="34" charset="0"/>
              </a:rPr>
              <a:t> de software é o </a:t>
            </a:r>
            <a:r>
              <a:rPr lang="en-US" dirty="0" err="1" smtClean="0">
                <a:latin typeface="Arial" pitchFamily="34" charset="0"/>
              </a:rPr>
              <a:t>uso</a:t>
            </a:r>
            <a:r>
              <a:rPr lang="en-US" dirty="0" smtClean="0">
                <a:latin typeface="Arial" pitchFamily="34" charset="0"/>
              </a:rPr>
              <a:t> </a:t>
            </a:r>
            <a:r>
              <a:rPr lang="en-US" dirty="0" err="1" smtClean="0">
                <a:latin typeface="Arial" pitchFamily="34" charset="0"/>
              </a:rPr>
              <a:t>repetido</a:t>
            </a:r>
            <a:r>
              <a:rPr lang="en-US" dirty="0" smtClean="0">
                <a:latin typeface="Arial" pitchFamily="34" charset="0"/>
              </a:rPr>
              <a:t> e </a:t>
            </a:r>
            <a:r>
              <a:rPr lang="en-US" dirty="0" err="1" smtClean="0">
                <a:latin typeface="Arial" pitchFamily="34" charset="0"/>
              </a:rPr>
              <a:t>sistemático</a:t>
            </a:r>
            <a:r>
              <a:rPr lang="en-US" dirty="0" smtClean="0">
                <a:latin typeface="Arial" pitchFamily="34" charset="0"/>
              </a:rPr>
              <a:t> de </a:t>
            </a:r>
            <a:r>
              <a:rPr lang="en-US" dirty="0" err="1" smtClean="0">
                <a:latin typeface="Arial" pitchFamily="34" charset="0"/>
              </a:rPr>
              <a:t>elementos</a:t>
            </a:r>
            <a:r>
              <a:rPr lang="en-US" dirty="0" smtClean="0">
                <a:latin typeface="Arial" pitchFamily="34" charset="0"/>
              </a:rPr>
              <a:t> </a:t>
            </a:r>
            <a:r>
              <a:rPr lang="en-US" dirty="0" err="1" smtClean="0">
                <a:latin typeface="Arial" pitchFamily="34" charset="0"/>
              </a:rPr>
              <a:t>relacionados</a:t>
            </a:r>
            <a:r>
              <a:rPr lang="en-US" dirty="0" smtClean="0">
                <a:latin typeface="Arial" pitchFamily="34" charset="0"/>
              </a:rPr>
              <a:t> com software:</a:t>
            </a:r>
          </a:p>
          <a:p>
            <a:pPr lvl="1" eaLnBrk="1" hangingPunct="1"/>
            <a:r>
              <a:rPr lang="en-US" dirty="0" err="1" smtClean="0">
                <a:latin typeface="Arial" pitchFamily="34" charset="0"/>
              </a:rPr>
              <a:t>Produtos</a:t>
            </a:r>
            <a:r>
              <a:rPr lang="en-US" dirty="0" smtClean="0">
                <a:latin typeface="Arial" pitchFamily="34" charset="0"/>
              </a:rPr>
              <a:t>: </a:t>
            </a:r>
            <a:r>
              <a:rPr lang="en-US" dirty="0" err="1" smtClean="0">
                <a:latin typeface="Arial" pitchFamily="34" charset="0"/>
              </a:rPr>
              <a:t>requisitos</a:t>
            </a:r>
            <a:r>
              <a:rPr lang="en-US" dirty="0" smtClean="0">
                <a:latin typeface="Arial" pitchFamily="34" charset="0"/>
              </a:rPr>
              <a:t>, </a:t>
            </a:r>
            <a:r>
              <a:rPr lang="en-US" dirty="0" err="1" smtClean="0">
                <a:latin typeface="Arial" pitchFamily="34" charset="0"/>
              </a:rPr>
              <a:t>arquitetura</a:t>
            </a:r>
            <a:r>
              <a:rPr lang="en-US" dirty="0" smtClean="0">
                <a:latin typeface="Arial" pitchFamily="34" charset="0"/>
              </a:rPr>
              <a:t>, </a:t>
            </a:r>
            <a:r>
              <a:rPr lang="en-US" dirty="0" err="1" smtClean="0">
                <a:latin typeface="Arial" pitchFamily="34" charset="0"/>
              </a:rPr>
              <a:t>componentes</a:t>
            </a:r>
            <a:r>
              <a:rPr lang="en-US" dirty="0" smtClean="0">
                <a:latin typeface="Arial" pitchFamily="34" charset="0"/>
              </a:rPr>
              <a:t>, </a:t>
            </a:r>
            <a:r>
              <a:rPr lang="en-US" dirty="0" err="1" smtClean="0">
                <a:latin typeface="Arial" pitchFamily="34" charset="0"/>
              </a:rPr>
              <a:t>modelos</a:t>
            </a:r>
            <a:r>
              <a:rPr lang="en-US" dirty="0" smtClean="0">
                <a:latin typeface="Arial" pitchFamily="34" charset="0"/>
              </a:rPr>
              <a:t>, </a:t>
            </a:r>
            <a:r>
              <a:rPr lang="en-US" dirty="0" err="1" smtClean="0">
                <a:latin typeface="Arial" pitchFamily="34" charset="0"/>
              </a:rPr>
              <a:t>casos</a:t>
            </a:r>
            <a:r>
              <a:rPr lang="en-US" dirty="0" smtClean="0">
                <a:latin typeface="Arial" pitchFamily="34" charset="0"/>
              </a:rPr>
              <a:t> de </a:t>
            </a:r>
            <a:r>
              <a:rPr lang="en-US" dirty="0" err="1" smtClean="0">
                <a:latin typeface="Arial" pitchFamily="34" charset="0"/>
              </a:rPr>
              <a:t>teste</a:t>
            </a:r>
            <a:r>
              <a:rPr lang="en-US" dirty="0" smtClean="0">
                <a:latin typeface="Arial" pitchFamily="34" charset="0"/>
              </a:rPr>
              <a:t>, </a:t>
            </a:r>
            <a:r>
              <a:rPr lang="en-US" dirty="0" err="1" smtClean="0">
                <a:latin typeface="Arial" pitchFamily="34" charset="0"/>
              </a:rPr>
              <a:t>documentos</a:t>
            </a:r>
            <a:endParaRPr lang="en-US" dirty="0" smtClean="0">
              <a:latin typeface="Arial" pitchFamily="34" charset="0"/>
            </a:endParaRPr>
          </a:p>
          <a:p>
            <a:pPr lvl="1" eaLnBrk="1" hangingPunct="1"/>
            <a:r>
              <a:rPr lang="en-US" dirty="0" err="1" smtClean="0">
                <a:latin typeface="Arial" pitchFamily="34" charset="0"/>
              </a:rPr>
              <a:t>Processos</a:t>
            </a:r>
            <a:r>
              <a:rPr lang="en-US" dirty="0" smtClean="0">
                <a:latin typeface="Arial" pitchFamily="34" charset="0"/>
              </a:rPr>
              <a:t>: </a:t>
            </a:r>
            <a:r>
              <a:rPr lang="en-US" dirty="0" err="1" smtClean="0">
                <a:latin typeface="Arial" pitchFamily="34" charset="0"/>
              </a:rPr>
              <a:t>desenvolvimento</a:t>
            </a:r>
            <a:r>
              <a:rPr lang="en-US" dirty="0" smtClean="0">
                <a:latin typeface="Arial" pitchFamily="34" charset="0"/>
              </a:rPr>
              <a:t>, </a:t>
            </a:r>
            <a:r>
              <a:rPr lang="en-US" dirty="0" err="1" smtClean="0">
                <a:latin typeface="Arial" pitchFamily="34" charset="0"/>
              </a:rPr>
              <a:t>aquisição</a:t>
            </a:r>
            <a:r>
              <a:rPr lang="en-US" dirty="0" smtClean="0">
                <a:latin typeface="Arial" pitchFamily="34" charset="0"/>
              </a:rPr>
              <a:t>, </a:t>
            </a:r>
            <a:r>
              <a:rPr lang="en-US" dirty="0" err="1" smtClean="0">
                <a:latin typeface="Arial" pitchFamily="34" charset="0"/>
              </a:rPr>
              <a:t>gerência</a:t>
            </a:r>
            <a:endParaRPr lang="en-US" dirty="0" smtClean="0">
              <a:latin typeface="Arial" pitchFamily="34" charset="0"/>
            </a:endParaRPr>
          </a:p>
          <a:p>
            <a:pPr eaLnBrk="1" hangingPunct="1"/>
            <a:r>
              <a:rPr lang="en-US" dirty="0" err="1" smtClean="0">
                <a:latin typeface="Arial" pitchFamily="34" charset="0"/>
              </a:rPr>
              <a:t>Pode</a:t>
            </a:r>
            <a:r>
              <a:rPr lang="en-US" dirty="0" smtClean="0">
                <a:latin typeface="Arial" pitchFamily="34" charset="0"/>
              </a:rPr>
              <a:t>-se </a:t>
            </a:r>
            <a:r>
              <a:rPr lang="en-US" dirty="0" err="1" smtClean="0">
                <a:latin typeface="Arial" pitchFamily="34" charset="0"/>
              </a:rPr>
              <a:t>considerar</a:t>
            </a:r>
            <a:r>
              <a:rPr lang="en-US" dirty="0" smtClean="0">
                <a:latin typeface="Arial" pitchFamily="34" charset="0"/>
              </a:rPr>
              <a:t> </a:t>
            </a:r>
            <a:r>
              <a:rPr lang="en-US" dirty="0" err="1" smtClean="0">
                <a:latin typeface="Arial" pitchFamily="34" charset="0"/>
              </a:rPr>
              <a:t>que</a:t>
            </a:r>
            <a:r>
              <a:rPr lang="en-US" dirty="0" smtClean="0">
                <a:latin typeface="Arial" pitchFamily="34" charset="0"/>
              </a:rPr>
              <a:t> o </a:t>
            </a:r>
            <a:r>
              <a:rPr lang="en-US" dirty="0" err="1" smtClean="0">
                <a:latin typeface="Arial" pitchFamily="34" charset="0"/>
              </a:rPr>
              <a:t>conhecimento</a:t>
            </a:r>
            <a:r>
              <a:rPr lang="en-US" dirty="0" smtClean="0">
                <a:latin typeface="Arial" pitchFamily="34" charset="0"/>
              </a:rPr>
              <a:t> e a </a:t>
            </a:r>
            <a:r>
              <a:rPr lang="en-US" dirty="0" err="1" smtClean="0">
                <a:latin typeface="Arial" pitchFamily="34" charset="0"/>
              </a:rPr>
              <a:t>experiência</a:t>
            </a:r>
            <a:r>
              <a:rPr lang="en-US" dirty="0" smtClean="0">
                <a:latin typeface="Arial" pitchFamily="34" charset="0"/>
              </a:rPr>
              <a:t> </a:t>
            </a:r>
            <a:r>
              <a:rPr lang="en-US" dirty="0" err="1" smtClean="0">
                <a:latin typeface="Arial" pitchFamily="34" charset="0"/>
              </a:rPr>
              <a:t>são</a:t>
            </a:r>
            <a:r>
              <a:rPr lang="en-US" dirty="0" smtClean="0">
                <a:latin typeface="Arial" pitchFamily="34" charset="0"/>
              </a:rPr>
              <a:t> </a:t>
            </a:r>
            <a:r>
              <a:rPr lang="en-US" dirty="0" err="1" smtClean="0">
                <a:latin typeface="Arial" pitchFamily="34" charset="0"/>
              </a:rPr>
              <a:t>também</a:t>
            </a:r>
            <a:r>
              <a:rPr lang="en-US" dirty="0" smtClean="0">
                <a:latin typeface="Arial" pitchFamily="34" charset="0"/>
              </a:rPr>
              <a:t> </a:t>
            </a:r>
            <a:r>
              <a:rPr lang="en-US" dirty="0" err="1" smtClean="0">
                <a:latin typeface="Arial" pitchFamily="34" charset="0"/>
              </a:rPr>
              <a:t>reutilizáveis</a:t>
            </a:r>
            <a:r>
              <a:rPr lang="en-US" dirty="0" smtClean="0"/>
              <a:t>.</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Antipadrões (</a:t>
            </a:r>
            <a:r>
              <a:rPr lang="pt-BR" i="1" dirty="0" err="1" smtClean="0"/>
              <a:t>mistakes</a:t>
            </a:r>
            <a:r>
              <a:rPr lang="pt-BR" dirty="0" smtClean="0"/>
              <a:t>)</a:t>
            </a:r>
            <a:endParaRPr lang="pt-BR" dirty="0"/>
          </a:p>
        </p:txBody>
      </p:sp>
      <p:sp>
        <p:nvSpPr>
          <p:cNvPr id="3" name="Espaço Reservado para Conteúdo 2"/>
          <p:cNvSpPr>
            <a:spLocks noGrp="1"/>
          </p:cNvSpPr>
          <p:nvPr>
            <p:ph idx="1"/>
          </p:nvPr>
        </p:nvSpPr>
        <p:spPr/>
        <p:txBody>
          <a:bodyPr/>
          <a:lstStyle/>
          <a:p>
            <a:r>
              <a:rPr lang="en-US" dirty="0" err="1" smtClean="0"/>
              <a:t>Situações</a:t>
            </a:r>
            <a:r>
              <a:rPr lang="en-US" dirty="0" smtClean="0"/>
              <a:t> </a:t>
            </a:r>
            <a:r>
              <a:rPr lang="en-US" dirty="0" err="1" smtClean="0"/>
              <a:t>que</a:t>
            </a:r>
            <a:r>
              <a:rPr lang="en-US" dirty="0" smtClean="0"/>
              <a:t> </a:t>
            </a:r>
            <a:r>
              <a:rPr lang="en-US" dirty="0" err="1" smtClean="0"/>
              <a:t>devem</a:t>
            </a:r>
            <a:r>
              <a:rPr lang="en-US" dirty="0" smtClean="0"/>
              <a:t> ser </a:t>
            </a:r>
            <a:r>
              <a:rPr lang="en-US" dirty="0" err="1" smtClean="0"/>
              <a:t>evitadas</a:t>
            </a:r>
            <a:r>
              <a:rPr lang="en-US" dirty="0" smtClean="0"/>
              <a:t> e </a:t>
            </a:r>
            <a:r>
              <a:rPr lang="en-US" dirty="0" err="1" smtClean="0"/>
              <a:t>que</a:t>
            </a:r>
            <a:r>
              <a:rPr lang="en-US" dirty="0" smtClean="0"/>
              <a:t> </a:t>
            </a:r>
            <a:r>
              <a:rPr lang="en-US" dirty="0" err="1" smtClean="0"/>
              <a:t>podem</a:t>
            </a:r>
            <a:r>
              <a:rPr lang="en-US" dirty="0" smtClean="0"/>
              <a:t> ser </a:t>
            </a:r>
            <a:r>
              <a:rPr lang="en-US" dirty="0" err="1" smtClean="0"/>
              <a:t>usadas</a:t>
            </a:r>
            <a:r>
              <a:rPr lang="en-US" dirty="0" smtClean="0"/>
              <a:t> </a:t>
            </a:r>
            <a:r>
              <a:rPr lang="en-US" dirty="0" err="1" smtClean="0"/>
              <a:t>para</a:t>
            </a:r>
            <a:r>
              <a:rPr lang="en-US" dirty="0" smtClean="0"/>
              <a:t> </a:t>
            </a:r>
            <a:r>
              <a:rPr lang="en-US" dirty="0" err="1" smtClean="0"/>
              <a:t>detectar</a:t>
            </a:r>
            <a:r>
              <a:rPr lang="en-US" dirty="0" smtClean="0"/>
              <a:t> </a:t>
            </a:r>
            <a:r>
              <a:rPr lang="en-US" dirty="0" err="1" smtClean="0"/>
              <a:t>alguma</a:t>
            </a:r>
            <a:r>
              <a:rPr lang="en-US" dirty="0" smtClean="0"/>
              <a:t> </a:t>
            </a:r>
            <a:r>
              <a:rPr lang="en-US" dirty="0" err="1" smtClean="0"/>
              <a:t>coisa</a:t>
            </a:r>
            <a:r>
              <a:rPr lang="en-US" dirty="0" smtClean="0"/>
              <a:t> </a:t>
            </a:r>
            <a:r>
              <a:rPr lang="en-US" dirty="0" err="1" smtClean="0"/>
              <a:t>que</a:t>
            </a:r>
            <a:r>
              <a:rPr lang="en-US" dirty="0" smtClean="0"/>
              <a:t> </a:t>
            </a:r>
            <a:r>
              <a:rPr lang="en-US" dirty="0" err="1" smtClean="0"/>
              <a:t>pode</a:t>
            </a:r>
            <a:r>
              <a:rPr lang="en-US" dirty="0" smtClean="0"/>
              <a:t> </a:t>
            </a:r>
            <a:r>
              <a:rPr lang="en-US" dirty="0" err="1" smtClean="0"/>
              <a:t>estar</a:t>
            </a:r>
            <a:r>
              <a:rPr lang="en-US" dirty="0" smtClean="0"/>
              <a:t> </a:t>
            </a:r>
            <a:r>
              <a:rPr lang="en-US" dirty="0" err="1" smtClean="0"/>
              <a:t>errada</a:t>
            </a:r>
            <a:r>
              <a:rPr lang="en-US" dirty="0" smtClean="0"/>
              <a:t> num </a:t>
            </a:r>
            <a:r>
              <a:rPr lang="en-US" dirty="0" err="1" smtClean="0"/>
              <a:t>modelo</a:t>
            </a:r>
            <a:r>
              <a:rPr lang="en-US" dirty="0" smtClean="0"/>
              <a:t>. </a:t>
            </a:r>
            <a:r>
              <a:rPr lang="en-US" dirty="0" err="1" smtClean="0"/>
              <a:t>Apesar</a:t>
            </a:r>
            <a:r>
              <a:rPr lang="en-US" dirty="0" smtClean="0"/>
              <a:t> de </a:t>
            </a:r>
            <a:r>
              <a:rPr lang="en-US" dirty="0" err="1" smtClean="0"/>
              <a:t>raros</a:t>
            </a:r>
            <a:r>
              <a:rPr lang="en-US" dirty="0" smtClean="0"/>
              <a:t>, </a:t>
            </a:r>
            <a:r>
              <a:rPr lang="en-US" dirty="0" err="1" smtClean="0"/>
              <a:t>sempre</a:t>
            </a:r>
            <a:r>
              <a:rPr lang="en-US" dirty="0" smtClean="0"/>
              <a:t> </a:t>
            </a:r>
            <a:r>
              <a:rPr lang="en-US" dirty="0" err="1" smtClean="0"/>
              <a:t>existem</a:t>
            </a:r>
            <a:r>
              <a:rPr lang="en-US" dirty="0" smtClean="0"/>
              <a:t> boas </a:t>
            </a:r>
            <a:r>
              <a:rPr lang="en-US" dirty="0" err="1" smtClean="0"/>
              <a:t>razões</a:t>
            </a:r>
            <a:r>
              <a:rPr lang="en-US" dirty="0" smtClean="0"/>
              <a:t> </a:t>
            </a:r>
            <a:r>
              <a:rPr lang="en-US" dirty="0" err="1" smtClean="0"/>
              <a:t>para</a:t>
            </a:r>
            <a:r>
              <a:rPr lang="en-US" dirty="0" smtClean="0"/>
              <a:t> </a:t>
            </a:r>
            <a:r>
              <a:rPr lang="en-US" dirty="0" err="1" smtClean="0"/>
              <a:t>aparecerem</a:t>
            </a:r>
            <a:r>
              <a:rPr lang="en-US" dirty="0" smtClean="0"/>
              <a:t> </a:t>
            </a:r>
            <a:r>
              <a:rPr lang="en-US" dirty="0" err="1" smtClean="0"/>
              <a:t>erroneamente</a:t>
            </a:r>
            <a:r>
              <a:rPr lang="en-US" dirty="0" smtClean="0"/>
              <a:t> </a:t>
            </a:r>
            <a:r>
              <a:rPr lang="en-US" dirty="0" err="1" smtClean="0"/>
              <a:t>nos</a:t>
            </a:r>
            <a:r>
              <a:rPr lang="en-US" dirty="0" smtClean="0"/>
              <a:t> </a:t>
            </a:r>
            <a:r>
              <a:rPr lang="en-US" dirty="0" err="1" smtClean="0"/>
              <a:t>modelos</a:t>
            </a:r>
            <a:r>
              <a:rPr lang="en-US" dirty="0" smtClean="0"/>
              <a:t>. Os </a:t>
            </a:r>
            <a:r>
              <a:rPr lang="en-US" dirty="0" err="1" smtClean="0"/>
              <a:t>antipadrões</a:t>
            </a:r>
            <a:r>
              <a:rPr lang="en-US" dirty="0" smtClean="0"/>
              <a:t> </a:t>
            </a:r>
            <a:r>
              <a:rPr lang="en-US" dirty="0" err="1" smtClean="0"/>
              <a:t>auxiliam</a:t>
            </a:r>
            <a:r>
              <a:rPr lang="en-US" dirty="0" smtClean="0"/>
              <a:t> a </a:t>
            </a:r>
            <a:r>
              <a:rPr lang="en-US" dirty="0" err="1" smtClean="0"/>
              <a:t>correção</a:t>
            </a:r>
            <a:r>
              <a:rPr lang="en-US" dirty="0" smtClean="0"/>
              <a:t> dos </a:t>
            </a:r>
            <a:r>
              <a:rPr lang="en-US" dirty="0" err="1" smtClean="0"/>
              <a:t>modelos</a:t>
            </a:r>
            <a:r>
              <a:rPr lang="en-US" dirty="0" smtClean="0"/>
              <a:t>.</a:t>
            </a:r>
          </a:p>
          <a:p>
            <a:r>
              <a:rPr lang="en-US" dirty="0" err="1" smtClean="0"/>
              <a:t>Exemplos</a:t>
            </a:r>
            <a:r>
              <a:rPr lang="en-US" dirty="0" smtClean="0"/>
              <a:t>:</a:t>
            </a:r>
          </a:p>
          <a:p>
            <a:pPr lvl="1"/>
            <a:r>
              <a:rPr lang="en-US" sz="2000" dirty="0" err="1" smtClean="0"/>
              <a:t>Fluxos</a:t>
            </a:r>
            <a:r>
              <a:rPr lang="en-US" sz="2000" dirty="0" smtClean="0"/>
              <a:t> </a:t>
            </a:r>
            <a:r>
              <a:rPr lang="en-US" sz="2000" dirty="0" err="1" smtClean="0"/>
              <a:t>alternativos</a:t>
            </a:r>
            <a:r>
              <a:rPr lang="en-US" sz="2000" dirty="0" smtClean="0"/>
              <a:t> </a:t>
            </a:r>
            <a:r>
              <a:rPr lang="en-US" sz="2000" dirty="0" err="1" smtClean="0"/>
              <a:t>modelados</a:t>
            </a:r>
            <a:r>
              <a:rPr lang="en-US" sz="2000" dirty="0" smtClean="0"/>
              <a:t> </a:t>
            </a:r>
            <a:r>
              <a:rPr lang="en-US" sz="2000" dirty="0" err="1" smtClean="0"/>
              <a:t>como</a:t>
            </a:r>
            <a:r>
              <a:rPr lang="en-US" sz="2000" dirty="0" smtClean="0"/>
              <a:t> </a:t>
            </a:r>
            <a:r>
              <a:rPr lang="en-US" sz="2000" dirty="0" err="1" smtClean="0"/>
              <a:t>extensões</a:t>
            </a:r>
            <a:r>
              <a:rPr lang="en-US" sz="2000" dirty="0" smtClean="0"/>
              <a:t> – </a:t>
            </a:r>
            <a:r>
              <a:rPr lang="en-US" sz="2000" dirty="0" err="1" smtClean="0"/>
              <a:t>até</a:t>
            </a:r>
            <a:r>
              <a:rPr lang="en-US" sz="2000" dirty="0" smtClean="0"/>
              <a:t> o </a:t>
            </a:r>
            <a:r>
              <a:rPr lang="en-US" sz="2000" dirty="0" err="1" smtClean="0"/>
              <a:t>nome</a:t>
            </a:r>
            <a:r>
              <a:rPr lang="en-US" sz="2000" dirty="0" smtClean="0"/>
              <a:t> (</a:t>
            </a:r>
            <a:r>
              <a:rPr lang="en-US" sz="2000" dirty="0" err="1" smtClean="0"/>
              <a:t>em</a:t>
            </a:r>
            <a:r>
              <a:rPr lang="en-US" sz="2000" dirty="0" smtClean="0"/>
              <a:t> </a:t>
            </a:r>
            <a:r>
              <a:rPr lang="en-US" sz="2000" dirty="0" err="1" smtClean="0"/>
              <a:t>português</a:t>
            </a:r>
            <a:r>
              <a:rPr lang="en-US" sz="2000" dirty="0" smtClean="0"/>
              <a:t>) </a:t>
            </a:r>
            <a:r>
              <a:rPr lang="en-US" sz="2000" dirty="0" err="1" smtClean="0"/>
              <a:t>auxilia</a:t>
            </a:r>
            <a:r>
              <a:rPr lang="en-US" sz="2000" dirty="0" smtClean="0"/>
              <a:t> a </a:t>
            </a:r>
            <a:r>
              <a:rPr lang="en-US" sz="2000" dirty="0" err="1" smtClean="0"/>
              <a:t>fazer</a:t>
            </a:r>
            <a:r>
              <a:rPr lang="en-US" sz="2000" dirty="0" smtClean="0"/>
              <a:t> </a:t>
            </a:r>
            <a:r>
              <a:rPr lang="en-US" sz="2000" dirty="0" err="1" smtClean="0"/>
              <a:t>essa</a:t>
            </a:r>
            <a:r>
              <a:rPr lang="en-US" sz="2000" dirty="0" smtClean="0"/>
              <a:t> </a:t>
            </a:r>
            <a:r>
              <a:rPr lang="en-US" sz="2000" dirty="0" err="1" smtClean="0"/>
              <a:t>confusão</a:t>
            </a:r>
            <a:endParaRPr lang="en-US" sz="2000" dirty="0" smtClean="0"/>
          </a:p>
          <a:p>
            <a:pPr lvl="1"/>
            <a:r>
              <a:rPr lang="en-US" sz="2000" dirty="0" err="1" smtClean="0"/>
              <a:t>Modelos</a:t>
            </a:r>
            <a:r>
              <a:rPr lang="en-US" sz="2000" dirty="0" smtClean="0"/>
              <a:t> de </a:t>
            </a:r>
            <a:r>
              <a:rPr lang="en-US" sz="2000" dirty="0" err="1" smtClean="0"/>
              <a:t>negócio</a:t>
            </a:r>
            <a:r>
              <a:rPr lang="en-US" sz="2000" dirty="0" smtClean="0"/>
              <a:t> </a:t>
            </a:r>
            <a:r>
              <a:rPr lang="en-US" sz="2000" dirty="0" err="1" smtClean="0"/>
              <a:t>modelados</a:t>
            </a:r>
            <a:r>
              <a:rPr lang="en-US" sz="2000" dirty="0" smtClean="0"/>
              <a:t> </a:t>
            </a:r>
            <a:r>
              <a:rPr lang="en-US" sz="2000" dirty="0" err="1" smtClean="0"/>
              <a:t>como</a:t>
            </a:r>
            <a:r>
              <a:rPr lang="en-US" sz="2000" dirty="0" smtClean="0"/>
              <a:t> </a:t>
            </a:r>
            <a:r>
              <a:rPr lang="en-US" sz="2000" dirty="0" err="1" smtClean="0"/>
              <a:t>casos</a:t>
            </a:r>
            <a:r>
              <a:rPr lang="en-US" sz="2000" dirty="0" smtClean="0"/>
              <a:t> de </a:t>
            </a:r>
            <a:r>
              <a:rPr lang="en-US" sz="2000" dirty="0" err="1" smtClean="0"/>
              <a:t>uso</a:t>
            </a:r>
            <a:r>
              <a:rPr lang="en-US" sz="2000" dirty="0" smtClean="0"/>
              <a:t>.</a:t>
            </a:r>
            <a:endParaRPr lang="pt-BR" sz="2000" dirty="0"/>
          </a:p>
        </p:txBody>
      </p:sp>
      <p:sp>
        <p:nvSpPr>
          <p:cNvPr id="4" name="Espaço Reservado para Número de Slide 3"/>
          <p:cNvSpPr>
            <a:spLocks noGrp="1"/>
          </p:cNvSpPr>
          <p:nvPr>
            <p:ph type="sldNum" sz="quarter" idx="12"/>
          </p:nvPr>
        </p:nvSpPr>
        <p:spPr/>
        <p:txBody>
          <a:bodyPr/>
          <a:lstStyle/>
          <a:p>
            <a:fld id="{7E964AE2-BA78-48D3-96FB-66587B069FB7}" type="slidenum">
              <a:rPr lang="pt-BR" smtClean="0"/>
              <a:pPr/>
              <a:t>20</a:t>
            </a:fld>
            <a:endParaRPr lang="pt-BR"/>
          </a:p>
        </p:txBody>
      </p:sp>
      <p:pic>
        <p:nvPicPr>
          <p:cNvPr id="5" name="Picture 4" descr="UseCaseAndBlueprints"/>
          <p:cNvPicPr>
            <a:picLocks noChangeAspect="1" noChangeArrowheads="1"/>
          </p:cNvPicPr>
          <p:nvPr/>
        </p:nvPicPr>
        <p:blipFill>
          <a:blip r:embed="rId2"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7664" y="908720"/>
            <a:ext cx="7396311" cy="767680"/>
          </a:xfrm>
        </p:spPr>
        <p:txBody>
          <a:bodyPr/>
          <a:lstStyle/>
          <a:p>
            <a:r>
              <a:rPr lang="en-US" dirty="0" smtClean="0"/>
              <a:t>Reusing Experience</a:t>
            </a:r>
            <a:endParaRPr lang="pt-BR" dirty="0"/>
          </a:p>
        </p:txBody>
      </p:sp>
      <p:sp>
        <p:nvSpPr>
          <p:cNvPr id="3" name="Espaço Reservado para Conteúdo 2"/>
          <p:cNvSpPr>
            <a:spLocks noGrp="1"/>
          </p:cNvSpPr>
          <p:nvPr>
            <p:ph idx="1"/>
          </p:nvPr>
        </p:nvSpPr>
        <p:spPr/>
        <p:txBody>
          <a:bodyPr/>
          <a:lstStyle/>
          <a:p>
            <a:pPr>
              <a:buNone/>
            </a:pPr>
            <a:r>
              <a:rPr lang="en-US" dirty="0" smtClean="0"/>
              <a:t>  “When developing or building a construction of some sort, such as a house or a machine, we all rely on previous experience from similar work. In this way, we will be more productive and will therefore be able to complete a better construction in less time than an inexperienced person. We will know what solutions work, and can thus avoid pitfalls, and we will know or have qualified guesses about possible ways to tackle arising problems […]”</a:t>
            </a:r>
          </a:p>
          <a:p>
            <a:pPr algn="r">
              <a:buNone/>
            </a:pPr>
            <a:r>
              <a:rPr lang="en-US" sz="1800" i="1" dirty="0" smtClean="0"/>
              <a:t>Use Cases Patterns and Blueprints</a:t>
            </a:r>
          </a:p>
          <a:p>
            <a:pPr algn="r">
              <a:buNone/>
            </a:pPr>
            <a:r>
              <a:rPr lang="en-US" sz="1800" i="1" dirty="0" smtClean="0"/>
              <a:t>Gunnar </a:t>
            </a:r>
            <a:r>
              <a:rPr lang="en-US" sz="1800" i="1" dirty="0" err="1" smtClean="0"/>
              <a:t>Övergaard</a:t>
            </a:r>
            <a:r>
              <a:rPr lang="en-US" sz="1800" i="1" dirty="0" smtClean="0"/>
              <a:t>; Karin </a:t>
            </a:r>
            <a:r>
              <a:rPr lang="en-US" sz="1800" i="1" dirty="0" err="1" smtClean="0"/>
              <a:t>Palmkvist</a:t>
            </a:r>
            <a:endParaRPr lang="en-US" sz="1800" i="1" dirty="0" smtClean="0"/>
          </a:p>
        </p:txBody>
      </p:sp>
      <p:sp>
        <p:nvSpPr>
          <p:cNvPr id="4" name="Espaço Reservado para Número de Slide 3"/>
          <p:cNvSpPr>
            <a:spLocks noGrp="1"/>
          </p:cNvSpPr>
          <p:nvPr>
            <p:ph type="sldNum" sz="quarter" idx="12"/>
          </p:nvPr>
        </p:nvSpPr>
        <p:spPr/>
        <p:txBody>
          <a:bodyPr/>
          <a:lstStyle/>
          <a:p>
            <a:fld id="{7E964AE2-BA78-48D3-96FB-66587B069FB7}" type="slidenum">
              <a:rPr lang="pt-BR" smtClean="0"/>
              <a:pPr/>
              <a:t>3</a:t>
            </a:fld>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1"/>
          </p:nvPr>
        </p:nvSpPr>
        <p:spPr>
          <a:ln>
            <a:solidFill>
              <a:schemeClr val="accent1"/>
            </a:solidFill>
          </a:ln>
        </p:spPr>
        <p:txBody>
          <a:bodyPr/>
          <a:lstStyle/>
          <a:p>
            <a:pPr eaLnBrk="1" hangingPunct="1"/>
            <a:r>
              <a:rPr lang="pt-BR" dirty="0" smtClean="0"/>
              <a:t>Modelos de análise e projeto</a:t>
            </a:r>
          </a:p>
          <a:p>
            <a:pPr lvl="1" eaLnBrk="1" hangingPunct="1"/>
            <a:r>
              <a:rPr lang="pt-BR" i="1" dirty="0" smtClean="0"/>
              <a:t>Design </a:t>
            </a:r>
            <a:r>
              <a:rPr lang="pt-BR" i="1" dirty="0" err="1" smtClean="0"/>
              <a:t>patterns</a:t>
            </a:r>
            <a:r>
              <a:rPr lang="pt-BR" dirty="0" smtClean="0"/>
              <a:t> – padrões de projeto </a:t>
            </a:r>
          </a:p>
          <a:p>
            <a:pPr lvl="1" eaLnBrk="1" hangingPunct="1"/>
            <a:r>
              <a:rPr lang="pt-BR" dirty="0" smtClean="0"/>
              <a:t>Componentes (vários modelos: .Net, Java </a:t>
            </a:r>
            <a:r>
              <a:rPr lang="pt-BR" dirty="0" err="1" smtClean="0"/>
              <a:t>Beans</a:t>
            </a:r>
            <a:r>
              <a:rPr lang="pt-BR" dirty="0" smtClean="0"/>
              <a:t>)</a:t>
            </a:r>
          </a:p>
          <a:p>
            <a:pPr eaLnBrk="1" hangingPunct="1"/>
            <a:r>
              <a:rPr lang="pt-BR" dirty="0" smtClean="0"/>
              <a:t>Bibliotecas (ponto flutuante, várias de linguagens)</a:t>
            </a:r>
          </a:p>
          <a:p>
            <a:pPr eaLnBrk="1" hangingPunct="1"/>
            <a:r>
              <a:rPr lang="pt-BR" dirty="0" smtClean="0"/>
              <a:t>Outros Modelos de Padrões</a:t>
            </a:r>
          </a:p>
          <a:p>
            <a:pPr lvl="1" eaLnBrk="1" hangingPunct="1"/>
            <a:r>
              <a:rPr lang="pt-BR" u="sng" dirty="0" smtClean="0"/>
              <a:t>Casos de Uso</a:t>
            </a:r>
          </a:p>
          <a:p>
            <a:pPr lvl="1" eaLnBrk="1" hangingPunct="1"/>
            <a:r>
              <a:rPr lang="pt-BR" dirty="0" smtClean="0"/>
              <a:t>Interfaces padronizadas</a:t>
            </a:r>
          </a:p>
          <a:p>
            <a:pPr eaLnBrk="1" hangingPunct="1"/>
            <a:r>
              <a:rPr lang="pt-BR" u="sng" dirty="0" smtClean="0"/>
              <a:t>Requisitos</a:t>
            </a:r>
          </a:p>
        </p:txBody>
      </p:sp>
      <p:sp>
        <p:nvSpPr>
          <p:cNvPr id="8194" name="Espaço Reservado para Número de Slide 5"/>
          <p:cNvSpPr>
            <a:spLocks noGrp="1"/>
          </p:cNvSpPr>
          <p:nvPr>
            <p:ph type="sldNum" sz="quarter" idx="12"/>
          </p:nvPr>
        </p:nvSpPr>
        <p:spPr>
          <a:noFill/>
        </p:spPr>
        <p:txBody>
          <a:bodyPr/>
          <a:lstStyle/>
          <a:p>
            <a:fld id="{495604E2-8248-48C3-9D2E-64F3ECE7A27A}" type="slidenum">
              <a:rPr lang="pt-BR"/>
              <a:pPr/>
              <a:t>4</a:t>
            </a:fld>
            <a:endParaRPr lang="pt-BR"/>
          </a:p>
        </p:txBody>
      </p:sp>
      <p:sp>
        <p:nvSpPr>
          <p:cNvPr id="8195" name="Rectangle 2"/>
          <p:cNvSpPr>
            <a:spLocks noGrp="1" noChangeArrowheads="1"/>
          </p:cNvSpPr>
          <p:nvPr>
            <p:ph type="title"/>
          </p:nvPr>
        </p:nvSpPr>
        <p:spPr/>
        <p:txBody>
          <a:bodyPr/>
          <a:lstStyle/>
          <a:p>
            <a:pPr eaLnBrk="1" hangingPunct="1"/>
            <a:r>
              <a:rPr lang="pt-BR" dirty="0" smtClean="0"/>
              <a:t>Principais formas de reuso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Número de Slide 5"/>
          <p:cNvSpPr>
            <a:spLocks noGrp="1"/>
          </p:cNvSpPr>
          <p:nvPr>
            <p:ph type="sldNum" sz="quarter" idx="12"/>
          </p:nvPr>
        </p:nvSpPr>
        <p:spPr>
          <a:noFill/>
        </p:spPr>
        <p:txBody>
          <a:bodyPr/>
          <a:lstStyle/>
          <a:p>
            <a:fld id="{04C77438-6D47-4A00-881C-BA0BC74F6D85}" type="slidenum">
              <a:rPr lang="pt-BR"/>
              <a:pPr/>
              <a:t>5</a:t>
            </a:fld>
            <a:endParaRPr lang="pt-BR"/>
          </a:p>
        </p:txBody>
      </p:sp>
      <p:sp>
        <p:nvSpPr>
          <p:cNvPr id="11267" name="Rectangle 2"/>
          <p:cNvSpPr>
            <a:spLocks noGrp="1" noChangeArrowheads="1"/>
          </p:cNvSpPr>
          <p:nvPr>
            <p:ph type="title"/>
          </p:nvPr>
        </p:nvSpPr>
        <p:spPr/>
        <p:txBody>
          <a:bodyPr/>
          <a:lstStyle/>
          <a:p>
            <a:pPr eaLnBrk="1" hangingPunct="1"/>
            <a:r>
              <a:rPr lang="pt-BR" dirty="0" smtClean="0"/>
              <a:t>Padrões para casos de uso</a:t>
            </a:r>
          </a:p>
        </p:txBody>
      </p:sp>
      <p:sp>
        <p:nvSpPr>
          <p:cNvPr id="11268" name="Rectangle 44"/>
          <p:cNvSpPr>
            <a:spLocks noGrp="1" noChangeArrowheads="1"/>
          </p:cNvSpPr>
          <p:nvPr>
            <p:ph type="body" idx="1"/>
          </p:nvPr>
        </p:nvSpPr>
        <p:spPr>
          <a:xfrm>
            <a:off x="1043608" y="1844824"/>
            <a:ext cx="7772400" cy="4114800"/>
          </a:xfrm>
        </p:spPr>
        <p:txBody>
          <a:bodyPr/>
          <a:lstStyle/>
          <a:p>
            <a:pPr eaLnBrk="1" hangingPunct="1"/>
            <a:r>
              <a:rPr lang="pt-BR" sz="2000" dirty="0" smtClean="0"/>
              <a:t>Use Cases: </a:t>
            </a:r>
            <a:r>
              <a:rPr lang="pt-BR" sz="2000" dirty="0" err="1" smtClean="0"/>
              <a:t>Patterns</a:t>
            </a:r>
            <a:r>
              <a:rPr lang="pt-BR" sz="2000" dirty="0" smtClean="0"/>
              <a:t> </a:t>
            </a:r>
            <a:r>
              <a:rPr lang="pt-BR" sz="2000" dirty="0" err="1" smtClean="0"/>
              <a:t>and</a:t>
            </a:r>
            <a:r>
              <a:rPr lang="pt-BR" sz="2000" dirty="0" smtClean="0"/>
              <a:t> </a:t>
            </a:r>
            <a:r>
              <a:rPr lang="pt-BR" sz="2000" dirty="0" err="1" smtClean="0"/>
              <a:t>Blueprints</a:t>
            </a:r>
            <a:r>
              <a:rPr lang="pt-BR" sz="2000" dirty="0" smtClean="0"/>
              <a:t> </a:t>
            </a:r>
          </a:p>
          <a:p>
            <a:pPr lvl="1" eaLnBrk="1" hangingPunct="1">
              <a:buFont typeface="Wingdings" pitchFamily="2" charset="2"/>
              <a:buNone/>
            </a:pPr>
            <a:r>
              <a:rPr lang="pt-BR" sz="2000" dirty="0" err="1" smtClean="0"/>
              <a:t>by</a:t>
            </a:r>
            <a:r>
              <a:rPr lang="pt-BR" sz="2000" dirty="0" smtClean="0"/>
              <a:t> </a:t>
            </a:r>
            <a:r>
              <a:rPr lang="pt-BR" sz="2000" dirty="0" smtClean="0">
                <a:hlinkClick r:id="rId3"/>
              </a:rPr>
              <a:t>Gunnar </a:t>
            </a:r>
            <a:r>
              <a:rPr lang="pt-BR" sz="2000" dirty="0" err="1" smtClean="0">
                <a:hlinkClick r:id="rId3"/>
              </a:rPr>
              <a:t>Övergaard</a:t>
            </a:r>
            <a:r>
              <a:rPr lang="pt-BR" sz="2000" dirty="0" smtClean="0">
                <a:hlinkClick r:id="rId3"/>
              </a:rPr>
              <a:t>; </a:t>
            </a:r>
            <a:r>
              <a:rPr lang="pt-BR" sz="2000" dirty="0" err="1" smtClean="0">
                <a:hlinkClick r:id="rId3"/>
              </a:rPr>
              <a:t>Karin</a:t>
            </a:r>
            <a:r>
              <a:rPr lang="pt-BR" sz="2000" dirty="0" smtClean="0">
                <a:hlinkClick r:id="rId3"/>
              </a:rPr>
              <a:t> </a:t>
            </a:r>
            <a:r>
              <a:rPr lang="pt-BR" sz="2000" dirty="0" err="1" smtClean="0">
                <a:hlinkClick r:id="rId3"/>
              </a:rPr>
              <a:t>Palmkvist</a:t>
            </a:r>
            <a:r>
              <a:rPr lang="pt-BR" sz="2000" dirty="0" smtClean="0"/>
              <a:t> </a:t>
            </a:r>
          </a:p>
          <a:p>
            <a:pPr lvl="1" eaLnBrk="1" hangingPunct="1">
              <a:buFont typeface="Wingdings" pitchFamily="2" charset="2"/>
              <a:buNone/>
            </a:pPr>
            <a:r>
              <a:rPr lang="pt-BR" sz="2000" dirty="0" smtClean="0"/>
              <a:t>Publisher: </a:t>
            </a:r>
            <a:r>
              <a:rPr lang="pt-BR" sz="2000" dirty="0" err="1" smtClean="0"/>
              <a:t>Addison</a:t>
            </a:r>
            <a:r>
              <a:rPr lang="pt-BR" sz="2000" dirty="0" smtClean="0"/>
              <a:t> Wesley Professional, 2004.</a:t>
            </a:r>
          </a:p>
          <a:p>
            <a:pPr eaLnBrk="1" hangingPunct="1"/>
            <a:r>
              <a:rPr lang="pt-BR" sz="2000" dirty="0" smtClean="0"/>
              <a:t> </a:t>
            </a:r>
            <a:r>
              <a:rPr lang="pt-BR" sz="2000" dirty="0" smtClean="0">
                <a:solidFill>
                  <a:schemeClr val="folHlink"/>
                </a:solidFill>
              </a:rPr>
              <a:t>Acessível pelo Portal de Livros (</a:t>
            </a:r>
            <a:r>
              <a:rPr lang="pt-BR" sz="2000" dirty="0" err="1" smtClean="0">
                <a:solidFill>
                  <a:schemeClr val="folHlink"/>
                </a:solidFill>
              </a:rPr>
              <a:t>Safari</a:t>
            </a:r>
            <a:r>
              <a:rPr lang="pt-BR" sz="2000" dirty="0" smtClean="0">
                <a:solidFill>
                  <a:schemeClr val="folHlink"/>
                </a:solidFill>
              </a:rPr>
              <a:t>) com conexão via USP</a:t>
            </a:r>
          </a:p>
          <a:p>
            <a:pPr lvl="1" eaLnBrk="1" hangingPunct="1">
              <a:buFont typeface="Wingdings" pitchFamily="2" charset="2"/>
              <a:buNone/>
            </a:pPr>
            <a:r>
              <a:rPr lang="pt-BR" sz="2000" dirty="0" smtClean="0"/>
              <a:t>Fonte:</a:t>
            </a:r>
            <a:endParaRPr lang="pt-BR" sz="2000" dirty="0" smtClean="0">
              <a:hlinkClick r:id="rId4"/>
            </a:endParaRPr>
          </a:p>
          <a:p>
            <a:pPr lvl="1" eaLnBrk="1" hangingPunct="1">
              <a:buFont typeface="Wingdings" pitchFamily="2" charset="2"/>
              <a:buNone/>
            </a:pPr>
            <a:r>
              <a:rPr lang="pt-BR" sz="2000" dirty="0" smtClean="0">
                <a:hlinkClick r:id="rId4"/>
              </a:rPr>
              <a:t>http://proquest.safaribooksonline.com/0131451340</a:t>
            </a:r>
            <a:r>
              <a:rPr lang="pt-BR" sz="2000" dirty="0" smtClean="0"/>
              <a:t> </a:t>
            </a:r>
            <a:endParaRPr lang="pt-BR" sz="2000" dirty="0" smtClean="0">
              <a:solidFill>
                <a:schemeClr val="folHlink"/>
              </a:solidFill>
            </a:endParaRPr>
          </a:p>
          <a:p>
            <a:pPr eaLnBrk="1" hangingPunct="1"/>
            <a:r>
              <a:rPr lang="pt-BR" sz="2000" dirty="0" smtClean="0"/>
              <a:t>“... </a:t>
            </a:r>
            <a:r>
              <a:rPr lang="pt-BR" sz="2000" dirty="0" err="1" smtClean="0"/>
              <a:t>the</a:t>
            </a:r>
            <a:r>
              <a:rPr lang="pt-BR" sz="2000" dirty="0" smtClean="0"/>
              <a:t> book </a:t>
            </a:r>
            <a:r>
              <a:rPr lang="pt-BR" sz="2000" dirty="0" err="1" smtClean="0"/>
              <a:t>presents</a:t>
            </a:r>
            <a:r>
              <a:rPr lang="pt-BR" sz="2000" dirty="0" smtClean="0"/>
              <a:t> a </a:t>
            </a:r>
            <a:r>
              <a:rPr lang="pt-BR" sz="2000" dirty="0" err="1" smtClean="0"/>
              <a:t>collection</a:t>
            </a:r>
            <a:r>
              <a:rPr lang="pt-BR" sz="2000" dirty="0" smtClean="0"/>
              <a:t> of use-case </a:t>
            </a:r>
            <a:r>
              <a:rPr lang="pt-BR" sz="2000" dirty="0" err="1" smtClean="0"/>
              <a:t>patterns</a:t>
            </a:r>
            <a:r>
              <a:rPr lang="pt-BR" sz="2000" dirty="0" smtClean="0"/>
              <a:t> </a:t>
            </a:r>
            <a:r>
              <a:rPr lang="pt-BR" sz="2000" dirty="0" err="1" smtClean="0"/>
              <a:t>proven</a:t>
            </a:r>
            <a:r>
              <a:rPr lang="pt-BR" sz="2000" dirty="0" smtClean="0"/>
              <a:t> </a:t>
            </a:r>
            <a:r>
              <a:rPr lang="pt-BR" sz="2000" dirty="0" err="1" smtClean="0"/>
              <a:t>useful</a:t>
            </a:r>
            <a:r>
              <a:rPr lang="pt-BR" sz="2000" dirty="0" smtClean="0"/>
              <a:t> </a:t>
            </a:r>
            <a:r>
              <a:rPr lang="pt-BR" sz="2000" dirty="0" err="1" smtClean="0"/>
              <a:t>when</a:t>
            </a:r>
            <a:r>
              <a:rPr lang="pt-BR" sz="2000" dirty="0" smtClean="0"/>
              <a:t> </a:t>
            </a:r>
            <a:r>
              <a:rPr lang="pt-BR" sz="2000" dirty="0" err="1" smtClean="0"/>
              <a:t>developing</a:t>
            </a:r>
            <a:r>
              <a:rPr lang="pt-BR" sz="2000" dirty="0" smtClean="0"/>
              <a:t> </a:t>
            </a:r>
            <a:r>
              <a:rPr lang="pt-BR" sz="2000" dirty="0" err="1" smtClean="0"/>
              <a:t>maintainable</a:t>
            </a:r>
            <a:r>
              <a:rPr lang="pt-BR" sz="2000" dirty="0" smtClean="0"/>
              <a:t> </a:t>
            </a:r>
            <a:r>
              <a:rPr lang="pt-BR" sz="2000" dirty="0" err="1" smtClean="0"/>
              <a:t>and</a:t>
            </a:r>
            <a:r>
              <a:rPr lang="pt-BR" sz="2000" dirty="0" smtClean="0"/>
              <a:t> </a:t>
            </a:r>
            <a:r>
              <a:rPr lang="pt-BR" sz="2000" dirty="0" err="1" smtClean="0"/>
              <a:t>reusable</a:t>
            </a:r>
            <a:r>
              <a:rPr lang="pt-BR" sz="2000" dirty="0" smtClean="0"/>
              <a:t> use-case </a:t>
            </a:r>
            <a:r>
              <a:rPr lang="pt-BR" sz="2000" dirty="0" err="1" smtClean="0"/>
              <a:t>models</a:t>
            </a:r>
            <a:r>
              <a:rPr lang="pt-BR" sz="2000" dirty="0" smtClean="0"/>
              <a:t>. </a:t>
            </a:r>
            <a:r>
              <a:rPr lang="pt-BR" sz="2000" dirty="0" err="1" smtClean="0"/>
              <a:t>These</a:t>
            </a:r>
            <a:r>
              <a:rPr lang="pt-BR" sz="2000" dirty="0" smtClean="0"/>
              <a:t> </a:t>
            </a:r>
            <a:r>
              <a:rPr lang="pt-BR" sz="2000" dirty="0" err="1" smtClean="0"/>
              <a:t>patterns</a:t>
            </a:r>
            <a:r>
              <a:rPr lang="pt-BR" sz="2000" dirty="0" smtClean="0"/>
              <a:t> </a:t>
            </a:r>
            <a:r>
              <a:rPr lang="pt-BR" sz="2000" dirty="0" err="1" smtClean="0"/>
              <a:t>focus</a:t>
            </a:r>
            <a:r>
              <a:rPr lang="pt-BR" sz="2000" dirty="0" smtClean="0"/>
              <a:t> on designs </a:t>
            </a:r>
            <a:r>
              <a:rPr lang="pt-BR" sz="2000" dirty="0" err="1" smtClean="0"/>
              <a:t>and</a:t>
            </a:r>
            <a:r>
              <a:rPr lang="pt-BR" sz="2000" dirty="0" smtClean="0"/>
              <a:t> </a:t>
            </a:r>
            <a:r>
              <a:rPr lang="pt-BR" sz="2000" u="sng" dirty="0" err="1" smtClean="0"/>
              <a:t>techniques</a:t>
            </a:r>
            <a:r>
              <a:rPr lang="pt-BR" sz="2000" u="sng" dirty="0" smtClean="0"/>
              <a:t> </a:t>
            </a:r>
            <a:r>
              <a:rPr lang="pt-BR" sz="2000" u="sng" dirty="0" err="1" smtClean="0"/>
              <a:t>used</a:t>
            </a:r>
            <a:r>
              <a:rPr lang="pt-BR" sz="2000" dirty="0" smtClean="0"/>
              <a:t> in </a:t>
            </a:r>
            <a:r>
              <a:rPr lang="pt-BR" sz="2000" u="sng" dirty="0" err="1" smtClean="0"/>
              <a:t>high-quality</a:t>
            </a:r>
            <a:r>
              <a:rPr lang="pt-BR" sz="2000" u="sng" dirty="0" smtClean="0"/>
              <a:t> </a:t>
            </a:r>
            <a:r>
              <a:rPr lang="pt-BR" sz="2000" u="sng" dirty="0" err="1" smtClean="0"/>
              <a:t>models</a:t>
            </a:r>
            <a:r>
              <a:rPr lang="pt-BR" sz="2000" dirty="0" smtClean="0"/>
              <a:t>, </a:t>
            </a:r>
            <a:r>
              <a:rPr lang="pt-BR" sz="2000" dirty="0" err="1" smtClean="0"/>
              <a:t>and</a:t>
            </a:r>
            <a:r>
              <a:rPr lang="pt-BR" sz="2000" dirty="0" smtClean="0"/>
              <a:t> </a:t>
            </a:r>
            <a:r>
              <a:rPr lang="pt-BR" sz="2000" dirty="0" err="1" smtClean="0"/>
              <a:t>not</a:t>
            </a:r>
            <a:r>
              <a:rPr lang="pt-BR" sz="2000" dirty="0" smtClean="0"/>
              <a:t> on </a:t>
            </a:r>
            <a:r>
              <a:rPr lang="pt-BR" sz="2000" dirty="0" err="1" smtClean="0"/>
              <a:t>how</a:t>
            </a:r>
            <a:r>
              <a:rPr lang="pt-BR" sz="2000" dirty="0" smtClean="0"/>
              <a:t> to </a:t>
            </a:r>
            <a:r>
              <a:rPr lang="pt-BR" sz="2000" dirty="0" err="1" smtClean="0"/>
              <a:t>model</a:t>
            </a:r>
            <a:r>
              <a:rPr lang="pt-BR" sz="2000" dirty="0" smtClean="0"/>
              <a:t> </a:t>
            </a:r>
            <a:r>
              <a:rPr lang="pt-BR" sz="2000" dirty="0" err="1" smtClean="0"/>
              <a:t>specific</a:t>
            </a:r>
            <a:r>
              <a:rPr lang="pt-BR" sz="2000" dirty="0" smtClean="0"/>
              <a:t> </a:t>
            </a:r>
            <a:r>
              <a:rPr lang="pt-BR" sz="2000" dirty="0" err="1" smtClean="0"/>
              <a:t>usages</a:t>
            </a:r>
            <a:r>
              <a:rPr lang="pt-BR" sz="2000" dirty="0" smtClean="0"/>
              <a:t>. </a:t>
            </a:r>
            <a:r>
              <a:rPr lang="pt-BR" sz="2000" dirty="0" err="1" smtClean="0"/>
              <a:t>Each</a:t>
            </a:r>
            <a:r>
              <a:rPr lang="pt-BR" sz="2000" dirty="0" smtClean="0"/>
              <a:t> </a:t>
            </a:r>
            <a:r>
              <a:rPr lang="pt-BR" sz="2000" dirty="0" err="1" smtClean="0"/>
              <a:t>chapter</a:t>
            </a:r>
            <a:r>
              <a:rPr lang="pt-BR" sz="2000" dirty="0" smtClean="0"/>
              <a:t> </a:t>
            </a:r>
            <a:r>
              <a:rPr lang="pt-BR" sz="2000" dirty="0" err="1" smtClean="0"/>
              <a:t>presents</a:t>
            </a:r>
            <a:r>
              <a:rPr lang="pt-BR" sz="2000" dirty="0" smtClean="0"/>
              <a:t> </a:t>
            </a:r>
            <a:r>
              <a:rPr lang="pt-BR" sz="2000" dirty="0" err="1" smtClean="0"/>
              <a:t>and</a:t>
            </a:r>
            <a:r>
              <a:rPr lang="pt-BR" sz="2000" dirty="0" smtClean="0"/>
              <a:t> </a:t>
            </a:r>
            <a:r>
              <a:rPr lang="pt-BR" sz="2000" dirty="0" err="1" smtClean="0"/>
              <a:t>discusses</a:t>
            </a:r>
            <a:r>
              <a:rPr lang="pt-BR" sz="2000" dirty="0" smtClean="0"/>
              <a:t> a </a:t>
            </a:r>
            <a:r>
              <a:rPr lang="pt-BR" sz="2000" dirty="0" err="1" smtClean="0"/>
              <a:t>group</a:t>
            </a:r>
            <a:r>
              <a:rPr lang="pt-BR" sz="2000" dirty="0" smtClean="0"/>
              <a:t> of </a:t>
            </a:r>
            <a:r>
              <a:rPr lang="pt-BR" sz="2000" dirty="0" err="1" smtClean="0"/>
              <a:t>related</a:t>
            </a:r>
            <a:r>
              <a:rPr lang="pt-BR" sz="2000" dirty="0" smtClean="0"/>
              <a:t> </a:t>
            </a:r>
            <a:r>
              <a:rPr lang="pt-BR" sz="2000" dirty="0" err="1" smtClean="0"/>
              <a:t>patterns</a:t>
            </a:r>
            <a:r>
              <a:rPr lang="pt-BR" sz="2000" dirty="0" smtClean="0"/>
              <a:t>... “.</a:t>
            </a:r>
          </a:p>
          <a:p>
            <a:pPr eaLnBrk="1" hangingPunct="1"/>
            <a:r>
              <a:rPr lang="pt-BR" sz="2000" dirty="0" smtClean="0">
                <a:solidFill>
                  <a:srgbClr val="FF0000"/>
                </a:solidFill>
              </a:rPr>
              <a:t>Disponível também através da Biblioteca </a:t>
            </a:r>
            <a:r>
              <a:rPr lang="pt-BR" sz="2000" dirty="0" err="1" smtClean="0">
                <a:solidFill>
                  <a:srgbClr val="FF0000"/>
                </a:solidFill>
              </a:rPr>
              <a:t>Genesys</a:t>
            </a:r>
            <a:r>
              <a:rPr lang="pt-BR" sz="2000" dirty="0" smtClean="0">
                <a:solidFill>
                  <a:srgbClr val="FF0000"/>
                </a:solidFill>
              </a:rPr>
              <a:t>.</a:t>
            </a:r>
          </a:p>
          <a:p>
            <a:pPr lvl="1" eaLnBrk="1" hangingPunct="1">
              <a:buFont typeface="Wingdings" pitchFamily="2" charset="2"/>
              <a:buNone/>
            </a:pPr>
            <a:endParaRPr lang="pt-BR" sz="2000" dirty="0" smtClean="0"/>
          </a:p>
        </p:txBody>
      </p:sp>
      <p:pic>
        <p:nvPicPr>
          <p:cNvPr id="11269" name="Picture 43" descr="UseCaseAndBlueprints"/>
          <p:cNvPicPr>
            <a:picLocks noChangeAspect="1" noChangeArrowheads="1"/>
          </p:cNvPicPr>
          <p:nvPr/>
        </p:nvPicPr>
        <p:blipFill>
          <a:blip r:embed="rId5" cstate="print"/>
          <a:srcRect/>
          <a:stretch>
            <a:fillRect/>
          </a:stretch>
        </p:blipFill>
        <p:spPr bwMode="auto">
          <a:xfrm>
            <a:off x="7092950" y="260350"/>
            <a:ext cx="1852613"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err="1" smtClean="0"/>
              <a:t>Patterns</a:t>
            </a:r>
            <a:r>
              <a:rPr lang="pt-BR" dirty="0" smtClean="0"/>
              <a:t> (padrões) e </a:t>
            </a:r>
            <a:r>
              <a:rPr lang="pt-BR" i="1" dirty="0" err="1" smtClean="0"/>
              <a:t>Blueprints</a:t>
            </a:r>
            <a:endParaRPr lang="pt-BR" i="1" dirty="0"/>
          </a:p>
        </p:txBody>
      </p:sp>
      <p:sp>
        <p:nvSpPr>
          <p:cNvPr id="3" name="Espaço Reservado para Conteúdo 2"/>
          <p:cNvSpPr>
            <a:spLocks noGrp="1"/>
          </p:cNvSpPr>
          <p:nvPr>
            <p:ph idx="1"/>
          </p:nvPr>
        </p:nvSpPr>
        <p:spPr/>
        <p:txBody>
          <a:bodyPr/>
          <a:lstStyle/>
          <a:p>
            <a:r>
              <a:rPr lang="en-US" dirty="0" smtClean="0"/>
              <a:t>Um </a:t>
            </a:r>
            <a:r>
              <a:rPr lang="en-US" dirty="0" err="1" smtClean="0"/>
              <a:t>padrão</a:t>
            </a:r>
            <a:r>
              <a:rPr lang="en-US" dirty="0" smtClean="0"/>
              <a:t> de </a:t>
            </a:r>
            <a:r>
              <a:rPr lang="en-US" dirty="0" err="1" smtClean="0"/>
              <a:t>caso</a:t>
            </a:r>
            <a:r>
              <a:rPr lang="en-US" dirty="0" smtClean="0"/>
              <a:t> de </a:t>
            </a:r>
            <a:r>
              <a:rPr lang="en-US" dirty="0" err="1" smtClean="0"/>
              <a:t>uso</a:t>
            </a:r>
            <a:r>
              <a:rPr lang="en-US" dirty="0" smtClean="0"/>
              <a:t> é um </a:t>
            </a:r>
            <a:r>
              <a:rPr lang="en-US" dirty="0" err="1" smtClean="0"/>
              <a:t>desenho</a:t>
            </a:r>
            <a:r>
              <a:rPr lang="en-US" dirty="0" smtClean="0"/>
              <a:t> (</a:t>
            </a:r>
            <a:r>
              <a:rPr lang="en-US" i="1" dirty="0" smtClean="0"/>
              <a:t>design</a:t>
            </a:r>
            <a:r>
              <a:rPr lang="en-US" dirty="0" smtClean="0"/>
              <a:t>) </a:t>
            </a:r>
            <a:r>
              <a:rPr lang="en-US" dirty="0" err="1" smtClean="0"/>
              <a:t>em</a:t>
            </a:r>
            <a:r>
              <a:rPr lang="en-US" dirty="0" smtClean="0"/>
              <a:t> </a:t>
            </a:r>
            <a:r>
              <a:rPr lang="en-US" dirty="0" err="1" smtClean="0"/>
              <a:t>geral</a:t>
            </a:r>
            <a:r>
              <a:rPr lang="en-US" dirty="0" smtClean="0"/>
              <a:t> </a:t>
            </a:r>
            <a:r>
              <a:rPr lang="en-US" dirty="0" err="1" smtClean="0"/>
              <a:t>aprovado</a:t>
            </a:r>
            <a:r>
              <a:rPr lang="en-US" dirty="0" smtClean="0"/>
              <a:t> </a:t>
            </a:r>
            <a:r>
              <a:rPr lang="en-US" dirty="0" err="1" smtClean="0"/>
              <a:t>em</a:t>
            </a:r>
            <a:r>
              <a:rPr lang="en-US" dirty="0" smtClean="0"/>
              <a:t> um </a:t>
            </a:r>
            <a:r>
              <a:rPr lang="en-US" dirty="0" err="1" smtClean="0"/>
              <a:t>modelo</a:t>
            </a:r>
            <a:r>
              <a:rPr lang="en-US" dirty="0" smtClean="0"/>
              <a:t> de </a:t>
            </a:r>
            <a:r>
              <a:rPr lang="en-US" dirty="0" err="1" smtClean="0"/>
              <a:t>casos</a:t>
            </a:r>
            <a:r>
              <a:rPr lang="en-US" dirty="0" smtClean="0"/>
              <a:t> de </a:t>
            </a:r>
            <a:r>
              <a:rPr lang="en-US" dirty="0" err="1" smtClean="0"/>
              <a:t>uso</a:t>
            </a:r>
            <a:r>
              <a:rPr lang="en-US" dirty="0" smtClean="0"/>
              <a:t>, </a:t>
            </a:r>
            <a:r>
              <a:rPr lang="en-US" dirty="0" err="1" smtClean="0"/>
              <a:t>juntamente</a:t>
            </a:r>
            <a:r>
              <a:rPr lang="en-US" dirty="0" smtClean="0"/>
              <a:t> com a </a:t>
            </a:r>
            <a:r>
              <a:rPr lang="en-US" dirty="0" err="1" smtClean="0"/>
              <a:t>descrição</a:t>
            </a:r>
            <a:r>
              <a:rPr lang="en-US" dirty="0" smtClean="0"/>
              <a:t> do </a:t>
            </a:r>
            <a:r>
              <a:rPr lang="en-US" dirty="0" err="1" smtClean="0"/>
              <a:t>contexto</a:t>
            </a:r>
            <a:r>
              <a:rPr lang="en-US" dirty="0" smtClean="0"/>
              <a:t> no </a:t>
            </a:r>
            <a:r>
              <a:rPr lang="en-US" dirty="0" err="1" smtClean="0"/>
              <a:t>qual</a:t>
            </a:r>
            <a:r>
              <a:rPr lang="en-US" dirty="0" smtClean="0"/>
              <a:t> é </a:t>
            </a:r>
            <a:r>
              <a:rPr lang="en-US" dirty="0" err="1" smtClean="0"/>
              <a:t>usado</a:t>
            </a:r>
            <a:r>
              <a:rPr lang="en-US" dirty="0" smtClean="0"/>
              <a:t> e </a:t>
            </a:r>
            <a:r>
              <a:rPr lang="en-US" dirty="0" err="1" smtClean="0"/>
              <a:t>que</a:t>
            </a:r>
            <a:r>
              <a:rPr lang="en-US" dirty="0" smtClean="0"/>
              <a:t> </a:t>
            </a:r>
            <a:r>
              <a:rPr lang="en-US" dirty="0" err="1" smtClean="0"/>
              <a:t>consequências</a:t>
            </a:r>
            <a:r>
              <a:rPr lang="en-US" dirty="0" smtClean="0"/>
              <a:t> </a:t>
            </a:r>
            <a:r>
              <a:rPr lang="en-US" dirty="0" err="1" smtClean="0"/>
              <a:t>sua</a:t>
            </a:r>
            <a:r>
              <a:rPr lang="en-US" dirty="0" smtClean="0"/>
              <a:t> </a:t>
            </a:r>
            <a:r>
              <a:rPr lang="en-US" dirty="0" err="1" smtClean="0"/>
              <a:t>aplicação</a:t>
            </a:r>
            <a:r>
              <a:rPr lang="en-US" dirty="0" smtClean="0"/>
              <a:t> </a:t>
            </a:r>
            <a:r>
              <a:rPr lang="en-US" dirty="0" err="1" smtClean="0"/>
              <a:t>provocará</a:t>
            </a:r>
            <a:r>
              <a:rPr lang="en-US" dirty="0" smtClean="0"/>
              <a:t> no </a:t>
            </a:r>
            <a:r>
              <a:rPr lang="en-US" dirty="0" err="1" smtClean="0"/>
              <a:t>modelo</a:t>
            </a:r>
            <a:r>
              <a:rPr lang="en-US" dirty="0" smtClean="0"/>
              <a:t>.</a:t>
            </a:r>
          </a:p>
          <a:p>
            <a:r>
              <a:rPr lang="en-US" dirty="0" smtClean="0"/>
              <a:t>Um </a:t>
            </a:r>
            <a:r>
              <a:rPr lang="en-US" i="1" dirty="0" smtClean="0"/>
              <a:t>blueprint</a:t>
            </a:r>
            <a:r>
              <a:rPr lang="en-US" dirty="0" smtClean="0"/>
              <a:t> (</a:t>
            </a:r>
            <a:r>
              <a:rPr lang="en-US" dirty="0" err="1" smtClean="0"/>
              <a:t>não</a:t>
            </a:r>
            <a:r>
              <a:rPr lang="en-US" dirty="0" smtClean="0"/>
              <a:t> </a:t>
            </a:r>
            <a:r>
              <a:rPr lang="en-US" dirty="0" err="1" smtClean="0"/>
              <a:t>sei</a:t>
            </a:r>
            <a:r>
              <a:rPr lang="en-US" dirty="0" smtClean="0"/>
              <a:t> a </a:t>
            </a:r>
            <a:r>
              <a:rPr lang="en-US" dirty="0" err="1" smtClean="0"/>
              <a:t>tradução</a:t>
            </a:r>
            <a:r>
              <a:rPr lang="en-US" dirty="0" smtClean="0"/>
              <a:t> </a:t>
            </a:r>
            <a:r>
              <a:rPr lang="en-US" dirty="0" err="1" smtClean="0"/>
              <a:t>em</a:t>
            </a:r>
            <a:r>
              <a:rPr lang="en-US" dirty="0" smtClean="0"/>
              <a:t> </a:t>
            </a:r>
            <a:r>
              <a:rPr lang="en-US" dirty="0" err="1" smtClean="0"/>
              <a:t>português</a:t>
            </a:r>
            <a:r>
              <a:rPr lang="en-US" dirty="0" smtClean="0"/>
              <a:t>) de </a:t>
            </a:r>
            <a:r>
              <a:rPr lang="en-US" dirty="0" err="1" smtClean="0"/>
              <a:t>caso</a:t>
            </a:r>
            <a:r>
              <a:rPr lang="en-US" dirty="0" smtClean="0"/>
              <a:t> de </a:t>
            </a:r>
            <a:r>
              <a:rPr lang="en-US" dirty="0" err="1" smtClean="0"/>
              <a:t>uso</a:t>
            </a:r>
            <a:r>
              <a:rPr lang="en-US" dirty="0" smtClean="0"/>
              <a:t> é um </a:t>
            </a:r>
            <a:r>
              <a:rPr lang="en-US" dirty="0" err="1" smtClean="0"/>
              <a:t>fragmento</a:t>
            </a:r>
            <a:r>
              <a:rPr lang="en-US" dirty="0" smtClean="0"/>
              <a:t> de um </a:t>
            </a:r>
            <a:r>
              <a:rPr lang="en-US" dirty="0" err="1" smtClean="0"/>
              <a:t>modelo</a:t>
            </a:r>
            <a:r>
              <a:rPr lang="en-US" dirty="0" smtClean="0"/>
              <a:t> de </a:t>
            </a:r>
            <a:r>
              <a:rPr lang="en-US" dirty="0" err="1" smtClean="0"/>
              <a:t>casos</a:t>
            </a:r>
            <a:r>
              <a:rPr lang="en-US" dirty="0" smtClean="0"/>
              <a:t> de </a:t>
            </a:r>
            <a:r>
              <a:rPr lang="en-US" dirty="0" err="1" smtClean="0"/>
              <a:t>uso</a:t>
            </a:r>
            <a:r>
              <a:rPr lang="en-US" dirty="0" smtClean="0"/>
              <a:t>, </a:t>
            </a:r>
            <a:r>
              <a:rPr lang="en-US" dirty="0" err="1" smtClean="0"/>
              <a:t>modelando</a:t>
            </a:r>
            <a:r>
              <a:rPr lang="en-US" dirty="0" smtClean="0"/>
              <a:t> um </a:t>
            </a:r>
            <a:r>
              <a:rPr lang="en-US" dirty="0" err="1" smtClean="0"/>
              <a:t>uso</a:t>
            </a:r>
            <a:r>
              <a:rPr lang="en-US" dirty="0" smtClean="0"/>
              <a:t> </a:t>
            </a:r>
            <a:r>
              <a:rPr lang="en-US" dirty="0" err="1" smtClean="0"/>
              <a:t>recorrente</a:t>
            </a:r>
            <a:r>
              <a:rPr lang="en-US" dirty="0" smtClean="0"/>
              <a:t> do </a:t>
            </a:r>
            <a:r>
              <a:rPr lang="en-US" dirty="0" err="1" smtClean="0"/>
              <a:t>sistema</a:t>
            </a:r>
            <a:r>
              <a:rPr lang="en-US" dirty="0" smtClean="0"/>
              <a:t>.</a:t>
            </a:r>
          </a:p>
          <a:p>
            <a:r>
              <a:rPr lang="pt-BR" dirty="0" smtClean="0"/>
              <a:t>Padrões são descritos de forma padronizada, fazendo uso de uma série de campos pré-estabelecidos.</a:t>
            </a:r>
            <a:endParaRPr lang="pt-BR" dirty="0"/>
          </a:p>
        </p:txBody>
      </p:sp>
      <p:sp>
        <p:nvSpPr>
          <p:cNvPr id="4" name="Espaço Reservado para Número de Slide 3"/>
          <p:cNvSpPr>
            <a:spLocks noGrp="1"/>
          </p:cNvSpPr>
          <p:nvPr>
            <p:ph type="sldNum" sz="quarter" idx="12"/>
          </p:nvPr>
        </p:nvSpPr>
        <p:spPr/>
        <p:txBody>
          <a:bodyPr/>
          <a:lstStyle/>
          <a:p>
            <a:fld id="{7E964AE2-BA78-48D3-96FB-66587B069FB7}" type="slidenum">
              <a:rPr lang="pt-BR" smtClean="0"/>
              <a:pPr/>
              <a:t>6</a:t>
            </a:fld>
            <a:endParaRPr lang="pt-B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Número de Slide 5"/>
          <p:cNvSpPr>
            <a:spLocks noGrp="1"/>
          </p:cNvSpPr>
          <p:nvPr>
            <p:ph type="sldNum" sz="quarter" idx="12"/>
          </p:nvPr>
        </p:nvSpPr>
        <p:spPr>
          <a:noFill/>
        </p:spPr>
        <p:txBody>
          <a:bodyPr/>
          <a:lstStyle/>
          <a:p>
            <a:fld id="{0944595E-368C-4AD7-9FD0-51506B14A11F}" type="slidenum">
              <a:rPr lang="pt-BR"/>
              <a:pPr/>
              <a:t>7</a:t>
            </a:fld>
            <a:endParaRPr lang="pt-BR"/>
          </a:p>
        </p:txBody>
      </p:sp>
      <p:sp>
        <p:nvSpPr>
          <p:cNvPr id="12291" name="Rectangle 2"/>
          <p:cNvSpPr>
            <a:spLocks noGrp="1" noChangeArrowheads="1"/>
          </p:cNvSpPr>
          <p:nvPr>
            <p:ph type="title"/>
          </p:nvPr>
        </p:nvSpPr>
        <p:spPr/>
        <p:txBody>
          <a:bodyPr/>
          <a:lstStyle/>
          <a:p>
            <a:pPr eaLnBrk="1" hangingPunct="1"/>
            <a:r>
              <a:rPr lang="pt-BR" dirty="0" smtClean="0"/>
              <a:t>Padrões para casos de uso:</a:t>
            </a:r>
            <a:br>
              <a:rPr lang="pt-BR" dirty="0" smtClean="0"/>
            </a:br>
            <a:r>
              <a:rPr lang="pt-BR" dirty="0" smtClean="0"/>
              <a:t>organizado por grupos</a:t>
            </a:r>
          </a:p>
        </p:txBody>
      </p:sp>
      <p:sp>
        <p:nvSpPr>
          <p:cNvPr id="12292" name="Rectangle 3"/>
          <p:cNvSpPr>
            <a:spLocks noGrp="1" noChangeArrowheads="1"/>
          </p:cNvSpPr>
          <p:nvPr>
            <p:ph type="body" idx="1"/>
          </p:nvPr>
        </p:nvSpPr>
        <p:spPr>
          <a:xfrm>
            <a:off x="827088" y="2133600"/>
            <a:ext cx="7772400" cy="4114800"/>
          </a:xfrm>
        </p:spPr>
        <p:txBody>
          <a:bodyPr/>
          <a:lstStyle/>
          <a:p>
            <a:pPr eaLnBrk="1" hangingPunct="1">
              <a:lnSpc>
                <a:spcPct val="80000"/>
              </a:lnSpc>
            </a:pPr>
            <a:r>
              <a:rPr lang="pt-BR" sz="2000" dirty="0" smtClean="0"/>
              <a:t>Nome do Grupo – um nome característico do grupo em umas poucas palavras (ex: CRUD – </a:t>
            </a:r>
            <a:r>
              <a:rPr lang="pt-BR" sz="2000" i="1" dirty="0" err="1" smtClean="0"/>
              <a:t>create</a:t>
            </a:r>
            <a:r>
              <a:rPr lang="pt-BR" sz="2000" dirty="0" smtClean="0"/>
              <a:t>, </a:t>
            </a:r>
            <a:r>
              <a:rPr lang="pt-BR" sz="2000" i="1" dirty="0" err="1" smtClean="0"/>
              <a:t>retrieve</a:t>
            </a:r>
            <a:r>
              <a:rPr lang="pt-BR" sz="2000" dirty="0" smtClean="0"/>
              <a:t>, </a:t>
            </a:r>
            <a:r>
              <a:rPr lang="pt-BR" sz="2000" i="1" dirty="0" err="1" smtClean="0"/>
              <a:t>update</a:t>
            </a:r>
            <a:r>
              <a:rPr lang="pt-BR" sz="2000" dirty="0" smtClean="0"/>
              <a:t>, </a:t>
            </a:r>
            <a:r>
              <a:rPr lang="pt-BR" sz="2000" i="1" dirty="0" smtClean="0"/>
              <a:t>delete</a:t>
            </a:r>
            <a:r>
              <a:rPr lang="pt-BR" sz="2000" dirty="0" smtClean="0"/>
              <a:t>)</a:t>
            </a:r>
          </a:p>
          <a:p>
            <a:pPr eaLnBrk="1" hangingPunct="1">
              <a:lnSpc>
                <a:spcPct val="80000"/>
              </a:lnSpc>
            </a:pPr>
            <a:r>
              <a:rPr lang="pt-BR" sz="2000" dirty="0" smtClean="0"/>
              <a:t>Intenção – captura o que se pretende ao aplicar um padrão desse grupo </a:t>
            </a:r>
          </a:p>
          <a:p>
            <a:pPr eaLnBrk="1" hangingPunct="1">
              <a:lnSpc>
                <a:spcPct val="80000"/>
              </a:lnSpc>
            </a:pPr>
            <a:r>
              <a:rPr lang="pt-BR" sz="2000" dirty="0" smtClean="0"/>
              <a:t>Características – informa se o padrão é simples ou complexo, comum ou pouco </a:t>
            </a:r>
            <a:r>
              <a:rPr lang="pt-BR" sz="2000" dirty="0" err="1" smtClean="0"/>
              <a:t>frequente</a:t>
            </a:r>
            <a:r>
              <a:rPr lang="pt-BR" sz="2000" dirty="0" smtClean="0"/>
              <a:t>.</a:t>
            </a:r>
          </a:p>
          <a:p>
            <a:pPr eaLnBrk="1" hangingPunct="1">
              <a:lnSpc>
                <a:spcPct val="80000"/>
              </a:lnSpc>
            </a:pPr>
            <a:r>
              <a:rPr lang="pt-BR" sz="2000" dirty="0" err="1" smtClean="0"/>
              <a:t>Palavras-chave</a:t>
            </a:r>
            <a:r>
              <a:rPr lang="pt-BR" sz="2000" dirty="0" smtClean="0"/>
              <a:t> – uma lista de palavras-chave que caracterizam os padrões. </a:t>
            </a:r>
          </a:p>
          <a:p>
            <a:pPr eaLnBrk="1" hangingPunct="1">
              <a:lnSpc>
                <a:spcPct val="80000"/>
              </a:lnSpc>
            </a:pPr>
            <a:r>
              <a:rPr lang="pt-BR" sz="2000" dirty="0" smtClean="0">
                <a:solidFill>
                  <a:schemeClr val="folHlink"/>
                </a:solidFill>
              </a:rPr>
              <a:t>Descrição dos padrões</a:t>
            </a:r>
            <a:r>
              <a:rPr lang="pt-BR" sz="2000" dirty="0" smtClean="0"/>
              <a:t>.</a:t>
            </a:r>
          </a:p>
          <a:p>
            <a:pPr eaLnBrk="1" hangingPunct="1">
              <a:lnSpc>
                <a:spcPct val="80000"/>
              </a:lnSpc>
            </a:pPr>
            <a:r>
              <a:rPr lang="pt-BR" sz="2000" dirty="0" smtClean="0"/>
              <a:t>Discussão – uma discussão compreensível dos padrões do grupo</a:t>
            </a:r>
          </a:p>
          <a:p>
            <a:pPr eaLnBrk="1" hangingPunct="1">
              <a:lnSpc>
                <a:spcPct val="80000"/>
              </a:lnSpc>
            </a:pPr>
            <a:r>
              <a:rPr lang="pt-BR" sz="2000" dirty="0" smtClean="0"/>
              <a:t>Exemplo de uso – um exemplo onde um ou mais padrões são aplicados, incluindo a descrição do caso de uso.</a:t>
            </a:r>
          </a:p>
          <a:p>
            <a:pPr eaLnBrk="1" hangingPunct="1">
              <a:lnSpc>
                <a:spcPct val="80000"/>
              </a:lnSpc>
            </a:pPr>
            <a:r>
              <a:rPr lang="pt-BR" sz="2000" dirty="0" smtClean="0"/>
              <a:t>Modelo de Análise – Um modelo de classes, independente de plataforma, que apresenta a realização do caso de uso. </a:t>
            </a:r>
          </a:p>
        </p:txBody>
      </p:sp>
      <p:pic>
        <p:nvPicPr>
          <p:cNvPr id="12293" name="Picture 4" descr="UseCaseAndBlueprints"/>
          <p:cNvPicPr>
            <a:picLocks noChangeAspect="1" noChangeArrowheads="1"/>
          </p:cNvPicPr>
          <p:nvPr/>
        </p:nvPicPr>
        <p:blipFill>
          <a:blip r:embed="rId3" cstate="print"/>
          <a:srcRect/>
          <a:stretch>
            <a:fillRect/>
          </a:stretch>
        </p:blipFill>
        <p:spPr bwMode="auto">
          <a:xfrm>
            <a:off x="7427913" y="214313"/>
            <a:ext cx="1350962" cy="178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ço Reservado para Número de Slide 5"/>
          <p:cNvSpPr>
            <a:spLocks noGrp="1"/>
          </p:cNvSpPr>
          <p:nvPr>
            <p:ph type="sldNum" sz="quarter" idx="12"/>
          </p:nvPr>
        </p:nvSpPr>
        <p:spPr>
          <a:noFill/>
        </p:spPr>
        <p:txBody>
          <a:bodyPr/>
          <a:lstStyle/>
          <a:p>
            <a:fld id="{1BDFB3FB-111B-40DC-8858-F101E762713B}" type="slidenum">
              <a:rPr lang="pt-BR"/>
              <a:pPr/>
              <a:t>8</a:t>
            </a:fld>
            <a:endParaRPr lang="pt-BR"/>
          </a:p>
        </p:txBody>
      </p:sp>
      <p:sp>
        <p:nvSpPr>
          <p:cNvPr id="13315" name="Rectangle 2"/>
          <p:cNvSpPr>
            <a:spLocks noGrp="1" noChangeArrowheads="1"/>
          </p:cNvSpPr>
          <p:nvPr>
            <p:ph type="title"/>
          </p:nvPr>
        </p:nvSpPr>
        <p:spPr>
          <a:xfrm>
            <a:off x="1150938" y="214313"/>
            <a:ext cx="5653087" cy="1462087"/>
          </a:xfrm>
        </p:spPr>
        <p:txBody>
          <a:bodyPr/>
          <a:lstStyle/>
          <a:p>
            <a:pPr eaLnBrk="1" hangingPunct="1"/>
            <a:r>
              <a:rPr lang="pt-BR" sz="3200" dirty="0" smtClean="0"/>
              <a:t>Padrões para casos de uso: descrição de um padrão</a:t>
            </a:r>
          </a:p>
        </p:txBody>
      </p:sp>
      <p:sp>
        <p:nvSpPr>
          <p:cNvPr id="13316" name="Rectangle 3"/>
          <p:cNvSpPr>
            <a:spLocks noGrp="1" noChangeArrowheads="1"/>
          </p:cNvSpPr>
          <p:nvPr>
            <p:ph type="body" idx="1"/>
          </p:nvPr>
        </p:nvSpPr>
        <p:spPr/>
        <p:txBody>
          <a:bodyPr/>
          <a:lstStyle/>
          <a:p>
            <a:pPr eaLnBrk="1" hangingPunct="1"/>
            <a:r>
              <a:rPr lang="pt-BR" dirty="0" smtClean="0"/>
              <a:t>Para cada padrão:</a:t>
            </a:r>
          </a:p>
          <a:p>
            <a:pPr lvl="1" eaLnBrk="1" hangingPunct="1"/>
            <a:r>
              <a:rPr lang="pt-BR" dirty="0" smtClean="0"/>
              <a:t>Nome – um nome descritivo para o padrão</a:t>
            </a:r>
          </a:p>
          <a:p>
            <a:pPr lvl="1" eaLnBrk="1" hangingPunct="1"/>
            <a:r>
              <a:rPr lang="pt-BR" dirty="0" smtClean="0"/>
              <a:t>Modelo – Um modelo de caso de uso do padrão</a:t>
            </a:r>
          </a:p>
          <a:p>
            <a:pPr lvl="1" eaLnBrk="1" hangingPunct="1"/>
            <a:r>
              <a:rPr lang="pt-BR" dirty="0" smtClean="0"/>
              <a:t>Descrição – do modelo de caso de uso</a:t>
            </a:r>
          </a:p>
          <a:p>
            <a:pPr lvl="1" eaLnBrk="1" hangingPunct="1"/>
            <a:r>
              <a:rPr lang="pt-BR" dirty="0" smtClean="0"/>
              <a:t>Aplicabilidade – estados em que o padrão pode ser usado</a:t>
            </a:r>
          </a:p>
          <a:p>
            <a:pPr lvl="1" eaLnBrk="1" hangingPunct="1"/>
            <a:r>
              <a:rPr lang="pt-BR" dirty="0" smtClean="0"/>
              <a:t>Tipo – indica se o padrão afeta a estrutura do modelo de casos de uso ou a descrição de um caso de uso.</a:t>
            </a:r>
          </a:p>
        </p:txBody>
      </p:sp>
      <p:pic>
        <p:nvPicPr>
          <p:cNvPr id="13317" name="Picture 4" descr="UseCaseAndBlueprints"/>
          <p:cNvPicPr>
            <a:picLocks noChangeAspect="1" noChangeArrowheads="1"/>
          </p:cNvPicPr>
          <p:nvPr/>
        </p:nvPicPr>
        <p:blipFill>
          <a:blip r:embed="rId3" cstate="print"/>
          <a:srcRect/>
          <a:stretch>
            <a:fillRect/>
          </a:stretch>
        </p:blipFill>
        <p:spPr bwMode="auto">
          <a:xfrm>
            <a:off x="7235825" y="333375"/>
            <a:ext cx="1492250" cy="197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Número de Slide 5"/>
          <p:cNvSpPr>
            <a:spLocks noGrp="1"/>
          </p:cNvSpPr>
          <p:nvPr>
            <p:ph type="sldNum" sz="quarter" idx="12"/>
          </p:nvPr>
        </p:nvSpPr>
        <p:spPr>
          <a:noFill/>
        </p:spPr>
        <p:txBody>
          <a:bodyPr/>
          <a:lstStyle/>
          <a:p>
            <a:fld id="{8D9DA494-ABD9-4C5E-A2C6-74D4FC1C8D90}" type="slidenum">
              <a:rPr lang="pt-BR"/>
              <a:pPr/>
              <a:t>9</a:t>
            </a:fld>
            <a:endParaRPr lang="pt-BR"/>
          </a:p>
        </p:txBody>
      </p:sp>
      <p:sp>
        <p:nvSpPr>
          <p:cNvPr id="14339" name="Rectangle 2"/>
          <p:cNvSpPr>
            <a:spLocks noGrp="1" noChangeArrowheads="1"/>
          </p:cNvSpPr>
          <p:nvPr>
            <p:ph type="title"/>
          </p:nvPr>
        </p:nvSpPr>
        <p:spPr/>
        <p:txBody>
          <a:bodyPr/>
          <a:lstStyle/>
          <a:p>
            <a:pPr eaLnBrk="1" hangingPunct="1"/>
            <a:r>
              <a:rPr lang="pt-BR" dirty="0" smtClean="0"/>
              <a:t>Exemplo: CRUD</a:t>
            </a:r>
          </a:p>
        </p:txBody>
      </p:sp>
      <p:sp>
        <p:nvSpPr>
          <p:cNvPr id="14340" name="Rectangle 3"/>
          <p:cNvSpPr>
            <a:spLocks noGrp="1" noChangeArrowheads="1"/>
          </p:cNvSpPr>
          <p:nvPr>
            <p:ph type="body" idx="1"/>
          </p:nvPr>
        </p:nvSpPr>
        <p:spPr>
          <a:xfrm>
            <a:off x="900113" y="2017713"/>
            <a:ext cx="8054975" cy="4114800"/>
          </a:xfrm>
        </p:spPr>
        <p:txBody>
          <a:bodyPr/>
          <a:lstStyle/>
          <a:p>
            <a:pPr eaLnBrk="1" hangingPunct="1"/>
            <a:r>
              <a:rPr lang="pt-BR" dirty="0" smtClean="0"/>
              <a:t>Intercala casos de uso simples, como Criação (</a:t>
            </a:r>
            <a:r>
              <a:rPr lang="pt-BR" u="sng" dirty="0" err="1" smtClean="0"/>
              <a:t>c</a:t>
            </a:r>
            <a:r>
              <a:rPr lang="pt-BR" dirty="0" err="1" smtClean="0"/>
              <a:t>reate</a:t>
            </a:r>
            <a:r>
              <a:rPr lang="pt-BR" dirty="0" smtClean="0"/>
              <a:t>), Recuperação (</a:t>
            </a:r>
            <a:r>
              <a:rPr lang="pt-BR" u="sng" dirty="0" err="1" smtClean="0"/>
              <a:t>r</a:t>
            </a:r>
            <a:r>
              <a:rPr lang="pt-BR" dirty="0" err="1" smtClean="0"/>
              <a:t>etrieve</a:t>
            </a:r>
            <a:r>
              <a:rPr lang="pt-BR" dirty="0" smtClean="0"/>
              <a:t>), Atualização (</a:t>
            </a:r>
            <a:r>
              <a:rPr lang="pt-BR" u="sng" dirty="0" err="1" smtClean="0"/>
              <a:t>u</a:t>
            </a:r>
            <a:r>
              <a:rPr lang="pt-BR" dirty="0" err="1" smtClean="0"/>
              <a:t>pdate</a:t>
            </a:r>
            <a:r>
              <a:rPr lang="pt-BR" dirty="0" smtClean="0"/>
              <a:t>) e Exclusão (</a:t>
            </a:r>
            <a:r>
              <a:rPr lang="pt-BR" u="sng" dirty="0" smtClean="0"/>
              <a:t>d</a:t>
            </a:r>
            <a:r>
              <a:rPr lang="pt-BR" dirty="0" smtClean="0"/>
              <a:t>elete) de informação, num único caso de uso, formando uma unidade conceitual.</a:t>
            </a:r>
          </a:p>
          <a:p>
            <a:pPr eaLnBrk="1" hangingPunct="1"/>
            <a:r>
              <a:rPr lang="pt-BR" dirty="0" smtClean="0"/>
              <a:t>Modelo de casos de uso</a:t>
            </a:r>
          </a:p>
        </p:txBody>
      </p:sp>
      <p:pic>
        <p:nvPicPr>
          <p:cNvPr id="14341" name="Picture 4" descr="getfile?item=YXIwMTMxZC90Y3BzL2llZzRtMWcvcnBoNWE0aTAzMC9mY2lnMnMwaW4xLmY-"/>
          <p:cNvPicPr>
            <a:picLocks noChangeAspect="1" noChangeArrowheads="1"/>
          </p:cNvPicPr>
          <p:nvPr/>
        </p:nvPicPr>
        <p:blipFill>
          <a:blip r:embed="rId3" cstate="print"/>
          <a:srcRect/>
          <a:stretch>
            <a:fillRect/>
          </a:stretch>
        </p:blipFill>
        <p:spPr bwMode="auto">
          <a:xfrm>
            <a:off x="755650" y="4437063"/>
            <a:ext cx="2857500" cy="896937"/>
          </a:xfrm>
          <a:prstGeom prst="rect">
            <a:avLst/>
          </a:prstGeom>
          <a:noFill/>
          <a:ln w="9525">
            <a:noFill/>
            <a:miter lim="800000"/>
            <a:headEnd/>
            <a:tailEnd/>
          </a:ln>
        </p:spPr>
      </p:pic>
      <p:pic>
        <p:nvPicPr>
          <p:cNvPr id="14342" name="Picture 5" descr="getfile?item=YXIwMTMxZC90Y3BzL2llZzRtMWcvcnBoNWE0aTAzMC9mY2lnMnMwaW4yLmY-"/>
          <p:cNvPicPr>
            <a:picLocks noChangeAspect="1" noChangeArrowheads="1"/>
          </p:cNvPicPr>
          <p:nvPr/>
        </p:nvPicPr>
        <p:blipFill>
          <a:blip r:embed="rId4" cstate="print"/>
          <a:srcRect/>
          <a:stretch>
            <a:fillRect/>
          </a:stretch>
        </p:blipFill>
        <p:spPr bwMode="auto">
          <a:xfrm>
            <a:off x="5148263" y="3860800"/>
            <a:ext cx="2857500" cy="2268538"/>
          </a:xfrm>
          <a:prstGeom prst="rect">
            <a:avLst/>
          </a:prstGeom>
          <a:noFill/>
          <a:ln w="9525">
            <a:noFill/>
            <a:miter lim="800000"/>
            <a:headEnd/>
            <a:tailEnd/>
          </a:ln>
        </p:spPr>
      </p:pic>
      <p:sp>
        <p:nvSpPr>
          <p:cNvPr id="14343" name="Text Box 6"/>
          <p:cNvSpPr txBox="1">
            <a:spLocks noChangeArrowheads="1"/>
          </p:cNvSpPr>
          <p:nvPr/>
        </p:nvSpPr>
        <p:spPr bwMode="auto">
          <a:xfrm>
            <a:off x="1166813" y="5676900"/>
            <a:ext cx="2074862" cy="366713"/>
          </a:xfrm>
          <a:prstGeom prst="rect">
            <a:avLst/>
          </a:prstGeom>
          <a:noFill/>
          <a:ln w="9525">
            <a:noFill/>
            <a:miter lim="800000"/>
            <a:headEnd/>
            <a:tailEnd/>
          </a:ln>
        </p:spPr>
        <p:txBody>
          <a:bodyPr wrap="none">
            <a:spAutoFit/>
          </a:bodyPr>
          <a:lstStyle/>
          <a:p>
            <a:r>
              <a:rPr lang="pt-BR" b="1">
                <a:solidFill>
                  <a:schemeClr val="tx2"/>
                </a:solidFill>
              </a:rPr>
              <a:t>CRUD  Completo</a:t>
            </a:r>
          </a:p>
        </p:txBody>
      </p:sp>
      <p:sp>
        <p:nvSpPr>
          <p:cNvPr id="14344" name="Text Box 7"/>
          <p:cNvSpPr txBox="1">
            <a:spLocks noChangeArrowheads="1"/>
          </p:cNvSpPr>
          <p:nvPr/>
        </p:nvSpPr>
        <p:spPr bwMode="auto">
          <a:xfrm>
            <a:off x="5148263" y="6237288"/>
            <a:ext cx="1757362" cy="366712"/>
          </a:xfrm>
          <a:prstGeom prst="rect">
            <a:avLst/>
          </a:prstGeom>
          <a:noFill/>
          <a:ln w="9525">
            <a:noFill/>
            <a:miter lim="800000"/>
            <a:headEnd/>
            <a:tailEnd/>
          </a:ln>
        </p:spPr>
        <p:txBody>
          <a:bodyPr wrap="none">
            <a:spAutoFit/>
          </a:bodyPr>
          <a:lstStyle/>
          <a:p>
            <a:r>
              <a:rPr lang="pt-BR" b="1">
                <a:solidFill>
                  <a:schemeClr val="tx2"/>
                </a:solidFill>
              </a:rPr>
              <a:t>CRUD  Parcial</a:t>
            </a:r>
          </a:p>
        </p:txBody>
      </p:sp>
      <p:pic>
        <p:nvPicPr>
          <p:cNvPr id="14345" name="Picture 8" descr="UseCaseAndBlueprints"/>
          <p:cNvPicPr>
            <a:picLocks noChangeAspect="1" noChangeArrowheads="1"/>
          </p:cNvPicPr>
          <p:nvPr/>
        </p:nvPicPr>
        <p:blipFill>
          <a:blip r:embed="rId5" cstate="print"/>
          <a:srcRect/>
          <a:stretch>
            <a:fillRect/>
          </a:stretch>
        </p:blipFill>
        <p:spPr bwMode="auto">
          <a:xfrm>
            <a:off x="7294563" y="188913"/>
            <a:ext cx="13620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1060</TotalTime>
  <Words>1711</Words>
  <Application>Microsoft Office PowerPoint</Application>
  <PresentationFormat>Apresentação na tela (4:3)</PresentationFormat>
  <Paragraphs>162</Paragraphs>
  <Slides>20</Slides>
  <Notes>16</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Blends</vt:lpstr>
      <vt:lpstr>Reuso de casos de uso </vt:lpstr>
      <vt:lpstr>Reutilização ou Reuso</vt:lpstr>
      <vt:lpstr>Reusing Experience</vt:lpstr>
      <vt:lpstr>Principais formas de reuso</vt:lpstr>
      <vt:lpstr>Padrões para casos de uso</vt:lpstr>
      <vt:lpstr>Patterns (padrões) e Blueprints</vt:lpstr>
      <vt:lpstr>Padrões para casos de uso: organizado por grupos</vt:lpstr>
      <vt:lpstr>Padrões para casos de uso: descrição de um padrão</vt:lpstr>
      <vt:lpstr>Exemplo: CRUD</vt:lpstr>
      <vt:lpstr>Exemplo: CRUD</vt:lpstr>
      <vt:lpstr>Exemplo: CRUD</vt:lpstr>
      <vt:lpstr>Exemplo: CRUD</vt:lpstr>
      <vt:lpstr>Exemplo: CRUD</vt:lpstr>
      <vt:lpstr>Exemplo: CRUD</vt:lpstr>
      <vt:lpstr>CRUD Tarefa</vt:lpstr>
      <vt:lpstr>CRUD Tarefa</vt:lpstr>
      <vt:lpstr>CRUD Tarefa</vt:lpstr>
      <vt:lpstr>CRUD Tarefa</vt:lpstr>
      <vt:lpstr>Blueprints</vt:lpstr>
      <vt:lpstr>Antipadrões (mistakes)</vt:lpstr>
    </vt:vector>
  </TitlesOfParts>
  <Company>Escola Politécnica da Universidade de São Paulo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Maria Alice</dc:creator>
  <cp:lastModifiedBy>Maria Alice</cp:lastModifiedBy>
  <cp:revision>45</cp:revision>
  <dcterms:created xsi:type="dcterms:W3CDTF">2005-10-03T18:06:57Z</dcterms:created>
  <dcterms:modified xsi:type="dcterms:W3CDTF">2015-09-15T02:44:15Z</dcterms:modified>
</cp:coreProperties>
</file>