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isciplinas.usp.br/user/view.php?id=100&amp;course=1" TargetMode="External"/><Relationship Id="rId2" Type="http://schemas.openxmlformats.org/officeDocument/2006/relationships/hyperlink" Target="https://edisciplinas.usp.br/course/view.php?id=620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93518"/>
            <a:ext cx="8825658" cy="3210791"/>
          </a:xfrm>
        </p:spPr>
        <p:txBody>
          <a:bodyPr/>
          <a:lstStyle/>
          <a:p>
            <a:r>
              <a:rPr lang="pt-BR" sz="4800" dirty="0"/>
              <a:t>A análise retórica da trilha sonora do programa televisivo Castelo Rá-Tim-Bum: resultados parciais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4" y="3904542"/>
            <a:ext cx="9189195" cy="1374039"/>
          </a:xfrm>
        </p:spPr>
        <p:txBody>
          <a:bodyPr>
            <a:normAutofit fontScale="92500"/>
          </a:bodyPr>
          <a:lstStyle/>
          <a:p>
            <a:r>
              <a:rPr lang="pt-BR" dirty="0">
                <a:hlinkClick r:id="rId2"/>
              </a:rPr>
              <a:t> Metodologia de Ensino de Música com Estágio Supervisionado I 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Professor: </a:t>
            </a:r>
            <a:r>
              <a:rPr lang="pt-BR" dirty="0">
                <a:hlinkClick r:id="rId3"/>
              </a:rPr>
              <a:t>Marcos </a:t>
            </a:r>
            <a:r>
              <a:rPr lang="pt-BR" dirty="0" err="1">
                <a:hlinkClick r:id="rId3"/>
              </a:rPr>
              <a:t>Camara</a:t>
            </a:r>
            <a:r>
              <a:rPr lang="pt-BR" dirty="0">
                <a:hlinkClick r:id="rId3"/>
              </a:rPr>
              <a:t> de Castro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7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proposta do trabalho intermediar quem produz o produto (música) e a interação comunicativa  (programa de televisão).</a:t>
            </a:r>
          </a:p>
          <a:p>
            <a:r>
              <a:rPr lang="pt-BR" dirty="0" smtClean="0"/>
              <a:t>Indicar  resultados  </a:t>
            </a:r>
            <a:r>
              <a:rPr lang="pt-BR" dirty="0"/>
              <a:t>da pesquisa, aquela em que buscamos os pressupostos teórico-metodológicos para a análise da trilha sonora do Programa Castelo </a:t>
            </a:r>
            <a:r>
              <a:rPr lang="pt-BR" dirty="0" smtClean="0"/>
              <a:t>Rá-</a:t>
            </a:r>
            <a:r>
              <a:rPr lang="pt-BR" dirty="0" err="1" smtClean="0"/>
              <a:t>TimBum</a:t>
            </a:r>
            <a:r>
              <a:rPr lang="pt-BR" dirty="0" smtClean="0"/>
              <a:t>.</a:t>
            </a:r>
          </a:p>
          <a:p>
            <a:r>
              <a:rPr lang="pt-BR" dirty="0"/>
              <a:t>busca identificar os esquemas de significação apresentados pelos criadores das trilhas sonoras.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880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319646"/>
            <a:ext cx="8946541" cy="5237018"/>
          </a:xfrm>
        </p:spPr>
        <p:txBody>
          <a:bodyPr>
            <a:normAutofit/>
          </a:bodyPr>
          <a:lstStyle/>
          <a:p>
            <a:r>
              <a:rPr lang="pt-BR" dirty="0" smtClean="0"/>
              <a:t>Observação do </a:t>
            </a:r>
            <a:r>
              <a:rPr lang="pt-BR" dirty="0"/>
              <a:t>texto musical em três graus de proximidade: </a:t>
            </a:r>
            <a:endParaRPr lang="pt-BR" dirty="0" smtClean="0"/>
          </a:p>
          <a:p>
            <a:r>
              <a:rPr lang="pt-BR" dirty="0" smtClean="0"/>
              <a:t>1°: Referencial</a:t>
            </a:r>
          </a:p>
          <a:p>
            <a:r>
              <a:rPr lang="pt-BR" dirty="0" smtClean="0"/>
              <a:t>2°: Poética</a:t>
            </a:r>
          </a:p>
          <a:p>
            <a:r>
              <a:rPr lang="pt-BR" dirty="0" smtClean="0"/>
              <a:t>3°: Tópica</a:t>
            </a:r>
          </a:p>
          <a:p>
            <a:endParaRPr lang="pt-BR" dirty="0"/>
          </a:p>
          <a:p>
            <a:r>
              <a:rPr lang="pt-BR" dirty="0" smtClean="0"/>
              <a:t>Análise da trilha sonora: procedimento</a:t>
            </a:r>
          </a:p>
          <a:p>
            <a:r>
              <a:rPr lang="pt-BR" dirty="0" smtClean="0"/>
              <a:t>1°: Projeto piloto</a:t>
            </a:r>
          </a:p>
          <a:p>
            <a:r>
              <a:rPr lang="pt-BR" dirty="0" smtClean="0"/>
              <a:t>2°: Gravação</a:t>
            </a:r>
          </a:p>
          <a:p>
            <a:r>
              <a:rPr lang="pt-BR" dirty="0" smtClean="0"/>
              <a:t>3°: Planilha</a:t>
            </a:r>
          </a:p>
          <a:p>
            <a:r>
              <a:rPr lang="pt-BR" dirty="0" smtClean="0"/>
              <a:t>4°: Analise da trilha sonora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138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475509"/>
            <a:ext cx="8946541" cy="9220906"/>
          </a:xfrm>
        </p:spPr>
        <p:txBody>
          <a:bodyPr/>
          <a:lstStyle/>
          <a:p>
            <a:r>
              <a:rPr lang="pt-BR" dirty="0"/>
              <a:t>1°: REFERENCIAL: (a) instrumentação elétrica e eletrônica; (b) </a:t>
            </a:r>
            <a:r>
              <a:rPr lang="pt-BR" dirty="0" err="1"/>
              <a:t>tonalismo</a:t>
            </a:r>
            <a:r>
              <a:rPr lang="pt-BR" dirty="0"/>
              <a:t>; (c) compasso quaternário; (d) andamentos vivos; (e) sonoplastia com escalas e acordes representando movimentos ou valorizando atitudes ou falas numa cena</a:t>
            </a:r>
            <a:r>
              <a:rPr lang="pt-BR" dirty="0" smtClean="0"/>
              <a:t>. Não há presença de polifonia devido a complexidade de tal elemento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2</a:t>
            </a:r>
            <a:r>
              <a:rPr lang="pt-BR" dirty="0"/>
              <a:t>°: Poético: </a:t>
            </a:r>
            <a:r>
              <a:rPr lang="pt-BR" dirty="0" smtClean="0"/>
              <a:t>a </a:t>
            </a:r>
            <a:r>
              <a:rPr lang="pt-BR" dirty="0"/>
              <a:t>maioria dos quadros tem música. Quadros mais longos (principalmente os pequenos episódios das histórias) alternam silêncio e intervenções sonoras para sublinhar ações/falas das personagens ou silêncio e sonorização de fundo. A estrutura temporal da música, nas trilhas sonoras, é manipulada com o objetivo de potencializar sua mensagem </a:t>
            </a:r>
            <a:r>
              <a:rPr lang="pt-BR" dirty="0" smtClean="0"/>
              <a:t>persuasiva</a:t>
            </a:r>
            <a:endParaRPr lang="pt-BR" dirty="0" smtClean="0"/>
          </a:p>
          <a:p>
            <a:r>
              <a:rPr lang="pt-BR" dirty="0" smtClean="0"/>
              <a:t>3°: TÓPICO MUSICAL: são </a:t>
            </a:r>
            <a:r>
              <a:rPr lang="pt-BR" dirty="0"/>
              <a:t>tratados como modelos gerais representados por signos musicais específicos reconhecidos. é constituído um ponto de acordo e convergência </a:t>
            </a:r>
            <a:r>
              <a:rPr lang="pt-BR" dirty="0" smtClean="0"/>
              <a:t>representativas pelos compositores.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11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976745" y="1584816"/>
            <a:ext cx="8730208" cy="4897581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Entende-se que o propósito final é fazer </a:t>
            </a:r>
            <a:r>
              <a:rPr lang="pt-BR" dirty="0"/>
              <a:t>um paralelo entre o programa televisivo e a sala de aula , trabalhar os meios de comunicação social: ouvir, </a:t>
            </a:r>
            <a:r>
              <a:rPr lang="pt-BR" dirty="0" err="1"/>
              <a:t>analizar</a:t>
            </a:r>
            <a:r>
              <a:rPr lang="pt-BR" dirty="0"/>
              <a:t> e executar, improvisar, compor ... assim identificando e  transformando o conteúdo, posicionando as crianças como produtores </a:t>
            </a:r>
            <a:r>
              <a:rPr lang="pt-BR" dirty="0" smtClean="0"/>
              <a:t>do seu </a:t>
            </a:r>
            <a:r>
              <a:rPr lang="pt-BR" dirty="0"/>
              <a:t>próprio conhecimento. </a:t>
            </a:r>
            <a:r>
              <a:rPr lang="pt-BR" dirty="0" smtClean="0"/>
              <a:t>                                                 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408</TotalTime>
  <Words>317</Words>
  <Application>Microsoft Office PowerPoint</Application>
  <PresentationFormat>Personalizar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Íon</vt:lpstr>
      <vt:lpstr>A análise retórica da trilha sonora do programa televisivo Castelo Rá-Tim-Bum: resultados parciais </vt:lpstr>
      <vt:lpstr>Introdução</vt:lpstr>
      <vt:lpstr>METODOLOGIA</vt:lpstr>
      <vt:lpstr>Resultados Parciais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Aparelho Odontológico</dc:title>
  <dc:creator>Win8</dc:creator>
  <cp:lastModifiedBy>Aula</cp:lastModifiedBy>
  <cp:revision>41</cp:revision>
  <dcterms:created xsi:type="dcterms:W3CDTF">2016-06-13T14:13:35Z</dcterms:created>
  <dcterms:modified xsi:type="dcterms:W3CDTF">2018-03-08T14:12:26Z</dcterms:modified>
</cp:coreProperties>
</file>