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y="6858000" cx="12192000"/>
  <p:notesSz cx="6858000" cy="9144000"/>
  <p:embeddedFontLst>
    <p:embeddedFont>
      <p:font typeface="Architects Daughter"/>
      <p:regular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4" roundtripDataSignature="AMtx7mi37PnAxmlDRW0bUL+1K9sUDff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font" Target="fonts/ArchitectsDaughter-regular.fntdata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customschemas.google.com/relationships/presentationmetadata" Target="meta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2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4" name="Google Shape;71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9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5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7" name="Google Shape;787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5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7" name="Google Shape;827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2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4" name="Google Shape;86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0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Google Shape;95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2" name="Google Shape;952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3" name="Google Shape;1003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6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8" name="Google Shape;1048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1" name="Shape 1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Google Shape;1092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3" name="Google Shape;1093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3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3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3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1" Type="http://schemas.openxmlformats.org/officeDocument/2006/relationships/image" Target="../media/image4.png"/><Relationship Id="rId10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7.png"/><Relationship Id="rId8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3.png"/><Relationship Id="rId10" Type="http://schemas.openxmlformats.org/officeDocument/2006/relationships/image" Target="../media/image5.png"/><Relationship Id="rId9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9.png"/><Relationship Id="rId8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1" Type="http://schemas.openxmlformats.org/officeDocument/2006/relationships/image" Target="../media/image4.png"/><Relationship Id="rId10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7.png"/><Relationship Id="rId8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3.png"/><Relationship Id="rId10" Type="http://schemas.openxmlformats.org/officeDocument/2006/relationships/image" Target="../media/image5.png"/><Relationship Id="rId9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9.png"/><Relationship Id="rId8" Type="http://schemas.openxmlformats.org/officeDocument/2006/relationships/image" Target="../media/image8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pt-BR"/>
              <a:t>Atividade 3 - Meiose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Bio230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0"/>
          <p:cNvSpPr/>
          <p:nvPr/>
        </p:nvSpPr>
        <p:spPr>
          <a:xfrm>
            <a:off x="2997284" y="1497200"/>
            <a:ext cx="646095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1. B) Telófase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</a:t>
            </a:r>
            <a:endParaRPr/>
          </a:p>
        </p:txBody>
      </p:sp>
      <p:sp>
        <p:nvSpPr>
          <p:cNvPr id="355" name="Google Shape;355;p10"/>
          <p:cNvSpPr/>
          <p:nvPr/>
        </p:nvSpPr>
        <p:spPr>
          <a:xfrm>
            <a:off x="144181" y="1575551"/>
            <a:ext cx="646095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10"/>
          <p:cNvSpPr/>
          <p:nvPr/>
        </p:nvSpPr>
        <p:spPr>
          <a:xfrm>
            <a:off x="561120" y="2623060"/>
            <a:ext cx="4113140" cy="3336306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10"/>
          <p:cNvSpPr/>
          <p:nvPr/>
        </p:nvSpPr>
        <p:spPr>
          <a:xfrm>
            <a:off x="4714099" y="2416258"/>
            <a:ext cx="4322794" cy="3543108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10"/>
          <p:cNvSpPr/>
          <p:nvPr/>
        </p:nvSpPr>
        <p:spPr>
          <a:xfrm rot="5714681">
            <a:off x="6595774" y="1998092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10"/>
          <p:cNvSpPr/>
          <p:nvPr/>
        </p:nvSpPr>
        <p:spPr>
          <a:xfrm rot="-10773993">
            <a:off x="6952382" y="2001652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10"/>
          <p:cNvSpPr/>
          <p:nvPr/>
        </p:nvSpPr>
        <p:spPr>
          <a:xfrm>
            <a:off x="1390817" y="2220038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10"/>
          <p:cNvSpPr/>
          <p:nvPr/>
        </p:nvSpPr>
        <p:spPr>
          <a:xfrm rot="5111326">
            <a:off x="1747425" y="2223598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2" name="Google Shape;36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1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1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1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1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1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1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1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1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1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1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1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flipH="1" rot="-5400000">
            <a:off x="8514302" y="3318353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1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0718372" y="4689037"/>
            <a:ext cx="215206" cy="191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1. B) Prófase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II</a:t>
            </a:r>
            <a:endParaRPr/>
          </a:p>
        </p:txBody>
      </p:sp>
      <p:sp>
        <p:nvSpPr>
          <p:cNvPr id="391" name="Google Shape;391;p11"/>
          <p:cNvSpPr/>
          <p:nvPr/>
        </p:nvSpPr>
        <p:spPr>
          <a:xfrm>
            <a:off x="838200" y="1538452"/>
            <a:ext cx="4070131" cy="3144252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11"/>
          <p:cNvSpPr/>
          <p:nvPr/>
        </p:nvSpPr>
        <p:spPr>
          <a:xfrm>
            <a:off x="1234081" y="2030090"/>
            <a:ext cx="3213661" cy="2213595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11"/>
          <p:cNvSpPr/>
          <p:nvPr/>
        </p:nvSpPr>
        <p:spPr>
          <a:xfrm rot="5714681">
            <a:off x="3903906" y="2140208"/>
            <a:ext cx="309445" cy="140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11"/>
          <p:cNvSpPr/>
          <p:nvPr/>
        </p:nvSpPr>
        <p:spPr>
          <a:xfrm rot="-10773993">
            <a:off x="4118680" y="2140785"/>
            <a:ext cx="307158" cy="141949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11"/>
          <p:cNvSpPr/>
          <p:nvPr/>
        </p:nvSpPr>
        <p:spPr>
          <a:xfrm>
            <a:off x="1465260" y="2022091"/>
            <a:ext cx="297379" cy="14661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p11"/>
          <p:cNvSpPr/>
          <p:nvPr/>
        </p:nvSpPr>
        <p:spPr>
          <a:xfrm rot="5111326">
            <a:off x="1692888" y="2016728"/>
            <a:ext cx="319621" cy="13641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11"/>
          <p:cNvSpPr/>
          <p:nvPr/>
        </p:nvSpPr>
        <p:spPr>
          <a:xfrm rot="-1715000">
            <a:off x="1234553" y="1860507"/>
            <a:ext cx="2710753" cy="1970929"/>
          </a:xfrm>
          <a:prstGeom prst="arc">
            <a:avLst>
              <a:gd fmla="val 16200000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11"/>
          <p:cNvSpPr/>
          <p:nvPr/>
        </p:nvSpPr>
        <p:spPr>
          <a:xfrm rot="-1715000">
            <a:off x="933094" y="1809180"/>
            <a:ext cx="3020706" cy="1757170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11"/>
          <p:cNvSpPr/>
          <p:nvPr/>
        </p:nvSpPr>
        <p:spPr>
          <a:xfrm>
            <a:off x="4394731" y="3423670"/>
            <a:ext cx="4070131" cy="3144252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11"/>
          <p:cNvSpPr/>
          <p:nvPr/>
        </p:nvSpPr>
        <p:spPr>
          <a:xfrm>
            <a:off x="4790612" y="3915308"/>
            <a:ext cx="3213661" cy="2213595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11"/>
          <p:cNvSpPr/>
          <p:nvPr/>
        </p:nvSpPr>
        <p:spPr>
          <a:xfrm rot="5714681">
            <a:off x="7460437" y="4025426"/>
            <a:ext cx="309445" cy="140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11"/>
          <p:cNvSpPr/>
          <p:nvPr/>
        </p:nvSpPr>
        <p:spPr>
          <a:xfrm rot="-10773993">
            <a:off x="7675211" y="4026003"/>
            <a:ext cx="307158" cy="141949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p11"/>
          <p:cNvSpPr/>
          <p:nvPr/>
        </p:nvSpPr>
        <p:spPr>
          <a:xfrm>
            <a:off x="5021791" y="3907309"/>
            <a:ext cx="297379" cy="14661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11"/>
          <p:cNvSpPr/>
          <p:nvPr/>
        </p:nvSpPr>
        <p:spPr>
          <a:xfrm rot="5111326">
            <a:off x="5249419" y="3901946"/>
            <a:ext cx="319621" cy="13641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11"/>
          <p:cNvSpPr/>
          <p:nvPr/>
        </p:nvSpPr>
        <p:spPr>
          <a:xfrm rot="-1715000">
            <a:off x="4791084" y="3745725"/>
            <a:ext cx="2710753" cy="1970929"/>
          </a:xfrm>
          <a:prstGeom prst="arc">
            <a:avLst>
              <a:gd fmla="val 16200000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11"/>
          <p:cNvSpPr/>
          <p:nvPr/>
        </p:nvSpPr>
        <p:spPr>
          <a:xfrm rot="-1715000">
            <a:off x="4795895" y="3594976"/>
            <a:ext cx="2710753" cy="1970929"/>
          </a:xfrm>
          <a:prstGeom prst="arc">
            <a:avLst>
              <a:gd fmla="val 16200000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7" name="Google Shape;40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1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1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1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1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1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1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18372" y="468903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449662" y="3410090"/>
            <a:ext cx="1622780" cy="3229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1. B) Metáfase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II</a:t>
            </a:r>
            <a:endParaRPr/>
          </a:p>
        </p:txBody>
      </p:sp>
      <p:sp>
        <p:nvSpPr>
          <p:cNvPr id="436" name="Google Shape;436;p12"/>
          <p:cNvSpPr/>
          <p:nvPr/>
        </p:nvSpPr>
        <p:spPr>
          <a:xfrm rot="-812680">
            <a:off x="761490" y="1370178"/>
            <a:ext cx="4070131" cy="3144252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p12"/>
          <p:cNvSpPr/>
          <p:nvPr/>
        </p:nvSpPr>
        <p:spPr>
          <a:xfrm rot="5714681">
            <a:off x="3903906" y="2140208"/>
            <a:ext cx="309445" cy="140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12"/>
          <p:cNvSpPr/>
          <p:nvPr/>
        </p:nvSpPr>
        <p:spPr>
          <a:xfrm rot="-10773993">
            <a:off x="4118680" y="2140785"/>
            <a:ext cx="307158" cy="141949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12"/>
          <p:cNvSpPr/>
          <p:nvPr/>
        </p:nvSpPr>
        <p:spPr>
          <a:xfrm>
            <a:off x="1221602" y="3227477"/>
            <a:ext cx="297379" cy="14661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12"/>
          <p:cNvSpPr/>
          <p:nvPr/>
        </p:nvSpPr>
        <p:spPr>
          <a:xfrm rot="5111326">
            <a:off x="1449230" y="3222114"/>
            <a:ext cx="319621" cy="13641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p12"/>
          <p:cNvSpPr/>
          <p:nvPr/>
        </p:nvSpPr>
        <p:spPr>
          <a:xfrm rot="-1715000">
            <a:off x="1234553" y="1860507"/>
            <a:ext cx="2710753" cy="1970929"/>
          </a:xfrm>
          <a:prstGeom prst="arc">
            <a:avLst>
              <a:gd fmla="val 12371682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p12"/>
          <p:cNvSpPr/>
          <p:nvPr/>
        </p:nvSpPr>
        <p:spPr>
          <a:xfrm rot="-1715000">
            <a:off x="933094" y="1809180"/>
            <a:ext cx="3020706" cy="1757170"/>
          </a:xfrm>
          <a:prstGeom prst="arc">
            <a:avLst>
              <a:gd fmla="val 12072311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12"/>
          <p:cNvSpPr/>
          <p:nvPr/>
        </p:nvSpPr>
        <p:spPr>
          <a:xfrm rot="-812680">
            <a:off x="3901847" y="3558246"/>
            <a:ext cx="4070131" cy="3144252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4" name="Google Shape;444;p12"/>
          <p:cNvSpPr/>
          <p:nvPr/>
        </p:nvSpPr>
        <p:spPr>
          <a:xfrm rot="5714681">
            <a:off x="7044263" y="4328276"/>
            <a:ext cx="309445" cy="140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Google Shape;445;p12"/>
          <p:cNvSpPr/>
          <p:nvPr/>
        </p:nvSpPr>
        <p:spPr>
          <a:xfrm rot="-10773993">
            <a:off x="7259037" y="4328853"/>
            <a:ext cx="307158" cy="141949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Google Shape;446;p12"/>
          <p:cNvSpPr/>
          <p:nvPr/>
        </p:nvSpPr>
        <p:spPr>
          <a:xfrm>
            <a:off x="4361959" y="5415545"/>
            <a:ext cx="297379" cy="14661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447;p12"/>
          <p:cNvSpPr/>
          <p:nvPr/>
        </p:nvSpPr>
        <p:spPr>
          <a:xfrm rot="5111326">
            <a:off x="4589587" y="5410182"/>
            <a:ext cx="319621" cy="13641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12"/>
          <p:cNvSpPr/>
          <p:nvPr/>
        </p:nvSpPr>
        <p:spPr>
          <a:xfrm rot="-1715000">
            <a:off x="4374910" y="4048575"/>
            <a:ext cx="2710753" cy="1970929"/>
          </a:xfrm>
          <a:prstGeom prst="arc">
            <a:avLst>
              <a:gd fmla="val 12371682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12"/>
          <p:cNvSpPr/>
          <p:nvPr/>
        </p:nvSpPr>
        <p:spPr>
          <a:xfrm rot="-1715000">
            <a:off x="4073451" y="3997248"/>
            <a:ext cx="3020706" cy="1757170"/>
          </a:xfrm>
          <a:prstGeom prst="arc">
            <a:avLst>
              <a:gd fmla="val 12072311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0" name="Google Shape;450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1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1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1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p1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1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1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1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1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18372" y="468903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449662" y="3410090"/>
            <a:ext cx="1622780" cy="3229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1. B) Anáfase II</a:t>
            </a:r>
            <a:endParaRPr/>
          </a:p>
        </p:txBody>
      </p:sp>
      <p:sp>
        <p:nvSpPr>
          <p:cNvPr id="479" name="Google Shape;479;p13"/>
          <p:cNvSpPr/>
          <p:nvPr/>
        </p:nvSpPr>
        <p:spPr>
          <a:xfrm rot="-1333446">
            <a:off x="662205" y="1574525"/>
            <a:ext cx="4070131" cy="3144252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p13"/>
          <p:cNvSpPr/>
          <p:nvPr/>
        </p:nvSpPr>
        <p:spPr>
          <a:xfrm rot="5714681">
            <a:off x="4026395" y="2227264"/>
            <a:ext cx="309445" cy="140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p13"/>
          <p:cNvSpPr/>
          <p:nvPr/>
        </p:nvSpPr>
        <p:spPr>
          <a:xfrm rot="-10773993">
            <a:off x="4290180" y="2272797"/>
            <a:ext cx="307158" cy="141949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Google Shape;482;p13"/>
          <p:cNvSpPr/>
          <p:nvPr/>
        </p:nvSpPr>
        <p:spPr>
          <a:xfrm>
            <a:off x="737914" y="3350650"/>
            <a:ext cx="297379" cy="14661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p13"/>
          <p:cNvSpPr/>
          <p:nvPr/>
        </p:nvSpPr>
        <p:spPr>
          <a:xfrm rot="5111326">
            <a:off x="862316" y="3377657"/>
            <a:ext cx="319621" cy="13641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13"/>
          <p:cNvSpPr/>
          <p:nvPr/>
        </p:nvSpPr>
        <p:spPr>
          <a:xfrm rot="-1399048">
            <a:off x="3901847" y="3558246"/>
            <a:ext cx="4070131" cy="3144252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13"/>
          <p:cNvSpPr/>
          <p:nvPr/>
        </p:nvSpPr>
        <p:spPr>
          <a:xfrm rot="5714681">
            <a:off x="7256644" y="4335708"/>
            <a:ext cx="309445" cy="140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Google Shape;486;p13"/>
          <p:cNvSpPr/>
          <p:nvPr/>
        </p:nvSpPr>
        <p:spPr>
          <a:xfrm rot="-10773993">
            <a:off x="7438414" y="4315843"/>
            <a:ext cx="307158" cy="141949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13"/>
          <p:cNvSpPr/>
          <p:nvPr/>
        </p:nvSpPr>
        <p:spPr>
          <a:xfrm>
            <a:off x="4100260" y="5527736"/>
            <a:ext cx="297379" cy="14661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13"/>
          <p:cNvSpPr/>
          <p:nvPr/>
        </p:nvSpPr>
        <p:spPr>
          <a:xfrm rot="5111326">
            <a:off x="4241717" y="5549615"/>
            <a:ext cx="319621" cy="13641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13"/>
          <p:cNvSpPr/>
          <p:nvPr/>
        </p:nvSpPr>
        <p:spPr>
          <a:xfrm rot="-1591985">
            <a:off x="997617" y="2972069"/>
            <a:ext cx="1240750" cy="1390709"/>
          </a:xfrm>
          <a:prstGeom prst="arc">
            <a:avLst>
              <a:gd fmla="val 14318965" name="adj1"/>
              <a:gd fmla="val 17350489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13"/>
          <p:cNvSpPr/>
          <p:nvPr/>
        </p:nvSpPr>
        <p:spPr>
          <a:xfrm rot="8933420">
            <a:off x="833997" y="2481458"/>
            <a:ext cx="1518521" cy="1488703"/>
          </a:xfrm>
          <a:prstGeom prst="arc">
            <a:avLst>
              <a:gd fmla="val 16200000" name="adj1"/>
              <a:gd fmla="val 20630155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13"/>
          <p:cNvSpPr/>
          <p:nvPr/>
        </p:nvSpPr>
        <p:spPr>
          <a:xfrm rot="9964912">
            <a:off x="738253" y="2711413"/>
            <a:ext cx="1240750" cy="792306"/>
          </a:xfrm>
          <a:prstGeom prst="arc">
            <a:avLst>
              <a:gd fmla="val 12845804" name="adj1"/>
              <a:gd fmla="val 1854109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13"/>
          <p:cNvSpPr/>
          <p:nvPr/>
        </p:nvSpPr>
        <p:spPr>
          <a:xfrm rot="1583220">
            <a:off x="2997745" y="1937790"/>
            <a:ext cx="1240750" cy="1390709"/>
          </a:xfrm>
          <a:prstGeom prst="arc">
            <a:avLst>
              <a:gd fmla="val 14318965" name="adj1"/>
              <a:gd fmla="val 17350489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13"/>
          <p:cNvSpPr/>
          <p:nvPr/>
        </p:nvSpPr>
        <p:spPr>
          <a:xfrm rot="8641854">
            <a:off x="2888353" y="963301"/>
            <a:ext cx="1518521" cy="1488703"/>
          </a:xfrm>
          <a:prstGeom prst="arc">
            <a:avLst>
              <a:gd fmla="val 16200000" name="adj1"/>
              <a:gd fmla="val 1898870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Google Shape;494;p13"/>
          <p:cNvSpPr/>
          <p:nvPr/>
        </p:nvSpPr>
        <p:spPr>
          <a:xfrm rot="8885563">
            <a:off x="3043617" y="2120326"/>
            <a:ext cx="1240750" cy="792306"/>
          </a:xfrm>
          <a:prstGeom prst="arc">
            <a:avLst>
              <a:gd fmla="val 12845804" name="adj1"/>
              <a:gd fmla="val 1854109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5" name="Google Shape;495;p13"/>
          <p:cNvSpPr/>
          <p:nvPr/>
        </p:nvSpPr>
        <p:spPr>
          <a:xfrm rot="1583220">
            <a:off x="6123931" y="3993458"/>
            <a:ext cx="1240750" cy="1390709"/>
          </a:xfrm>
          <a:prstGeom prst="arc">
            <a:avLst>
              <a:gd fmla="val 14318965" name="adj1"/>
              <a:gd fmla="val 17350489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6" name="Google Shape;496;p13"/>
          <p:cNvSpPr/>
          <p:nvPr/>
        </p:nvSpPr>
        <p:spPr>
          <a:xfrm rot="8641854">
            <a:off x="6014539" y="3018969"/>
            <a:ext cx="1518521" cy="1488703"/>
          </a:xfrm>
          <a:prstGeom prst="arc">
            <a:avLst>
              <a:gd fmla="val 16200000" name="adj1"/>
              <a:gd fmla="val 1898870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7" name="Google Shape;497;p13"/>
          <p:cNvSpPr/>
          <p:nvPr/>
        </p:nvSpPr>
        <p:spPr>
          <a:xfrm rot="8885563">
            <a:off x="6169803" y="4175994"/>
            <a:ext cx="1240750" cy="792306"/>
          </a:xfrm>
          <a:prstGeom prst="arc">
            <a:avLst>
              <a:gd fmla="val 12845804" name="adj1"/>
              <a:gd fmla="val 1854109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Google Shape;498;p13"/>
          <p:cNvSpPr/>
          <p:nvPr/>
        </p:nvSpPr>
        <p:spPr>
          <a:xfrm rot="-1591985">
            <a:off x="4345545" y="5054945"/>
            <a:ext cx="1240750" cy="1390709"/>
          </a:xfrm>
          <a:prstGeom prst="arc">
            <a:avLst>
              <a:gd fmla="val 14318965" name="adj1"/>
              <a:gd fmla="val 17350489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Google Shape;499;p13"/>
          <p:cNvSpPr/>
          <p:nvPr/>
        </p:nvSpPr>
        <p:spPr>
          <a:xfrm rot="8933420">
            <a:off x="4181925" y="4564334"/>
            <a:ext cx="1518521" cy="1488703"/>
          </a:xfrm>
          <a:prstGeom prst="arc">
            <a:avLst>
              <a:gd fmla="val 16200000" name="adj1"/>
              <a:gd fmla="val 20630155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Google Shape;500;p13"/>
          <p:cNvSpPr/>
          <p:nvPr/>
        </p:nvSpPr>
        <p:spPr>
          <a:xfrm rot="9964912">
            <a:off x="4086181" y="4794289"/>
            <a:ext cx="1240750" cy="792306"/>
          </a:xfrm>
          <a:prstGeom prst="arc">
            <a:avLst>
              <a:gd fmla="val 12845804" name="adj1"/>
              <a:gd fmla="val 1854109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1" name="Google Shape;50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Google Shape;50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Google Shape;50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Google Shape;50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Google Shape;505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Google Shape;506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Google Shape;507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Google Shape;508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Google Shape;509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p1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p1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Google Shape;517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p1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p1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449662" y="3410090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p1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p1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0728588" y="4703332"/>
            <a:ext cx="215206" cy="191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14"/>
          <p:cNvSpPr/>
          <p:nvPr/>
        </p:nvSpPr>
        <p:spPr>
          <a:xfrm>
            <a:off x="1726224" y="4070661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0" name="Google Shape;530;p14"/>
          <p:cNvSpPr/>
          <p:nvPr/>
        </p:nvSpPr>
        <p:spPr>
          <a:xfrm>
            <a:off x="2997284" y="1497200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Google Shape;531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1. B) Telófase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II</a:t>
            </a:r>
            <a:endParaRPr/>
          </a:p>
        </p:txBody>
      </p:sp>
      <p:sp>
        <p:nvSpPr>
          <p:cNvPr id="532" name="Google Shape;532;p14"/>
          <p:cNvSpPr/>
          <p:nvPr/>
        </p:nvSpPr>
        <p:spPr>
          <a:xfrm>
            <a:off x="144181" y="1575551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p14"/>
          <p:cNvSpPr/>
          <p:nvPr/>
        </p:nvSpPr>
        <p:spPr>
          <a:xfrm>
            <a:off x="708677" y="2139857"/>
            <a:ext cx="2407605" cy="1868211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534;p14"/>
          <p:cNvSpPr/>
          <p:nvPr/>
        </p:nvSpPr>
        <p:spPr>
          <a:xfrm>
            <a:off x="3783503" y="1944896"/>
            <a:ext cx="2530325" cy="1984013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5" name="Google Shape;535;p14"/>
          <p:cNvSpPr/>
          <p:nvPr/>
        </p:nvSpPr>
        <p:spPr>
          <a:xfrm rot="5714681">
            <a:off x="5589866" y="1868960"/>
            <a:ext cx="264338" cy="130921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6" name="Google Shape;536;p14"/>
          <p:cNvSpPr/>
          <p:nvPr/>
        </p:nvSpPr>
        <p:spPr>
          <a:xfrm rot="-10773993">
            <a:off x="5747207" y="1884266"/>
            <a:ext cx="285405" cy="12125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7" name="Google Shape;537;p14"/>
          <p:cNvSpPr/>
          <p:nvPr/>
        </p:nvSpPr>
        <p:spPr>
          <a:xfrm>
            <a:off x="1466199" y="1934420"/>
            <a:ext cx="276319" cy="1252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8" name="Google Shape;538;p14"/>
          <p:cNvSpPr/>
          <p:nvPr/>
        </p:nvSpPr>
        <p:spPr>
          <a:xfrm rot="5111326">
            <a:off x="1701209" y="1938656"/>
            <a:ext cx="273030" cy="126753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9" name="Google Shape;539;p14"/>
          <p:cNvSpPr/>
          <p:nvPr/>
        </p:nvSpPr>
        <p:spPr>
          <a:xfrm>
            <a:off x="4579327" y="3992310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0" name="Google Shape;540;p14"/>
          <p:cNvSpPr/>
          <p:nvPr/>
        </p:nvSpPr>
        <p:spPr>
          <a:xfrm>
            <a:off x="2290720" y="4634967"/>
            <a:ext cx="2407605" cy="1868211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1" name="Google Shape;541;p14"/>
          <p:cNvSpPr/>
          <p:nvPr/>
        </p:nvSpPr>
        <p:spPr>
          <a:xfrm>
            <a:off x="5365546" y="4440006"/>
            <a:ext cx="2530325" cy="1984013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" name="Google Shape;542;p14"/>
          <p:cNvSpPr/>
          <p:nvPr/>
        </p:nvSpPr>
        <p:spPr>
          <a:xfrm rot="5714681">
            <a:off x="7171909" y="4364070"/>
            <a:ext cx="264338" cy="130921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3" name="Google Shape;543;p14"/>
          <p:cNvSpPr/>
          <p:nvPr/>
        </p:nvSpPr>
        <p:spPr>
          <a:xfrm rot="-10773993">
            <a:off x="7329250" y="4379376"/>
            <a:ext cx="285405" cy="12125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4" name="Google Shape;544;p14"/>
          <p:cNvSpPr/>
          <p:nvPr/>
        </p:nvSpPr>
        <p:spPr>
          <a:xfrm>
            <a:off x="3048242" y="4429530"/>
            <a:ext cx="276319" cy="1252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5" name="Google Shape;545;p14"/>
          <p:cNvSpPr/>
          <p:nvPr/>
        </p:nvSpPr>
        <p:spPr>
          <a:xfrm rot="5111326">
            <a:off x="3283252" y="4433766"/>
            <a:ext cx="273030" cy="126753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6" name="Google Shape;54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Google Shape;54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Google Shape;54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497756" y="332143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903006" y="3383527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Google Shape;55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Google Shape;562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4" name="Google Shape;564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p1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6" name="Google Shape;566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7" name="Google Shape;567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8" name="Google Shape;568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p1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15"/>
          <p:cNvSpPr/>
          <p:nvPr/>
        </p:nvSpPr>
        <p:spPr>
          <a:xfrm>
            <a:off x="1726224" y="4070661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5" name="Google Shape;575;p15"/>
          <p:cNvSpPr/>
          <p:nvPr/>
        </p:nvSpPr>
        <p:spPr>
          <a:xfrm>
            <a:off x="4049245" y="1347636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6" name="Google Shape;57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1. B) Produtos da meiose</a:t>
            </a:r>
            <a:endParaRPr/>
          </a:p>
        </p:txBody>
      </p:sp>
      <p:sp>
        <p:nvSpPr>
          <p:cNvPr id="577" name="Google Shape;577;p15"/>
          <p:cNvSpPr/>
          <p:nvPr/>
        </p:nvSpPr>
        <p:spPr>
          <a:xfrm>
            <a:off x="144181" y="1575551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8" name="Google Shape;578;p15"/>
          <p:cNvSpPr/>
          <p:nvPr/>
        </p:nvSpPr>
        <p:spPr>
          <a:xfrm>
            <a:off x="708677" y="2139857"/>
            <a:ext cx="2407605" cy="1868211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9" name="Google Shape;579;p15"/>
          <p:cNvSpPr/>
          <p:nvPr/>
        </p:nvSpPr>
        <p:spPr>
          <a:xfrm>
            <a:off x="4835464" y="1795332"/>
            <a:ext cx="2530325" cy="1984013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0" name="Google Shape;580;p15"/>
          <p:cNvSpPr/>
          <p:nvPr/>
        </p:nvSpPr>
        <p:spPr>
          <a:xfrm rot="5714681">
            <a:off x="6641827" y="1719396"/>
            <a:ext cx="264338" cy="130921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1" name="Google Shape;581;p15"/>
          <p:cNvSpPr/>
          <p:nvPr/>
        </p:nvSpPr>
        <p:spPr>
          <a:xfrm rot="-10773993">
            <a:off x="6799168" y="1734702"/>
            <a:ext cx="285405" cy="12125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2" name="Google Shape;582;p15"/>
          <p:cNvSpPr/>
          <p:nvPr/>
        </p:nvSpPr>
        <p:spPr>
          <a:xfrm>
            <a:off x="1466199" y="1934420"/>
            <a:ext cx="276319" cy="1252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p15"/>
          <p:cNvSpPr/>
          <p:nvPr/>
        </p:nvSpPr>
        <p:spPr>
          <a:xfrm rot="5111326">
            <a:off x="1701209" y="1938656"/>
            <a:ext cx="273030" cy="126753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15"/>
          <p:cNvSpPr/>
          <p:nvPr/>
        </p:nvSpPr>
        <p:spPr>
          <a:xfrm>
            <a:off x="5631288" y="3842746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p15"/>
          <p:cNvSpPr/>
          <p:nvPr/>
        </p:nvSpPr>
        <p:spPr>
          <a:xfrm>
            <a:off x="2290720" y="4634967"/>
            <a:ext cx="2407605" cy="1868211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15"/>
          <p:cNvSpPr/>
          <p:nvPr/>
        </p:nvSpPr>
        <p:spPr>
          <a:xfrm>
            <a:off x="6417507" y="4290442"/>
            <a:ext cx="2530325" cy="1984013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7" name="Google Shape;587;p15"/>
          <p:cNvSpPr/>
          <p:nvPr/>
        </p:nvSpPr>
        <p:spPr>
          <a:xfrm rot="5714681">
            <a:off x="8223870" y="4214506"/>
            <a:ext cx="264338" cy="130921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8" name="Google Shape;588;p15"/>
          <p:cNvSpPr/>
          <p:nvPr/>
        </p:nvSpPr>
        <p:spPr>
          <a:xfrm rot="-10773993">
            <a:off x="8381211" y="4229812"/>
            <a:ext cx="285405" cy="12125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9" name="Google Shape;589;p15"/>
          <p:cNvSpPr/>
          <p:nvPr/>
        </p:nvSpPr>
        <p:spPr>
          <a:xfrm>
            <a:off x="3048242" y="4429530"/>
            <a:ext cx="276319" cy="1252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0" name="Google Shape;590;p15"/>
          <p:cNvSpPr/>
          <p:nvPr/>
        </p:nvSpPr>
        <p:spPr>
          <a:xfrm rot="5111326">
            <a:off x="3283252" y="4433766"/>
            <a:ext cx="273030" cy="126753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1" name="Google Shape;59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497756" y="332143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Google Shape;59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903006" y="3383527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Google Shape;595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6" name="Google Shape;596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7" name="Google Shape;597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8" name="Google Shape;598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9" name="Google Shape;599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Google Shape;600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Google Shape;601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2" name="Google Shape;602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Google Shape;603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Google Shape;604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p1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p1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p1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p1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p1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p1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2. A)</a:t>
            </a:r>
            <a:endParaRPr/>
          </a:p>
        </p:txBody>
      </p:sp>
      <p:pic>
        <p:nvPicPr>
          <p:cNvPr id="620" name="Google Shape;62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1" name="Google Shape;62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Google Shape;62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531373" y="3337685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Google Shape;62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Google Shape;624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5" name="Google Shape;625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6" name="Google Shape;626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7" name="Google Shape;627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8" name="Google Shape;628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9" name="Google Shape;629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Google Shape;630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1" name="Google Shape;631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2" name="Google Shape;632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3" name="Google Shape;633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4" name="Google Shape;634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5" name="Google Shape;635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6" name="Google Shape;636;p1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7" name="Google Shape;637;p1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8" name="Google Shape;638;p1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9" name="Google Shape;639;p1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0" name="Google Shape;640;p1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1" name="Google Shape;641;p1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2" name="Google Shape;642;p1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3" name="Google Shape;643;p1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2. B) Interfase (início)</a:t>
            </a:r>
            <a:r>
              <a:rPr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endParaRPr/>
          </a:p>
        </p:txBody>
      </p:sp>
      <p:sp>
        <p:nvSpPr>
          <p:cNvPr id="649" name="Google Shape;649;p17"/>
          <p:cNvSpPr/>
          <p:nvPr/>
        </p:nvSpPr>
        <p:spPr>
          <a:xfrm>
            <a:off x="838200" y="1427748"/>
            <a:ext cx="646095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0" name="Google Shape;650;p17"/>
          <p:cNvSpPr/>
          <p:nvPr/>
        </p:nvSpPr>
        <p:spPr>
          <a:xfrm>
            <a:off x="1491916" y="2416258"/>
            <a:ext cx="5101390" cy="3376862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1" name="Google Shape;651;p17"/>
          <p:cNvSpPr/>
          <p:nvPr/>
        </p:nvSpPr>
        <p:spPr>
          <a:xfrm>
            <a:off x="4459704" y="1906298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2" name="Google Shape;652;p17"/>
          <p:cNvSpPr/>
          <p:nvPr/>
        </p:nvSpPr>
        <p:spPr>
          <a:xfrm rot="5111326">
            <a:off x="4816312" y="1909858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3" name="Google Shape;65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4" name="Google Shape;65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5" name="Google Shape;655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531373" y="3337685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6" name="Google Shape;65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7" name="Google Shape;657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8" name="Google Shape;658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9" name="Google Shape;659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0" name="Google Shape;660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1" name="Google Shape;661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2" name="Google Shape;662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Google Shape;663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4" name="Google Shape;664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5" name="Google Shape;665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6" name="Google Shape;666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7" name="Google Shape;667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8" name="Google Shape;668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p1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p1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p1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Google Shape;672;p1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Google Shape;673;p1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p1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Google Shape;675;p1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6" name="Google Shape;676;p1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0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2. B) Interfase (fim)</a:t>
            </a:r>
            <a:r>
              <a:rPr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endParaRPr/>
          </a:p>
        </p:txBody>
      </p:sp>
      <p:sp>
        <p:nvSpPr>
          <p:cNvPr id="682" name="Google Shape;682;p18"/>
          <p:cNvSpPr/>
          <p:nvPr/>
        </p:nvSpPr>
        <p:spPr>
          <a:xfrm>
            <a:off x="838200" y="1427748"/>
            <a:ext cx="646095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3" name="Google Shape;683;p18"/>
          <p:cNvSpPr/>
          <p:nvPr/>
        </p:nvSpPr>
        <p:spPr>
          <a:xfrm>
            <a:off x="1491916" y="2416258"/>
            <a:ext cx="5101390" cy="3376862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4" name="Google Shape;684;p18"/>
          <p:cNvSpPr/>
          <p:nvPr/>
        </p:nvSpPr>
        <p:spPr>
          <a:xfrm>
            <a:off x="4459704" y="1906298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5" name="Google Shape;685;p18"/>
          <p:cNvSpPr/>
          <p:nvPr/>
        </p:nvSpPr>
        <p:spPr>
          <a:xfrm rot="5111326">
            <a:off x="4816312" y="1909858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" name="Google Shape;686;p18"/>
          <p:cNvSpPr/>
          <p:nvPr/>
        </p:nvSpPr>
        <p:spPr>
          <a:xfrm>
            <a:off x="2452032" y="2039957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7" name="Google Shape;687;p18"/>
          <p:cNvSpPr/>
          <p:nvPr/>
        </p:nvSpPr>
        <p:spPr>
          <a:xfrm rot="5111326">
            <a:off x="2808640" y="2043517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8" name="Google Shape;68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9" name="Google Shape;68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0" name="Google Shape;69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531373" y="3337685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91" name="Google Shape;691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92" name="Google Shape;692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3" name="Google Shape;693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4" name="Google Shape;694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5" name="Google Shape;695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6" name="Google Shape;696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7" name="Google Shape;697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8" name="Google Shape;698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9" name="Google Shape;699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0" name="Google Shape;700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1" name="Google Shape;701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2" name="Google Shape;702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3" name="Google Shape;703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4" name="Google Shape;704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5" name="Google Shape;705;p1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6" name="Google Shape;706;p1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7" name="Google Shape;707;p1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8" name="Google Shape;708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9" name="Google Shape;709;p1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0" name="Google Shape;710;p1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1" name="Google Shape;711;p1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5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2. B) Prófase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</a:t>
            </a:r>
            <a:endParaRPr/>
          </a:p>
        </p:txBody>
      </p:sp>
      <p:sp>
        <p:nvSpPr>
          <p:cNvPr id="717" name="Google Shape;717;p19"/>
          <p:cNvSpPr/>
          <p:nvPr/>
        </p:nvSpPr>
        <p:spPr>
          <a:xfrm>
            <a:off x="838200" y="1427748"/>
            <a:ext cx="646095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8" name="Google Shape;718;p19"/>
          <p:cNvSpPr/>
          <p:nvPr/>
        </p:nvSpPr>
        <p:spPr>
          <a:xfrm>
            <a:off x="1463211" y="2384548"/>
            <a:ext cx="5101390" cy="3376862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9" name="Google Shape;719;p19"/>
          <p:cNvSpPr/>
          <p:nvPr/>
        </p:nvSpPr>
        <p:spPr>
          <a:xfrm rot="5714681">
            <a:off x="5907709" y="2590841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0" name="Google Shape;720;p19"/>
          <p:cNvSpPr/>
          <p:nvPr/>
        </p:nvSpPr>
        <p:spPr>
          <a:xfrm rot="-10773993">
            <a:off x="6264317" y="2594401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1" name="Google Shape;721;p19"/>
          <p:cNvSpPr/>
          <p:nvPr/>
        </p:nvSpPr>
        <p:spPr>
          <a:xfrm>
            <a:off x="1580873" y="2416258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2" name="Google Shape;722;p19"/>
          <p:cNvSpPr/>
          <p:nvPr/>
        </p:nvSpPr>
        <p:spPr>
          <a:xfrm rot="5111326">
            <a:off x="1937481" y="2419818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3" name="Google Shape;723;p19"/>
          <p:cNvSpPr/>
          <p:nvPr/>
        </p:nvSpPr>
        <p:spPr>
          <a:xfrm rot="-1330969">
            <a:off x="342866" y="2208059"/>
            <a:ext cx="5831219" cy="3554261"/>
          </a:xfrm>
          <a:prstGeom prst="arc">
            <a:avLst>
              <a:gd fmla="val 16200000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4" name="Google Shape;724;p19"/>
          <p:cNvSpPr/>
          <p:nvPr/>
        </p:nvSpPr>
        <p:spPr>
          <a:xfrm rot="-1330969">
            <a:off x="-301025" y="2085032"/>
            <a:ext cx="6497973" cy="3168783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25" name="Google Shape;72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Google Shape;72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7" name="Google Shape;72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531373" y="3337685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28" name="Google Shape;72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Google Shape;729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0" name="Google Shape;730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31" name="Google Shape;731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2" name="Google Shape;732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3" name="Google Shape;733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4" name="Google Shape;734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5" name="Google Shape;735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6" name="Google Shape;736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Google Shape;737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8" name="Google Shape;738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9" name="Google Shape;739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40" name="Google Shape;740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41" name="Google Shape;741;p1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2" name="Google Shape;742;p1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3" name="Google Shape;743;p1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4" name="Google Shape;744;p1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5" name="Google Shape;745;p1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6" name="Google Shape;746;p1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7" name="Google Shape;747;p1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8" name="Google Shape;748;p1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Nossos</a:t>
            </a:r>
            <a:r>
              <a:rPr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moldes</a:t>
            </a:r>
            <a:r>
              <a:rPr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: </a:t>
            </a:r>
            <a:endParaRPr/>
          </a:p>
        </p:txBody>
      </p:sp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2102339" y="2928490"/>
            <a:ext cx="2964229" cy="620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416361" y="2946965"/>
            <a:ext cx="2964233" cy="620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400000">
            <a:off x="532818" y="2962063"/>
            <a:ext cx="2964232" cy="5898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400000">
            <a:off x="-335633" y="2982164"/>
            <a:ext cx="2964233" cy="5898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5400000">
            <a:off x="3878731" y="2960166"/>
            <a:ext cx="2982707" cy="575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5400000">
            <a:off x="3084353" y="2960166"/>
            <a:ext cx="2982708" cy="575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5400000">
            <a:off x="5771447" y="2969269"/>
            <a:ext cx="3200624" cy="615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5400000">
            <a:off x="4697035" y="2969269"/>
            <a:ext cx="3200623" cy="615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641787" y="2273492"/>
            <a:ext cx="393103" cy="349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179456" y="2273492"/>
            <a:ext cx="393103" cy="349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641787" y="2701914"/>
            <a:ext cx="393103" cy="349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179455" y="2701915"/>
            <a:ext cx="393103" cy="349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0966392" y="5565790"/>
            <a:ext cx="545530" cy="1165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497215" y="5569556"/>
            <a:ext cx="379432" cy="1165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9923414" y="5565790"/>
            <a:ext cx="433748" cy="1165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170756" y="5565790"/>
            <a:ext cx="528013" cy="1165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0927092" y="4288227"/>
            <a:ext cx="545530" cy="1165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457915" y="4291993"/>
            <a:ext cx="379432" cy="1165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9884114" y="4288227"/>
            <a:ext cx="433748" cy="1165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131456" y="4288227"/>
            <a:ext cx="528013" cy="116556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"/>
          <p:cNvSpPr txBox="1"/>
          <p:nvPr/>
        </p:nvSpPr>
        <p:spPr>
          <a:xfrm>
            <a:off x="1915634" y="5221533"/>
            <a:ext cx="150298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Duplicação</a:t>
            </a:r>
            <a:endParaRPr/>
          </a:p>
        </p:txBody>
      </p:sp>
      <p:sp>
        <p:nvSpPr>
          <p:cNvPr id="112" name="Google Shape;112;p2"/>
          <p:cNvSpPr txBox="1"/>
          <p:nvPr/>
        </p:nvSpPr>
        <p:spPr>
          <a:xfrm>
            <a:off x="2460529" y="5985117"/>
            <a:ext cx="1928099" cy="375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Homólogos</a:t>
            </a:r>
            <a:endParaRPr/>
          </a:p>
        </p:txBody>
      </p:sp>
      <p:sp>
        <p:nvSpPr>
          <p:cNvPr id="113" name="Google Shape;113;p2"/>
          <p:cNvSpPr txBox="1"/>
          <p:nvPr/>
        </p:nvSpPr>
        <p:spPr>
          <a:xfrm>
            <a:off x="5147364" y="4977893"/>
            <a:ext cx="150298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Duplicação</a:t>
            </a:r>
            <a:endParaRPr/>
          </a:p>
        </p:txBody>
      </p:sp>
      <p:sp>
        <p:nvSpPr>
          <p:cNvPr id="114" name="Google Shape;114;p2"/>
          <p:cNvSpPr txBox="1"/>
          <p:nvPr/>
        </p:nvSpPr>
        <p:spPr>
          <a:xfrm>
            <a:off x="5693412" y="5805807"/>
            <a:ext cx="1928099" cy="375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Homólogos</a:t>
            </a:r>
            <a:endParaRPr/>
          </a:p>
        </p:txBody>
      </p:sp>
      <p:sp>
        <p:nvSpPr>
          <p:cNvPr id="115" name="Google Shape;115;p2"/>
          <p:cNvSpPr txBox="1"/>
          <p:nvPr/>
        </p:nvSpPr>
        <p:spPr>
          <a:xfrm>
            <a:off x="9838338" y="3226053"/>
            <a:ext cx="166063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Centrômeros</a:t>
            </a:r>
            <a:endParaRPr/>
          </a:p>
        </p:txBody>
      </p:sp>
      <p:sp>
        <p:nvSpPr>
          <p:cNvPr id="116" name="Google Shape;116;p2"/>
          <p:cNvSpPr txBox="1"/>
          <p:nvPr/>
        </p:nvSpPr>
        <p:spPr>
          <a:xfrm>
            <a:off x="10019027" y="5360171"/>
            <a:ext cx="1091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Alelos</a:t>
            </a:r>
            <a:endParaRPr/>
          </a:p>
        </p:txBody>
      </p:sp>
      <p:pic>
        <p:nvPicPr>
          <p:cNvPr id="117" name="Google Shape;117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808988" y="2299861"/>
            <a:ext cx="393103" cy="349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346657" y="2299861"/>
            <a:ext cx="393103" cy="349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808988" y="2728283"/>
            <a:ext cx="393103" cy="349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346656" y="2728284"/>
            <a:ext cx="393103" cy="349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2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2. B) Metáfase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</a:t>
            </a:r>
            <a:endParaRPr/>
          </a:p>
        </p:txBody>
      </p:sp>
      <p:sp>
        <p:nvSpPr>
          <p:cNvPr id="754" name="Google Shape;754;p20"/>
          <p:cNvSpPr/>
          <p:nvPr/>
        </p:nvSpPr>
        <p:spPr>
          <a:xfrm>
            <a:off x="838200" y="1427748"/>
            <a:ext cx="646095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5" name="Google Shape;755;p20"/>
          <p:cNvSpPr/>
          <p:nvPr/>
        </p:nvSpPr>
        <p:spPr>
          <a:xfrm rot="5714681">
            <a:off x="5907709" y="2590841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6" name="Google Shape;756;p20"/>
          <p:cNvSpPr/>
          <p:nvPr/>
        </p:nvSpPr>
        <p:spPr>
          <a:xfrm rot="-10773993">
            <a:off x="6264317" y="2594401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7" name="Google Shape;757;p20"/>
          <p:cNvSpPr/>
          <p:nvPr/>
        </p:nvSpPr>
        <p:spPr>
          <a:xfrm>
            <a:off x="1149104" y="3705497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8" name="Google Shape;758;p20"/>
          <p:cNvSpPr/>
          <p:nvPr/>
        </p:nvSpPr>
        <p:spPr>
          <a:xfrm rot="5111326">
            <a:off x="1505712" y="3709057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9" name="Google Shape;759;p20"/>
          <p:cNvSpPr/>
          <p:nvPr/>
        </p:nvSpPr>
        <p:spPr>
          <a:xfrm rot="-1776133">
            <a:off x="376323" y="2310951"/>
            <a:ext cx="5831219" cy="3554261"/>
          </a:xfrm>
          <a:prstGeom prst="arc">
            <a:avLst>
              <a:gd fmla="val 13998424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0" name="Google Shape;760;p20"/>
          <p:cNvSpPr/>
          <p:nvPr/>
        </p:nvSpPr>
        <p:spPr>
          <a:xfrm rot="-1810290">
            <a:off x="-301025" y="2085032"/>
            <a:ext cx="6497973" cy="3168783"/>
          </a:xfrm>
          <a:prstGeom prst="arc">
            <a:avLst>
              <a:gd fmla="val 14102682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1" name="Google Shape;76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2" name="Google Shape;76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3" name="Google Shape;76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531373" y="3337685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4" name="Google Shape;76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7" name="Google Shape;767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Google Shape;768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69" name="Google Shape;769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0" name="Google Shape;770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1" name="Google Shape;771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Google Shape;772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Google Shape;773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4" name="Google Shape;774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5" name="Google Shape;775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7" name="Google Shape;777;p2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8" name="Google Shape;778;p2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9" name="Google Shape;779;p2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0" name="Google Shape;780;p2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1" name="Google Shape;781;p2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" name="Google Shape;782;p2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3" name="Google Shape;783;p2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4" name="Google Shape;784;p2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8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2. B) Anáfase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</a:t>
            </a:r>
            <a:endParaRPr/>
          </a:p>
        </p:txBody>
      </p:sp>
      <p:sp>
        <p:nvSpPr>
          <p:cNvPr id="790" name="Google Shape;790;p21"/>
          <p:cNvSpPr/>
          <p:nvPr/>
        </p:nvSpPr>
        <p:spPr>
          <a:xfrm rot="-700242">
            <a:off x="492263" y="1913534"/>
            <a:ext cx="730878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1" name="Google Shape;791;p21"/>
          <p:cNvSpPr/>
          <p:nvPr/>
        </p:nvSpPr>
        <p:spPr>
          <a:xfrm rot="5714681">
            <a:off x="6643187" y="3207056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2" name="Google Shape;792;p21"/>
          <p:cNvSpPr/>
          <p:nvPr/>
        </p:nvSpPr>
        <p:spPr>
          <a:xfrm rot="-10773993">
            <a:off x="6999795" y="3210616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3" name="Google Shape;793;p21"/>
          <p:cNvSpPr/>
          <p:nvPr/>
        </p:nvSpPr>
        <p:spPr>
          <a:xfrm>
            <a:off x="1063392" y="4670223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4" name="Google Shape;794;p21"/>
          <p:cNvSpPr/>
          <p:nvPr/>
        </p:nvSpPr>
        <p:spPr>
          <a:xfrm rot="5111326">
            <a:off x="1420000" y="4673783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5" name="Google Shape;795;p21"/>
          <p:cNvSpPr/>
          <p:nvPr/>
        </p:nvSpPr>
        <p:spPr>
          <a:xfrm rot="-1591985">
            <a:off x="1594241" y="3740915"/>
            <a:ext cx="2065017" cy="2177790"/>
          </a:xfrm>
          <a:prstGeom prst="arc">
            <a:avLst>
              <a:gd fmla="val 14318965" name="adj1"/>
              <a:gd fmla="val 17350489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6" name="Google Shape;796;p21"/>
          <p:cNvSpPr/>
          <p:nvPr/>
        </p:nvSpPr>
        <p:spPr>
          <a:xfrm rot="8933420">
            <a:off x="1493284" y="3031588"/>
            <a:ext cx="2527322" cy="2331245"/>
          </a:xfrm>
          <a:prstGeom prst="arc">
            <a:avLst>
              <a:gd fmla="val 16200000" name="adj1"/>
              <a:gd fmla="val 20630155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7" name="Google Shape;797;p21"/>
          <p:cNvSpPr/>
          <p:nvPr/>
        </p:nvSpPr>
        <p:spPr>
          <a:xfrm rot="1464331">
            <a:off x="4831906" y="2484791"/>
            <a:ext cx="2065017" cy="1888416"/>
          </a:xfrm>
          <a:prstGeom prst="arc">
            <a:avLst>
              <a:gd fmla="val 12845804" name="adj1"/>
              <a:gd fmla="val 1879183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8" name="Google Shape;798;p21"/>
          <p:cNvSpPr/>
          <p:nvPr/>
        </p:nvSpPr>
        <p:spPr>
          <a:xfrm rot="9651065">
            <a:off x="4878401" y="2484791"/>
            <a:ext cx="2065017" cy="1888416"/>
          </a:xfrm>
          <a:prstGeom prst="arc">
            <a:avLst>
              <a:gd fmla="val 12845804" name="adj1"/>
              <a:gd fmla="val 1879183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9" name="Google Shape;799;p21"/>
          <p:cNvSpPr/>
          <p:nvPr/>
        </p:nvSpPr>
        <p:spPr>
          <a:xfrm rot="244499">
            <a:off x="5015170" y="3217096"/>
            <a:ext cx="2065017" cy="1240717"/>
          </a:xfrm>
          <a:prstGeom prst="arc">
            <a:avLst>
              <a:gd fmla="val 12845804" name="adj1"/>
              <a:gd fmla="val 1879183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0" name="Google Shape;800;p21"/>
          <p:cNvSpPr/>
          <p:nvPr/>
        </p:nvSpPr>
        <p:spPr>
          <a:xfrm rot="9498338">
            <a:off x="1287662" y="3480604"/>
            <a:ext cx="2065017" cy="1240717"/>
          </a:xfrm>
          <a:prstGeom prst="arc">
            <a:avLst>
              <a:gd fmla="val 12845804" name="adj1"/>
              <a:gd fmla="val 19070665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1" name="Google Shape;80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02" name="Google Shape;80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03" name="Google Shape;803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531373" y="3337685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04" name="Google Shape;80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05" name="Google Shape;805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6" name="Google Shape;806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07" name="Google Shape;807;p2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8" name="Google Shape;808;p2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9" name="Google Shape;809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0" name="Google Shape;810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1" name="Google Shape;811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2" name="Google Shape;812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3" name="Google Shape;813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4" name="Google Shape;814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5" name="Google Shape;815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6" name="Google Shape;816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7" name="Google Shape;817;p2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8" name="Google Shape;818;p2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" name="Google Shape;819;p2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0" name="Google Shape;820;p2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1" name="Google Shape;821;p2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2" name="Google Shape;822;p2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3" name="Google Shape;823;p2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4" name="Google Shape;824;p2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8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p22"/>
          <p:cNvSpPr/>
          <p:nvPr/>
        </p:nvSpPr>
        <p:spPr>
          <a:xfrm>
            <a:off x="2997284" y="1497200"/>
            <a:ext cx="646095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0" name="Google Shape;830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2. B) Telófase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</a:t>
            </a:r>
            <a:endParaRPr/>
          </a:p>
        </p:txBody>
      </p:sp>
      <p:sp>
        <p:nvSpPr>
          <p:cNvPr id="831" name="Google Shape;831;p22"/>
          <p:cNvSpPr/>
          <p:nvPr/>
        </p:nvSpPr>
        <p:spPr>
          <a:xfrm>
            <a:off x="144181" y="1575551"/>
            <a:ext cx="646095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2" name="Google Shape;832;p22"/>
          <p:cNvSpPr/>
          <p:nvPr/>
        </p:nvSpPr>
        <p:spPr>
          <a:xfrm>
            <a:off x="561120" y="2623060"/>
            <a:ext cx="4113140" cy="3336306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3" name="Google Shape;833;p22"/>
          <p:cNvSpPr/>
          <p:nvPr/>
        </p:nvSpPr>
        <p:spPr>
          <a:xfrm>
            <a:off x="4714099" y="2416258"/>
            <a:ext cx="4322794" cy="3543108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4" name="Google Shape;834;p22"/>
          <p:cNvSpPr/>
          <p:nvPr/>
        </p:nvSpPr>
        <p:spPr>
          <a:xfrm rot="5714681">
            <a:off x="6595774" y="1998092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5" name="Google Shape;835;p22"/>
          <p:cNvSpPr/>
          <p:nvPr/>
        </p:nvSpPr>
        <p:spPr>
          <a:xfrm rot="-10773993">
            <a:off x="6952382" y="2001652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6" name="Google Shape;836;p22"/>
          <p:cNvSpPr/>
          <p:nvPr/>
        </p:nvSpPr>
        <p:spPr>
          <a:xfrm>
            <a:off x="1390817" y="2220038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7" name="Google Shape;837;p22"/>
          <p:cNvSpPr/>
          <p:nvPr/>
        </p:nvSpPr>
        <p:spPr>
          <a:xfrm rot="5111326">
            <a:off x="1747425" y="2223598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8" name="Google Shape;83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39" name="Google Shape;839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0" name="Google Shape;840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1" name="Google Shape;841;p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2" name="Google Shape;842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3" name="Google Shape;843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4" name="Google Shape;844;p2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45" name="Google Shape;845;p2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6" name="Google Shape;846;p2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7" name="Google Shape;847;p2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8" name="Google Shape;848;p2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9" name="Google Shape;849;p2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0" name="Google Shape;850;p2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1" name="Google Shape;851;p2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2" name="Google Shape;852;p2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3" name="Google Shape;853;p2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4" name="Google Shape;854;p2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5" name="Google Shape;855;p2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6" name="Google Shape;856;p2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flipH="1" rot="-5400000">
            <a:off x="8514302" y="3318353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7" name="Google Shape;85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58" name="Google Shape;858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59" name="Google Shape;859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0" name="Google Shape;860;p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1" name="Google Shape;861;p2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6130407">
            <a:off x="10718372" y="4689037"/>
            <a:ext cx="215206" cy="191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2. B) Prófase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II</a:t>
            </a:r>
            <a:endParaRPr/>
          </a:p>
        </p:txBody>
      </p:sp>
      <p:sp>
        <p:nvSpPr>
          <p:cNvPr id="867" name="Google Shape;867;p23"/>
          <p:cNvSpPr/>
          <p:nvPr/>
        </p:nvSpPr>
        <p:spPr>
          <a:xfrm>
            <a:off x="838200" y="1538452"/>
            <a:ext cx="4070131" cy="3144252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8" name="Google Shape;868;p23"/>
          <p:cNvSpPr/>
          <p:nvPr/>
        </p:nvSpPr>
        <p:spPr>
          <a:xfrm>
            <a:off x="1234081" y="2030090"/>
            <a:ext cx="3213661" cy="2213595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9" name="Google Shape;869;p23"/>
          <p:cNvSpPr/>
          <p:nvPr/>
        </p:nvSpPr>
        <p:spPr>
          <a:xfrm rot="5714681">
            <a:off x="3903906" y="2140208"/>
            <a:ext cx="309445" cy="140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0" name="Google Shape;870;p23"/>
          <p:cNvSpPr/>
          <p:nvPr/>
        </p:nvSpPr>
        <p:spPr>
          <a:xfrm rot="-10773993">
            <a:off x="4118680" y="2140785"/>
            <a:ext cx="307158" cy="141949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1" name="Google Shape;871;p23"/>
          <p:cNvSpPr/>
          <p:nvPr/>
        </p:nvSpPr>
        <p:spPr>
          <a:xfrm>
            <a:off x="1465260" y="2022091"/>
            <a:ext cx="297379" cy="14661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2" name="Google Shape;872;p23"/>
          <p:cNvSpPr/>
          <p:nvPr/>
        </p:nvSpPr>
        <p:spPr>
          <a:xfrm rot="5111326">
            <a:off x="1692888" y="2016728"/>
            <a:ext cx="319621" cy="13641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3" name="Google Shape;873;p23"/>
          <p:cNvSpPr/>
          <p:nvPr/>
        </p:nvSpPr>
        <p:spPr>
          <a:xfrm rot="-1715000">
            <a:off x="1234553" y="1860507"/>
            <a:ext cx="2710753" cy="1970929"/>
          </a:xfrm>
          <a:prstGeom prst="arc">
            <a:avLst>
              <a:gd fmla="val 16200000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4" name="Google Shape;874;p23"/>
          <p:cNvSpPr/>
          <p:nvPr/>
        </p:nvSpPr>
        <p:spPr>
          <a:xfrm rot="-1715000">
            <a:off x="933094" y="1809180"/>
            <a:ext cx="3020706" cy="1757170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5" name="Google Shape;875;p23"/>
          <p:cNvSpPr/>
          <p:nvPr/>
        </p:nvSpPr>
        <p:spPr>
          <a:xfrm>
            <a:off x="4394731" y="3423670"/>
            <a:ext cx="4070131" cy="3144252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6" name="Google Shape;876;p23"/>
          <p:cNvSpPr/>
          <p:nvPr/>
        </p:nvSpPr>
        <p:spPr>
          <a:xfrm>
            <a:off x="4790612" y="3915308"/>
            <a:ext cx="3213661" cy="2213595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7" name="Google Shape;877;p23"/>
          <p:cNvSpPr/>
          <p:nvPr/>
        </p:nvSpPr>
        <p:spPr>
          <a:xfrm rot="5714681">
            <a:off x="7460437" y="4025426"/>
            <a:ext cx="309445" cy="140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8" name="Google Shape;878;p23"/>
          <p:cNvSpPr/>
          <p:nvPr/>
        </p:nvSpPr>
        <p:spPr>
          <a:xfrm rot="-10773993">
            <a:off x="7675211" y="4026003"/>
            <a:ext cx="307158" cy="141949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9" name="Google Shape;879;p23"/>
          <p:cNvSpPr/>
          <p:nvPr/>
        </p:nvSpPr>
        <p:spPr>
          <a:xfrm>
            <a:off x="5021791" y="3907309"/>
            <a:ext cx="297379" cy="14661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0" name="Google Shape;880;p23"/>
          <p:cNvSpPr/>
          <p:nvPr/>
        </p:nvSpPr>
        <p:spPr>
          <a:xfrm rot="5111326">
            <a:off x="5249419" y="3901946"/>
            <a:ext cx="319621" cy="13641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1" name="Google Shape;881;p23"/>
          <p:cNvSpPr/>
          <p:nvPr/>
        </p:nvSpPr>
        <p:spPr>
          <a:xfrm rot="-1715000">
            <a:off x="4791084" y="3745725"/>
            <a:ext cx="2710753" cy="1970929"/>
          </a:xfrm>
          <a:prstGeom prst="arc">
            <a:avLst>
              <a:gd fmla="val 16200000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2" name="Google Shape;882;p23"/>
          <p:cNvSpPr/>
          <p:nvPr/>
        </p:nvSpPr>
        <p:spPr>
          <a:xfrm rot="-1715000">
            <a:off x="4795895" y="3594976"/>
            <a:ext cx="2710753" cy="1970929"/>
          </a:xfrm>
          <a:prstGeom prst="arc">
            <a:avLst>
              <a:gd fmla="val 16200000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3" name="Google Shape;883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4" name="Google Shape;884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5" name="Google Shape;885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6" name="Google Shape;886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7" name="Google Shape;887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8" name="Google Shape;888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9" name="Google Shape;889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0" name="Google Shape;890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1" name="Google Shape;891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2" name="Google Shape;892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3" name="Google Shape;893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4" name="Google Shape;894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5" name="Google Shape;895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6" name="Google Shape;896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7" name="Google Shape;897;p2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8" name="Google Shape;898;p2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9" name="Google Shape;899;p2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0" name="Google Shape;900;p2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1" name="Google Shape;901;p2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2" name="Google Shape;902;p2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3" name="Google Shape;903;p2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4" name="Google Shape;904;p2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5" name="Google Shape;905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18372" y="468903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6" name="Google Shape;906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449662" y="3410090"/>
            <a:ext cx="1622780" cy="3229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0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2. B) Metáfase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II</a:t>
            </a:r>
            <a:endParaRPr/>
          </a:p>
        </p:txBody>
      </p:sp>
      <p:sp>
        <p:nvSpPr>
          <p:cNvPr id="912" name="Google Shape;912;p24"/>
          <p:cNvSpPr/>
          <p:nvPr/>
        </p:nvSpPr>
        <p:spPr>
          <a:xfrm rot="-812680">
            <a:off x="761490" y="1370178"/>
            <a:ext cx="4070131" cy="3144252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3" name="Google Shape;913;p24"/>
          <p:cNvSpPr/>
          <p:nvPr/>
        </p:nvSpPr>
        <p:spPr>
          <a:xfrm rot="5714681">
            <a:off x="3903906" y="2140208"/>
            <a:ext cx="309445" cy="140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4" name="Google Shape;914;p24"/>
          <p:cNvSpPr/>
          <p:nvPr/>
        </p:nvSpPr>
        <p:spPr>
          <a:xfrm rot="-10773993">
            <a:off x="4118680" y="2140785"/>
            <a:ext cx="307158" cy="141949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5" name="Google Shape;915;p24"/>
          <p:cNvSpPr/>
          <p:nvPr/>
        </p:nvSpPr>
        <p:spPr>
          <a:xfrm>
            <a:off x="1221602" y="3227477"/>
            <a:ext cx="297379" cy="14661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6" name="Google Shape;916;p24"/>
          <p:cNvSpPr/>
          <p:nvPr/>
        </p:nvSpPr>
        <p:spPr>
          <a:xfrm rot="5111326">
            <a:off x="1449230" y="3222114"/>
            <a:ext cx="319621" cy="13641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7" name="Google Shape;917;p24"/>
          <p:cNvSpPr/>
          <p:nvPr/>
        </p:nvSpPr>
        <p:spPr>
          <a:xfrm rot="-1715000">
            <a:off x="1234553" y="1860507"/>
            <a:ext cx="2710753" cy="1970929"/>
          </a:xfrm>
          <a:prstGeom prst="arc">
            <a:avLst>
              <a:gd fmla="val 12371682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8" name="Google Shape;918;p24"/>
          <p:cNvSpPr/>
          <p:nvPr/>
        </p:nvSpPr>
        <p:spPr>
          <a:xfrm rot="-1715000">
            <a:off x="933094" y="1809180"/>
            <a:ext cx="3020706" cy="1757170"/>
          </a:xfrm>
          <a:prstGeom prst="arc">
            <a:avLst>
              <a:gd fmla="val 12072311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9" name="Google Shape;919;p24"/>
          <p:cNvSpPr/>
          <p:nvPr/>
        </p:nvSpPr>
        <p:spPr>
          <a:xfrm rot="-812680">
            <a:off x="3901847" y="3558246"/>
            <a:ext cx="4070131" cy="3144252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0" name="Google Shape;920;p24"/>
          <p:cNvSpPr/>
          <p:nvPr/>
        </p:nvSpPr>
        <p:spPr>
          <a:xfrm rot="5714681">
            <a:off x="7044263" y="4328276"/>
            <a:ext cx="309445" cy="140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1" name="Google Shape;921;p24"/>
          <p:cNvSpPr/>
          <p:nvPr/>
        </p:nvSpPr>
        <p:spPr>
          <a:xfrm rot="-10773993">
            <a:off x="7259037" y="4328853"/>
            <a:ext cx="307158" cy="141949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2" name="Google Shape;922;p24"/>
          <p:cNvSpPr/>
          <p:nvPr/>
        </p:nvSpPr>
        <p:spPr>
          <a:xfrm>
            <a:off x="4361959" y="5415545"/>
            <a:ext cx="297379" cy="14661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3" name="Google Shape;923;p24"/>
          <p:cNvSpPr/>
          <p:nvPr/>
        </p:nvSpPr>
        <p:spPr>
          <a:xfrm rot="5111326">
            <a:off x="4589587" y="5410182"/>
            <a:ext cx="319621" cy="13641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4" name="Google Shape;924;p24"/>
          <p:cNvSpPr/>
          <p:nvPr/>
        </p:nvSpPr>
        <p:spPr>
          <a:xfrm rot="-1715000">
            <a:off x="4374910" y="4048575"/>
            <a:ext cx="2710753" cy="1970929"/>
          </a:xfrm>
          <a:prstGeom prst="arc">
            <a:avLst>
              <a:gd fmla="val 12371682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5" name="Google Shape;925;p24"/>
          <p:cNvSpPr/>
          <p:nvPr/>
        </p:nvSpPr>
        <p:spPr>
          <a:xfrm rot="-1715000">
            <a:off x="4073451" y="3997248"/>
            <a:ext cx="3020706" cy="1757170"/>
          </a:xfrm>
          <a:prstGeom prst="arc">
            <a:avLst>
              <a:gd fmla="val 12072311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6" name="Google Shape;926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7" name="Google Shape;92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8" name="Google Shape;928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29" name="Google Shape;929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0" name="Google Shape;930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31" name="Google Shape;931;p2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2" name="Google Shape;932;p2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3" name="Google Shape;933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4" name="Google Shape;934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5" name="Google Shape;935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6" name="Google Shape;936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7" name="Google Shape;937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8" name="Google Shape;938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9" name="Google Shape;939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0" name="Google Shape;940;p2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1" name="Google Shape;941;p2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2" name="Google Shape;942;p2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3" name="Google Shape;943;p2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4" name="Google Shape;944;p2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5" name="Google Shape;945;p2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6" name="Google Shape;946;p2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7" name="Google Shape;947;p2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8" name="Google Shape;948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18372" y="468903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9" name="Google Shape;949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449662" y="3410090"/>
            <a:ext cx="1622780" cy="3229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3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2. B) Anáfase II</a:t>
            </a:r>
            <a:endParaRPr/>
          </a:p>
        </p:txBody>
      </p:sp>
      <p:sp>
        <p:nvSpPr>
          <p:cNvPr id="955" name="Google Shape;955;p25"/>
          <p:cNvSpPr/>
          <p:nvPr/>
        </p:nvSpPr>
        <p:spPr>
          <a:xfrm rot="-1333446">
            <a:off x="662205" y="1574525"/>
            <a:ext cx="4070131" cy="3144252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6" name="Google Shape;956;p25"/>
          <p:cNvSpPr/>
          <p:nvPr/>
        </p:nvSpPr>
        <p:spPr>
          <a:xfrm rot="5714681">
            <a:off x="4026395" y="2227264"/>
            <a:ext cx="309445" cy="140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7" name="Google Shape;957;p25"/>
          <p:cNvSpPr/>
          <p:nvPr/>
        </p:nvSpPr>
        <p:spPr>
          <a:xfrm rot="-10773993">
            <a:off x="4290180" y="2272797"/>
            <a:ext cx="307158" cy="141949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8" name="Google Shape;958;p25"/>
          <p:cNvSpPr/>
          <p:nvPr/>
        </p:nvSpPr>
        <p:spPr>
          <a:xfrm>
            <a:off x="737914" y="3350650"/>
            <a:ext cx="297379" cy="14661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9" name="Google Shape;959;p25"/>
          <p:cNvSpPr/>
          <p:nvPr/>
        </p:nvSpPr>
        <p:spPr>
          <a:xfrm rot="5111326">
            <a:off x="862316" y="3377657"/>
            <a:ext cx="319621" cy="13641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0" name="Google Shape;960;p25"/>
          <p:cNvSpPr/>
          <p:nvPr/>
        </p:nvSpPr>
        <p:spPr>
          <a:xfrm rot="-1399048">
            <a:off x="3901847" y="3558246"/>
            <a:ext cx="4070131" cy="3144252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1" name="Google Shape;961;p25"/>
          <p:cNvSpPr/>
          <p:nvPr/>
        </p:nvSpPr>
        <p:spPr>
          <a:xfrm rot="5714681">
            <a:off x="7256644" y="4335708"/>
            <a:ext cx="309445" cy="140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2" name="Google Shape;962;p25"/>
          <p:cNvSpPr/>
          <p:nvPr/>
        </p:nvSpPr>
        <p:spPr>
          <a:xfrm rot="-10773993">
            <a:off x="7438414" y="4315843"/>
            <a:ext cx="307158" cy="141949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3" name="Google Shape;963;p25"/>
          <p:cNvSpPr/>
          <p:nvPr/>
        </p:nvSpPr>
        <p:spPr>
          <a:xfrm>
            <a:off x="4100260" y="5527736"/>
            <a:ext cx="297379" cy="14661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4" name="Google Shape;964;p25"/>
          <p:cNvSpPr/>
          <p:nvPr/>
        </p:nvSpPr>
        <p:spPr>
          <a:xfrm rot="5111326">
            <a:off x="4241717" y="5549615"/>
            <a:ext cx="319621" cy="13641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5" name="Google Shape;965;p25"/>
          <p:cNvSpPr/>
          <p:nvPr/>
        </p:nvSpPr>
        <p:spPr>
          <a:xfrm rot="-1591985">
            <a:off x="997617" y="2972069"/>
            <a:ext cx="1240750" cy="1390709"/>
          </a:xfrm>
          <a:prstGeom prst="arc">
            <a:avLst>
              <a:gd fmla="val 14318965" name="adj1"/>
              <a:gd fmla="val 17350489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6" name="Google Shape;966;p25"/>
          <p:cNvSpPr/>
          <p:nvPr/>
        </p:nvSpPr>
        <p:spPr>
          <a:xfrm rot="8933420">
            <a:off x="833997" y="2481458"/>
            <a:ext cx="1518521" cy="1488703"/>
          </a:xfrm>
          <a:prstGeom prst="arc">
            <a:avLst>
              <a:gd fmla="val 16200000" name="adj1"/>
              <a:gd fmla="val 20630155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7" name="Google Shape;967;p25"/>
          <p:cNvSpPr/>
          <p:nvPr/>
        </p:nvSpPr>
        <p:spPr>
          <a:xfrm rot="9964912">
            <a:off x="738253" y="2711413"/>
            <a:ext cx="1240750" cy="792306"/>
          </a:xfrm>
          <a:prstGeom prst="arc">
            <a:avLst>
              <a:gd fmla="val 12845804" name="adj1"/>
              <a:gd fmla="val 1854109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8" name="Google Shape;968;p25"/>
          <p:cNvSpPr/>
          <p:nvPr/>
        </p:nvSpPr>
        <p:spPr>
          <a:xfrm rot="1583220">
            <a:off x="2997745" y="1937790"/>
            <a:ext cx="1240750" cy="1390709"/>
          </a:xfrm>
          <a:prstGeom prst="arc">
            <a:avLst>
              <a:gd fmla="val 14318965" name="adj1"/>
              <a:gd fmla="val 17350489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9" name="Google Shape;969;p25"/>
          <p:cNvSpPr/>
          <p:nvPr/>
        </p:nvSpPr>
        <p:spPr>
          <a:xfrm rot="8641854">
            <a:off x="2888353" y="963301"/>
            <a:ext cx="1518521" cy="1488703"/>
          </a:xfrm>
          <a:prstGeom prst="arc">
            <a:avLst>
              <a:gd fmla="val 16200000" name="adj1"/>
              <a:gd fmla="val 1898870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0" name="Google Shape;970;p25"/>
          <p:cNvSpPr/>
          <p:nvPr/>
        </p:nvSpPr>
        <p:spPr>
          <a:xfrm rot="8885563">
            <a:off x="3043617" y="2120326"/>
            <a:ext cx="1240750" cy="792306"/>
          </a:xfrm>
          <a:prstGeom prst="arc">
            <a:avLst>
              <a:gd fmla="val 12845804" name="adj1"/>
              <a:gd fmla="val 1854109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1" name="Google Shape;971;p25"/>
          <p:cNvSpPr/>
          <p:nvPr/>
        </p:nvSpPr>
        <p:spPr>
          <a:xfrm rot="1583220">
            <a:off x="6123931" y="3993458"/>
            <a:ext cx="1240750" cy="1390709"/>
          </a:xfrm>
          <a:prstGeom prst="arc">
            <a:avLst>
              <a:gd fmla="val 14318965" name="adj1"/>
              <a:gd fmla="val 17350489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2" name="Google Shape;972;p25"/>
          <p:cNvSpPr/>
          <p:nvPr/>
        </p:nvSpPr>
        <p:spPr>
          <a:xfrm rot="8641854">
            <a:off x="6014539" y="3018969"/>
            <a:ext cx="1518521" cy="1488703"/>
          </a:xfrm>
          <a:prstGeom prst="arc">
            <a:avLst>
              <a:gd fmla="val 16200000" name="adj1"/>
              <a:gd fmla="val 1898870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3" name="Google Shape;973;p25"/>
          <p:cNvSpPr/>
          <p:nvPr/>
        </p:nvSpPr>
        <p:spPr>
          <a:xfrm rot="8885563">
            <a:off x="6169803" y="4175994"/>
            <a:ext cx="1240750" cy="792306"/>
          </a:xfrm>
          <a:prstGeom prst="arc">
            <a:avLst>
              <a:gd fmla="val 12845804" name="adj1"/>
              <a:gd fmla="val 1854109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4" name="Google Shape;974;p25"/>
          <p:cNvSpPr/>
          <p:nvPr/>
        </p:nvSpPr>
        <p:spPr>
          <a:xfrm rot="-1591985">
            <a:off x="4345545" y="5054945"/>
            <a:ext cx="1240750" cy="1390709"/>
          </a:xfrm>
          <a:prstGeom prst="arc">
            <a:avLst>
              <a:gd fmla="val 14318965" name="adj1"/>
              <a:gd fmla="val 17350489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5" name="Google Shape;975;p25"/>
          <p:cNvSpPr/>
          <p:nvPr/>
        </p:nvSpPr>
        <p:spPr>
          <a:xfrm rot="8933420">
            <a:off x="4181925" y="4564334"/>
            <a:ext cx="1518521" cy="1488703"/>
          </a:xfrm>
          <a:prstGeom prst="arc">
            <a:avLst>
              <a:gd fmla="val 16200000" name="adj1"/>
              <a:gd fmla="val 20630155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6" name="Google Shape;976;p25"/>
          <p:cNvSpPr/>
          <p:nvPr/>
        </p:nvSpPr>
        <p:spPr>
          <a:xfrm rot="9964912">
            <a:off x="4086181" y="4794289"/>
            <a:ext cx="1240750" cy="792306"/>
          </a:xfrm>
          <a:prstGeom prst="arc">
            <a:avLst>
              <a:gd fmla="val 12845804" name="adj1"/>
              <a:gd fmla="val 1854109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7" name="Google Shape;977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8" name="Google Shape;97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9" name="Google Shape;979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80" name="Google Shape;980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1" name="Google Shape;981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2" name="Google Shape;982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3" name="Google Shape;983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4" name="Google Shape;984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5" name="Google Shape;985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6" name="Google Shape;986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7" name="Google Shape;987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8" name="Google Shape;988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9" name="Google Shape;989;p2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0" name="Google Shape;990;p2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1" name="Google Shape;991;p2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2" name="Google Shape;992;p2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3" name="Google Shape;993;p2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4" name="Google Shape;994;p2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5" name="Google Shape;995;p2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6" name="Google Shape;996;p2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7" name="Google Shape;997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449662" y="3410090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98" name="Google Shape;998;p2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9" name="Google Shape;999;p2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0" name="Google Shape;1000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6130407">
            <a:off x="10686315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4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Google Shape;1005;p26"/>
          <p:cNvSpPr/>
          <p:nvPr/>
        </p:nvSpPr>
        <p:spPr>
          <a:xfrm>
            <a:off x="1726224" y="4070661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6" name="Google Shape;1006;p26"/>
          <p:cNvSpPr/>
          <p:nvPr/>
        </p:nvSpPr>
        <p:spPr>
          <a:xfrm>
            <a:off x="2997284" y="1497200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7" name="Google Shape;1007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2. B) Telófase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II</a:t>
            </a:r>
            <a:endParaRPr/>
          </a:p>
        </p:txBody>
      </p:sp>
      <p:sp>
        <p:nvSpPr>
          <p:cNvPr id="1008" name="Google Shape;1008;p26"/>
          <p:cNvSpPr/>
          <p:nvPr/>
        </p:nvSpPr>
        <p:spPr>
          <a:xfrm>
            <a:off x="144181" y="1575551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9" name="Google Shape;1009;p26"/>
          <p:cNvSpPr/>
          <p:nvPr/>
        </p:nvSpPr>
        <p:spPr>
          <a:xfrm>
            <a:off x="708677" y="2139857"/>
            <a:ext cx="2407605" cy="1868211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0" name="Google Shape;1010;p26"/>
          <p:cNvSpPr/>
          <p:nvPr/>
        </p:nvSpPr>
        <p:spPr>
          <a:xfrm>
            <a:off x="3783503" y="1944896"/>
            <a:ext cx="2530325" cy="1984013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1" name="Google Shape;1011;p26"/>
          <p:cNvSpPr/>
          <p:nvPr/>
        </p:nvSpPr>
        <p:spPr>
          <a:xfrm rot="5714681">
            <a:off x="5589866" y="1868960"/>
            <a:ext cx="264338" cy="130921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2" name="Google Shape;1012;p26"/>
          <p:cNvSpPr/>
          <p:nvPr/>
        </p:nvSpPr>
        <p:spPr>
          <a:xfrm rot="-10773993">
            <a:off x="5747207" y="1884266"/>
            <a:ext cx="285405" cy="12125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3" name="Google Shape;1013;p26"/>
          <p:cNvSpPr/>
          <p:nvPr/>
        </p:nvSpPr>
        <p:spPr>
          <a:xfrm>
            <a:off x="1466199" y="1934420"/>
            <a:ext cx="276319" cy="1252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4" name="Google Shape;1014;p26"/>
          <p:cNvSpPr/>
          <p:nvPr/>
        </p:nvSpPr>
        <p:spPr>
          <a:xfrm rot="5111326">
            <a:off x="1701209" y="1938656"/>
            <a:ext cx="273030" cy="126753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5" name="Google Shape;1015;p26"/>
          <p:cNvSpPr/>
          <p:nvPr/>
        </p:nvSpPr>
        <p:spPr>
          <a:xfrm>
            <a:off x="4579327" y="3992310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6" name="Google Shape;1016;p26"/>
          <p:cNvSpPr/>
          <p:nvPr/>
        </p:nvSpPr>
        <p:spPr>
          <a:xfrm>
            <a:off x="2290720" y="4634967"/>
            <a:ext cx="2407605" cy="1868211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7" name="Google Shape;1017;p26"/>
          <p:cNvSpPr/>
          <p:nvPr/>
        </p:nvSpPr>
        <p:spPr>
          <a:xfrm>
            <a:off x="5365546" y="4440006"/>
            <a:ext cx="2530325" cy="1984013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8" name="Google Shape;1018;p26"/>
          <p:cNvSpPr/>
          <p:nvPr/>
        </p:nvSpPr>
        <p:spPr>
          <a:xfrm rot="5714681">
            <a:off x="7171909" y="4364070"/>
            <a:ext cx="264338" cy="130921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9" name="Google Shape;1019;p26"/>
          <p:cNvSpPr/>
          <p:nvPr/>
        </p:nvSpPr>
        <p:spPr>
          <a:xfrm rot="-10773993">
            <a:off x="7329250" y="4379376"/>
            <a:ext cx="285405" cy="12125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0" name="Google Shape;1020;p26"/>
          <p:cNvSpPr/>
          <p:nvPr/>
        </p:nvSpPr>
        <p:spPr>
          <a:xfrm>
            <a:off x="3048242" y="4429530"/>
            <a:ext cx="276319" cy="1252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1" name="Google Shape;1021;p26"/>
          <p:cNvSpPr/>
          <p:nvPr/>
        </p:nvSpPr>
        <p:spPr>
          <a:xfrm rot="5111326">
            <a:off x="3283252" y="4433766"/>
            <a:ext cx="273030" cy="126753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2" name="Google Shape;102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3" name="Google Shape;1023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" name="Google Shape;1024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497756" y="332143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5" name="Google Shape;1025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903006" y="3383527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Google Shape;1026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Google Shape;1027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Google Shape;1028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Google Shape;1029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Google Shape;1030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1" name="Google Shape;1031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Google Shape;1032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3" name="Google Shape;1033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4" name="Google Shape;1034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5" name="Google Shape;1035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6" name="Google Shape;1036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7" name="Google Shape;1037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8" name="Google Shape;1038;p2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9" name="Google Shape;1039;p2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0" name="Google Shape;1040;p2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1" name="Google Shape;1041;p2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2" name="Google Shape;1042;p2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3" name="Google Shape;1043;p2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4" name="Google Shape;1044;p2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5" name="Google Shape;1045;p2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9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1050;p27"/>
          <p:cNvSpPr/>
          <p:nvPr/>
        </p:nvSpPr>
        <p:spPr>
          <a:xfrm>
            <a:off x="1726224" y="4070661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1" name="Google Shape;1051;p27"/>
          <p:cNvSpPr/>
          <p:nvPr/>
        </p:nvSpPr>
        <p:spPr>
          <a:xfrm>
            <a:off x="4049245" y="1347636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2" name="Google Shape;1052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2. B) Produtos da meiose</a:t>
            </a:r>
            <a:endParaRPr/>
          </a:p>
        </p:txBody>
      </p:sp>
      <p:sp>
        <p:nvSpPr>
          <p:cNvPr id="1053" name="Google Shape;1053;p27"/>
          <p:cNvSpPr/>
          <p:nvPr/>
        </p:nvSpPr>
        <p:spPr>
          <a:xfrm>
            <a:off x="144181" y="1575551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4" name="Google Shape;1054;p27"/>
          <p:cNvSpPr/>
          <p:nvPr/>
        </p:nvSpPr>
        <p:spPr>
          <a:xfrm>
            <a:off x="708677" y="2139857"/>
            <a:ext cx="2407605" cy="1868211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5" name="Google Shape;1055;p27"/>
          <p:cNvSpPr/>
          <p:nvPr/>
        </p:nvSpPr>
        <p:spPr>
          <a:xfrm>
            <a:off x="4835464" y="1795332"/>
            <a:ext cx="2530325" cy="1984013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6" name="Google Shape;1056;p27"/>
          <p:cNvSpPr/>
          <p:nvPr/>
        </p:nvSpPr>
        <p:spPr>
          <a:xfrm rot="5714681">
            <a:off x="6641827" y="1719396"/>
            <a:ext cx="264338" cy="130921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7" name="Google Shape;1057;p27"/>
          <p:cNvSpPr/>
          <p:nvPr/>
        </p:nvSpPr>
        <p:spPr>
          <a:xfrm rot="-10773993">
            <a:off x="6799168" y="1734702"/>
            <a:ext cx="285405" cy="12125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8" name="Google Shape;1058;p27"/>
          <p:cNvSpPr/>
          <p:nvPr/>
        </p:nvSpPr>
        <p:spPr>
          <a:xfrm>
            <a:off x="1466199" y="1934420"/>
            <a:ext cx="276319" cy="1252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9" name="Google Shape;1059;p27"/>
          <p:cNvSpPr/>
          <p:nvPr/>
        </p:nvSpPr>
        <p:spPr>
          <a:xfrm rot="5111326">
            <a:off x="1701209" y="1938656"/>
            <a:ext cx="273030" cy="126753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0" name="Google Shape;1060;p27"/>
          <p:cNvSpPr/>
          <p:nvPr/>
        </p:nvSpPr>
        <p:spPr>
          <a:xfrm>
            <a:off x="5631288" y="3842746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1" name="Google Shape;1061;p27"/>
          <p:cNvSpPr/>
          <p:nvPr/>
        </p:nvSpPr>
        <p:spPr>
          <a:xfrm>
            <a:off x="2290720" y="4634967"/>
            <a:ext cx="2407605" cy="1868211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2" name="Google Shape;1062;p27"/>
          <p:cNvSpPr/>
          <p:nvPr/>
        </p:nvSpPr>
        <p:spPr>
          <a:xfrm>
            <a:off x="6417507" y="4290442"/>
            <a:ext cx="2530325" cy="1984013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3" name="Google Shape;1063;p27"/>
          <p:cNvSpPr/>
          <p:nvPr/>
        </p:nvSpPr>
        <p:spPr>
          <a:xfrm rot="5714681">
            <a:off x="8223870" y="4214506"/>
            <a:ext cx="264338" cy="130921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4" name="Google Shape;1064;p27"/>
          <p:cNvSpPr/>
          <p:nvPr/>
        </p:nvSpPr>
        <p:spPr>
          <a:xfrm rot="-10773993">
            <a:off x="8381211" y="4229812"/>
            <a:ext cx="285405" cy="12125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5" name="Google Shape;1065;p27"/>
          <p:cNvSpPr/>
          <p:nvPr/>
        </p:nvSpPr>
        <p:spPr>
          <a:xfrm>
            <a:off x="3048242" y="4429530"/>
            <a:ext cx="276319" cy="1252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6" name="Google Shape;1066;p27"/>
          <p:cNvSpPr/>
          <p:nvPr/>
        </p:nvSpPr>
        <p:spPr>
          <a:xfrm rot="5111326">
            <a:off x="3283252" y="4433766"/>
            <a:ext cx="273030" cy="126753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7" name="Google Shape;1067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8" name="Google Shape;106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9" name="Google Shape;1069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497756" y="332143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0" name="Google Shape;1070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903006" y="3383527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1" name="Google Shape;1071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2" name="Google Shape;1072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3" name="Google Shape;1073;p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4" name="Google Shape;1074;p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5" name="Google Shape;1075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6" name="Google Shape;1076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7" name="Google Shape;1077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8" name="Google Shape;1078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9" name="Google Shape;1079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0" name="Google Shape;1080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1" name="Google Shape;1081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2" name="Google Shape;1082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3" name="Google Shape;1083;p2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4" name="Google Shape;1084;p2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5" name="Google Shape;1085;p2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6" name="Google Shape;1086;p2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7" name="Google Shape;1087;p2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8" name="Google Shape;1088;p2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9" name="Google Shape;1089;p2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0" name="Google Shape;1090;p2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4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28"/>
          <p:cNvSpPr/>
          <p:nvPr/>
        </p:nvSpPr>
        <p:spPr>
          <a:xfrm>
            <a:off x="1726224" y="4070661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6" name="Google Shape;1096;p28"/>
          <p:cNvSpPr/>
          <p:nvPr/>
        </p:nvSpPr>
        <p:spPr>
          <a:xfrm>
            <a:off x="4049245" y="1347636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7" name="Google Shape;1097;p28"/>
          <p:cNvSpPr txBox="1"/>
          <p:nvPr>
            <p:ph type="title"/>
          </p:nvPr>
        </p:nvSpPr>
        <p:spPr>
          <a:xfrm>
            <a:off x="838200" y="365125"/>
            <a:ext cx="11024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2. C) Todos produtos da meiose possíveis</a:t>
            </a:r>
            <a:endParaRPr/>
          </a:p>
        </p:txBody>
      </p:sp>
      <p:sp>
        <p:nvSpPr>
          <p:cNvPr id="1098" name="Google Shape;1098;p28"/>
          <p:cNvSpPr/>
          <p:nvPr/>
        </p:nvSpPr>
        <p:spPr>
          <a:xfrm>
            <a:off x="144181" y="1575551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9" name="Google Shape;1099;p28"/>
          <p:cNvSpPr/>
          <p:nvPr/>
        </p:nvSpPr>
        <p:spPr>
          <a:xfrm>
            <a:off x="708677" y="2139857"/>
            <a:ext cx="2407605" cy="1868211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0" name="Google Shape;1100;p28"/>
          <p:cNvSpPr/>
          <p:nvPr/>
        </p:nvSpPr>
        <p:spPr>
          <a:xfrm>
            <a:off x="4835464" y="1795332"/>
            <a:ext cx="2530325" cy="1984013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1" name="Google Shape;1101;p28"/>
          <p:cNvSpPr/>
          <p:nvPr/>
        </p:nvSpPr>
        <p:spPr>
          <a:xfrm rot="5714681">
            <a:off x="6641827" y="1719396"/>
            <a:ext cx="264338" cy="130921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2" name="Google Shape;1102;p28"/>
          <p:cNvSpPr/>
          <p:nvPr/>
        </p:nvSpPr>
        <p:spPr>
          <a:xfrm rot="-10773993">
            <a:off x="6799168" y="1734702"/>
            <a:ext cx="285405" cy="12125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3" name="Google Shape;1103;p28"/>
          <p:cNvSpPr/>
          <p:nvPr/>
        </p:nvSpPr>
        <p:spPr>
          <a:xfrm>
            <a:off x="1466199" y="1934420"/>
            <a:ext cx="276319" cy="1252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4" name="Google Shape;1104;p28"/>
          <p:cNvSpPr/>
          <p:nvPr/>
        </p:nvSpPr>
        <p:spPr>
          <a:xfrm rot="5111326">
            <a:off x="1701209" y="1938656"/>
            <a:ext cx="273030" cy="126753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5" name="Google Shape;1105;p28"/>
          <p:cNvSpPr/>
          <p:nvPr/>
        </p:nvSpPr>
        <p:spPr>
          <a:xfrm>
            <a:off x="5631288" y="3842746"/>
            <a:ext cx="3781888" cy="2685917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6" name="Google Shape;1106;p28"/>
          <p:cNvSpPr/>
          <p:nvPr/>
        </p:nvSpPr>
        <p:spPr>
          <a:xfrm>
            <a:off x="2290720" y="4634967"/>
            <a:ext cx="2407605" cy="1868211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7" name="Google Shape;1107;p28"/>
          <p:cNvSpPr/>
          <p:nvPr/>
        </p:nvSpPr>
        <p:spPr>
          <a:xfrm>
            <a:off x="6417507" y="4290442"/>
            <a:ext cx="2530325" cy="1984013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8" name="Google Shape;1108;p28"/>
          <p:cNvSpPr/>
          <p:nvPr/>
        </p:nvSpPr>
        <p:spPr>
          <a:xfrm rot="5714681">
            <a:off x="8223870" y="4214506"/>
            <a:ext cx="264338" cy="130921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9" name="Google Shape;1109;p28"/>
          <p:cNvSpPr/>
          <p:nvPr/>
        </p:nvSpPr>
        <p:spPr>
          <a:xfrm rot="-10773993">
            <a:off x="8381211" y="4229812"/>
            <a:ext cx="285405" cy="121257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0" name="Google Shape;1110;p28"/>
          <p:cNvSpPr/>
          <p:nvPr/>
        </p:nvSpPr>
        <p:spPr>
          <a:xfrm>
            <a:off x="3048242" y="4429530"/>
            <a:ext cx="276319" cy="1252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1" name="Google Shape;1111;p28"/>
          <p:cNvSpPr/>
          <p:nvPr/>
        </p:nvSpPr>
        <p:spPr>
          <a:xfrm rot="5111326">
            <a:off x="3283252" y="4433766"/>
            <a:ext cx="273030" cy="126753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2" name="Google Shape;1112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3" name="Google Shape;111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4" name="Google Shape;1114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497756" y="332143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5" name="Google Shape;1115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903006" y="3383527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6" name="Google Shape;1116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7" name="Google Shape;1117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8" name="Google Shape;1118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9" name="Google Shape;1119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0" name="Google Shape;1120;p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1" name="Google Shape;1121;p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2" name="Google Shape;1122;p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3" name="Google Shape;1123;p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4" name="Google Shape;1124;p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5" name="Google Shape;1125;p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" name="Google Shape;1126;p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" name="Google Shape;1127;p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8" name="Google Shape;1128;p2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9" name="Google Shape;1129;p2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0" name="Google Shape;1130;p2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1" name="Google Shape;1131;p2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2" name="Google Shape;1132;p2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3" name="Google Shape;1133;p2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4" name="Google Shape;1134;p2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5" name="Google Shape;1135;p2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Nossos</a:t>
            </a:r>
            <a:r>
              <a:rPr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moldes</a:t>
            </a:r>
            <a:r>
              <a:rPr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: </a:t>
            </a:r>
            <a:endParaRPr/>
          </a:p>
        </p:txBody>
      </p:sp>
      <p:sp>
        <p:nvSpPr>
          <p:cNvPr id="126" name="Google Shape;126;p3"/>
          <p:cNvSpPr/>
          <p:nvPr/>
        </p:nvSpPr>
        <p:spPr>
          <a:xfrm>
            <a:off x="838200" y="1427748"/>
            <a:ext cx="646095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1491916" y="2416258"/>
            <a:ext cx="5101390" cy="3376862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/>
          <p:nvPr/>
        </p:nvSpPr>
        <p:spPr>
          <a:xfrm>
            <a:off x="4459704" y="1906298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"/>
          <p:cNvSpPr/>
          <p:nvPr/>
        </p:nvSpPr>
        <p:spPr>
          <a:xfrm rot="5111326">
            <a:off x="4816312" y="1909858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/>
          <p:nvPr/>
        </p:nvSpPr>
        <p:spPr>
          <a:xfrm rot="941224">
            <a:off x="8102445" y="5122421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/>
          <p:cNvSpPr/>
          <p:nvPr/>
        </p:nvSpPr>
        <p:spPr>
          <a:xfrm rot="6052550">
            <a:off x="8474435" y="5214338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/>
          <p:nvPr/>
        </p:nvSpPr>
        <p:spPr>
          <a:xfrm rot="-1330969">
            <a:off x="7883779" y="5101627"/>
            <a:ext cx="3292142" cy="1875194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/>
          <p:nvPr/>
        </p:nvSpPr>
        <p:spPr>
          <a:xfrm rot="-1330969">
            <a:off x="7605184" y="5563605"/>
            <a:ext cx="3072419" cy="2139500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/>
          <p:nvPr/>
        </p:nvSpPr>
        <p:spPr>
          <a:xfrm rot="-1330969">
            <a:off x="7842315" y="5333118"/>
            <a:ext cx="3375072" cy="2319514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"/>
          <p:cNvSpPr txBox="1"/>
          <p:nvPr/>
        </p:nvSpPr>
        <p:spPr>
          <a:xfrm>
            <a:off x="2294425" y="1985050"/>
            <a:ext cx="1636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Citoplasma</a:t>
            </a:r>
            <a:endParaRPr/>
          </a:p>
        </p:txBody>
      </p:sp>
      <p:sp>
        <p:nvSpPr>
          <p:cNvPr id="136" name="Google Shape;136;p3"/>
          <p:cNvSpPr txBox="1"/>
          <p:nvPr/>
        </p:nvSpPr>
        <p:spPr>
          <a:xfrm>
            <a:off x="4216599" y="3588175"/>
            <a:ext cx="1143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Núcleo</a:t>
            </a:r>
            <a:endParaRPr/>
          </a:p>
        </p:txBody>
      </p:sp>
      <p:sp>
        <p:nvSpPr>
          <p:cNvPr id="137" name="Google Shape;137;p3"/>
          <p:cNvSpPr txBox="1"/>
          <p:nvPr/>
        </p:nvSpPr>
        <p:spPr>
          <a:xfrm>
            <a:off x="5069727" y="1789200"/>
            <a:ext cx="1362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Centríolo</a:t>
            </a:r>
            <a:endParaRPr/>
          </a:p>
        </p:txBody>
      </p:sp>
      <p:sp>
        <p:nvSpPr>
          <p:cNvPr id="138" name="Google Shape;138;p3"/>
          <p:cNvSpPr txBox="1"/>
          <p:nvPr/>
        </p:nvSpPr>
        <p:spPr>
          <a:xfrm>
            <a:off x="9371675" y="4449075"/>
            <a:ext cx="889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Fuso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I1. A)</a:t>
            </a:r>
            <a:endParaRPr/>
          </a:p>
        </p:txBody>
      </p:sp>
      <p:pic>
        <p:nvPicPr>
          <p:cNvPr id="144" name="Google Shape;14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477848" y="3337672"/>
            <a:ext cx="1622779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1. B) Interfase (início)</a:t>
            </a:r>
            <a:r>
              <a:rPr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endParaRPr/>
          </a:p>
        </p:txBody>
      </p:sp>
      <p:sp>
        <p:nvSpPr>
          <p:cNvPr id="173" name="Google Shape;173;p5"/>
          <p:cNvSpPr/>
          <p:nvPr/>
        </p:nvSpPr>
        <p:spPr>
          <a:xfrm>
            <a:off x="838200" y="1427748"/>
            <a:ext cx="646095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5"/>
          <p:cNvSpPr/>
          <p:nvPr/>
        </p:nvSpPr>
        <p:spPr>
          <a:xfrm>
            <a:off x="1491916" y="2416258"/>
            <a:ext cx="5101390" cy="3376862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5"/>
          <p:cNvSpPr/>
          <p:nvPr/>
        </p:nvSpPr>
        <p:spPr>
          <a:xfrm>
            <a:off x="4459704" y="1906298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5"/>
          <p:cNvSpPr/>
          <p:nvPr/>
        </p:nvSpPr>
        <p:spPr>
          <a:xfrm rot="5111326">
            <a:off x="4816312" y="1909858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Google Shape;17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437448" y="3383534"/>
            <a:ext cx="1622779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. B) Interfase (fim)</a:t>
            </a:r>
            <a:r>
              <a:rPr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endParaRPr/>
          </a:p>
        </p:txBody>
      </p:sp>
      <p:sp>
        <p:nvSpPr>
          <p:cNvPr id="206" name="Google Shape;206;p6"/>
          <p:cNvSpPr/>
          <p:nvPr/>
        </p:nvSpPr>
        <p:spPr>
          <a:xfrm>
            <a:off x="838200" y="1427748"/>
            <a:ext cx="646095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6"/>
          <p:cNvSpPr/>
          <p:nvPr/>
        </p:nvSpPr>
        <p:spPr>
          <a:xfrm>
            <a:off x="1491916" y="2416258"/>
            <a:ext cx="5101390" cy="3376862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6"/>
          <p:cNvSpPr/>
          <p:nvPr/>
        </p:nvSpPr>
        <p:spPr>
          <a:xfrm>
            <a:off x="4459704" y="1906298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6"/>
          <p:cNvSpPr/>
          <p:nvPr/>
        </p:nvSpPr>
        <p:spPr>
          <a:xfrm rot="5111326">
            <a:off x="4816312" y="1909858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6"/>
          <p:cNvSpPr/>
          <p:nvPr/>
        </p:nvSpPr>
        <p:spPr>
          <a:xfrm>
            <a:off x="2452032" y="2039957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6"/>
          <p:cNvSpPr/>
          <p:nvPr/>
        </p:nvSpPr>
        <p:spPr>
          <a:xfrm rot="5111326">
            <a:off x="2808640" y="2043517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" name="Google Shape;21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531373" y="3337685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1. B) Prófase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</a:t>
            </a:r>
            <a:endParaRPr/>
          </a:p>
        </p:txBody>
      </p:sp>
      <p:sp>
        <p:nvSpPr>
          <p:cNvPr id="241" name="Google Shape;241;p7"/>
          <p:cNvSpPr/>
          <p:nvPr/>
        </p:nvSpPr>
        <p:spPr>
          <a:xfrm>
            <a:off x="838200" y="1427748"/>
            <a:ext cx="646095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7"/>
          <p:cNvSpPr/>
          <p:nvPr/>
        </p:nvSpPr>
        <p:spPr>
          <a:xfrm>
            <a:off x="1463211" y="2384548"/>
            <a:ext cx="5101390" cy="3376862"/>
          </a:xfrm>
          <a:prstGeom prst="ellipse">
            <a:avLst/>
          </a:prstGeom>
          <a:solidFill>
            <a:srgbClr val="D75BA5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7"/>
          <p:cNvSpPr/>
          <p:nvPr/>
        </p:nvSpPr>
        <p:spPr>
          <a:xfrm rot="5714681">
            <a:off x="5907709" y="2590841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7"/>
          <p:cNvSpPr/>
          <p:nvPr/>
        </p:nvSpPr>
        <p:spPr>
          <a:xfrm rot="-10773993">
            <a:off x="6264317" y="2594401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7"/>
          <p:cNvSpPr/>
          <p:nvPr/>
        </p:nvSpPr>
        <p:spPr>
          <a:xfrm>
            <a:off x="1580873" y="2416258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7"/>
          <p:cNvSpPr/>
          <p:nvPr/>
        </p:nvSpPr>
        <p:spPr>
          <a:xfrm rot="5111326">
            <a:off x="1937481" y="2419818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7"/>
          <p:cNvSpPr/>
          <p:nvPr/>
        </p:nvSpPr>
        <p:spPr>
          <a:xfrm rot="-1330969">
            <a:off x="342866" y="2208059"/>
            <a:ext cx="5831219" cy="3554261"/>
          </a:xfrm>
          <a:prstGeom prst="arc">
            <a:avLst>
              <a:gd fmla="val 16200000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7"/>
          <p:cNvSpPr/>
          <p:nvPr/>
        </p:nvSpPr>
        <p:spPr>
          <a:xfrm rot="-1330969">
            <a:off x="-301025" y="2085032"/>
            <a:ext cx="6497973" cy="3168783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9" name="Google Shape;24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531373" y="3337685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1. B) Metáfase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</a:t>
            </a:r>
            <a:endParaRPr/>
          </a:p>
        </p:txBody>
      </p:sp>
      <p:sp>
        <p:nvSpPr>
          <p:cNvPr id="278" name="Google Shape;278;p8"/>
          <p:cNvSpPr/>
          <p:nvPr/>
        </p:nvSpPr>
        <p:spPr>
          <a:xfrm>
            <a:off x="838200" y="1427748"/>
            <a:ext cx="646095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8"/>
          <p:cNvSpPr/>
          <p:nvPr/>
        </p:nvSpPr>
        <p:spPr>
          <a:xfrm rot="5714681">
            <a:off x="5907709" y="2590841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8"/>
          <p:cNvSpPr/>
          <p:nvPr/>
        </p:nvSpPr>
        <p:spPr>
          <a:xfrm rot="-10773993">
            <a:off x="6264317" y="2594401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8"/>
          <p:cNvSpPr/>
          <p:nvPr/>
        </p:nvSpPr>
        <p:spPr>
          <a:xfrm>
            <a:off x="1149104" y="3705497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8"/>
          <p:cNvSpPr/>
          <p:nvPr/>
        </p:nvSpPr>
        <p:spPr>
          <a:xfrm rot="5111326">
            <a:off x="1505712" y="3709057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8"/>
          <p:cNvSpPr/>
          <p:nvPr/>
        </p:nvSpPr>
        <p:spPr>
          <a:xfrm rot="-1776133">
            <a:off x="376323" y="2310951"/>
            <a:ext cx="5831219" cy="3554261"/>
          </a:xfrm>
          <a:prstGeom prst="arc">
            <a:avLst>
              <a:gd fmla="val 13998424" name="adj1"/>
              <a:gd fmla="val 21449301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8"/>
          <p:cNvSpPr/>
          <p:nvPr/>
        </p:nvSpPr>
        <p:spPr>
          <a:xfrm rot="-1810290">
            <a:off x="-301025" y="2085032"/>
            <a:ext cx="6497973" cy="3168783"/>
          </a:xfrm>
          <a:prstGeom prst="arc">
            <a:avLst>
              <a:gd fmla="val 14102682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5" name="Google Shape;28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531373" y="3337685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chitects Daughter"/>
              <a:buNone/>
            </a:pP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1. B) Anáfase</a:t>
            </a:r>
            <a:r>
              <a:rPr lang="pt-BR"/>
              <a:t> </a:t>
            </a:r>
            <a:r>
              <a:rPr b="1" lang="pt-BR">
                <a:latin typeface="Architects Daughter"/>
                <a:ea typeface="Architects Daughter"/>
                <a:cs typeface="Architects Daughter"/>
                <a:sym typeface="Architects Daughter"/>
              </a:rPr>
              <a:t>I</a:t>
            </a:r>
            <a:endParaRPr/>
          </a:p>
        </p:txBody>
      </p:sp>
      <p:sp>
        <p:nvSpPr>
          <p:cNvPr id="314" name="Google Shape;314;p9"/>
          <p:cNvSpPr/>
          <p:nvPr/>
        </p:nvSpPr>
        <p:spPr>
          <a:xfrm rot="-700242">
            <a:off x="492263" y="1913534"/>
            <a:ext cx="7308788" cy="4796589"/>
          </a:xfrm>
          <a:prstGeom prst="ellipse">
            <a:avLst/>
          </a:prstGeom>
          <a:solidFill>
            <a:srgbClr val="F4B2DB"/>
          </a:solidFill>
          <a:ln cap="flat" cmpd="sng" w="12700">
            <a:solidFill>
              <a:srgbClr val="F4B2D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9"/>
          <p:cNvSpPr/>
          <p:nvPr/>
        </p:nvSpPr>
        <p:spPr>
          <a:xfrm rot="5714681">
            <a:off x="6643187" y="3207056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9"/>
          <p:cNvSpPr/>
          <p:nvPr/>
        </p:nvSpPr>
        <p:spPr>
          <a:xfrm rot="-10773993">
            <a:off x="6999795" y="3210616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9"/>
          <p:cNvSpPr/>
          <p:nvPr/>
        </p:nvSpPr>
        <p:spPr>
          <a:xfrm>
            <a:off x="1063392" y="4670223"/>
            <a:ext cx="472062" cy="223665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9"/>
          <p:cNvSpPr/>
          <p:nvPr/>
        </p:nvSpPr>
        <p:spPr>
          <a:xfrm rot="5111326">
            <a:off x="1420000" y="4673783"/>
            <a:ext cx="487585" cy="216544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9"/>
          <p:cNvSpPr/>
          <p:nvPr/>
        </p:nvSpPr>
        <p:spPr>
          <a:xfrm rot="-1591985">
            <a:off x="1594241" y="3740915"/>
            <a:ext cx="2065017" cy="2177790"/>
          </a:xfrm>
          <a:prstGeom prst="arc">
            <a:avLst>
              <a:gd fmla="val 14318965" name="adj1"/>
              <a:gd fmla="val 17350489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9"/>
          <p:cNvSpPr/>
          <p:nvPr/>
        </p:nvSpPr>
        <p:spPr>
          <a:xfrm rot="8933420">
            <a:off x="1493284" y="3031588"/>
            <a:ext cx="2527322" cy="2331245"/>
          </a:xfrm>
          <a:prstGeom prst="arc">
            <a:avLst>
              <a:gd fmla="val 16200000" name="adj1"/>
              <a:gd fmla="val 20630155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9"/>
          <p:cNvSpPr/>
          <p:nvPr/>
        </p:nvSpPr>
        <p:spPr>
          <a:xfrm rot="1464331">
            <a:off x="4831906" y="2484791"/>
            <a:ext cx="2065017" cy="1888416"/>
          </a:xfrm>
          <a:prstGeom prst="arc">
            <a:avLst>
              <a:gd fmla="val 12845804" name="adj1"/>
              <a:gd fmla="val 1879183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9"/>
          <p:cNvSpPr/>
          <p:nvPr/>
        </p:nvSpPr>
        <p:spPr>
          <a:xfrm rot="9651065">
            <a:off x="4878401" y="2484791"/>
            <a:ext cx="2065017" cy="1888416"/>
          </a:xfrm>
          <a:prstGeom prst="arc">
            <a:avLst>
              <a:gd fmla="val 12845804" name="adj1"/>
              <a:gd fmla="val 1879183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9"/>
          <p:cNvSpPr/>
          <p:nvPr/>
        </p:nvSpPr>
        <p:spPr>
          <a:xfrm rot="244499">
            <a:off x="5015170" y="3217096"/>
            <a:ext cx="2065017" cy="1240717"/>
          </a:xfrm>
          <a:prstGeom prst="arc">
            <a:avLst>
              <a:gd fmla="val 12845804" name="adj1"/>
              <a:gd fmla="val 18791836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9"/>
          <p:cNvSpPr/>
          <p:nvPr/>
        </p:nvSpPr>
        <p:spPr>
          <a:xfrm rot="9498338">
            <a:off x="1287662" y="3480604"/>
            <a:ext cx="2065017" cy="1240717"/>
          </a:xfrm>
          <a:prstGeom prst="arc">
            <a:avLst>
              <a:gd fmla="val 12845804" name="adj1"/>
              <a:gd fmla="val 19070665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5" name="Google Shape;32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738070" y="3354442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9316289" y="3394126"/>
            <a:ext cx="1622778" cy="33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531373" y="3337685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5400000">
            <a:off x="8892942" y="3362706"/>
            <a:ext cx="1622780" cy="32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009528" y="3361668"/>
            <a:ext cx="1632894" cy="314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 rot="-5400000">
            <a:off x="10319190" y="3387545"/>
            <a:ext cx="1632894" cy="314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981071" y="3330621"/>
            <a:ext cx="1752191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 rot="-5400000">
            <a:off x="10624157" y="3338319"/>
            <a:ext cx="1752192" cy="33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51033" y="4703328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4" y="469988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065866" y="5123864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0743963" y="51283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4726253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38738" y="4738507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373496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 flipH="1" rot="6130407">
            <a:off x="11680565" y="5154675"/>
            <a:ext cx="215206" cy="191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578092" y="597437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1041494" y="601106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489741" y="599653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775345" y="5977849"/>
            <a:ext cx="262585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3123136">
            <a:off x="11454916" y="5550457"/>
            <a:ext cx="27129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 rot="-3123136">
            <a:off x="10918318" y="5587144"/>
            <a:ext cx="188694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 rot="-3123136">
            <a:off x="10366565" y="5572612"/>
            <a:ext cx="215706" cy="579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 rot="-3123136">
            <a:off x="9652169" y="5553929"/>
            <a:ext cx="262585" cy="579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2020-08-26T05:36:46Z</dcterms:created>
  <dc:creator>Camila Martins</dc:creator>
</cp:coreProperties>
</file>