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70" d="100"/>
          <a:sy n="170" d="100"/>
        </p:scale>
        <p:origin x="-112" y="2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13/06/18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13/06/18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13/06/18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13/06/18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13/06/18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13/06/18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13/06/18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13/06/18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13/06/18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13/06/18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13/06/18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13/06/18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0" y="667312"/>
            <a:ext cx="9144000" cy="4012335"/>
          </a:xfrm>
          <a:prstGeom prst="rect">
            <a:avLst/>
          </a:prstGeom>
          <a:ln w="38100" cmpd="sng">
            <a:solidFill>
              <a:srgbClr val="C79494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23129" y="4835372"/>
            <a:ext cx="863337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Pergunta</a:t>
            </a:r>
            <a:r>
              <a:rPr lang="en-US" dirty="0" smtClean="0"/>
              <a:t>: Genes e </a:t>
            </a:r>
            <a:r>
              <a:rPr lang="en-US" dirty="0" err="1" smtClean="0"/>
              <a:t>Câncer</a:t>
            </a:r>
            <a:endParaRPr lang="en-US" dirty="0" smtClean="0"/>
          </a:p>
          <a:p>
            <a:r>
              <a:rPr lang="en-US" dirty="0" err="1" smtClean="0"/>
              <a:t>Fatores</a:t>
            </a:r>
            <a:r>
              <a:rPr lang="en-US" dirty="0" smtClean="0"/>
              <a:t> </a:t>
            </a:r>
            <a:r>
              <a:rPr lang="en-US" dirty="0" err="1" smtClean="0"/>
              <a:t>ambientais</a:t>
            </a:r>
            <a:r>
              <a:rPr lang="en-US" dirty="0" smtClean="0"/>
              <a:t> MODULAM </a:t>
            </a:r>
            <a:r>
              <a:rPr lang="en-US" dirty="0" err="1" smtClean="0"/>
              <a:t>expressão</a:t>
            </a:r>
            <a:r>
              <a:rPr lang="en-US" dirty="0" smtClean="0"/>
              <a:t> </a:t>
            </a:r>
            <a:r>
              <a:rPr lang="en-US" dirty="0" err="1" smtClean="0"/>
              <a:t>gênica</a:t>
            </a:r>
            <a:endParaRPr lang="en-US" dirty="0" smtClean="0"/>
          </a:p>
          <a:p>
            <a:r>
              <a:rPr lang="en-US" dirty="0" smtClean="0"/>
              <a:t>Oncogene e Sup. </a:t>
            </a:r>
            <a:r>
              <a:rPr lang="en-US" dirty="0" err="1" smtClean="0"/>
              <a:t>Tumoral</a:t>
            </a:r>
            <a:r>
              <a:rPr lang="en-US" dirty="0" smtClean="0"/>
              <a:t> ESTÃO RELACIONADOS DIRETAMENTE AO </a:t>
            </a:r>
            <a:r>
              <a:rPr lang="en-US" dirty="0" err="1" smtClean="0"/>
              <a:t>Câncer</a:t>
            </a:r>
            <a:endParaRPr lang="bg-BG" dirty="0" smtClean="0"/>
          </a:p>
          <a:p>
            <a:r>
              <a:rPr lang="bg-BG" dirty="0" smtClean="0"/>
              <a:t>Câncer é causado por acúmulo de mutação em qualquer gene?</a:t>
            </a:r>
          </a:p>
          <a:p>
            <a:r>
              <a:rPr lang="bg-BG" dirty="0" smtClean="0"/>
              <a:t>Fatores ambientais causam câncer?</a:t>
            </a:r>
          </a:p>
          <a:p>
            <a:r>
              <a:rPr lang="bg-BG" dirty="0" smtClean="0"/>
              <a:t>“Ciclo celular pode resultar em divisão celular”?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044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21</TotalTime>
  <Words>46</Words>
  <Application>Microsoft Macintosh PowerPoint</Application>
  <PresentationFormat>On-screen Show (4:3)</PresentationFormat>
  <Paragraphs>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Executive</vt:lpstr>
      <vt:lpstr>PowerPoint Presentation</vt:lpstr>
    </vt:vector>
  </TitlesOfParts>
  <Company>Universidade de Sao Paulo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Cristina  Arias</dc:creator>
  <cp:lastModifiedBy>Maria Cristina  Arias</cp:lastModifiedBy>
  <cp:revision>4</cp:revision>
  <dcterms:created xsi:type="dcterms:W3CDTF">2018-06-11T19:15:01Z</dcterms:created>
  <dcterms:modified xsi:type="dcterms:W3CDTF">2018-06-13T15:45:57Z</dcterms:modified>
</cp:coreProperties>
</file>