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90" r:id="rId2"/>
  </p:sldMasterIdLst>
  <p:sldIdLst>
    <p:sldId id="540" r:id="rId3"/>
    <p:sldId id="541" r:id="rId4"/>
    <p:sldId id="256" r:id="rId5"/>
    <p:sldId id="257" r:id="rId6"/>
    <p:sldId id="387" r:id="rId7"/>
    <p:sldId id="258" r:id="rId8"/>
    <p:sldId id="538" r:id="rId9"/>
    <p:sldId id="292" r:id="rId10"/>
    <p:sldId id="293" r:id="rId11"/>
    <p:sldId id="542" r:id="rId12"/>
    <p:sldId id="544" r:id="rId13"/>
    <p:sldId id="291" r:id="rId14"/>
    <p:sldId id="343" r:id="rId15"/>
    <p:sldId id="543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95" d="100"/>
          <a:sy n="95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TmP3GyPX53A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TmP3GyPX53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AB77F-B6EE-4116-A338-2B2F34619F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D19823B-4C9E-4E9D-BA73-BA5F2AE78426}">
      <dgm:prSet phldrT="[Texto]"/>
      <dgm:spPr/>
      <dgm:t>
        <a:bodyPr/>
        <a:lstStyle/>
        <a:p>
          <a:r>
            <a:rPr lang="pt-BR" dirty="0"/>
            <a:t>Missão, Valores, Mercado</a:t>
          </a:r>
        </a:p>
      </dgm:t>
    </dgm:pt>
    <dgm:pt modelId="{4949BF05-FA23-4A16-9828-827B26A8B4A8}" type="parTrans" cxnId="{A0473534-2095-4DBA-B8EE-9A89C4C6B2F0}">
      <dgm:prSet/>
      <dgm:spPr/>
      <dgm:t>
        <a:bodyPr/>
        <a:lstStyle/>
        <a:p>
          <a:endParaRPr lang="pt-BR"/>
        </a:p>
      </dgm:t>
    </dgm:pt>
    <dgm:pt modelId="{3DD76747-77AA-4C9E-BD29-DDF7CCEAC0ED}" type="sibTrans" cxnId="{A0473534-2095-4DBA-B8EE-9A89C4C6B2F0}">
      <dgm:prSet/>
      <dgm:spPr/>
      <dgm:t>
        <a:bodyPr/>
        <a:lstStyle/>
        <a:p>
          <a:endParaRPr lang="pt-BR"/>
        </a:p>
      </dgm:t>
    </dgm:pt>
    <dgm:pt modelId="{DE3F294E-88D4-43D8-8A0F-CF0FB6FABE6B}">
      <dgm:prSet phldrT="[Texto]"/>
      <dgm:spPr/>
      <dgm:t>
        <a:bodyPr/>
        <a:lstStyle/>
        <a:p>
          <a:r>
            <a:rPr lang="pt-BR" dirty="0"/>
            <a:t>História e Fundadores&lt; Porte e Modelo de Gestão</a:t>
          </a:r>
        </a:p>
      </dgm:t>
    </dgm:pt>
    <dgm:pt modelId="{BA991234-0608-4C9D-BEF3-776BCA12C16D}" type="parTrans" cxnId="{2AF7A446-BCD5-450D-B821-CC16F3068A1F}">
      <dgm:prSet/>
      <dgm:spPr/>
      <dgm:t>
        <a:bodyPr/>
        <a:lstStyle/>
        <a:p>
          <a:endParaRPr lang="pt-BR"/>
        </a:p>
      </dgm:t>
    </dgm:pt>
    <dgm:pt modelId="{481BEB66-C7F9-43F5-B4B1-47E7F0C2B2FE}" type="sibTrans" cxnId="{2AF7A446-BCD5-450D-B821-CC16F3068A1F}">
      <dgm:prSet/>
      <dgm:spPr/>
      <dgm:t>
        <a:bodyPr/>
        <a:lstStyle/>
        <a:p>
          <a:endParaRPr lang="pt-BR"/>
        </a:p>
      </dgm:t>
    </dgm:pt>
    <dgm:pt modelId="{4CB5CF05-008B-4980-B497-4A26B31E87D5}">
      <dgm:prSet phldrT="[Texto]"/>
      <dgm:spPr/>
      <dgm:t>
        <a:bodyPr/>
        <a:lstStyle/>
        <a:p>
          <a:r>
            <a:rPr lang="pt-BR" dirty="0"/>
            <a:t>Estrutura Organizacional</a:t>
          </a:r>
        </a:p>
      </dgm:t>
    </dgm:pt>
    <dgm:pt modelId="{0B848606-4DE8-4636-A8CA-F0DEBB3AC62E}" type="parTrans" cxnId="{09F41A05-13A5-4C85-BEED-800FD248F2F9}">
      <dgm:prSet/>
      <dgm:spPr/>
      <dgm:t>
        <a:bodyPr/>
        <a:lstStyle/>
        <a:p>
          <a:endParaRPr lang="pt-BR"/>
        </a:p>
      </dgm:t>
    </dgm:pt>
    <dgm:pt modelId="{085165AC-841F-46D6-89EC-B711079CEA70}" type="sibTrans" cxnId="{09F41A05-13A5-4C85-BEED-800FD248F2F9}">
      <dgm:prSet/>
      <dgm:spPr/>
      <dgm:t>
        <a:bodyPr/>
        <a:lstStyle/>
        <a:p>
          <a:endParaRPr lang="pt-BR"/>
        </a:p>
      </dgm:t>
    </dgm:pt>
    <dgm:pt modelId="{FAFADD0F-2CD0-4E5A-B064-FBCC3F3FC2AB}">
      <dgm:prSet phldrT="[Texto]"/>
      <dgm:spPr/>
      <dgm:t>
        <a:bodyPr/>
        <a:lstStyle/>
        <a:p>
          <a:r>
            <a:rPr lang="pt-BR" dirty="0"/>
            <a:t>Cultura e </a:t>
          </a:r>
          <a:r>
            <a:rPr lang="pt-BR" dirty="0" err="1"/>
            <a:t>sub-culturas</a:t>
          </a:r>
          <a:endParaRPr lang="pt-BR" dirty="0"/>
        </a:p>
      </dgm:t>
    </dgm:pt>
    <dgm:pt modelId="{4561F000-D947-48DA-8249-80C733F3204A}" type="parTrans" cxnId="{F4B77CED-DE98-403A-9350-6F6C1BE13EFA}">
      <dgm:prSet/>
      <dgm:spPr/>
      <dgm:t>
        <a:bodyPr/>
        <a:lstStyle/>
        <a:p>
          <a:endParaRPr lang="pt-BR"/>
        </a:p>
      </dgm:t>
    </dgm:pt>
    <dgm:pt modelId="{688C744F-4B7F-452D-A67D-8388B4E14899}" type="sibTrans" cxnId="{F4B77CED-DE98-403A-9350-6F6C1BE13EFA}">
      <dgm:prSet/>
      <dgm:spPr/>
      <dgm:t>
        <a:bodyPr/>
        <a:lstStyle/>
        <a:p>
          <a:endParaRPr lang="pt-BR"/>
        </a:p>
      </dgm:t>
    </dgm:pt>
    <dgm:pt modelId="{6A8B5E70-7106-4D57-9BD5-02552537ED6F}">
      <dgm:prSet phldrT="[Texto]"/>
      <dgm:spPr/>
      <dgm:t>
        <a:bodyPr/>
        <a:lstStyle/>
        <a:p>
          <a:r>
            <a:rPr lang="pt-BR" dirty="0"/>
            <a:t>Finanças e Contabilidade</a:t>
          </a:r>
        </a:p>
      </dgm:t>
    </dgm:pt>
    <dgm:pt modelId="{F3DFEAC9-7578-475C-A47B-327E660C0BF4}" type="parTrans" cxnId="{C920448E-E3F3-4A12-AAAB-7B90220E4603}">
      <dgm:prSet/>
      <dgm:spPr/>
      <dgm:t>
        <a:bodyPr/>
        <a:lstStyle/>
        <a:p>
          <a:endParaRPr lang="pt-BR"/>
        </a:p>
      </dgm:t>
    </dgm:pt>
    <dgm:pt modelId="{1BC83B42-3463-4380-8822-9462705C988C}" type="sibTrans" cxnId="{C920448E-E3F3-4A12-AAAB-7B90220E4603}">
      <dgm:prSet/>
      <dgm:spPr/>
      <dgm:t>
        <a:bodyPr/>
        <a:lstStyle/>
        <a:p>
          <a:endParaRPr lang="pt-BR"/>
        </a:p>
      </dgm:t>
    </dgm:pt>
    <dgm:pt modelId="{A4426E08-FDAA-47D9-8708-FCF49CA6B602}">
      <dgm:prSet phldrT="[Texto]"/>
      <dgm:spPr/>
      <dgm:t>
        <a:bodyPr/>
        <a:lstStyle/>
        <a:p>
          <a:r>
            <a:rPr lang="pt-BR" dirty="0"/>
            <a:t>Pessoas e Competências</a:t>
          </a:r>
        </a:p>
      </dgm:t>
    </dgm:pt>
    <dgm:pt modelId="{AE0E7FC5-2B67-4C1D-A7BA-56BFE443120C}" type="parTrans" cxnId="{CA05E9B7-4320-4A27-B4D4-DF34BD2D0B00}">
      <dgm:prSet/>
      <dgm:spPr/>
      <dgm:t>
        <a:bodyPr/>
        <a:lstStyle/>
        <a:p>
          <a:endParaRPr lang="pt-BR"/>
        </a:p>
      </dgm:t>
    </dgm:pt>
    <dgm:pt modelId="{7E9FEBE4-0697-4D9B-A24C-6722C4F237F1}" type="sibTrans" cxnId="{CA05E9B7-4320-4A27-B4D4-DF34BD2D0B00}">
      <dgm:prSet/>
      <dgm:spPr/>
      <dgm:t>
        <a:bodyPr/>
        <a:lstStyle/>
        <a:p>
          <a:endParaRPr lang="pt-BR"/>
        </a:p>
      </dgm:t>
    </dgm:pt>
    <dgm:pt modelId="{D97D5073-54BD-4251-987E-0AA02538D74F}">
      <dgm:prSet phldrT="[Texto]"/>
      <dgm:spPr/>
      <dgm:t>
        <a:bodyPr/>
        <a:lstStyle/>
        <a:p>
          <a:r>
            <a:rPr lang="pt-BR" dirty="0"/>
            <a:t>Critérios de competitividade</a:t>
          </a:r>
        </a:p>
      </dgm:t>
    </dgm:pt>
    <dgm:pt modelId="{3EDFC18F-C899-4D13-829F-48C9FC683EF7}" type="parTrans" cxnId="{14150905-CBB4-46D6-A6AE-AA89DAAE69AD}">
      <dgm:prSet/>
      <dgm:spPr/>
      <dgm:t>
        <a:bodyPr/>
        <a:lstStyle/>
        <a:p>
          <a:endParaRPr lang="pt-BR"/>
        </a:p>
      </dgm:t>
    </dgm:pt>
    <dgm:pt modelId="{23253D1E-95AF-41B9-A357-4CEE380D64EC}" type="sibTrans" cxnId="{14150905-CBB4-46D6-A6AE-AA89DAAE69AD}">
      <dgm:prSet/>
      <dgm:spPr/>
      <dgm:t>
        <a:bodyPr/>
        <a:lstStyle/>
        <a:p>
          <a:endParaRPr lang="pt-BR"/>
        </a:p>
      </dgm:t>
    </dgm:pt>
    <dgm:pt modelId="{AE9AF9C0-3164-45E2-8279-E4E542189F53}">
      <dgm:prSet phldrT="[Texto]"/>
      <dgm:spPr/>
      <dgm:t>
        <a:bodyPr/>
        <a:lstStyle/>
        <a:p>
          <a:r>
            <a:rPr lang="pt-BR" dirty="0"/>
            <a:t>Gestão da Qualidade</a:t>
          </a:r>
        </a:p>
      </dgm:t>
    </dgm:pt>
    <dgm:pt modelId="{2D541A8E-1EE3-41AD-8159-9DAD41434780}" type="parTrans" cxnId="{8D810120-974F-4E18-8194-F16A647D67D0}">
      <dgm:prSet/>
      <dgm:spPr/>
      <dgm:t>
        <a:bodyPr/>
        <a:lstStyle/>
        <a:p>
          <a:endParaRPr lang="pt-BR"/>
        </a:p>
      </dgm:t>
    </dgm:pt>
    <dgm:pt modelId="{AECD0C34-388C-4FC2-AC76-C9FFC1F6698E}" type="sibTrans" cxnId="{8D810120-974F-4E18-8194-F16A647D67D0}">
      <dgm:prSet/>
      <dgm:spPr/>
      <dgm:t>
        <a:bodyPr/>
        <a:lstStyle/>
        <a:p>
          <a:endParaRPr lang="pt-BR"/>
        </a:p>
      </dgm:t>
    </dgm:pt>
    <dgm:pt modelId="{B3F986C4-C645-43DE-B30E-5B010AA43812}">
      <dgm:prSet phldrT="[Texto]"/>
      <dgm:spPr/>
      <dgm:t>
        <a:bodyPr/>
        <a:lstStyle/>
        <a:p>
          <a:r>
            <a:rPr lang="pt-BR" dirty="0"/>
            <a:t>Ciclo de Vida, Longevidade e  – Sustentabilidade </a:t>
          </a:r>
        </a:p>
      </dgm:t>
    </dgm:pt>
    <dgm:pt modelId="{B16CF8BA-6B3C-4DD4-8D57-AF7032A0440A}" type="parTrans" cxnId="{AD20FBF3-82AF-4871-B615-91C864CD3C6E}">
      <dgm:prSet/>
      <dgm:spPr/>
      <dgm:t>
        <a:bodyPr/>
        <a:lstStyle/>
        <a:p>
          <a:endParaRPr lang="pt-BR"/>
        </a:p>
      </dgm:t>
    </dgm:pt>
    <dgm:pt modelId="{C719AE95-0F31-4E51-BA12-9102B70D5915}" type="sibTrans" cxnId="{AD20FBF3-82AF-4871-B615-91C864CD3C6E}">
      <dgm:prSet/>
      <dgm:spPr/>
      <dgm:t>
        <a:bodyPr/>
        <a:lstStyle/>
        <a:p>
          <a:endParaRPr lang="pt-BR"/>
        </a:p>
      </dgm:t>
    </dgm:pt>
    <dgm:pt modelId="{F05D0738-B12A-4823-98FC-2FD30E533A00}">
      <dgm:prSet phldrT="[Texto]"/>
      <dgm:spPr/>
      <dgm:t>
        <a:bodyPr/>
        <a:lstStyle/>
        <a:p>
          <a:r>
            <a:rPr lang="pt-BR"/>
            <a:t>Porte </a:t>
          </a:r>
          <a:r>
            <a:rPr lang="pt-BR" dirty="0"/>
            <a:t>e Modelo de Gestão</a:t>
          </a:r>
        </a:p>
      </dgm:t>
    </dgm:pt>
    <dgm:pt modelId="{FC0EF509-FF15-425A-89BC-886B507C409D}" type="parTrans" cxnId="{A17D1BEE-450D-473E-89E0-011249914AD3}">
      <dgm:prSet/>
      <dgm:spPr/>
      <dgm:t>
        <a:bodyPr/>
        <a:lstStyle/>
        <a:p>
          <a:endParaRPr lang="pt-BR"/>
        </a:p>
      </dgm:t>
    </dgm:pt>
    <dgm:pt modelId="{C37D4F2D-41EB-4B7E-B885-2AD108157959}" type="sibTrans" cxnId="{A17D1BEE-450D-473E-89E0-011249914AD3}">
      <dgm:prSet/>
      <dgm:spPr/>
      <dgm:t>
        <a:bodyPr/>
        <a:lstStyle/>
        <a:p>
          <a:endParaRPr lang="pt-BR"/>
        </a:p>
      </dgm:t>
    </dgm:pt>
    <dgm:pt modelId="{322FB499-5C0F-4C86-916A-C8589DD69BB3}" type="pres">
      <dgm:prSet presAssocID="{282AB77F-B6EE-4116-A338-2B2F34619FFA}" presName="vert0" presStyleCnt="0">
        <dgm:presLayoutVars>
          <dgm:dir/>
          <dgm:animOne val="branch"/>
          <dgm:animLvl val="lvl"/>
        </dgm:presLayoutVars>
      </dgm:prSet>
      <dgm:spPr/>
    </dgm:pt>
    <dgm:pt modelId="{0356E898-DC64-4192-83C7-053C74573880}" type="pres">
      <dgm:prSet presAssocID="{7D19823B-4C9E-4E9D-BA73-BA5F2AE78426}" presName="thickLine" presStyleLbl="alignNode1" presStyleIdx="0" presStyleCnt="10"/>
      <dgm:spPr/>
    </dgm:pt>
    <dgm:pt modelId="{5B7B2200-BE5E-4057-A769-88AD0656990A}" type="pres">
      <dgm:prSet presAssocID="{7D19823B-4C9E-4E9D-BA73-BA5F2AE78426}" presName="horz1" presStyleCnt="0"/>
      <dgm:spPr/>
    </dgm:pt>
    <dgm:pt modelId="{FB94C8BB-CB02-46BC-90B1-C3BE7271B686}" type="pres">
      <dgm:prSet presAssocID="{7D19823B-4C9E-4E9D-BA73-BA5F2AE78426}" presName="tx1" presStyleLbl="revTx" presStyleIdx="0" presStyleCnt="10"/>
      <dgm:spPr/>
    </dgm:pt>
    <dgm:pt modelId="{587925B5-0E2B-42B8-A62F-7D8C886D3487}" type="pres">
      <dgm:prSet presAssocID="{7D19823B-4C9E-4E9D-BA73-BA5F2AE78426}" presName="vert1" presStyleCnt="0"/>
      <dgm:spPr/>
    </dgm:pt>
    <dgm:pt modelId="{2076D263-C15B-4FEB-9FA7-295F650BB1F5}" type="pres">
      <dgm:prSet presAssocID="{DE3F294E-88D4-43D8-8A0F-CF0FB6FABE6B}" presName="thickLine" presStyleLbl="alignNode1" presStyleIdx="1" presStyleCnt="10"/>
      <dgm:spPr/>
    </dgm:pt>
    <dgm:pt modelId="{EFED2648-951B-4DFB-B76A-EB277BBF06DB}" type="pres">
      <dgm:prSet presAssocID="{DE3F294E-88D4-43D8-8A0F-CF0FB6FABE6B}" presName="horz1" presStyleCnt="0"/>
      <dgm:spPr/>
    </dgm:pt>
    <dgm:pt modelId="{2BA55575-CC2A-4861-8B11-BC64336450C8}" type="pres">
      <dgm:prSet presAssocID="{DE3F294E-88D4-43D8-8A0F-CF0FB6FABE6B}" presName="tx1" presStyleLbl="revTx" presStyleIdx="1" presStyleCnt="10"/>
      <dgm:spPr/>
    </dgm:pt>
    <dgm:pt modelId="{23F24B4C-99AE-4116-844F-C761FD970B15}" type="pres">
      <dgm:prSet presAssocID="{DE3F294E-88D4-43D8-8A0F-CF0FB6FABE6B}" presName="vert1" presStyleCnt="0"/>
      <dgm:spPr/>
    </dgm:pt>
    <dgm:pt modelId="{ACB0FAA9-13E5-4306-B03B-70D5C55B9F26}" type="pres">
      <dgm:prSet presAssocID="{F05D0738-B12A-4823-98FC-2FD30E533A00}" presName="thickLine" presStyleLbl="alignNode1" presStyleIdx="2" presStyleCnt="10"/>
      <dgm:spPr/>
    </dgm:pt>
    <dgm:pt modelId="{963A3B82-F5AC-45B3-9F04-0586F6DA9E01}" type="pres">
      <dgm:prSet presAssocID="{F05D0738-B12A-4823-98FC-2FD30E533A00}" presName="horz1" presStyleCnt="0"/>
      <dgm:spPr/>
    </dgm:pt>
    <dgm:pt modelId="{6D8DA366-8DC6-48B1-93AD-E67DF061C9A0}" type="pres">
      <dgm:prSet presAssocID="{F05D0738-B12A-4823-98FC-2FD30E533A00}" presName="tx1" presStyleLbl="revTx" presStyleIdx="2" presStyleCnt="10"/>
      <dgm:spPr/>
    </dgm:pt>
    <dgm:pt modelId="{42E06C7E-82E0-4DFC-A912-6B19CD95E433}" type="pres">
      <dgm:prSet presAssocID="{F05D0738-B12A-4823-98FC-2FD30E533A00}" presName="vert1" presStyleCnt="0"/>
      <dgm:spPr/>
    </dgm:pt>
    <dgm:pt modelId="{D5683F27-49A7-431A-9C32-00E6CCBCAC43}" type="pres">
      <dgm:prSet presAssocID="{4CB5CF05-008B-4980-B497-4A26B31E87D5}" presName="thickLine" presStyleLbl="alignNode1" presStyleIdx="3" presStyleCnt="10"/>
      <dgm:spPr/>
    </dgm:pt>
    <dgm:pt modelId="{4C9C4020-995A-40C8-99FB-15F8D07770CF}" type="pres">
      <dgm:prSet presAssocID="{4CB5CF05-008B-4980-B497-4A26B31E87D5}" presName="horz1" presStyleCnt="0"/>
      <dgm:spPr/>
    </dgm:pt>
    <dgm:pt modelId="{84F7D507-1169-4D06-8382-2244586F61E9}" type="pres">
      <dgm:prSet presAssocID="{4CB5CF05-008B-4980-B497-4A26B31E87D5}" presName="tx1" presStyleLbl="revTx" presStyleIdx="3" presStyleCnt="10"/>
      <dgm:spPr/>
    </dgm:pt>
    <dgm:pt modelId="{DBBE88F8-0351-4B2E-A231-E865B4F86A17}" type="pres">
      <dgm:prSet presAssocID="{4CB5CF05-008B-4980-B497-4A26B31E87D5}" presName="vert1" presStyleCnt="0"/>
      <dgm:spPr/>
    </dgm:pt>
    <dgm:pt modelId="{50AA7AEA-075F-41C3-AAA7-0FCB34FC2827}" type="pres">
      <dgm:prSet presAssocID="{FAFADD0F-2CD0-4E5A-B064-FBCC3F3FC2AB}" presName="thickLine" presStyleLbl="alignNode1" presStyleIdx="4" presStyleCnt="10"/>
      <dgm:spPr/>
    </dgm:pt>
    <dgm:pt modelId="{F6A1FD3E-A122-4DBF-B13C-18B90600C604}" type="pres">
      <dgm:prSet presAssocID="{FAFADD0F-2CD0-4E5A-B064-FBCC3F3FC2AB}" presName="horz1" presStyleCnt="0"/>
      <dgm:spPr/>
    </dgm:pt>
    <dgm:pt modelId="{594C58C7-8C36-4087-99AD-0BCAF2B06C80}" type="pres">
      <dgm:prSet presAssocID="{FAFADD0F-2CD0-4E5A-B064-FBCC3F3FC2AB}" presName="tx1" presStyleLbl="revTx" presStyleIdx="4" presStyleCnt="10"/>
      <dgm:spPr/>
    </dgm:pt>
    <dgm:pt modelId="{9AC92719-8EF8-4462-B174-840CA678DB18}" type="pres">
      <dgm:prSet presAssocID="{FAFADD0F-2CD0-4E5A-B064-FBCC3F3FC2AB}" presName="vert1" presStyleCnt="0"/>
      <dgm:spPr/>
    </dgm:pt>
    <dgm:pt modelId="{50832239-9288-47BF-A752-8E92D0708F2D}" type="pres">
      <dgm:prSet presAssocID="{6A8B5E70-7106-4D57-9BD5-02552537ED6F}" presName="thickLine" presStyleLbl="alignNode1" presStyleIdx="5" presStyleCnt="10"/>
      <dgm:spPr/>
    </dgm:pt>
    <dgm:pt modelId="{816B1EC9-224E-4B60-952A-4D8671444232}" type="pres">
      <dgm:prSet presAssocID="{6A8B5E70-7106-4D57-9BD5-02552537ED6F}" presName="horz1" presStyleCnt="0"/>
      <dgm:spPr/>
    </dgm:pt>
    <dgm:pt modelId="{CABDC30E-13F8-49D1-BBEF-DFE222F9668B}" type="pres">
      <dgm:prSet presAssocID="{6A8B5E70-7106-4D57-9BD5-02552537ED6F}" presName="tx1" presStyleLbl="revTx" presStyleIdx="5" presStyleCnt="10"/>
      <dgm:spPr/>
    </dgm:pt>
    <dgm:pt modelId="{9A2BB5A1-A238-4DEC-97D9-DDDCC19AF097}" type="pres">
      <dgm:prSet presAssocID="{6A8B5E70-7106-4D57-9BD5-02552537ED6F}" presName="vert1" presStyleCnt="0"/>
      <dgm:spPr/>
    </dgm:pt>
    <dgm:pt modelId="{D4A26A0E-DD3A-4A4B-B81A-5050D228EABB}" type="pres">
      <dgm:prSet presAssocID="{A4426E08-FDAA-47D9-8708-FCF49CA6B602}" presName="thickLine" presStyleLbl="alignNode1" presStyleIdx="6" presStyleCnt="10"/>
      <dgm:spPr/>
    </dgm:pt>
    <dgm:pt modelId="{8F411032-72A1-487F-AD9B-A8310D91E30E}" type="pres">
      <dgm:prSet presAssocID="{A4426E08-FDAA-47D9-8708-FCF49CA6B602}" presName="horz1" presStyleCnt="0"/>
      <dgm:spPr/>
    </dgm:pt>
    <dgm:pt modelId="{0F71AA21-10AD-4B22-AA49-7B6FA75E3828}" type="pres">
      <dgm:prSet presAssocID="{A4426E08-FDAA-47D9-8708-FCF49CA6B602}" presName="tx1" presStyleLbl="revTx" presStyleIdx="6" presStyleCnt="10"/>
      <dgm:spPr/>
    </dgm:pt>
    <dgm:pt modelId="{CB770218-D06B-45FB-AAC0-E6810A27DF51}" type="pres">
      <dgm:prSet presAssocID="{A4426E08-FDAA-47D9-8708-FCF49CA6B602}" presName="vert1" presStyleCnt="0"/>
      <dgm:spPr/>
    </dgm:pt>
    <dgm:pt modelId="{BA1A5103-951E-46E4-8F09-28D7B71E5585}" type="pres">
      <dgm:prSet presAssocID="{D97D5073-54BD-4251-987E-0AA02538D74F}" presName="thickLine" presStyleLbl="alignNode1" presStyleIdx="7" presStyleCnt="10"/>
      <dgm:spPr/>
    </dgm:pt>
    <dgm:pt modelId="{9AA76569-E66C-436F-A430-09C9EEEFBE26}" type="pres">
      <dgm:prSet presAssocID="{D97D5073-54BD-4251-987E-0AA02538D74F}" presName="horz1" presStyleCnt="0"/>
      <dgm:spPr/>
    </dgm:pt>
    <dgm:pt modelId="{97CD58F5-EDF1-4CD3-9A94-1FE869DE5E88}" type="pres">
      <dgm:prSet presAssocID="{D97D5073-54BD-4251-987E-0AA02538D74F}" presName="tx1" presStyleLbl="revTx" presStyleIdx="7" presStyleCnt="10"/>
      <dgm:spPr/>
    </dgm:pt>
    <dgm:pt modelId="{531EB863-4A25-44A3-8492-BB53A540879E}" type="pres">
      <dgm:prSet presAssocID="{D97D5073-54BD-4251-987E-0AA02538D74F}" presName="vert1" presStyleCnt="0"/>
      <dgm:spPr/>
    </dgm:pt>
    <dgm:pt modelId="{D6DB458F-65CE-4769-A65E-E381588C3022}" type="pres">
      <dgm:prSet presAssocID="{AE9AF9C0-3164-45E2-8279-E4E542189F53}" presName="thickLine" presStyleLbl="alignNode1" presStyleIdx="8" presStyleCnt="10"/>
      <dgm:spPr/>
    </dgm:pt>
    <dgm:pt modelId="{470410CC-C225-42AB-B3B2-1BF5B833DCF0}" type="pres">
      <dgm:prSet presAssocID="{AE9AF9C0-3164-45E2-8279-E4E542189F53}" presName="horz1" presStyleCnt="0"/>
      <dgm:spPr/>
    </dgm:pt>
    <dgm:pt modelId="{D52F8199-878A-4410-9430-74B879953062}" type="pres">
      <dgm:prSet presAssocID="{AE9AF9C0-3164-45E2-8279-E4E542189F53}" presName="tx1" presStyleLbl="revTx" presStyleIdx="8" presStyleCnt="10"/>
      <dgm:spPr/>
    </dgm:pt>
    <dgm:pt modelId="{9BB9DEB8-B199-479E-A48E-DFFC1F4C7F25}" type="pres">
      <dgm:prSet presAssocID="{AE9AF9C0-3164-45E2-8279-E4E542189F53}" presName="vert1" presStyleCnt="0"/>
      <dgm:spPr/>
    </dgm:pt>
    <dgm:pt modelId="{3BB62B35-16D6-4699-8BED-C3A544869425}" type="pres">
      <dgm:prSet presAssocID="{B3F986C4-C645-43DE-B30E-5B010AA43812}" presName="thickLine" presStyleLbl="alignNode1" presStyleIdx="9" presStyleCnt="10"/>
      <dgm:spPr/>
    </dgm:pt>
    <dgm:pt modelId="{A2B594D2-7085-4D8A-B82E-5337888AB665}" type="pres">
      <dgm:prSet presAssocID="{B3F986C4-C645-43DE-B30E-5B010AA43812}" presName="horz1" presStyleCnt="0"/>
      <dgm:spPr/>
    </dgm:pt>
    <dgm:pt modelId="{9F7985FD-28C8-444D-9664-24581CE0E196}" type="pres">
      <dgm:prSet presAssocID="{B3F986C4-C645-43DE-B30E-5B010AA43812}" presName="tx1" presStyleLbl="revTx" presStyleIdx="9" presStyleCnt="10"/>
      <dgm:spPr/>
    </dgm:pt>
    <dgm:pt modelId="{3C166274-6EC2-4450-B944-838DBFB33B00}" type="pres">
      <dgm:prSet presAssocID="{B3F986C4-C645-43DE-B30E-5B010AA43812}" presName="vert1" presStyleCnt="0"/>
      <dgm:spPr/>
    </dgm:pt>
  </dgm:ptLst>
  <dgm:cxnLst>
    <dgm:cxn modelId="{FC443A03-3152-4580-A2ED-6DE7B419DEE2}" type="presOf" srcId="{4CB5CF05-008B-4980-B497-4A26B31E87D5}" destId="{84F7D507-1169-4D06-8382-2244586F61E9}" srcOrd="0" destOrd="0" presId="urn:microsoft.com/office/officeart/2008/layout/LinedList"/>
    <dgm:cxn modelId="{14150905-CBB4-46D6-A6AE-AA89DAAE69AD}" srcId="{282AB77F-B6EE-4116-A338-2B2F34619FFA}" destId="{D97D5073-54BD-4251-987E-0AA02538D74F}" srcOrd="7" destOrd="0" parTransId="{3EDFC18F-C899-4D13-829F-48C9FC683EF7}" sibTransId="{23253D1E-95AF-41B9-A357-4CEE380D64EC}"/>
    <dgm:cxn modelId="{09F41A05-13A5-4C85-BEED-800FD248F2F9}" srcId="{282AB77F-B6EE-4116-A338-2B2F34619FFA}" destId="{4CB5CF05-008B-4980-B497-4A26B31E87D5}" srcOrd="3" destOrd="0" parTransId="{0B848606-4DE8-4636-A8CA-F0DEBB3AC62E}" sibTransId="{085165AC-841F-46D6-89EC-B711079CEA70}"/>
    <dgm:cxn modelId="{2E292309-0FA3-483B-A165-D28E7E247CF7}" type="presOf" srcId="{A4426E08-FDAA-47D9-8708-FCF49CA6B602}" destId="{0F71AA21-10AD-4B22-AA49-7B6FA75E3828}" srcOrd="0" destOrd="0" presId="urn:microsoft.com/office/officeart/2008/layout/LinedList"/>
    <dgm:cxn modelId="{ED802017-425B-4EE8-BA5D-E1D3A4147387}" type="presOf" srcId="{F05D0738-B12A-4823-98FC-2FD30E533A00}" destId="{6D8DA366-8DC6-48B1-93AD-E67DF061C9A0}" srcOrd="0" destOrd="0" presId="urn:microsoft.com/office/officeart/2008/layout/LinedList"/>
    <dgm:cxn modelId="{8D810120-974F-4E18-8194-F16A647D67D0}" srcId="{282AB77F-B6EE-4116-A338-2B2F34619FFA}" destId="{AE9AF9C0-3164-45E2-8279-E4E542189F53}" srcOrd="8" destOrd="0" parTransId="{2D541A8E-1EE3-41AD-8159-9DAD41434780}" sibTransId="{AECD0C34-388C-4FC2-AC76-C9FFC1F6698E}"/>
    <dgm:cxn modelId="{A0473534-2095-4DBA-B8EE-9A89C4C6B2F0}" srcId="{282AB77F-B6EE-4116-A338-2B2F34619FFA}" destId="{7D19823B-4C9E-4E9D-BA73-BA5F2AE78426}" srcOrd="0" destOrd="0" parTransId="{4949BF05-FA23-4A16-9828-827B26A8B4A8}" sibTransId="{3DD76747-77AA-4C9E-BD29-DDF7CCEAC0ED}"/>
    <dgm:cxn modelId="{2AF7A446-BCD5-450D-B821-CC16F3068A1F}" srcId="{282AB77F-B6EE-4116-A338-2B2F34619FFA}" destId="{DE3F294E-88D4-43D8-8A0F-CF0FB6FABE6B}" srcOrd="1" destOrd="0" parTransId="{BA991234-0608-4C9D-BEF3-776BCA12C16D}" sibTransId="{481BEB66-C7F9-43F5-B4B1-47E7F0C2B2FE}"/>
    <dgm:cxn modelId="{45B2F650-C1EF-48BC-9E3B-CBAD30BDD88C}" type="presOf" srcId="{B3F986C4-C645-43DE-B30E-5B010AA43812}" destId="{9F7985FD-28C8-444D-9664-24581CE0E196}" srcOrd="0" destOrd="0" presId="urn:microsoft.com/office/officeart/2008/layout/LinedList"/>
    <dgm:cxn modelId="{FE67BC5A-756C-44FA-9C31-A0117CA378E6}" type="presOf" srcId="{DE3F294E-88D4-43D8-8A0F-CF0FB6FABE6B}" destId="{2BA55575-CC2A-4861-8B11-BC64336450C8}" srcOrd="0" destOrd="0" presId="urn:microsoft.com/office/officeart/2008/layout/LinedList"/>
    <dgm:cxn modelId="{B1F0B083-EC51-4340-95C3-D6F985F91B52}" type="presOf" srcId="{6A8B5E70-7106-4D57-9BD5-02552537ED6F}" destId="{CABDC30E-13F8-49D1-BBEF-DFE222F9668B}" srcOrd="0" destOrd="0" presId="urn:microsoft.com/office/officeart/2008/layout/LinedList"/>
    <dgm:cxn modelId="{C94BA18D-EB5D-4ACF-9E9F-587E8BE45764}" type="presOf" srcId="{AE9AF9C0-3164-45E2-8279-E4E542189F53}" destId="{D52F8199-878A-4410-9430-74B879953062}" srcOrd="0" destOrd="0" presId="urn:microsoft.com/office/officeart/2008/layout/LinedList"/>
    <dgm:cxn modelId="{C920448E-E3F3-4A12-AAAB-7B90220E4603}" srcId="{282AB77F-B6EE-4116-A338-2B2F34619FFA}" destId="{6A8B5E70-7106-4D57-9BD5-02552537ED6F}" srcOrd="5" destOrd="0" parTransId="{F3DFEAC9-7578-475C-A47B-327E660C0BF4}" sibTransId="{1BC83B42-3463-4380-8822-9462705C988C}"/>
    <dgm:cxn modelId="{18264BA3-41AC-41B7-8F7E-BB46B60987B5}" type="presOf" srcId="{7D19823B-4C9E-4E9D-BA73-BA5F2AE78426}" destId="{FB94C8BB-CB02-46BC-90B1-C3BE7271B686}" srcOrd="0" destOrd="0" presId="urn:microsoft.com/office/officeart/2008/layout/LinedList"/>
    <dgm:cxn modelId="{9FFB70B1-CBE7-4A82-9472-54744BAC599E}" type="presOf" srcId="{282AB77F-B6EE-4116-A338-2B2F34619FFA}" destId="{322FB499-5C0F-4C86-916A-C8589DD69BB3}" srcOrd="0" destOrd="0" presId="urn:microsoft.com/office/officeart/2008/layout/LinedList"/>
    <dgm:cxn modelId="{4A647DB1-2887-4B6F-BCCC-F22CF4892464}" type="presOf" srcId="{FAFADD0F-2CD0-4E5A-B064-FBCC3F3FC2AB}" destId="{594C58C7-8C36-4087-99AD-0BCAF2B06C80}" srcOrd="0" destOrd="0" presId="urn:microsoft.com/office/officeart/2008/layout/LinedList"/>
    <dgm:cxn modelId="{CA05E9B7-4320-4A27-B4D4-DF34BD2D0B00}" srcId="{282AB77F-B6EE-4116-A338-2B2F34619FFA}" destId="{A4426E08-FDAA-47D9-8708-FCF49CA6B602}" srcOrd="6" destOrd="0" parTransId="{AE0E7FC5-2B67-4C1D-A7BA-56BFE443120C}" sibTransId="{7E9FEBE4-0697-4D9B-A24C-6722C4F237F1}"/>
    <dgm:cxn modelId="{2ACE3CD8-6F77-4813-8D15-33169985A542}" type="presOf" srcId="{D97D5073-54BD-4251-987E-0AA02538D74F}" destId="{97CD58F5-EDF1-4CD3-9A94-1FE869DE5E88}" srcOrd="0" destOrd="0" presId="urn:microsoft.com/office/officeart/2008/layout/LinedList"/>
    <dgm:cxn modelId="{F4B77CED-DE98-403A-9350-6F6C1BE13EFA}" srcId="{282AB77F-B6EE-4116-A338-2B2F34619FFA}" destId="{FAFADD0F-2CD0-4E5A-B064-FBCC3F3FC2AB}" srcOrd="4" destOrd="0" parTransId="{4561F000-D947-48DA-8249-80C733F3204A}" sibTransId="{688C744F-4B7F-452D-A67D-8388B4E14899}"/>
    <dgm:cxn modelId="{A17D1BEE-450D-473E-89E0-011249914AD3}" srcId="{282AB77F-B6EE-4116-A338-2B2F34619FFA}" destId="{F05D0738-B12A-4823-98FC-2FD30E533A00}" srcOrd="2" destOrd="0" parTransId="{FC0EF509-FF15-425A-89BC-886B507C409D}" sibTransId="{C37D4F2D-41EB-4B7E-B885-2AD108157959}"/>
    <dgm:cxn modelId="{AD20FBF3-82AF-4871-B615-91C864CD3C6E}" srcId="{282AB77F-B6EE-4116-A338-2B2F34619FFA}" destId="{B3F986C4-C645-43DE-B30E-5B010AA43812}" srcOrd="9" destOrd="0" parTransId="{B16CF8BA-6B3C-4DD4-8D57-AF7032A0440A}" sibTransId="{C719AE95-0F31-4E51-BA12-9102B70D5915}"/>
    <dgm:cxn modelId="{445D45AF-C6FD-4210-8E90-376A03208086}" type="presParOf" srcId="{322FB499-5C0F-4C86-916A-C8589DD69BB3}" destId="{0356E898-DC64-4192-83C7-053C74573880}" srcOrd="0" destOrd="0" presId="urn:microsoft.com/office/officeart/2008/layout/LinedList"/>
    <dgm:cxn modelId="{AFE434FA-99E0-4FC8-8CB9-DA19389DD232}" type="presParOf" srcId="{322FB499-5C0F-4C86-916A-C8589DD69BB3}" destId="{5B7B2200-BE5E-4057-A769-88AD0656990A}" srcOrd="1" destOrd="0" presId="urn:microsoft.com/office/officeart/2008/layout/LinedList"/>
    <dgm:cxn modelId="{CA8C936A-0541-4B2F-BA77-C4622D3DCC9A}" type="presParOf" srcId="{5B7B2200-BE5E-4057-A769-88AD0656990A}" destId="{FB94C8BB-CB02-46BC-90B1-C3BE7271B686}" srcOrd="0" destOrd="0" presId="urn:microsoft.com/office/officeart/2008/layout/LinedList"/>
    <dgm:cxn modelId="{E4FAE0AB-F02C-4738-AB86-8B2A28401067}" type="presParOf" srcId="{5B7B2200-BE5E-4057-A769-88AD0656990A}" destId="{587925B5-0E2B-42B8-A62F-7D8C886D3487}" srcOrd="1" destOrd="0" presId="urn:microsoft.com/office/officeart/2008/layout/LinedList"/>
    <dgm:cxn modelId="{221FFD44-8377-4A83-9B91-A1BDBF1E4FD4}" type="presParOf" srcId="{322FB499-5C0F-4C86-916A-C8589DD69BB3}" destId="{2076D263-C15B-4FEB-9FA7-295F650BB1F5}" srcOrd="2" destOrd="0" presId="urn:microsoft.com/office/officeart/2008/layout/LinedList"/>
    <dgm:cxn modelId="{CF9571A9-1F85-4B57-8CEB-86CD4CA29611}" type="presParOf" srcId="{322FB499-5C0F-4C86-916A-C8589DD69BB3}" destId="{EFED2648-951B-4DFB-B76A-EB277BBF06DB}" srcOrd="3" destOrd="0" presId="urn:microsoft.com/office/officeart/2008/layout/LinedList"/>
    <dgm:cxn modelId="{8F7D5F67-E340-479E-AC93-E24DD60A1814}" type="presParOf" srcId="{EFED2648-951B-4DFB-B76A-EB277BBF06DB}" destId="{2BA55575-CC2A-4861-8B11-BC64336450C8}" srcOrd="0" destOrd="0" presId="urn:microsoft.com/office/officeart/2008/layout/LinedList"/>
    <dgm:cxn modelId="{E66545F7-2A6B-45C8-8040-E299C22890B1}" type="presParOf" srcId="{EFED2648-951B-4DFB-B76A-EB277BBF06DB}" destId="{23F24B4C-99AE-4116-844F-C761FD970B15}" srcOrd="1" destOrd="0" presId="urn:microsoft.com/office/officeart/2008/layout/LinedList"/>
    <dgm:cxn modelId="{4104E9AB-2A0F-4D2D-B6BA-B695276CF693}" type="presParOf" srcId="{322FB499-5C0F-4C86-916A-C8589DD69BB3}" destId="{ACB0FAA9-13E5-4306-B03B-70D5C55B9F26}" srcOrd="4" destOrd="0" presId="urn:microsoft.com/office/officeart/2008/layout/LinedList"/>
    <dgm:cxn modelId="{5D99CA60-464C-4472-B41D-5B69C408C9B4}" type="presParOf" srcId="{322FB499-5C0F-4C86-916A-C8589DD69BB3}" destId="{963A3B82-F5AC-45B3-9F04-0586F6DA9E01}" srcOrd="5" destOrd="0" presId="urn:microsoft.com/office/officeart/2008/layout/LinedList"/>
    <dgm:cxn modelId="{E618F9D6-E1F5-476F-BE65-9CAB0D3231C2}" type="presParOf" srcId="{963A3B82-F5AC-45B3-9F04-0586F6DA9E01}" destId="{6D8DA366-8DC6-48B1-93AD-E67DF061C9A0}" srcOrd="0" destOrd="0" presId="urn:microsoft.com/office/officeart/2008/layout/LinedList"/>
    <dgm:cxn modelId="{39E0F663-7731-4078-A263-3EA88431D05F}" type="presParOf" srcId="{963A3B82-F5AC-45B3-9F04-0586F6DA9E01}" destId="{42E06C7E-82E0-4DFC-A912-6B19CD95E433}" srcOrd="1" destOrd="0" presId="urn:microsoft.com/office/officeart/2008/layout/LinedList"/>
    <dgm:cxn modelId="{77CD1435-C3D1-4CAB-BB20-DC536E308AF0}" type="presParOf" srcId="{322FB499-5C0F-4C86-916A-C8589DD69BB3}" destId="{D5683F27-49A7-431A-9C32-00E6CCBCAC43}" srcOrd="6" destOrd="0" presId="urn:microsoft.com/office/officeart/2008/layout/LinedList"/>
    <dgm:cxn modelId="{1B71BA1E-06D9-4FCC-BAC1-51B1227964E8}" type="presParOf" srcId="{322FB499-5C0F-4C86-916A-C8589DD69BB3}" destId="{4C9C4020-995A-40C8-99FB-15F8D07770CF}" srcOrd="7" destOrd="0" presId="urn:microsoft.com/office/officeart/2008/layout/LinedList"/>
    <dgm:cxn modelId="{790A3AD0-5E17-438E-B8E4-CA0094525760}" type="presParOf" srcId="{4C9C4020-995A-40C8-99FB-15F8D07770CF}" destId="{84F7D507-1169-4D06-8382-2244586F61E9}" srcOrd="0" destOrd="0" presId="urn:microsoft.com/office/officeart/2008/layout/LinedList"/>
    <dgm:cxn modelId="{97FE2B1F-D30F-4770-8F2B-997B3EDD1E20}" type="presParOf" srcId="{4C9C4020-995A-40C8-99FB-15F8D07770CF}" destId="{DBBE88F8-0351-4B2E-A231-E865B4F86A17}" srcOrd="1" destOrd="0" presId="urn:microsoft.com/office/officeart/2008/layout/LinedList"/>
    <dgm:cxn modelId="{18DEC66E-9B07-4DE7-8C9E-7ED8534447D6}" type="presParOf" srcId="{322FB499-5C0F-4C86-916A-C8589DD69BB3}" destId="{50AA7AEA-075F-41C3-AAA7-0FCB34FC2827}" srcOrd="8" destOrd="0" presId="urn:microsoft.com/office/officeart/2008/layout/LinedList"/>
    <dgm:cxn modelId="{E7E9C16A-93D8-4A03-BE80-FADE35C3C80F}" type="presParOf" srcId="{322FB499-5C0F-4C86-916A-C8589DD69BB3}" destId="{F6A1FD3E-A122-4DBF-B13C-18B90600C604}" srcOrd="9" destOrd="0" presId="urn:microsoft.com/office/officeart/2008/layout/LinedList"/>
    <dgm:cxn modelId="{3CDD8792-A0BF-4CB4-8684-761FC573B513}" type="presParOf" srcId="{F6A1FD3E-A122-4DBF-B13C-18B90600C604}" destId="{594C58C7-8C36-4087-99AD-0BCAF2B06C80}" srcOrd="0" destOrd="0" presId="urn:microsoft.com/office/officeart/2008/layout/LinedList"/>
    <dgm:cxn modelId="{11A8CF8B-554A-448C-AF44-10D4083C16BC}" type="presParOf" srcId="{F6A1FD3E-A122-4DBF-B13C-18B90600C604}" destId="{9AC92719-8EF8-4462-B174-840CA678DB18}" srcOrd="1" destOrd="0" presId="urn:microsoft.com/office/officeart/2008/layout/LinedList"/>
    <dgm:cxn modelId="{41CF0610-2B3F-4767-A4E2-BA35C6FD7E1E}" type="presParOf" srcId="{322FB499-5C0F-4C86-916A-C8589DD69BB3}" destId="{50832239-9288-47BF-A752-8E92D0708F2D}" srcOrd="10" destOrd="0" presId="urn:microsoft.com/office/officeart/2008/layout/LinedList"/>
    <dgm:cxn modelId="{62DC21DD-CBA3-491F-8080-A8990B0D50E3}" type="presParOf" srcId="{322FB499-5C0F-4C86-916A-C8589DD69BB3}" destId="{816B1EC9-224E-4B60-952A-4D8671444232}" srcOrd="11" destOrd="0" presId="urn:microsoft.com/office/officeart/2008/layout/LinedList"/>
    <dgm:cxn modelId="{398A6804-BD6D-41CA-8EC8-5541EB9BDA98}" type="presParOf" srcId="{816B1EC9-224E-4B60-952A-4D8671444232}" destId="{CABDC30E-13F8-49D1-BBEF-DFE222F9668B}" srcOrd="0" destOrd="0" presId="urn:microsoft.com/office/officeart/2008/layout/LinedList"/>
    <dgm:cxn modelId="{69C9BACC-51DB-4619-8A96-FE64C66468E4}" type="presParOf" srcId="{816B1EC9-224E-4B60-952A-4D8671444232}" destId="{9A2BB5A1-A238-4DEC-97D9-DDDCC19AF097}" srcOrd="1" destOrd="0" presId="urn:microsoft.com/office/officeart/2008/layout/LinedList"/>
    <dgm:cxn modelId="{65C4DA34-9388-45FD-BE8C-CB261E72DB43}" type="presParOf" srcId="{322FB499-5C0F-4C86-916A-C8589DD69BB3}" destId="{D4A26A0E-DD3A-4A4B-B81A-5050D228EABB}" srcOrd="12" destOrd="0" presId="urn:microsoft.com/office/officeart/2008/layout/LinedList"/>
    <dgm:cxn modelId="{CFE1AC56-A599-4470-84C1-47379B50FA66}" type="presParOf" srcId="{322FB499-5C0F-4C86-916A-C8589DD69BB3}" destId="{8F411032-72A1-487F-AD9B-A8310D91E30E}" srcOrd="13" destOrd="0" presId="urn:microsoft.com/office/officeart/2008/layout/LinedList"/>
    <dgm:cxn modelId="{AAAC1B47-1A7D-4FA9-9E8B-3C46AF9AB7B5}" type="presParOf" srcId="{8F411032-72A1-487F-AD9B-A8310D91E30E}" destId="{0F71AA21-10AD-4B22-AA49-7B6FA75E3828}" srcOrd="0" destOrd="0" presId="urn:microsoft.com/office/officeart/2008/layout/LinedList"/>
    <dgm:cxn modelId="{91D25E03-3298-4F0F-A0F4-6B093702FCCA}" type="presParOf" srcId="{8F411032-72A1-487F-AD9B-A8310D91E30E}" destId="{CB770218-D06B-45FB-AAC0-E6810A27DF51}" srcOrd="1" destOrd="0" presId="urn:microsoft.com/office/officeart/2008/layout/LinedList"/>
    <dgm:cxn modelId="{47170D21-1844-4D38-8512-839EF1C9D890}" type="presParOf" srcId="{322FB499-5C0F-4C86-916A-C8589DD69BB3}" destId="{BA1A5103-951E-46E4-8F09-28D7B71E5585}" srcOrd="14" destOrd="0" presId="urn:microsoft.com/office/officeart/2008/layout/LinedList"/>
    <dgm:cxn modelId="{EA3C5E6B-70CB-4810-B210-C0B25A8E3038}" type="presParOf" srcId="{322FB499-5C0F-4C86-916A-C8589DD69BB3}" destId="{9AA76569-E66C-436F-A430-09C9EEEFBE26}" srcOrd="15" destOrd="0" presId="urn:microsoft.com/office/officeart/2008/layout/LinedList"/>
    <dgm:cxn modelId="{36AC040E-4B2A-421B-9765-0AD8508F20D6}" type="presParOf" srcId="{9AA76569-E66C-436F-A430-09C9EEEFBE26}" destId="{97CD58F5-EDF1-4CD3-9A94-1FE869DE5E88}" srcOrd="0" destOrd="0" presId="urn:microsoft.com/office/officeart/2008/layout/LinedList"/>
    <dgm:cxn modelId="{A11C086F-8118-430E-B5E2-771C7B7A64CC}" type="presParOf" srcId="{9AA76569-E66C-436F-A430-09C9EEEFBE26}" destId="{531EB863-4A25-44A3-8492-BB53A540879E}" srcOrd="1" destOrd="0" presId="urn:microsoft.com/office/officeart/2008/layout/LinedList"/>
    <dgm:cxn modelId="{31455B2F-3A12-404C-A04B-56E6F5C651C5}" type="presParOf" srcId="{322FB499-5C0F-4C86-916A-C8589DD69BB3}" destId="{D6DB458F-65CE-4769-A65E-E381588C3022}" srcOrd="16" destOrd="0" presId="urn:microsoft.com/office/officeart/2008/layout/LinedList"/>
    <dgm:cxn modelId="{AAF8346A-0141-4E7B-8C75-9390CBFBD61C}" type="presParOf" srcId="{322FB499-5C0F-4C86-916A-C8589DD69BB3}" destId="{470410CC-C225-42AB-B3B2-1BF5B833DCF0}" srcOrd="17" destOrd="0" presId="urn:microsoft.com/office/officeart/2008/layout/LinedList"/>
    <dgm:cxn modelId="{A8965B9B-1C66-4FA6-B45F-04839045BF81}" type="presParOf" srcId="{470410CC-C225-42AB-B3B2-1BF5B833DCF0}" destId="{D52F8199-878A-4410-9430-74B879953062}" srcOrd="0" destOrd="0" presId="urn:microsoft.com/office/officeart/2008/layout/LinedList"/>
    <dgm:cxn modelId="{0B38FE25-B779-4B51-952F-0EE9BBF17A19}" type="presParOf" srcId="{470410CC-C225-42AB-B3B2-1BF5B833DCF0}" destId="{9BB9DEB8-B199-479E-A48E-DFFC1F4C7F25}" srcOrd="1" destOrd="0" presId="urn:microsoft.com/office/officeart/2008/layout/LinedList"/>
    <dgm:cxn modelId="{5D78A117-BC7B-4D6E-8E5C-1C4E2E653D61}" type="presParOf" srcId="{322FB499-5C0F-4C86-916A-C8589DD69BB3}" destId="{3BB62B35-16D6-4699-8BED-C3A544869425}" srcOrd="18" destOrd="0" presId="urn:microsoft.com/office/officeart/2008/layout/LinedList"/>
    <dgm:cxn modelId="{0352C44C-AD29-44FC-92C2-211706ABD9FF}" type="presParOf" srcId="{322FB499-5C0F-4C86-916A-C8589DD69BB3}" destId="{A2B594D2-7085-4D8A-B82E-5337888AB665}" srcOrd="19" destOrd="0" presId="urn:microsoft.com/office/officeart/2008/layout/LinedList"/>
    <dgm:cxn modelId="{1A1BDCB1-75FC-4FDF-8E4A-C26B0C4CFAE3}" type="presParOf" srcId="{A2B594D2-7085-4D8A-B82E-5337888AB665}" destId="{9F7985FD-28C8-444D-9664-24581CE0E196}" srcOrd="0" destOrd="0" presId="urn:microsoft.com/office/officeart/2008/layout/LinedList"/>
    <dgm:cxn modelId="{A3766002-050F-4809-BA44-3831B8F4819F}" type="presParOf" srcId="{A2B594D2-7085-4D8A-B82E-5337888AB665}" destId="{3C166274-6EC2-4450-B944-838DBFB33B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BEDFB-996F-4805-9B78-0AFA613ADC8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447CB38-F596-4D74-9841-6A727CAD2B7D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Alta Tecnologia</a:t>
          </a:r>
        </a:p>
      </dgm:t>
    </dgm:pt>
    <dgm:pt modelId="{997CCE2E-58A0-452D-B3CB-F0F55F48517D}" type="parTrans" cxnId="{8B75AAE3-8239-44DC-8717-8FAE6D45E473}">
      <dgm:prSet/>
      <dgm:spPr/>
      <dgm:t>
        <a:bodyPr/>
        <a:lstStyle/>
        <a:p>
          <a:endParaRPr lang="pt-BR"/>
        </a:p>
      </dgm:t>
    </dgm:pt>
    <dgm:pt modelId="{C76C848C-B49F-4D3F-A715-A4AA034F5781}" type="sibTrans" cxnId="{8B75AAE3-8239-44DC-8717-8FAE6D45E473}">
      <dgm:prSet/>
      <dgm:spPr/>
      <dgm:t>
        <a:bodyPr/>
        <a:lstStyle/>
        <a:p>
          <a:endParaRPr lang="pt-BR"/>
        </a:p>
      </dgm:t>
    </dgm:pt>
    <dgm:pt modelId="{DED97E5E-2132-40D6-B176-7F2DC1E42CD0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Interação e equivalência entre organizações de portes extremos</a:t>
          </a:r>
        </a:p>
      </dgm:t>
    </dgm:pt>
    <dgm:pt modelId="{B05DAA48-CF8D-4951-ACF2-EA6457567BB0}" type="parTrans" cxnId="{641532D8-3234-4D97-8AE8-D8F86A957F19}">
      <dgm:prSet/>
      <dgm:spPr/>
      <dgm:t>
        <a:bodyPr/>
        <a:lstStyle/>
        <a:p>
          <a:endParaRPr lang="pt-BR"/>
        </a:p>
      </dgm:t>
    </dgm:pt>
    <dgm:pt modelId="{5A6F48B8-FAA6-4AE1-B012-63DA099DEEA9}" type="sibTrans" cxnId="{641532D8-3234-4D97-8AE8-D8F86A957F19}">
      <dgm:prSet/>
      <dgm:spPr/>
      <dgm:t>
        <a:bodyPr/>
        <a:lstStyle/>
        <a:p>
          <a:endParaRPr lang="pt-BR"/>
        </a:p>
      </dgm:t>
    </dgm:pt>
    <dgm:pt modelId="{97E1386D-B297-4FC3-83DD-1BBDA0F8A37C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Marcas com alta conectividade</a:t>
          </a:r>
        </a:p>
      </dgm:t>
    </dgm:pt>
    <dgm:pt modelId="{0E3AF6DD-D76E-486A-85C6-D4B6D83D8016}" type="parTrans" cxnId="{BD31F56D-AC96-4A15-BDF8-82E13F75E2A1}">
      <dgm:prSet/>
      <dgm:spPr/>
      <dgm:t>
        <a:bodyPr/>
        <a:lstStyle/>
        <a:p>
          <a:endParaRPr lang="pt-BR"/>
        </a:p>
      </dgm:t>
    </dgm:pt>
    <dgm:pt modelId="{A9EA619C-FC19-4105-B40B-3E319490F1DF}" type="sibTrans" cxnId="{BD31F56D-AC96-4A15-BDF8-82E13F75E2A1}">
      <dgm:prSet/>
      <dgm:spPr/>
      <dgm:t>
        <a:bodyPr/>
        <a:lstStyle/>
        <a:p>
          <a:endParaRPr lang="pt-BR"/>
        </a:p>
      </dgm:t>
    </dgm:pt>
    <dgm:pt modelId="{83E9FE21-1483-4AFB-9134-CCD69885C0F8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Monetização personalíssima nas redes sociais </a:t>
          </a:r>
        </a:p>
      </dgm:t>
    </dgm:pt>
    <dgm:pt modelId="{C1E4E701-A968-4A02-98E3-470DEDD9A747}" type="parTrans" cxnId="{4B896852-194F-4AD6-A94F-1B5A55B86DB1}">
      <dgm:prSet/>
      <dgm:spPr/>
      <dgm:t>
        <a:bodyPr/>
        <a:lstStyle/>
        <a:p>
          <a:endParaRPr lang="pt-BR"/>
        </a:p>
      </dgm:t>
    </dgm:pt>
    <dgm:pt modelId="{D14F7788-5389-45FB-BE8B-CF9983DD0676}" type="sibTrans" cxnId="{4B896852-194F-4AD6-A94F-1B5A55B86DB1}">
      <dgm:prSet/>
      <dgm:spPr/>
      <dgm:t>
        <a:bodyPr/>
        <a:lstStyle/>
        <a:p>
          <a:endParaRPr lang="pt-BR"/>
        </a:p>
      </dgm:t>
    </dgm:pt>
    <dgm:pt modelId="{E60ED5FB-F77E-43C6-A99C-E1DE48EE971C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Qualificação formal e empreendedorismo informal</a:t>
          </a:r>
        </a:p>
      </dgm:t>
    </dgm:pt>
    <dgm:pt modelId="{B2F313AF-7D7C-43EF-85F4-F7F67088648E}" type="parTrans" cxnId="{FE1846F1-3AB7-49C0-856B-9629988398FF}">
      <dgm:prSet/>
      <dgm:spPr/>
      <dgm:t>
        <a:bodyPr/>
        <a:lstStyle/>
        <a:p>
          <a:endParaRPr lang="pt-BR"/>
        </a:p>
      </dgm:t>
    </dgm:pt>
    <dgm:pt modelId="{719614A2-7BAF-492F-9AA7-A994E4B99DE2}" type="sibTrans" cxnId="{FE1846F1-3AB7-49C0-856B-9629988398FF}">
      <dgm:prSet/>
      <dgm:spPr/>
      <dgm:t>
        <a:bodyPr/>
        <a:lstStyle/>
        <a:p>
          <a:endParaRPr lang="pt-BR"/>
        </a:p>
      </dgm:t>
    </dgm:pt>
    <dgm:pt modelId="{7D62E53D-5E9C-40F9-BE0D-7622AC586389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Estilo de Vida como parte do negócio</a:t>
          </a:r>
        </a:p>
      </dgm:t>
    </dgm:pt>
    <dgm:pt modelId="{796092EF-902C-44C1-A729-8AF7C3E821FB}" type="parTrans" cxnId="{BE50316D-BEF6-4559-B553-020741EEDF99}">
      <dgm:prSet/>
      <dgm:spPr/>
      <dgm:t>
        <a:bodyPr/>
        <a:lstStyle/>
        <a:p>
          <a:endParaRPr lang="pt-BR"/>
        </a:p>
      </dgm:t>
    </dgm:pt>
    <dgm:pt modelId="{429929E5-DCDA-420D-99B4-59035395FE36}" type="sibTrans" cxnId="{BE50316D-BEF6-4559-B553-020741EEDF99}">
      <dgm:prSet/>
      <dgm:spPr/>
      <dgm:t>
        <a:bodyPr/>
        <a:lstStyle/>
        <a:p>
          <a:endParaRPr lang="pt-BR"/>
        </a:p>
      </dgm:t>
    </dgm:pt>
    <dgm:pt modelId="{63FF94A8-9946-4928-AB71-E1E20526ECBC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Estrutura e processos complexos</a:t>
          </a:r>
        </a:p>
      </dgm:t>
    </dgm:pt>
    <dgm:pt modelId="{1F57CB38-EF2F-432D-93B4-DFE94B575A98}" type="parTrans" cxnId="{2DB89E42-AD7E-41D1-B4DB-8A637D54D0F1}">
      <dgm:prSet/>
      <dgm:spPr/>
      <dgm:t>
        <a:bodyPr/>
        <a:lstStyle/>
        <a:p>
          <a:endParaRPr lang="pt-BR"/>
        </a:p>
      </dgm:t>
    </dgm:pt>
    <dgm:pt modelId="{8D496E86-7F39-44A8-978E-649521FEEC72}" type="sibTrans" cxnId="{2DB89E42-AD7E-41D1-B4DB-8A637D54D0F1}">
      <dgm:prSet/>
      <dgm:spPr/>
      <dgm:t>
        <a:bodyPr/>
        <a:lstStyle/>
        <a:p>
          <a:endParaRPr lang="pt-BR"/>
        </a:p>
      </dgm:t>
    </dgm:pt>
    <dgm:pt modelId="{C08B498A-C2E5-4A39-81C8-DA73900F7D6A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Reputação com alto impacto nas vendas e expansão.</a:t>
          </a:r>
        </a:p>
      </dgm:t>
    </dgm:pt>
    <dgm:pt modelId="{9E995949-0D42-484E-A0B8-E2CEA8137D52}" type="parTrans" cxnId="{1B00BEE9-200E-4A49-9281-75C2F1EEBD46}">
      <dgm:prSet/>
      <dgm:spPr/>
      <dgm:t>
        <a:bodyPr/>
        <a:lstStyle/>
        <a:p>
          <a:endParaRPr lang="pt-BR"/>
        </a:p>
      </dgm:t>
    </dgm:pt>
    <dgm:pt modelId="{4F8F91CA-EBCE-4F15-B04E-594E89EC3655}" type="sibTrans" cxnId="{1B00BEE9-200E-4A49-9281-75C2F1EEBD46}">
      <dgm:prSet/>
      <dgm:spPr/>
      <dgm:t>
        <a:bodyPr/>
        <a:lstStyle/>
        <a:p>
          <a:endParaRPr lang="pt-BR"/>
        </a:p>
      </dgm:t>
    </dgm:pt>
    <dgm:pt modelId="{615D4E5E-D33D-45DE-9E32-E160BBC12750}">
      <dgm:prSet phldrT="[Texto]"/>
      <dgm:spPr/>
      <dgm:t>
        <a:bodyPr/>
        <a:lstStyle/>
        <a:p>
          <a:endParaRPr lang="pt-BR" b="1" dirty="0">
            <a:solidFill>
              <a:schemeClr val="bg1"/>
            </a:solidFill>
          </a:endParaRPr>
        </a:p>
      </dgm:t>
    </dgm:pt>
    <dgm:pt modelId="{DF3CE8F8-229A-46B0-91FA-977EB7EFF23C}" type="parTrans" cxnId="{FB9F229D-FE42-43F8-A7F2-2A636FF2A39D}">
      <dgm:prSet/>
      <dgm:spPr/>
    </dgm:pt>
    <dgm:pt modelId="{4A68331A-4611-4C58-94ED-97FE10317C57}" type="sibTrans" cxnId="{FB9F229D-FE42-43F8-A7F2-2A636FF2A39D}">
      <dgm:prSet/>
      <dgm:spPr/>
    </dgm:pt>
    <dgm:pt modelId="{352DD7DC-48A4-4A2D-964D-2200EC9B40B6}" type="pres">
      <dgm:prSet presAssocID="{0CEBEDFB-996F-4805-9B78-0AFA613ADC8B}" presName="vert0" presStyleCnt="0">
        <dgm:presLayoutVars>
          <dgm:dir/>
          <dgm:animOne val="branch"/>
          <dgm:animLvl val="lvl"/>
        </dgm:presLayoutVars>
      </dgm:prSet>
      <dgm:spPr/>
    </dgm:pt>
    <dgm:pt modelId="{9FF5E63A-E26A-467F-B24D-9203A1D9BC41}" type="pres">
      <dgm:prSet presAssocID="{C447CB38-F596-4D74-9841-6A727CAD2B7D}" presName="thickLine" presStyleLbl="alignNode1" presStyleIdx="0" presStyleCnt="9"/>
      <dgm:spPr/>
    </dgm:pt>
    <dgm:pt modelId="{D1CEECE0-C364-4442-BE72-B0F6CDD8C309}" type="pres">
      <dgm:prSet presAssocID="{C447CB38-F596-4D74-9841-6A727CAD2B7D}" presName="horz1" presStyleCnt="0"/>
      <dgm:spPr/>
    </dgm:pt>
    <dgm:pt modelId="{4EDBB8A7-FF74-40F1-9720-508FBD370B6A}" type="pres">
      <dgm:prSet presAssocID="{C447CB38-F596-4D74-9841-6A727CAD2B7D}" presName="tx1" presStyleLbl="revTx" presStyleIdx="0" presStyleCnt="9"/>
      <dgm:spPr/>
    </dgm:pt>
    <dgm:pt modelId="{1D548A02-8EFB-41DE-A795-48332BDFFD50}" type="pres">
      <dgm:prSet presAssocID="{C447CB38-F596-4D74-9841-6A727CAD2B7D}" presName="vert1" presStyleCnt="0"/>
      <dgm:spPr/>
    </dgm:pt>
    <dgm:pt modelId="{2065EBD7-BC05-46CB-8322-D3270A46ECDB}" type="pres">
      <dgm:prSet presAssocID="{97E1386D-B297-4FC3-83DD-1BBDA0F8A37C}" presName="thickLine" presStyleLbl="alignNode1" presStyleIdx="1" presStyleCnt="9"/>
      <dgm:spPr/>
    </dgm:pt>
    <dgm:pt modelId="{C805C542-8D12-4977-9E83-6C4084A20AEB}" type="pres">
      <dgm:prSet presAssocID="{97E1386D-B297-4FC3-83DD-1BBDA0F8A37C}" presName="horz1" presStyleCnt="0"/>
      <dgm:spPr/>
    </dgm:pt>
    <dgm:pt modelId="{AD799D8E-DCB1-4BBB-AFBE-8199EC5BA607}" type="pres">
      <dgm:prSet presAssocID="{97E1386D-B297-4FC3-83DD-1BBDA0F8A37C}" presName="tx1" presStyleLbl="revTx" presStyleIdx="1" presStyleCnt="9"/>
      <dgm:spPr/>
    </dgm:pt>
    <dgm:pt modelId="{DF440673-B91E-4CAF-A38E-FB2FE5291106}" type="pres">
      <dgm:prSet presAssocID="{97E1386D-B297-4FC3-83DD-1BBDA0F8A37C}" presName="vert1" presStyleCnt="0"/>
      <dgm:spPr/>
    </dgm:pt>
    <dgm:pt modelId="{77C222DD-A78D-400B-9A41-EAC0801ADEF4}" type="pres">
      <dgm:prSet presAssocID="{83E9FE21-1483-4AFB-9134-CCD69885C0F8}" presName="thickLine" presStyleLbl="alignNode1" presStyleIdx="2" presStyleCnt="9"/>
      <dgm:spPr/>
    </dgm:pt>
    <dgm:pt modelId="{B587D437-004D-4A49-A5EC-F8EF83096763}" type="pres">
      <dgm:prSet presAssocID="{83E9FE21-1483-4AFB-9134-CCD69885C0F8}" presName="horz1" presStyleCnt="0"/>
      <dgm:spPr/>
    </dgm:pt>
    <dgm:pt modelId="{1D34BF49-BEFE-4053-942A-6C6F0D80CFEE}" type="pres">
      <dgm:prSet presAssocID="{83E9FE21-1483-4AFB-9134-CCD69885C0F8}" presName="tx1" presStyleLbl="revTx" presStyleIdx="2" presStyleCnt="9"/>
      <dgm:spPr/>
    </dgm:pt>
    <dgm:pt modelId="{FF81F2FC-9DFD-46EB-A41B-25C95B3FFB4C}" type="pres">
      <dgm:prSet presAssocID="{83E9FE21-1483-4AFB-9134-CCD69885C0F8}" presName="vert1" presStyleCnt="0"/>
      <dgm:spPr/>
    </dgm:pt>
    <dgm:pt modelId="{E15BD51B-E83B-4C9F-829D-A39D34C740B2}" type="pres">
      <dgm:prSet presAssocID="{DED97E5E-2132-40D6-B176-7F2DC1E42CD0}" presName="thickLine" presStyleLbl="alignNode1" presStyleIdx="3" presStyleCnt="9"/>
      <dgm:spPr/>
    </dgm:pt>
    <dgm:pt modelId="{D9C24E5C-C0AA-494B-A760-34B029EAE4B0}" type="pres">
      <dgm:prSet presAssocID="{DED97E5E-2132-40D6-B176-7F2DC1E42CD0}" presName="horz1" presStyleCnt="0"/>
      <dgm:spPr/>
    </dgm:pt>
    <dgm:pt modelId="{24F69EBD-2D2E-4BB2-B9B4-9858869069F0}" type="pres">
      <dgm:prSet presAssocID="{DED97E5E-2132-40D6-B176-7F2DC1E42CD0}" presName="tx1" presStyleLbl="revTx" presStyleIdx="3" presStyleCnt="9"/>
      <dgm:spPr/>
    </dgm:pt>
    <dgm:pt modelId="{1FB0B2B3-DBDB-4567-A636-E6890B477CE7}" type="pres">
      <dgm:prSet presAssocID="{DED97E5E-2132-40D6-B176-7F2DC1E42CD0}" presName="vert1" presStyleCnt="0"/>
      <dgm:spPr/>
    </dgm:pt>
    <dgm:pt modelId="{7D188916-5A6F-4AAE-8065-C9B9053C1CD7}" type="pres">
      <dgm:prSet presAssocID="{E60ED5FB-F77E-43C6-A99C-E1DE48EE971C}" presName="thickLine" presStyleLbl="alignNode1" presStyleIdx="4" presStyleCnt="9"/>
      <dgm:spPr/>
    </dgm:pt>
    <dgm:pt modelId="{B88E1A5E-833D-43DC-8909-2C144597172B}" type="pres">
      <dgm:prSet presAssocID="{E60ED5FB-F77E-43C6-A99C-E1DE48EE971C}" presName="horz1" presStyleCnt="0"/>
      <dgm:spPr/>
    </dgm:pt>
    <dgm:pt modelId="{929DEED2-70CE-4ABE-867E-4D9AB5C2CFA9}" type="pres">
      <dgm:prSet presAssocID="{E60ED5FB-F77E-43C6-A99C-E1DE48EE971C}" presName="tx1" presStyleLbl="revTx" presStyleIdx="4" presStyleCnt="9"/>
      <dgm:spPr/>
    </dgm:pt>
    <dgm:pt modelId="{CD66FF3C-336E-4786-9C1A-3166D5BF69AA}" type="pres">
      <dgm:prSet presAssocID="{E60ED5FB-F77E-43C6-A99C-E1DE48EE971C}" presName="vert1" presStyleCnt="0"/>
      <dgm:spPr/>
    </dgm:pt>
    <dgm:pt modelId="{50EBB797-6277-4F55-90DE-FE42697C839D}" type="pres">
      <dgm:prSet presAssocID="{7D62E53D-5E9C-40F9-BE0D-7622AC586389}" presName="thickLine" presStyleLbl="alignNode1" presStyleIdx="5" presStyleCnt="9"/>
      <dgm:spPr/>
    </dgm:pt>
    <dgm:pt modelId="{CB7289D1-AF71-4738-ABE2-3AD882B11605}" type="pres">
      <dgm:prSet presAssocID="{7D62E53D-5E9C-40F9-BE0D-7622AC586389}" presName="horz1" presStyleCnt="0"/>
      <dgm:spPr/>
    </dgm:pt>
    <dgm:pt modelId="{714D6E27-C65D-4713-ACBC-AFEB3A6F7FFF}" type="pres">
      <dgm:prSet presAssocID="{7D62E53D-5E9C-40F9-BE0D-7622AC586389}" presName="tx1" presStyleLbl="revTx" presStyleIdx="5" presStyleCnt="9"/>
      <dgm:spPr/>
    </dgm:pt>
    <dgm:pt modelId="{AA42ACE5-8661-4921-A7D5-C141727A21D3}" type="pres">
      <dgm:prSet presAssocID="{7D62E53D-5E9C-40F9-BE0D-7622AC586389}" presName="vert1" presStyleCnt="0"/>
      <dgm:spPr/>
    </dgm:pt>
    <dgm:pt modelId="{04D56099-8063-4293-908A-2FCBE83C3F3F}" type="pres">
      <dgm:prSet presAssocID="{63FF94A8-9946-4928-AB71-E1E20526ECBC}" presName="thickLine" presStyleLbl="alignNode1" presStyleIdx="6" presStyleCnt="9"/>
      <dgm:spPr/>
    </dgm:pt>
    <dgm:pt modelId="{FAAADA06-CDF4-4580-8C47-B3D26270FAE1}" type="pres">
      <dgm:prSet presAssocID="{63FF94A8-9946-4928-AB71-E1E20526ECBC}" presName="horz1" presStyleCnt="0"/>
      <dgm:spPr/>
    </dgm:pt>
    <dgm:pt modelId="{216E5328-48FD-476B-B5DF-8A43DF0527CB}" type="pres">
      <dgm:prSet presAssocID="{63FF94A8-9946-4928-AB71-E1E20526ECBC}" presName="tx1" presStyleLbl="revTx" presStyleIdx="6" presStyleCnt="9"/>
      <dgm:spPr/>
    </dgm:pt>
    <dgm:pt modelId="{4E7D7F46-CD42-44C2-84B7-AFBA73C1AB70}" type="pres">
      <dgm:prSet presAssocID="{63FF94A8-9946-4928-AB71-E1E20526ECBC}" presName="vert1" presStyleCnt="0"/>
      <dgm:spPr/>
    </dgm:pt>
    <dgm:pt modelId="{128A640D-0FDA-498C-BB62-02320F4DF44C}" type="pres">
      <dgm:prSet presAssocID="{C08B498A-C2E5-4A39-81C8-DA73900F7D6A}" presName="thickLine" presStyleLbl="alignNode1" presStyleIdx="7" presStyleCnt="9"/>
      <dgm:spPr/>
    </dgm:pt>
    <dgm:pt modelId="{80FB0996-FB65-47B5-8890-108F3AFD7B26}" type="pres">
      <dgm:prSet presAssocID="{C08B498A-C2E5-4A39-81C8-DA73900F7D6A}" presName="horz1" presStyleCnt="0"/>
      <dgm:spPr/>
    </dgm:pt>
    <dgm:pt modelId="{75C16129-0C82-4DA4-B4CC-10CF9CACCA73}" type="pres">
      <dgm:prSet presAssocID="{C08B498A-C2E5-4A39-81C8-DA73900F7D6A}" presName="tx1" presStyleLbl="revTx" presStyleIdx="7" presStyleCnt="9"/>
      <dgm:spPr/>
    </dgm:pt>
    <dgm:pt modelId="{20F47383-2243-4F52-BC88-76690E836AD7}" type="pres">
      <dgm:prSet presAssocID="{C08B498A-C2E5-4A39-81C8-DA73900F7D6A}" presName="vert1" presStyleCnt="0"/>
      <dgm:spPr/>
    </dgm:pt>
    <dgm:pt modelId="{9C3BA738-1B07-4AEA-8F9D-6810D4F99895}" type="pres">
      <dgm:prSet presAssocID="{615D4E5E-D33D-45DE-9E32-E160BBC12750}" presName="thickLine" presStyleLbl="alignNode1" presStyleIdx="8" presStyleCnt="9"/>
      <dgm:spPr/>
    </dgm:pt>
    <dgm:pt modelId="{7BF2F4A6-A806-4DEE-9E3C-5D3DC501D487}" type="pres">
      <dgm:prSet presAssocID="{615D4E5E-D33D-45DE-9E32-E160BBC12750}" presName="horz1" presStyleCnt="0"/>
      <dgm:spPr/>
    </dgm:pt>
    <dgm:pt modelId="{A1C31D74-BFD3-4B3A-9E6B-F408F688548F}" type="pres">
      <dgm:prSet presAssocID="{615D4E5E-D33D-45DE-9E32-E160BBC12750}" presName="tx1" presStyleLbl="revTx" presStyleIdx="8" presStyleCnt="9"/>
      <dgm:spPr/>
    </dgm:pt>
    <dgm:pt modelId="{798961BF-B98D-4F69-A054-CA124AFB45F5}" type="pres">
      <dgm:prSet presAssocID="{615D4E5E-D33D-45DE-9E32-E160BBC12750}" presName="vert1" presStyleCnt="0"/>
      <dgm:spPr/>
    </dgm:pt>
  </dgm:ptLst>
  <dgm:cxnLst>
    <dgm:cxn modelId="{5118C002-9422-4B1C-B1BC-1B075852DC61}" type="presOf" srcId="{0CEBEDFB-996F-4805-9B78-0AFA613ADC8B}" destId="{352DD7DC-48A4-4A2D-964D-2200EC9B40B6}" srcOrd="0" destOrd="0" presId="urn:microsoft.com/office/officeart/2008/layout/LinedList"/>
    <dgm:cxn modelId="{8F07D321-D89D-431D-B07B-1A853C1855EA}" type="presOf" srcId="{97E1386D-B297-4FC3-83DD-1BBDA0F8A37C}" destId="{AD799D8E-DCB1-4BBB-AFBE-8199EC5BA607}" srcOrd="0" destOrd="0" presId="urn:microsoft.com/office/officeart/2008/layout/LinedList"/>
    <dgm:cxn modelId="{42E2EE2A-5371-40CB-B51E-00B99D723CD2}" type="presOf" srcId="{83E9FE21-1483-4AFB-9134-CCD69885C0F8}" destId="{1D34BF49-BEFE-4053-942A-6C6F0D80CFEE}" srcOrd="0" destOrd="0" presId="urn:microsoft.com/office/officeart/2008/layout/LinedList"/>
    <dgm:cxn modelId="{195AF760-288A-4D8B-8C14-10FCD99406D6}" type="presOf" srcId="{C08B498A-C2E5-4A39-81C8-DA73900F7D6A}" destId="{75C16129-0C82-4DA4-B4CC-10CF9CACCA73}" srcOrd="0" destOrd="0" presId="urn:microsoft.com/office/officeart/2008/layout/LinedList"/>
    <dgm:cxn modelId="{D7658F42-6F50-4691-997A-23B886EE76C9}" type="presOf" srcId="{7D62E53D-5E9C-40F9-BE0D-7622AC586389}" destId="{714D6E27-C65D-4713-ACBC-AFEB3A6F7FFF}" srcOrd="0" destOrd="0" presId="urn:microsoft.com/office/officeart/2008/layout/LinedList"/>
    <dgm:cxn modelId="{2DB89E42-AD7E-41D1-B4DB-8A637D54D0F1}" srcId="{0CEBEDFB-996F-4805-9B78-0AFA613ADC8B}" destId="{63FF94A8-9946-4928-AB71-E1E20526ECBC}" srcOrd="6" destOrd="0" parTransId="{1F57CB38-EF2F-432D-93B4-DFE94B575A98}" sibTransId="{8D496E86-7F39-44A8-978E-649521FEEC72}"/>
    <dgm:cxn modelId="{89FD3F45-8136-4684-AD81-220696A35838}" type="presOf" srcId="{E60ED5FB-F77E-43C6-A99C-E1DE48EE971C}" destId="{929DEED2-70CE-4ABE-867E-4D9AB5C2CFA9}" srcOrd="0" destOrd="0" presId="urn:microsoft.com/office/officeart/2008/layout/LinedList"/>
    <dgm:cxn modelId="{BE50316D-BEF6-4559-B553-020741EEDF99}" srcId="{0CEBEDFB-996F-4805-9B78-0AFA613ADC8B}" destId="{7D62E53D-5E9C-40F9-BE0D-7622AC586389}" srcOrd="5" destOrd="0" parTransId="{796092EF-902C-44C1-A729-8AF7C3E821FB}" sibTransId="{429929E5-DCDA-420D-99B4-59035395FE36}"/>
    <dgm:cxn modelId="{BD31F56D-AC96-4A15-BDF8-82E13F75E2A1}" srcId="{0CEBEDFB-996F-4805-9B78-0AFA613ADC8B}" destId="{97E1386D-B297-4FC3-83DD-1BBDA0F8A37C}" srcOrd="1" destOrd="0" parTransId="{0E3AF6DD-D76E-486A-85C6-D4B6D83D8016}" sibTransId="{A9EA619C-FC19-4105-B40B-3E319490F1DF}"/>
    <dgm:cxn modelId="{4B896852-194F-4AD6-A94F-1B5A55B86DB1}" srcId="{0CEBEDFB-996F-4805-9B78-0AFA613ADC8B}" destId="{83E9FE21-1483-4AFB-9134-CCD69885C0F8}" srcOrd="2" destOrd="0" parTransId="{C1E4E701-A968-4A02-98E3-470DEDD9A747}" sibTransId="{D14F7788-5389-45FB-BE8B-CF9983DD0676}"/>
    <dgm:cxn modelId="{F0226B53-CEC6-4CCD-8C83-F8B3085570F3}" type="presOf" srcId="{DED97E5E-2132-40D6-B176-7F2DC1E42CD0}" destId="{24F69EBD-2D2E-4BB2-B9B4-9858869069F0}" srcOrd="0" destOrd="0" presId="urn:microsoft.com/office/officeart/2008/layout/LinedList"/>
    <dgm:cxn modelId="{E95C4A7A-E0D9-4DB9-974B-C87F27639F06}" type="presOf" srcId="{615D4E5E-D33D-45DE-9E32-E160BBC12750}" destId="{A1C31D74-BFD3-4B3A-9E6B-F408F688548F}" srcOrd="0" destOrd="0" presId="urn:microsoft.com/office/officeart/2008/layout/LinedList"/>
    <dgm:cxn modelId="{046E1B7E-099A-4E25-A939-E9CBCE162E5A}" type="presOf" srcId="{63FF94A8-9946-4928-AB71-E1E20526ECBC}" destId="{216E5328-48FD-476B-B5DF-8A43DF0527CB}" srcOrd="0" destOrd="0" presId="urn:microsoft.com/office/officeart/2008/layout/LinedList"/>
    <dgm:cxn modelId="{FB9F229D-FE42-43F8-A7F2-2A636FF2A39D}" srcId="{0CEBEDFB-996F-4805-9B78-0AFA613ADC8B}" destId="{615D4E5E-D33D-45DE-9E32-E160BBC12750}" srcOrd="8" destOrd="0" parTransId="{DF3CE8F8-229A-46B0-91FA-977EB7EFF23C}" sibTransId="{4A68331A-4611-4C58-94ED-97FE10317C57}"/>
    <dgm:cxn modelId="{6E8BA9BB-4CA6-4B5F-BCF2-97626438CE6F}" type="presOf" srcId="{C447CB38-F596-4D74-9841-6A727CAD2B7D}" destId="{4EDBB8A7-FF74-40F1-9720-508FBD370B6A}" srcOrd="0" destOrd="0" presId="urn:microsoft.com/office/officeart/2008/layout/LinedList"/>
    <dgm:cxn modelId="{641532D8-3234-4D97-8AE8-D8F86A957F19}" srcId="{0CEBEDFB-996F-4805-9B78-0AFA613ADC8B}" destId="{DED97E5E-2132-40D6-B176-7F2DC1E42CD0}" srcOrd="3" destOrd="0" parTransId="{B05DAA48-CF8D-4951-ACF2-EA6457567BB0}" sibTransId="{5A6F48B8-FAA6-4AE1-B012-63DA099DEEA9}"/>
    <dgm:cxn modelId="{8B75AAE3-8239-44DC-8717-8FAE6D45E473}" srcId="{0CEBEDFB-996F-4805-9B78-0AFA613ADC8B}" destId="{C447CB38-F596-4D74-9841-6A727CAD2B7D}" srcOrd="0" destOrd="0" parTransId="{997CCE2E-58A0-452D-B3CB-F0F55F48517D}" sibTransId="{C76C848C-B49F-4D3F-A715-A4AA034F5781}"/>
    <dgm:cxn modelId="{1B00BEE9-200E-4A49-9281-75C2F1EEBD46}" srcId="{0CEBEDFB-996F-4805-9B78-0AFA613ADC8B}" destId="{C08B498A-C2E5-4A39-81C8-DA73900F7D6A}" srcOrd="7" destOrd="0" parTransId="{9E995949-0D42-484E-A0B8-E2CEA8137D52}" sibTransId="{4F8F91CA-EBCE-4F15-B04E-594E89EC3655}"/>
    <dgm:cxn modelId="{FE1846F1-3AB7-49C0-856B-9629988398FF}" srcId="{0CEBEDFB-996F-4805-9B78-0AFA613ADC8B}" destId="{E60ED5FB-F77E-43C6-A99C-E1DE48EE971C}" srcOrd="4" destOrd="0" parTransId="{B2F313AF-7D7C-43EF-85F4-F7F67088648E}" sibTransId="{719614A2-7BAF-492F-9AA7-A994E4B99DE2}"/>
    <dgm:cxn modelId="{8C61A165-855B-4879-AAA8-16EDBF331B33}" type="presParOf" srcId="{352DD7DC-48A4-4A2D-964D-2200EC9B40B6}" destId="{9FF5E63A-E26A-467F-B24D-9203A1D9BC41}" srcOrd="0" destOrd="0" presId="urn:microsoft.com/office/officeart/2008/layout/LinedList"/>
    <dgm:cxn modelId="{5A8F02A1-51CF-4CB6-8579-C4075BD5678D}" type="presParOf" srcId="{352DD7DC-48A4-4A2D-964D-2200EC9B40B6}" destId="{D1CEECE0-C364-4442-BE72-B0F6CDD8C309}" srcOrd="1" destOrd="0" presId="urn:microsoft.com/office/officeart/2008/layout/LinedList"/>
    <dgm:cxn modelId="{55531989-5B4C-4643-9918-D68B9770F6DA}" type="presParOf" srcId="{D1CEECE0-C364-4442-BE72-B0F6CDD8C309}" destId="{4EDBB8A7-FF74-40F1-9720-508FBD370B6A}" srcOrd="0" destOrd="0" presId="urn:microsoft.com/office/officeart/2008/layout/LinedList"/>
    <dgm:cxn modelId="{27404502-9DAB-4B01-8748-0D01BF39DB54}" type="presParOf" srcId="{D1CEECE0-C364-4442-BE72-B0F6CDD8C309}" destId="{1D548A02-8EFB-41DE-A795-48332BDFFD50}" srcOrd="1" destOrd="0" presId="urn:microsoft.com/office/officeart/2008/layout/LinedList"/>
    <dgm:cxn modelId="{934F6770-C03B-4B6D-A6B2-4EEE20FAEAC2}" type="presParOf" srcId="{352DD7DC-48A4-4A2D-964D-2200EC9B40B6}" destId="{2065EBD7-BC05-46CB-8322-D3270A46ECDB}" srcOrd="2" destOrd="0" presId="urn:microsoft.com/office/officeart/2008/layout/LinedList"/>
    <dgm:cxn modelId="{85E3C8B6-EE3E-435D-B50B-E725E7523848}" type="presParOf" srcId="{352DD7DC-48A4-4A2D-964D-2200EC9B40B6}" destId="{C805C542-8D12-4977-9E83-6C4084A20AEB}" srcOrd="3" destOrd="0" presId="urn:microsoft.com/office/officeart/2008/layout/LinedList"/>
    <dgm:cxn modelId="{2A236D7E-7EE0-4E59-9D30-C6A0FF71B5E5}" type="presParOf" srcId="{C805C542-8D12-4977-9E83-6C4084A20AEB}" destId="{AD799D8E-DCB1-4BBB-AFBE-8199EC5BA607}" srcOrd="0" destOrd="0" presId="urn:microsoft.com/office/officeart/2008/layout/LinedList"/>
    <dgm:cxn modelId="{15C821B0-4EE5-403F-AB71-52D0728899CE}" type="presParOf" srcId="{C805C542-8D12-4977-9E83-6C4084A20AEB}" destId="{DF440673-B91E-4CAF-A38E-FB2FE5291106}" srcOrd="1" destOrd="0" presId="urn:microsoft.com/office/officeart/2008/layout/LinedList"/>
    <dgm:cxn modelId="{8B785B1B-0C02-44C6-A1BF-9D000ED11F57}" type="presParOf" srcId="{352DD7DC-48A4-4A2D-964D-2200EC9B40B6}" destId="{77C222DD-A78D-400B-9A41-EAC0801ADEF4}" srcOrd="4" destOrd="0" presId="urn:microsoft.com/office/officeart/2008/layout/LinedList"/>
    <dgm:cxn modelId="{DDD116BE-0D28-4EDE-9B3D-B2A8158BE53D}" type="presParOf" srcId="{352DD7DC-48A4-4A2D-964D-2200EC9B40B6}" destId="{B587D437-004D-4A49-A5EC-F8EF83096763}" srcOrd="5" destOrd="0" presId="urn:microsoft.com/office/officeart/2008/layout/LinedList"/>
    <dgm:cxn modelId="{B3402C8C-BE3E-4B23-B92A-7434E1AD0214}" type="presParOf" srcId="{B587D437-004D-4A49-A5EC-F8EF83096763}" destId="{1D34BF49-BEFE-4053-942A-6C6F0D80CFEE}" srcOrd="0" destOrd="0" presId="urn:microsoft.com/office/officeart/2008/layout/LinedList"/>
    <dgm:cxn modelId="{1F7BA1BC-7228-4EEC-B107-5F6BD588F25F}" type="presParOf" srcId="{B587D437-004D-4A49-A5EC-F8EF83096763}" destId="{FF81F2FC-9DFD-46EB-A41B-25C95B3FFB4C}" srcOrd="1" destOrd="0" presId="urn:microsoft.com/office/officeart/2008/layout/LinedList"/>
    <dgm:cxn modelId="{6B15125C-3AF5-43CF-9F56-E118B3D1C246}" type="presParOf" srcId="{352DD7DC-48A4-4A2D-964D-2200EC9B40B6}" destId="{E15BD51B-E83B-4C9F-829D-A39D34C740B2}" srcOrd="6" destOrd="0" presId="urn:microsoft.com/office/officeart/2008/layout/LinedList"/>
    <dgm:cxn modelId="{DB97DE74-64C4-47E1-96A0-9913358251D7}" type="presParOf" srcId="{352DD7DC-48A4-4A2D-964D-2200EC9B40B6}" destId="{D9C24E5C-C0AA-494B-A760-34B029EAE4B0}" srcOrd="7" destOrd="0" presId="urn:microsoft.com/office/officeart/2008/layout/LinedList"/>
    <dgm:cxn modelId="{21A09172-68AA-413B-B4DA-70216BA91CFB}" type="presParOf" srcId="{D9C24E5C-C0AA-494B-A760-34B029EAE4B0}" destId="{24F69EBD-2D2E-4BB2-B9B4-9858869069F0}" srcOrd="0" destOrd="0" presId="urn:microsoft.com/office/officeart/2008/layout/LinedList"/>
    <dgm:cxn modelId="{39742C18-68E9-4ECC-B9D0-997914FC86A7}" type="presParOf" srcId="{D9C24E5C-C0AA-494B-A760-34B029EAE4B0}" destId="{1FB0B2B3-DBDB-4567-A636-E6890B477CE7}" srcOrd="1" destOrd="0" presId="urn:microsoft.com/office/officeart/2008/layout/LinedList"/>
    <dgm:cxn modelId="{2DC173B9-DD7E-4A2F-95DA-EB4E8770647F}" type="presParOf" srcId="{352DD7DC-48A4-4A2D-964D-2200EC9B40B6}" destId="{7D188916-5A6F-4AAE-8065-C9B9053C1CD7}" srcOrd="8" destOrd="0" presId="urn:microsoft.com/office/officeart/2008/layout/LinedList"/>
    <dgm:cxn modelId="{D61B3213-0287-4CFC-A674-67AD271B82FB}" type="presParOf" srcId="{352DD7DC-48A4-4A2D-964D-2200EC9B40B6}" destId="{B88E1A5E-833D-43DC-8909-2C144597172B}" srcOrd="9" destOrd="0" presId="urn:microsoft.com/office/officeart/2008/layout/LinedList"/>
    <dgm:cxn modelId="{2C0AFB1B-E487-4830-924C-9C482EF58C2C}" type="presParOf" srcId="{B88E1A5E-833D-43DC-8909-2C144597172B}" destId="{929DEED2-70CE-4ABE-867E-4D9AB5C2CFA9}" srcOrd="0" destOrd="0" presId="urn:microsoft.com/office/officeart/2008/layout/LinedList"/>
    <dgm:cxn modelId="{E4D9A495-9ADB-4867-A3E5-D4A9199CA012}" type="presParOf" srcId="{B88E1A5E-833D-43DC-8909-2C144597172B}" destId="{CD66FF3C-336E-4786-9C1A-3166D5BF69AA}" srcOrd="1" destOrd="0" presId="urn:microsoft.com/office/officeart/2008/layout/LinedList"/>
    <dgm:cxn modelId="{A9172228-4411-4315-969F-78E4B8E75D2C}" type="presParOf" srcId="{352DD7DC-48A4-4A2D-964D-2200EC9B40B6}" destId="{50EBB797-6277-4F55-90DE-FE42697C839D}" srcOrd="10" destOrd="0" presId="urn:microsoft.com/office/officeart/2008/layout/LinedList"/>
    <dgm:cxn modelId="{4FE43DD4-C712-4104-89C2-E6F421065C41}" type="presParOf" srcId="{352DD7DC-48A4-4A2D-964D-2200EC9B40B6}" destId="{CB7289D1-AF71-4738-ABE2-3AD882B11605}" srcOrd="11" destOrd="0" presId="urn:microsoft.com/office/officeart/2008/layout/LinedList"/>
    <dgm:cxn modelId="{C54EEE9E-7A32-4E28-A9EA-600514B84554}" type="presParOf" srcId="{CB7289D1-AF71-4738-ABE2-3AD882B11605}" destId="{714D6E27-C65D-4713-ACBC-AFEB3A6F7FFF}" srcOrd="0" destOrd="0" presId="urn:microsoft.com/office/officeart/2008/layout/LinedList"/>
    <dgm:cxn modelId="{ED2B46FC-171C-407F-8C89-F70601102ED0}" type="presParOf" srcId="{CB7289D1-AF71-4738-ABE2-3AD882B11605}" destId="{AA42ACE5-8661-4921-A7D5-C141727A21D3}" srcOrd="1" destOrd="0" presId="urn:microsoft.com/office/officeart/2008/layout/LinedList"/>
    <dgm:cxn modelId="{1F114912-6134-4778-8DC7-9DEAF189A00B}" type="presParOf" srcId="{352DD7DC-48A4-4A2D-964D-2200EC9B40B6}" destId="{04D56099-8063-4293-908A-2FCBE83C3F3F}" srcOrd="12" destOrd="0" presId="urn:microsoft.com/office/officeart/2008/layout/LinedList"/>
    <dgm:cxn modelId="{A1CD6545-A533-4C6E-9F8C-EA202CA8A2C7}" type="presParOf" srcId="{352DD7DC-48A4-4A2D-964D-2200EC9B40B6}" destId="{FAAADA06-CDF4-4580-8C47-B3D26270FAE1}" srcOrd="13" destOrd="0" presId="urn:microsoft.com/office/officeart/2008/layout/LinedList"/>
    <dgm:cxn modelId="{F92DC44A-D6ED-43A3-8CE6-02FC7A95B223}" type="presParOf" srcId="{FAAADA06-CDF4-4580-8C47-B3D26270FAE1}" destId="{216E5328-48FD-476B-B5DF-8A43DF0527CB}" srcOrd="0" destOrd="0" presId="urn:microsoft.com/office/officeart/2008/layout/LinedList"/>
    <dgm:cxn modelId="{B95681C8-D5FC-470E-9070-C57873FA15FD}" type="presParOf" srcId="{FAAADA06-CDF4-4580-8C47-B3D26270FAE1}" destId="{4E7D7F46-CD42-44C2-84B7-AFBA73C1AB70}" srcOrd="1" destOrd="0" presId="urn:microsoft.com/office/officeart/2008/layout/LinedList"/>
    <dgm:cxn modelId="{7B7C9A23-0DD2-4E96-96C3-87F880799D3B}" type="presParOf" srcId="{352DD7DC-48A4-4A2D-964D-2200EC9B40B6}" destId="{128A640D-0FDA-498C-BB62-02320F4DF44C}" srcOrd="14" destOrd="0" presId="urn:microsoft.com/office/officeart/2008/layout/LinedList"/>
    <dgm:cxn modelId="{0665F546-90CD-435E-8E67-62042766A95F}" type="presParOf" srcId="{352DD7DC-48A4-4A2D-964D-2200EC9B40B6}" destId="{80FB0996-FB65-47B5-8890-108F3AFD7B26}" srcOrd="15" destOrd="0" presId="urn:microsoft.com/office/officeart/2008/layout/LinedList"/>
    <dgm:cxn modelId="{5D6337F8-22FE-4E10-BDC0-53CC8412BB15}" type="presParOf" srcId="{80FB0996-FB65-47B5-8890-108F3AFD7B26}" destId="{75C16129-0C82-4DA4-B4CC-10CF9CACCA73}" srcOrd="0" destOrd="0" presId="urn:microsoft.com/office/officeart/2008/layout/LinedList"/>
    <dgm:cxn modelId="{5B77968B-3759-459F-A73B-E8C348EC2CF7}" type="presParOf" srcId="{80FB0996-FB65-47B5-8890-108F3AFD7B26}" destId="{20F47383-2243-4F52-BC88-76690E836AD7}" srcOrd="1" destOrd="0" presId="urn:microsoft.com/office/officeart/2008/layout/LinedList"/>
    <dgm:cxn modelId="{2C2730EE-711C-4262-864F-6C88B1F4DA09}" type="presParOf" srcId="{352DD7DC-48A4-4A2D-964D-2200EC9B40B6}" destId="{9C3BA738-1B07-4AEA-8F9D-6810D4F99895}" srcOrd="16" destOrd="0" presId="urn:microsoft.com/office/officeart/2008/layout/LinedList"/>
    <dgm:cxn modelId="{0401695F-A93A-4DB2-8F82-120F42EEDA0F}" type="presParOf" srcId="{352DD7DC-48A4-4A2D-964D-2200EC9B40B6}" destId="{7BF2F4A6-A806-4DEE-9E3C-5D3DC501D487}" srcOrd="17" destOrd="0" presId="urn:microsoft.com/office/officeart/2008/layout/LinedList"/>
    <dgm:cxn modelId="{42F554DE-42FB-4578-AC6B-5C18797B8228}" type="presParOf" srcId="{7BF2F4A6-A806-4DEE-9E3C-5D3DC501D487}" destId="{A1C31D74-BFD3-4B3A-9E6B-F408F688548F}" srcOrd="0" destOrd="0" presId="urn:microsoft.com/office/officeart/2008/layout/LinedList"/>
    <dgm:cxn modelId="{257F6DB2-2BE5-492D-8F4D-59C36DA29D8D}" type="presParOf" srcId="{7BF2F4A6-A806-4DEE-9E3C-5D3DC501D487}" destId="{798961BF-B98D-4F69-A054-CA124AFB45F5}" srcOrd="1" destOrd="0" presId="urn:microsoft.com/office/officeart/2008/layout/LinedList"/>
  </dgm:cxnLst>
  <dgm:bg>
    <a:solidFill>
      <a:srgbClr val="0066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6270EA-6967-44F5-954F-4D647777148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7DA987DA-2676-4D91-8FFD-C7FA868EF269}">
      <dgm:prSet phldrT="[Texto]"/>
      <dgm:spPr/>
      <dgm:t>
        <a:bodyPr/>
        <a:lstStyle/>
        <a:p>
          <a:r>
            <a:rPr lang="pt-BR" dirty="0"/>
            <a:t>Sociedade 1.0: Caça e Coleta</a:t>
          </a:r>
        </a:p>
      </dgm:t>
    </dgm:pt>
    <dgm:pt modelId="{95949270-1C5E-4D90-B160-1875D58DF860}" type="parTrans" cxnId="{71F52FF0-B9D2-4071-868B-CA46CCDA9740}">
      <dgm:prSet/>
      <dgm:spPr/>
      <dgm:t>
        <a:bodyPr/>
        <a:lstStyle/>
        <a:p>
          <a:endParaRPr lang="pt-BR"/>
        </a:p>
      </dgm:t>
    </dgm:pt>
    <dgm:pt modelId="{32D8CCB4-FC9B-4031-82FD-36E5175A4A48}" type="sibTrans" cxnId="{71F52FF0-B9D2-4071-868B-CA46CCDA9740}">
      <dgm:prSet/>
      <dgm:spPr/>
      <dgm:t>
        <a:bodyPr/>
        <a:lstStyle/>
        <a:p>
          <a:endParaRPr lang="pt-BR"/>
        </a:p>
      </dgm:t>
    </dgm:pt>
    <dgm:pt modelId="{080FD694-7B09-4E2E-9F4D-95C2BF7AC1F5}">
      <dgm:prSet phldrT="[Texto]"/>
      <dgm:spPr/>
      <dgm:t>
        <a:bodyPr/>
        <a:lstStyle/>
        <a:p>
          <a:r>
            <a:rPr lang="pt-BR" dirty="0"/>
            <a:t>Sociedade 2.0: Cultivo, Vida Sedentária Explosão Populacional</a:t>
          </a:r>
        </a:p>
      </dgm:t>
    </dgm:pt>
    <dgm:pt modelId="{4459BEAA-70D7-42AF-8496-95416DD1B40B}" type="parTrans" cxnId="{945488A0-311D-4B31-A327-EB0C74D5BC22}">
      <dgm:prSet/>
      <dgm:spPr/>
      <dgm:t>
        <a:bodyPr/>
        <a:lstStyle/>
        <a:p>
          <a:endParaRPr lang="pt-BR"/>
        </a:p>
      </dgm:t>
    </dgm:pt>
    <dgm:pt modelId="{26C5F95B-AB11-4B1C-9C65-C04AF0B6D33E}" type="sibTrans" cxnId="{945488A0-311D-4B31-A327-EB0C74D5BC22}">
      <dgm:prSet/>
      <dgm:spPr/>
      <dgm:t>
        <a:bodyPr/>
        <a:lstStyle/>
        <a:p>
          <a:endParaRPr lang="pt-BR"/>
        </a:p>
      </dgm:t>
    </dgm:pt>
    <dgm:pt modelId="{C4CA4DDE-639D-4E13-BD90-3943E938CDA9}">
      <dgm:prSet phldrT="[Texto]"/>
      <dgm:spPr/>
      <dgm:t>
        <a:bodyPr/>
        <a:lstStyle/>
        <a:p>
          <a:r>
            <a:rPr lang="pt-BR" dirty="0"/>
            <a:t>Sociedade 3.0:  Motores a Vapor Revolução Industrial</a:t>
          </a:r>
        </a:p>
      </dgm:t>
    </dgm:pt>
    <dgm:pt modelId="{60E6EFD9-DC34-40A1-A3E6-FF160CF98DD2}" type="parTrans" cxnId="{3FF0D8F5-FAC7-4DA2-BBD4-A33AA68C7E59}">
      <dgm:prSet/>
      <dgm:spPr/>
      <dgm:t>
        <a:bodyPr/>
        <a:lstStyle/>
        <a:p>
          <a:endParaRPr lang="pt-BR"/>
        </a:p>
      </dgm:t>
    </dgm:pt>
    <dgm:pt modelId="{2E99A694-B175-4380-B728-5B826AD54A62}" type="sibTrans" cxnId="{3FF0D8F5-FAC7-4DA2-BBD4-A33AA68C7E59}">
      <dgm:prSet/>
      <dgm:spPr/>
      <dgm:t>
        <a:bodyPr/>
        <a:lstStyle/>
        <a:p>
          <a:endParaRPr lang="pt-BR"/>
        </a:p>
      </dgm:t>
    </dgm:pt>
    <dgm:pt modelId="{3CAFD195-A2B1-4531-AB9D-86EFAF10641C}">
      <dgm:prSet phldrT="[Texto]"/>
      <dgm:spPr/>
      <dgm:t>
        <a:bodyPr/>
        <a:lstStyle/>
        <a:p>
          <a:r>
            <a:rPr lang="pt-BR" dirty="0"/>
            <a:t>Sociedade 4.0:  Computadores, Era da Informação, Grande quantidade de Dados</a:t>
          </a:r>
        </a:p>
      </dgm:t>
    </dgm:pt>
    <dgm:pt modelId="{7DD21176-0759-4A01-8FB5-2A05ACAF6CEF}" type="parTrans" cxnId="{0B5BB8A4-E1A9-49DA-8CA9-E4AD5BED082D}">
      <dgm:prSet/>
      <dgm:spPr/>
      <dgm:t>
        <a:bodyPr/>
        <a:lstStyle/>
        <a:p>
          <a:endParaRPr lang="pt-BR"/>
        </a:p>
      </dgm:t>
    </dgm:pt>
    <dgm:pt modelId="{FDAC345F-D304-492F-8F30-5C193ABD34BF}" type="sibTrans" cxnId="{0B5BB8A4-E1A9-49DA-8CA9-E4AD5BED082D}">
      <dgm:prSet/>
      <dgm:spPr/>
      <dgm:t>
        <a:bodyPr/>
        <a:lstStyle/>
        <a:p>
          <a:endParaRPr lang="pt-BR"/>
        </a:p>
      </dgm:t>
    </dgm:pt>
    <dgm:pt modelId="{82C1E987-5901-4B91-A723-CCA70D74E942}">
      <dgm:prSet phldrT="[Texto]"/>
      <dgm:spPr/>
      <dgm:t>
        <a:bodyPr/>
        <a:lstStyle/>
        <a:p>
          <a:r>
            <a:rPr lang="pt-BR"/>
            <a:t>Sociedade </a:t>
          </a:r>
          <a:r>
            <a:rPr lang="pt-BR" dirty="0"/>
            <a:t>5.0:  </a:t>
          </a:r>
          <a:r>
            <a:rPr lang="pt-BR" dirty="0" err="1"/>
            <a:t>Hiperconexão</a:t>
          </a:r>
          <a:r>
            <a:rPr lang="pt-BR" dirty="0"/>
            <a:t>: vida “</a:t>
          </a:r>
          <a:r>
            <a:rPr lang="pt-BR" dirty="0" err="1"/>
            <a:t>inteligente”Sociedade</a:t>
          </a:r>
          <a:r>
            <a:rPr lang="pt-BR" dirty="0"/>
            <a:t> da Mediação: I.A. </a:t>
          </a:r>
          <a:r>
            <a:rPr lang="pt-BR" dirty="0" err="1"/>
            <a:t>Smart</a:t>
          </a:r>
          <a:r>
            <a:rPr lang="pt-BR" dirty="0"/>
            <a:t> </a:t>
          </a:r>
          <a:r>
            <a:rPr lang="pt-BR" dirty="0" err="1"/>
            <a:t>Cities</a:t>
          </a:r>
          <a:r>
            <a:rPr lang="pt-BR" dirty="0"/>
            <a:t>.</a:t>
          </a:r>
        </a:p>
      </dgm:t>
    </dgm:pt>
    <dgm:pt modelId="{81C4E74A-1C35-40E8-801D-FB629CF46817}" type="parTrans" cxnId="{5E3873D2-C183-488C-ADF5-9F47C6F2DE78}">
      <dgm:prSet/>
      <dgm:spPr/>
      <dgm:t>
        <a:bodyPr/>
        <a:lstStyle/>
        <a:p>
          <a:endParaRPr lang="pt-BR"/>
        </a:p>
      </dgm:t>
    </dgm:pt>
    <dgm:pt modelId="{6DD897D8-CD09-4EBF-A95E-CE504DC5A9D3}" type="sibTrans" cxnId="{5E3873D2-C183-488C-ADF5-9F47C6F2DE78}">
      <dgm:prSet/>
      <dgm:spPr/>
      <dgm:t>
        <a:bodyPr/>
        <a:lstStyle/>
        <a:p>
          <a:endParaRPr lang="pt-BR"/>
        </a:p>
      </dgm:t>
    </dgm:pt>
    <dgm:pt modelId="{5CBD6ABA-5225-4945-8830-6793156CA12D}" type="pres">
      <dgm:prSet presAssocID="{B06270EA-6967-44F5-954F-4D6477771485}" presName="Name0" presStyleCnt="0">
        <dgm:presLayoutVars>
          <dgm:chMax val="7"/>
          <dgm:chPref val="7"/>
          <dgm:dir/>
        </dgm:presLayoutVars>
      </dgm:prSet>
      <dgm:spPr/>
    </dgm:pt>
    <dgm:pt modelId="{04D1FD51-E612-46CC-A71A-6829D4666BA8}" type="pres">
      <dgm:prSet presAssocID="{B06270EA-6967-44F5-954F-4D6477771485}" presName="Name1" presStyleCnt="0"/>
      <dgm:spPr/>
    </dgm:pt>
    <dgm:pt modelId="{B4A0E25D-98A0-4450-B5C7-D28C2A53C688}" type="pres">
      <dgm:prSet presAssocID="{B06270EA-6967-44F5-954F-4D6477771485}" presName="cycle" presStyleCnt="0"/>
      <dgm:spPr/>
    </dgm:pt>
    <dgm:pt modelId="{CB2B4200-21B0-42D6-8F07-C0DFFE111FBC}" type="pres">
      <dgm:prSet presAssocID="{B06270EA-6967-44F5-954F-4D6477771485}" presName="srcNode" presStyleLbl="node1" presStyleIdx="0" presStyleCnt="5"/>
      <dgm:spPr/>
    </dgm:pt>
    <dgm:pt modelId="{D686148F-FFE0-4505-A831-666680D12DF6}" type="pres">
      <dgm:prSet presAssocID="{B06270EA-6967-44F5-954F-4D6477771485}" presName="conn" presStyleLbl="parChTrans1D2" presStyleIdx="0" presStyleCnt="1"/>
      <dgm:spPr/>
    </dgm:pt>
    <dgm:pt modelId="{C57FACEF-5046-4C41-9C9D-95DE89588926}" type="pres">
      <dgm:prSet presAssocID="{B06270EA-6967-44F5-954F-4D6477771485}" presName="extraNode" presStyleLbl="node1" presStyleIdx="0" presStyleCnt="5"/>
      <dgm:spPr/>
    </dgm:pt>
    <dgm:pt modelId="{E65ED05E-3C7B-4CFE-81F0-C93710C641DA}" type="pres">
      <dgm:prSet presAssocID="{B06270EA-6967-44F5-954F-4D6477771485}" presName="dstNode" presStyleLbl="node1" presStyleIdx="0" presStyleCnt="5"/>
      <dgm:spPr/>
    </dgm:pt>
    <dgm:pt modelId="{53C46221-67F8-4458-85E7-6B33AD6ABD61}" type="pres">
      <dgm:prSet presAssocID="{7DA987DA-2676-4D91-8FFD-C7FA868EF269}" presName="text_1" presStyleLbl="node1" presStyleIdx="0" presStyleCnt="5">
        <dgm:presLayoutVars>
          <dgm:bulletEnabled val="1"/>
        </dgm:presLayoutVars>
      </dgm:prSet>
      <dgm:spPr/>
    </dgm:pt>
    <dgm:pt modelId="{44A08D3B-A63D-47F2-911B-4AE15F860A33}" type="pres">
      <dgm:prSet presAssocID="{7DA987DA-2676-4D91-8FFD-C7FA868EF269}" presName="accent_1" presStyleCnt="0"/>
      <dgm:spPr/>
    </dgm:pt>
    <dgm:pt modelId="{7E7D0293-E0A4-41F3-B60F-13BC15B4044E}" type="pres">
      <dgm:prSet presAssocID="{7DA987DA-2676-4D91-8FFD-C7FA868EF269}" presName="accentRepeatNode" presStyleLbl="solidFgAcc1" presStyleIdx="0" presStyleCnt="5"/>
      <dgm:spPr/>
    </dgm:pt>
    <dgm:pt modelId="{9051BB95-B6BA-4B0B-9511-77E916F910A8}" type="pres">
      <dgm:prSet presAssocID="{080FD694-7B09-4E2E-9F4D-95C2BF7AC1F5}" presName="text_2" presStyleLbl="node1" presStyleIdx="1" presStyleCnt="5">
        <dgm:presLayoutVars>
          <dgm:bulletEnabled val="1"/>
        </dgm:presLayoutVars>
      </dgm:prSet>
      <dgm:spPr/>
    </dgm:pt>
    <dgm:pt modelId="{5D674D3A-4856-4E61-9E37-7A04868ACA58}" type="pres">
      <dgm:prSet presAssocID="{080FD694-7B09-4E2E-9F4D-95C2BF7AC1F5}" presName="accent_2" presStyleCnt="0"/>
      <dgm:spPr/>
    </dgm:pt>
    <dgm:pt modelId="{00A970AE-D5CA-48F7-B2E3-33BF519BB59A}" type="pres">
      <dgm:prSet presAssocID="{080FD694-7B09-4E2E-9F4D-95C2BF7AC1F5}" presName="accentRepeatNode" presStyleLbl="solidFgAcc1" presStyleIdx="1" presStyleCnt="5"/>
      <dgm:spPr/>
    </dgm:pt>
    <dgm:pt modelId="{463D7E08-C4BE-4193-B4F4-A528F401CD02}" type="pres">
      <dgm:prSet presAssocID="{C4CA4DDE-639D-4E13-BD90-3943E938CDA9}" presName="text_3" presStyleLbl="node1" presStyleIdx="2" presStyleCnt="5">
        <dgm:presLayoutVars>
          <dgm:bulletEnabled val="1"/>
        </dgm:presLayoutVars>
      </dgm:prSet>
      <dgm:spPr/>
    </dgm:pt>
    <dgm:pt modelId="{21634B5C-AD71-4271-969B-2B989DE1C79F}" type="pres">
      <dgm:prSet presAssocID="{C4CA4DDE-639D-4E13-BD90-3943E938CDA9}" presName="accent_3" presStyleCnt="0"/>
      <dgm:spPr/>
    </dgm:pt>
    <dgm:pt modelId="{DCA8311B-BB9D-461B-B7A7-DEE6C07D1C8B}" type="pres">
      <dgm:prSet presAssocID="{C4CA4DDE-639D-4E13-BD90-3943E938CDA9}" presName="accentRepeatNode" presStyleLbl="solidFgAcc1" presStyleIdx="2" presStyleCnt="5"/>
      <dgm:spPr/>
    </dgm:pt>
    <dgm:pt modelId="{B10E49C3-E07C-4DAD-BEE4-7DC423E8A9FD}" type="pres">
      <dgm:prSet presAssocID="{3CAFD195-A2B1-4531-AB9D-86EFAF10641C}" presName="text_4" presStyleLbl="node1" presStyleIdx="3" presStyleCnt="5">
        <dgm:presLayoutVars>
          <dgm:bulletEnabled val="1"/>
        </dgm:presLayoutVars>
      </dgm:prSet>
      <dgm:spPr/>
    </dgm:pt>
    <dgm:pt modelId="{26BB8192-EB52-438A-984C-E5AB7AD355C6}" type="pres">
      <dgm:prSet presAssocID="{3CAFD195-A2B1-4531-AB9D-86EFAF10641C}" presName="accent_4" presStyleCnt="0"/>
      <dgm:spPr/>
    </dgm:pt>
    <dgm:pt modelId="{B99CC9F4-7231-43E0-8C52-CB63B749E055}" type="pres">
      <dgm:prSet presAssocID="{3CAFD195-A2B1-4531-AB9D-86EFAF10641C}" presName="accentRepeatNode" presStyleLbl="solidFgAcc1" presStyleIdx="3" presStyleCnt="5"/>
      <dgm:spPr/>
    </dgm:pt>
    <dgm:pt modelId="{BEA878AA-06C6-4212-A05C-D13A3A383ABF}" type="pres">
      <dgm:prSet presAssocID="{82C1E987-5901-4B91-A723-CCA70D74E942}" presName="text_5" presStyleLbl="node1" presStyleIdx="4" presStyleCnt="5">
        <dgm:presLayoutVars>
          <dgm:bulletEnabled val="1"/>
        </dgm:presLayoutVars>
      </dgm:prSet>
      <dgm:spPr/>
    </dgm:pt>
    <dgm:pt modelId="{B5E50698-069C-412E-89A8-BCD737CC1D12}" type="pres">
      <dgm:prSet presAssocID="{82C1E987-5901-4B91-A723-CCA70D74E942}" presName="accent_5" presStyleCnt="0"/>
      <dgm:spPr/>
    </dgm:pt>
    <dgm:pt modelId="{27708E5F-606D-4107-B086-CCFA29B51FE4}" type="pres">
      <dgm:prSet presAssocID="{82C1E987-5901-4B91-A723-CCA70D74E942}" presName="accentRepeatNode" presStyleLbl="solidFgAcc1" presStyleIdx="4" presStyleCnt="5"/>
      <dgm:spPr/>
    </dgm:pt>
  </dgm:ptLst>
  <dgm:cxnLst>
    <dgm:cxn modelId="{0972C10E-2B82-497A-AD35-CEF8B2FA90A3}" type="presOf" srcId="{82C1E987-5901-4B91-A723-CCA70D74E942}" destId="{BEA878AA-06C6-4212-A05C-D13A3A383ABF}" srcOrd="0" destOrd="0" presId="urn:microsoft.com/office/officeart/2008/layout/VerticalCurvedList"/>
    <dgm:cxn modelId="{BD1BA41F-9721-4973-8B17-3A9AC2ABAE93}" type="presOf" srcId="{32D8CCB4-FC9B-4031-82FD-36E5175A4A48}" destId="{D686148F-FFE0-4505-A831-666680D12DF6}" srcOrd="0" destOrd="0" presId="urn:microsoft.com/office/officeart/2008/layout/VerticalCurvedList"/>
    <dgm:cxn modelId="{DDED153A-F407-48BD-8DAB-24887B9D795B}" type="presOf" srcId="{7DA987DA-2676-4D91-8FFD-C7FA868EF269}" destId="{53C46221-67F8-4458-85E7-6B33AD6ABD61}" srcOrd="0" destOrd="0" presId="urn:microsoft.com/office/officeart/2008/layout/VerticalCurvedList"/>
    <dgm:cxn modelId="{B7A34145-0EB1-4659-A520-54670F39FE72}" type="presOf" srcId="{C4CA4DDE-639D-4E13-BD90-3943E938CDA9}" destId="{463D7E08-C4BE-4193-B4F4-A528F401CD02}" srcOrd="0" destOrd="0" presId="urn:microsoft.com/office/officeart/2008/layout/VerticalCurvedList"/>
    <dgm:cxn modelId="{945488A0-311D-4B31-A327-EB0C74D5BC22}" srcId="{B06270EA-6967-44F5-954F-4D6477771485}" destId="{080FD694-7B09-4E2E-9F4D-95C2BF7AC1F5}" srcOrd="1" destOrd="0" parTransId="{4459BEAA-70D7-42AF-8496-95416DD1B40B}" sibTransId="{26C5F95B-AB11-4B1C-9C65-C04AF0B6D33E}"/>
    <dgm:cxn modelId="{0B5BB8A4-E1A9-49DA-8CA9-E4AD5BED082D}" srcId="{B06270EA-6967-44F5-954F-4D6477771485}" destId="{3CAFD195-A2B1-4531-AB9D-86EFAF10641C}" srcOrd="3" destOrd="0" parTransId="{7DD21176-0759-4A01-8FB5-2A05ACAF6CEF}" sibTransId="{FDAC345F-D304-492F-8F30-5C193ABD34BF}"/>
    <dgm:cxn modelId="{8FE8E7B9-1064-45FA-9F2D-2BC4F2B504FE}" type="presOf" srcId="{B06270EA-6967-44F5-954F-4D6477771485}" destId="{5CBD6ABA-5225-4945-8830-6793156CA12D}" srcOrd="0" destOrd="0" presId="urn:microsoft.com/office/officeart/2008/layout/VerticalCurvedList"/>
    <dgm:cxn modelId="{5E3873D2-C183-488C-ADF5-9F47C6F2DE78}" srcId="{B06270EA-6967-44F5-954F-4D6477771485}" destId="{82C1E987-5901-4B91-A723-CCA70D74E942}" srcOrd="4" destOrd="0" parTransId="{81C4E74A-1C35-40E8-801D-FB629CF46817}" sibTransId="{6DD897D8-CD09-4EBF-A95E-CE504DC5A9D3}"/>
    <dgm:cxn modelId="{9937BBD8-43DE-4F14-AABC-F040FD4E47D9}" type="presOf" srcId="{3CAFD195-A2B1-4531-AB9D-86EFAF10641C}" destId="{B10E49C3-E07C-4DAD-BEE4-7DC423E8A9FD}" srcOrd="0" destOrd="0" presId="urn:microsoft.com/office/officeart/2008/layout/VerticalCurvedList"/>
    <dgm:cxn modelId="{71F52FF0-B9D2-4071-868B-CA46CCDA9740}" srcId="{B06270EA-6967-44F5-954F-4D6477771485}" destId="{7DA987DA-2676-4D91-8FFD-C7FA868EF269}" srcOrd="0" destOrd="0" parTransId="{95949270-1C5E-4D90-B160-1875D58DF860}" sibTransId="{32D8CCB4-FC9B-4031-82FD-36E5175A4A48}"/>
    <dgm:cxn modelId="{E05316F2-B487-45E7-80E7-B4A8A496D10B}" type="presOf" srcId="{080FD694-7B09-4E2E-9F4D-95C2BF7AC1F5}" destId="{9051BB95-B6BA-4B0B-9511-77E916F910A8}" srcOrd="0" destOrd="0" presId="urn:microsoft.com/office/officeart/2008/layout/VerticalCurvedList"/>
    <dgm:cxn modelId="{3FF0D8F5-FAC7-4DA2-BBD4-A33AA68C7E59}" srcId="{B06270EA-6967-44F5-954F-4D6477771485}" destId="{C4CA4DDE-639D-4E13-BD90-3943E938CDA9}" srcOrd="2" destOrd="0" parTransId="{60E6EFD9-DC34-40A1-A3E6-FF160CF98DD2}" sibTransId="{2E99A694-B175-4380-B728-5B826AD54A62}"/>
    <dgm:cxn modelId="{32EC9F70-96AA-4022-98F8-B807C843026B}" type="presParOf" srcId="{5CBD6ABA-5225-4945-8830-6793156CA12D}" destId="{04D1FD51-E612-46CC-A71A-6829D4666BA8}" srcOrd="0" destOrd="0" presId="urn:microsoft.com/office/officeart/2008/layout/VerticalCurvedList"/>
    <dgm:cxn modelId="{7D1108BF-4C05-4665-B623-4BE4B114A542}" type="presParOf" srcId="{04D1FD51-E612-46CC-A71A-6829D4666BA8}" destId="{B4A0E25D-98A0-4450-B5C7-D28C2A53C688}" srcOrd="0" destOrd="0" presId="urn:microsoft.com/office/officeart/2008/layout/VerticalCurvedList"/>
    <dgm:cxn modelId="{8AF63F4C-0F4C-445F-9C13-69091FC73ECA}" type="presParOf" srcId="{B4A0E25D-98A0-4450-B5C7-D28C2A53C688}" destId="{CB2B4200-21B0-42D6-8F07-C0DFFE111FBC}" srcOrd="0" destOrd="0" presId="urn:microsoft.com/office/officeart/2008/layout/VerticalCurvedList"/>
    <dgm:cxn modelId="{FE53D1D2-AE3E-4CBC-907C-2D091A458908}" type="presParOf" srcId="{B4A0E25D-98A0-4450-B5C7-D28C2A53C688}" destId="{D686148F-FFE0-4505-A831-666680D12DF6}" srcOrd="1" destOrd="0" presId="urn:microsoft.com/office/officeart/2008/layout/VerticalCurvedList"/>
    <dgm:cxn modelId="{553F997B-D4F1-4C57-91EA-360F7C87865F}" type="presParOf" srcId="{B4A0E25D-98A0-4450-B5C7-D28C2A53C688}" destId="{C57FACEF-5046-4C41-9C9D-95DE89588926}" srcOrd="2" destOrd="0" presId="urn:microsoft.com/office/officeart/2008/layout/VerticalCurvedList"/>
    <dgm:cxn modelId="{9771CD54-C8E9-4659-BDC3-6ED62B3C4ACD}" type="presParOf" srcId="{B4A0E25D-98A0-4450-B5C7-D28C2A53C688}" destId="{E65ED05E-3C7B-4CFE-81F0-C93710C641DA}" srcOrd="3" destOrd="0" presId="urn:microsoft.com/office/officeart/2008/layout/VerticalCurvedList"/>
    <dgm:cxn modelId="{F94A5354-267C-4D34-ABE6-6EDB7F27B063}" type="presParOf" srcId="{04D1FD51-E612-46CC-A71A-6829D4666BA8}" destId="{53C46221-67F8-4458-85E7-6B33AD6ABD61}" srcOrd="1" destOrd="0" presId="urn:microsoft.com/office/officeart/2008/layout/VerticalCurvedList"/>
    <dgm:cxn modelId="{2F1984A8-D9DE-4C49-93AD-B59855D385EA}" type="presParOf" srcId="{04D1FD51-E612-46CC-A71A-6829D4666BA8}" destId="{44A08D3B-A63D-47F2-911B-4AE15F860A33}" srcOrd="2" destOrd="0" presId="urn:microsoft.com/office/officeart/2008/layout/VerticalCurvedList"/>
    <dgm:cxn modelId="{46E305E5-B636-415F-B7E3-A470758A70AB}" type="presParOf" srcId="{44A08D3B-A63D-47F2-911B-4AE15F860A33}" destId="{7E7D0293-E0A4-41F3-B60F-13BC15B4044E}" srcOrd="0" destOrd="0" presId="urn:microsoft.com/office/officeart/2008/layout/VerticalCurvedList"/>
    <dgm:cxn modelId="{C898B2EA-C4FF-4608-9B9A-113DC9DF0374}" type="presParOf" srcId="{04D1FD51-E612-46CC-A71A-6829D4666BA8}" destId="{9051BB95-B6BA-4B0B-9511-77E916F910A8}" srcOrd="3" destOrd="0" presId="urn:microsoft.com/office/officeart/2008/layout/VerticalCurvedList"/>
    <dgm:cxn modelId="{9D13BD26-CEEE-4E9C-A593-660DAC4CE57B}" type="presParOf" srcId="{04D1FD51-E612-46CC-A71A-6829D4666BA8}" destId="{5D674D3A-4856-4E61-9E37-7A04868ACA58}" srcOrd="4" destOrd="0" presId="urn:microsoft.com/office/officeart/2008/layout/VerticalCurvedList"/>
    <dgm:cxn modelId="{7D7DF725-3465-40AD-A27F-E093BEDF729F}" type="presParOf" srcId="{5D674D3A-4856-4E61-9E37-7A04868ACA58}" destId="{00A970AE-D5CA-48F7-B2E3-33BF519BB59A}" srcOrd="0" destOrd="0" presId="urn:microsoft.com/office/officeart/2008/layout/VerticalCurvedList"/>
    <dgm:cxn modelId="{F05E180D-A4E8-435F-AFA6-00C2DDCE08E7}" type="presParOf" srcId="{04D1FD51-E612-46CC-A71A-6829D4666BA8}" destId="{463D7E08-C4BE-4193-B4F4-A528F401CD02}" srcOrd="5" destOrd="0" presId="urn:microsoft.com/office/officeart/2008/layout/VerticalCurvedList"/>
    <dgm:cxn modelId="{27D714C3-045F-4848-94B0-24D7C946925F}" type="presParOf" srcId="{04D1FD51-E612-46CC-A71A-6829D4666BA8}" destId="{21634B5C-AD71-4271-969B-2B989DE1C79F}" srcOrd="6" destOrd="0" presId="urn:microsoft.com/office/officeart/2008/layout/VerticalCurvedList"/>
    <dgm:cxn modelId="{C15702B8-11A5-4659-B8DD-34597FBA3D68}" type="presParOf" srcId="{21634B5C-AD71-4271-969B-2B989DE1C79F}" destId="{DCA8311B-BB9D-461B-B7A7-DEE6C07D1C8B}" srcOrd="0" destOrd="0" presId="urn:microsoft.com/office/officeart/2008/layout/VerticalCurvedList"/>
    <dgm:cxn modelId="{8D6781C0-1791-48F9-A69D-2DD7BBF397C4}" type="presParOf" srcId="{04D1FD51-E612-46CC-A71A-6829D4666BA8}" destId="{B10E49C3-E07C-4DAD-BEE4-7DC423E8A9FD}" srcOrd="7" destOrd="0" presId="urn:microsoft.com/office/officeart/2008/layout/VerticalCurvedList"/>
    <dgm:cxn modelId="{1800C45D-E823-4C7B-9F56-6F7BDCEB2CDA}" type="presParOf" srcId="{04D1FD51-E612-46CC-A71A-6829D4666BA8}" destId="{26BB8192-EB52-438A-984C-E5AB7AD355C6}" srcOrd="8" destOrd="0" presId="urn:microsoft.com/office/officeart/2008/layout/VerticalCurvedList"/>
    <dgm:cxn modelId="{88EA2CE6-9910-4703-BC30-BB5DCD7F0C9D}" type="presParOf" srcId="{26BB8192-EB52-438A-984C-E5AB7AD355C6}" destId="{B99CC9F4-7231-43E0-8C52-CB63B749E055}" srcOrd="0" destOrd="0" presId="urn:microsoft.com/office/officeart/2008/layout/VerticalCurvedList"/>
    <dgm:cxn modelId="{C5577464-1EB0-46D3-8077-6A321A1A58EB}" type="presParOf" srcId="{04D1FD51-E612-46CC-A71A-6829D4666BA8}" destId="{BEA878AA-06C6-4212-A05C-D13A3A383ABF}" srcOrd="9" destOrd="0" presId="urn:microsoft.com/office/officeart/2008/layout/VerticalCurvedList"/>
    <dgm:cxn modelId="{D109CE44-8139-4A17-BEFB-89D5C5C933EF}" type="presParOf" srcId="{04D1FD51-E612-46CC-A71A-6829D4666BA8}" destId="{B5E50698-069C-412E-89A8-BCD737CC1D12}" srcOrd="10" destOrd="0" presId="urn:microsoft.com/office/officeart/2008/layout/VerticalCurvedList"/>
    <dgm:cxn modelId="{46AFFD63-C3A4-4BD4-A7CD-5ADDB46ADD43}" type="presParOf" srcId="{B5E50698-069C-412E-89A8-BCD737CC1D12}" destId="{27708E5F-606D-4107-B086-CCFA29B51F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7504EB-1A3D-45C6-8BB9-888DD52F096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E7C2C4F-684C-4859-BB32-77EBE1187637}">
      <dgm:prSet/>
      <dgm:spPr/>
      <dgm:t>
        <a:bodyPr/>
        <a:lstStyle/>
        <a:p>
          <a:r>
            <a:rPr lang="pt-BR" b="1" i="0">
              <a:solidFill>
                <a:schemeClr val="bg1"/>
              </a:solidFill>
            </a:rPr>
            <a:t>A diferença da 4ª revolução industrial, para a Sociedade 5.0 é que essa coloca o ser humano no centro dessa transformação.</a:t>
          </a:r>
          <a:endParaRPr lang="en-US" b="1">
            <a:solidFill>
              <a:schemeClr val="bg1"/>
            </a:solidFill>
          </a:endParaRPr>
        </a:p>
      </dgm:t>
    </dgm:pt>
    <dgm:pt modelId="{7EE9482F-5AEE-46C6-88F4-58B904233185}" type="parTrans" cxnId="{129AB203-ABD6-4DBF-B0FD-0935FDC1230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BD6980A8-F1CA-4AA4-AEF2-D6834FE2C3DD}" type="sibTrans" cxnId="{129AB203-ABD6-4DBF-B0FD-0935FDC1230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6D8786F-A519-4A55-AC5E-317F096E66CA}">
      <dgm:prSet/>
      <dgm:spPr/>
      <dgm:t>
        <a:bodyPr/>
        <a:lstStyle/>
        <a:p>
          <a:r>
            <a:rPr lang="pt-BR" b="1" i="0">
              <a:solidFill>
                <a:schemeClr val="bg1"/>
              </a:solidFill>
            </a:rPr>
            <a:t>Prioriza necessidades e bem estar das pessoas, da vida e do planeta.</a:t>
          </a:r>
          <a:endParaRPr lang="en-US" b="1">
            <a:solidFill>
              <a:schemeClr val="bg1"/>
            </a:solidFill>
          </a:endParaRPr>
        </a:p>
      </dgm:t>
    </dgm:pt>
    <dgm:pt modelId="{2E0B9E4F-C320-4D03-B2E2-C4634FFA5595}" type="parTrans" cxnId="{2A981039-54F2-453F-AF49-C14A04A819F5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3210281-D158-4F43-B011-A4D3B3BF4C2D}" type="sibTrans" cxnId="{2A981039-54F2-453F-AF49-C14A04A819F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6A14190-F2D5-4F46-90C2-69E74DFF2F88}">
      <dgm:prSet/>
      <dgm:spPr/>
      <dgm:t>
        <a:bodyPr/>
        <a:lstStyle/>
        <a:p>
          <a:r>
            <a:rPr lang="pt-BR" b="1" i="0">
              <a:solidFill>
                <a:schemeClr val="bg1"/>
              </a:solidFill>
            </a:rPr>
            <a:t>Utiliza a tecnologia para auxiliar em um novo modelo de organização social. </a:t>
          </a:r>
          <a:endParaRPr lang="en-US" b="1">
            <a:solidFill>
              <a:schemeClr val="bg1"/>
            </a:solidFill>
          </a:endParaRPr>
        </a:p>
      </dgm:t>
    </dgm:pt>
    <dgm:pt modelId="{A837C230-358C-4397-BC57-E5BE4C8E79A4}" type="parTrans" cxnId="{C30055D4-4CE4-4864-9E95-88F7C91FFC15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5317F3EC-8D6D-46FB-A390-FCE29E5A6CE5}" type="sibTrans" cxnId="{C30055D4-4CE4-4864-9E95-88F7C91FFC1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671AF77-FFB5-4D38-A314-CC5BA6A5CB04}">
      <dgm:prSet/>
      <dgm:spPr/>
      <dgm:t>
        <a:bodyPr/>
        <a:lstStyle/>
        <a:p>
          <a:r>
            <a:rPr lang="pt-BR" b="1" i="0" dirty="0">
              <a:solidFill>
                <a:schemeClr val="bg1"/>
              </a:solidFill>
            </a:rPr>
            <a:t>A análise de grande volume de dados: Big Data, </a:t>
          </a:r>
          <a:r>
            <a:rPr lang="pt-BR" b="1" i="0" dirty="0" err="1">
              <a:solidFill>
                <a:schemeClr val="bg1"/>
              </a:solidFill>
            </a:rPr>
            <a:t>IoT</a:t>
          </a:r>
          <a:r>
            <a:rPr lang="pt-BR" b="1" i="0" dirty="0">
              <a:solidFill>
                <a:schemeClr val="bg1"/>
              </a:solidFill>
            </a:rPr>
            <a:t>: Internet das coisas, IA: Inteligência Artificial.</a:t>
          </a:r>
          <a:endParaRPr lang="en-US" b="1" dirty="0">
            <a:solidFill>
              <a:schemeClr val="bg1"/>
            </a:solidFill>
          </a:endParaRPr>
        </a:p>
      </dgm:t>
    </dgm:pt>
    <dgm:pt modelId="{00BEE231-E092-494E-929D-BCA9424E8E82}" type="parTrans" cxnId="{C8165E3E-11A9-4ABF-84B4-C8F434111F5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2F7FE52-5EF1-43CF-9B4D-CE1119E856F7}" type="sibTrans" cxnId="{C8165E3E-11A9-4ABF-84B4-C8F434111F5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5C96C97-1239-40EC-B4E6-2DC53A542CB6}">
      <dgm:prSet/>
      <dgm:spPr/>
      <dgm:t>
        <a:bodyPr/>
        <a:lstStyle/>
        <a:p>
          <a:r>
            <a:rPr lang="pt-BR" b="1" i="0">
              <a:solidFill>
                <a:schemeClr val="bg1"/>
              </a:solidFill>
            </a:rPr>
            <a:t>Dados têm um único propósito resolver problemas sociais complexos.</a:t>
          </a:r>
          <a:endParaRPr lang="en-US" b="1">
            <a:solidFill>
              <a:schemeClr val="bg1"/>
            </a:solidFill>
          </a:endParaRPr>
        </a:p>
      </dgm:t>
    </dgm:pt>
    <dgm:pt modelId="{D7BB793E-CCBF-424A-8262-03CF7DD3027E}" type="parTrans" cxnId="{8BF54C22-326E-422A-8E82-CD4597D31A5D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C7E981B-B118-439C-B1E5-663D1CA1FAF7}" type="sibTrans" cxnId="{8BF54C22-326E-422A-8E82-CD4597D31A5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88351D9-7BDE-49EC-BAE4-46235966C8F8}">
      <dgm:prSet/>
      <dgm:spPr/>
      <dgm:t>
        <a:bodyPr/>
        <a:lstStyle/>
        <a:p>
          <a:r>
            <a:rPr lang="pt-BR" b="1" i="0">
              <a:solidFill>
                <a:schemeClr val="bg1"/>
              </a:solidFill>
            </a:rPr>
            <a:t>Aprimorando o bem estar e a qualidade de vida das pessoas no mundo em Transformação. </a:t>
          </a:r>
          <a:endParaRPr lang="en-US" b="1">
            <a:solidFill>
              <a:schemeClr val="bg1"/>
            </a:solidFill>
          </a:endParaRPr>
        </a:p>
      </dgm:t>
    </dgm:pt>
    <dgm:pt modelId="{3BBFFCDC-8815-4D66-851C-590623FB11A0}" type="parTrans" cxnId="{04081F21-D655-4D63-9C73-17BEC6898551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42EB800D-9007-4155-92F3-1F8D6FC67AA6}" type="sibTrans" cxnId="{04081F21-D655-4D63-9C73-17BEC689855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76AD68C-C85A-4273-A0E3-162AB0AB083E}">
      <dgm:prSet/>
      <dgm:spPr/>
      <dgm:t>
        <a:bodyPr/>
        <a:lstStyle/>
        <a:p>
          <a:r>
            <a:rPr lang="pt-BR" b="1" i="0">
              <a:solidFill>
                <a:schemeClr val="bg1"/>
              </a:solidFill>
            </a:rPr>
            <a:t>Resultados e lucros  serão aceitos se esta evolução estiver atrelada à Preservação Ambiental e a Sustentabilidade. </a:t>
          </a:r>
          <a:br>
            <a:rPr lang="pt-BR" b="1">
              <a:solidFill>
                <a:schemeClr val="bg1"/>
              </a:solidFill>
            </a:rPr>
          </a:br>
          <a:endParaRPr lang="en-US" b="1">
            <a:solidFill>
              <a:schemeClr val="bg1"/>
            </a:solidFill>
          </a:endParaRPr>
        </a:p>
      </dgm:t>
    </dgm:pt>
    <dgm:pt modelId="{E3B8045C-01B0-44F8-B8DE-66441DEE9BA1}" type="parTrans" cxnId="{536DDEBB-32E1-4152-B46B-A5D162EABF25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3F5FD4A-383A-4EEE-9DA5-3C5758DB458D}" type="sibTrans" cxnId="{536DDEBB-32E1-4152-B46B-A5D162EABF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7655FE2-D2C3-4CF9-9D50-B3A0A2FE5CD0}" type="pres">
      <dgm:prSet presAssocID="{067504EB-1A3D-45C6-8BB9-888DD52F0962}" presName="vert0" presStyleCnt="0">
        <dgm:presLayoutVars>
          <dgm:dir/>
          <dgm:animOne val="branch"/>
          <dgm:animLvl val="lvl"/>
        </dgm:presLayoutVars>
      </dgm:prSet>
      <dgm:spPr/>
    </dgm:pt>
    <dgm:pt modelId="{3188D121-62CF-4DEB-8B17-696D90074C5E}" type="pres">
      <dgm:prSet presAssocID="{9E7C2C4F-684C-4859-BB32-77EBE1187637}" presName="thickLine" presStyleLbl="alignNode1" presStyleIdx="0" presStyleCnt="7"/>
      <dgm:spPr/>
    </dgm:pt>
    <dgm:pt modelId="{22FE639A-79DC-4F8F-8ED5-AA9856546CDC}" type="pres">
      <dgm:prSet presAssocID="{9E7C2C4F-684C-4859-BB32-77EBE1187637}" presName="horz1" presStyleCnt="0"/>
      <dgm:spPr/>
    </dgm:pt>
    <dgm:pt modelId="{A885BD4C-C53A-4A1A-8935-07204D66B34E}" type="pres">
      <dgm:prSet presAssocID="{9E7C2C4F-684C-4859-BB32-77EBE1187637}" presName="tx1" presStyleLbl="revTx" presStyleIdx="0" presStyleCnt="7"/>
      <dgm:spPr/>
    </dgm:pt>
    <dgm:pt modelId="{AF57C33A-4F33-4338-A6BE-CE675BA9B782}" type="pres">
      <dgm:prSet presAssocID="{9E7C2C4F-684C-4859-BB32-77EBE1187637}" presName="vert1" presStyleCnt="0"/>
      <dgm:spPr/>
    </dgm:pt>
    <dgm:pt modelId="{3C53D203-D77D-4306-9C39-4B3722F099CC}" type="pres">
      <dgm:prSet presAssocID="{56D8786F-A519-4A55-AC5E-317F096E66CA}" presName="thickLine" presStyleLbl="alignNode1" presStyleIdx="1" presStyleCnt="7"/>
      <dgm:spPr/>
    </dgm:pt>
    <dgm:pt modelId="{E71A6915-FCDE-4F07-9D0C-2C18BB0B9E37}" type="pres">
      <dgm:prSet presAssocID="{56D8786F-A519-4A55-AC5E-317F096E66CA}" presName="horz1" presStyleCnt="0"/>
      <dgm:spPr/>
    </dgm:pt>
    <dgm:pt modelId="{8C5E20D8-3571-4294-AF31-344D2A1CCB48}" type="pres">
      <dgm:prSet presAssocID="{56D8786F-A519-4A55-AC5E-317F096E66CA}" presName="tx1" presStyleLbl="revTx" presStyleIdx="1" presStyleCnt="7"/>
      <dgm:spPr/>
    </dgm:pt>
    <dgm:pt modelId="{AD3F536C-34FB-4C51-9A06-776C25A26CF0}" type="pres">
      <dgm:prSet presAssocID="{56D8786F-A519-4A55-AC5E-317F096E66CA}" presName="vert1" presStyleCnt="0"/>
      <dgm:spPr/>
    </dgm:pt>
    <dgm:pt modelId="{0EDB5BCD-6C81-4D39-BC6C-6655529879D1}" type="pres">
      <dgm:prSet presAssocID="{56A14190-F2D5-4F46-90C2-69E74DFF2F88}" presName="thickLine" presStyleLbl="alignNode1" presStyleIdx="2" presStyleCnt="7"/>
      <dgm:spPr/>
    </dgm:pt>
    <dgm:pt modelId="{BA108926-8BD1-4732-901D-6AA004670AD4}" type="pres">
      <dgm:prSet presAssocID="{56A14190-F2D5-4F46-90C2-69E74DFF2F88}" presName="horz1" presStyleCnt="0"/>
      <dgm:spPr/>
    </dgm:pt>
    <dgm:pt modelId="{075D46CF-EECB-470D-AFDD-3315F1C6E99F}" type="pres">
      <dgm:prSet presAssocID="{56A14190-F2D5-4F46-90C2-69E74DFF2F88}" presName="tx1" presStyleLbl="revTx" presStyleIdx="2" presStyleCnt="7"/>
      <dgm:spPr/>
    </dgm:pt>
    <dgm:pt modelId="{ABE4044E-27AE-4AA4-92C1-33F0B721BF43}" type="pres">
      <dgm:prSet presAssocID="{56A14190-F2D5-4F46-90C2-69E74DFF2F88}" presName="vert1" presStyleCnt="0"/>
      <dgm:spPr/>
    </dgm:pt>
    <dgm:pt modelId="{817C922F-3C35-43D9-AAE3-66C23CB49AAD}" type="pres">
      <dgm:prSet presAssocID="{8671AF77-FFB5-4D38-A314-CC5BA6A5CB04}" presName="thickLine" presStyleLbl="alignNode1" presStyleIdx="3" presStyleCnt="7"/>
      <dgm:spPr/>
    </dgm:pt>
    <dgm:pt modelId="{8D81FDF3-C313-487C-AB17-0834DE45EB78}" type="pres">
      <dgm:prSet presAssocID="{8671AF77-FFB5-4D38-A314-CC5BA6A5CB04}" presName="horz1" presStyleCnt="0"/>
      <dgm:spPr/>
    </dgm:pt>
    <dgm:pt modelId="{1308C1E5-0DF5-463D-8FAA-39706455D3C9}" type="pres">
      <dgm:prSet presAssocID="{8671AF77-FFB5-4D38-A314-CC5BA6A5CB04}" presName="tx1" presStyleLbl="revTx" presStyleIdx="3" presStyleCnt="7"/>
      <dgm:spPr/>
    </dgm:pt>
    <dgm:pt modelId="{E18718BF-8E3A-407C-9D8E-4047A5D7C741}" type="pres">
      <dgm:prSet presAssocID="{8671AF77-FFB5-4D38-A314-CC5BA6A5CB04}" presName="vert1" presStyleCnt="0"/>
      <dgm:spPr/>
    </dgm:pt>
    <dgm:pt modelId="{4D320B9B-D7F2-4703-8419-73C18B36F4A8}" type="pres">
      <dgm:prSet presAssocID="{95C96C97-1239-40EC-B4E6-2DC53A542CB6}" presName="thickLine" presStyleLbl="alignNode1" presStyleIdx="4" presStyleCnt="7"/>
      <dgm:spPr/>
    </dgm:pt>
    <dgm:pt modelId="{3937C5AC-E3B0-486F-9CCC-2AF99F1CBCAB}" type="pres">
      <dgm:prSet presAssocID="{95C96C97-1239-40EC-B4E6-2DC53A542CB6}" presName="horz1" presStyleCnt="0"/>
      <dgm:spPr/>
    </dgm:pt>
    <dgm:pt modelId="{EDB895B5-6ACE-4F3C-A89B-2A9F1475524F}" type="pres">
      <dgm:prSet presAssocID="{95C96C97-1239-40EC-B4E6-2DC53A542CB6}" presName="tx1" presStyleLbl="revTx" presStyleIdx="4" presStyleCnt="7"/>
      <dgm:spPr/>
    </dgm:pt>
    <dgm:pt modelId="{A1205727-4E90-44B8-A58D-A8935E45F429}" type="pres">
      <dgm:prSet presAssocID="{95C96C97-1239-40EC-B4E6-2DC53A542CB6}" presName="vert1" presStyleCnt="0"/>
      <dgm:spPr/>
    </dgm:pt>
    <dgm:pt modelId="{076D6E42-75E8-470D-93CD-9F476FA82CD5}" type="pres">
      <dgm:prSet presAssocID="{888351D9-7BDE-49EC-BAE4-46235966C8F8}" presName="thickLine" presStyleLbl="alignNode1" presStyleIdx="5" presStyleCnt="7"/>
      <dgm:spPr/>
    </dgm:pt>
    <dgm:pt modelId="{11A06535-7A99-4D45-8632-6B22C41B3FC5}" type="pres">
      <dgm:prSet presAssocID="{888351D9-7BDE-49EC-BAE4-46235966C8F8}" presName="horz1" presStyleCnt="0"/>
      <dgm:spPr/>
    </dgm:pt>
    <dgm:pt modelId="{F6CD212A-C824-4595-A0C7-4001E66B0482}" type="pres">
      <dgm:prSet presAssocID="{888351D9-7BDE-49EC-BAE4-46235966C8F8}" presName="tx1" presStyleLbl="revTx" presStyleIdx="5" presStyleCnt="7"/>
      <dgm:spPr/>
    </dgm:pt>
    <dgm:pt modelId="{C8A1460A-79D7-4904-9F63-3B5602541157}" type="pres">
      <dgm:prSet presAssocID="{888351D9-7BDE-49EC-BAE4-46235966C8F8}" presName="vert1" presStyleCnt="0"/>
      <dgm:spPr/>
    </dgm:pt>
    <dgm:pt modelId="{495BABAF-8F08-40E5-A6BB-F866717EADAF}" type="pres">
      <dgm:prSet presAssocID="{D76AD68C-C85A-4273-A0E3-162AB0AB083E}" presName="thickLine" presStyleLbl="alignNode1" presStyleIdx="6" presStyleCnt="7"/>
      <dgm:spPr/>
    </dgm:pt>
    <dgm:pt modelId="{4D5C263A-83A5-4251-B917-513BFE3D256A}" type="pres">
      <dgm:prSet presAssocID="{D76AD68C-C85A-4273-A0E3-162AB0AB083E}" presName="horz1" presStyleCnt="0"/>
      <dgm:spPr/>
    </dgm:pt>
    <dgm:pt modelId="{C602AB0D-FE64-4B28-AEFC-E2C3A58C6EFE}" type="pres">
      <dgm:prSet presAssocID="{D76AD68C-C85A-4273-A0E3-162AB0AB083E}" presName="tx1" presStyleLbl="revTx" presStyleIdx="6" presStyleCnt="7"/>
      <dgm:spPr/>
    </dgm:pt>
    <dgm:pt modelId="{26C7171F-45E8-4611-BD91-843917F00104}" type="pres">
      <dgm:prSet presAssocID="{D76AD68C-C85A-4273-A0E3-162AB0AB083E}" presName="vert1" presStyleCnt="0"/>
      <dgm:spPr/>
    </dgm:pt>
  </dgm:ptLst>
  <dgm:cxnLst>
    <dgm:cxn modelId="{129AB203-ABD6-4DBF-B0FD-0935FDC12302}" srcId="{067504EB-1A3D-45C6-8BB9-888DD52F0962}" destId="{9E7C2C4F-684C-4859-BB32-77EBE1187637}" srcOrd="0" destOrd="0" parTransId="{7EE9482F-5AEE-46C6-88F4-58B904233185}" sibTransId="{BD6980A8-F1CA-4AA4-AEF2-D6834FE2C3DD}"/>
    <dgm:cxn modelId="{04081F21-D655-4D63-9C73-17BEC6898551}" srcId="{067504EB-1A3D-45C6-8BB9-888DD52F0962}" destId="{888351D9-7BDE-49EC-BAE4-46235966C8F8}" srcOrd="5" destOrd="0" parTransId="{3BBFFCDC-8815-4D66-851C-590623FB11A0}" sibTransId="{42EB800D-9007-4155-92F3-1F8D6FC67AA6}"/>
    <dgm:cxn modelId="{66613322-FE6C-4E93-BFB0-D7DA0BFE8AEB}" type="presOf" srcId="{888351D9-7BDE-49EC-BAE4-46235966C8F8}" destId="{F6CD212A-C824-4595-A0C7-4001E66B0482}" srcOrd="0" destOrd="0" presId="urn:microsoft.com/office/officeart/2008/layout/LinedList"/>
    <dgm:cxn modelId="{8BF54C22-326E-422A-8E82-CD4597D31A5D}" srcId="{067504EB-1A3D-45C6-8BB9-888DD52F0962}" destId="{95C96C97-1239-40EC-B4E6-2DC53A542CB6}" srcOrd="4" destOrd="0" parTransId="{D7BB793E-CCBF-424A-8262-03CF7DD3027E}" sibTransId="{CC7E981B-B118-439C-B1E5-663D1CA1FAF7}"/>
    <dgm:cxn modelId="{38951728-8317-4178-A13F-C4976BEBD142}" type="presOf" srcId="{067504EB-1A3D-45C6-8BB9-888DD52F0962}" destId="{97655FE2-D2C3-4CF9-9D50-B3A0A2FE5CD0}" srcOrd="0" destOrd="0" presId="urn:microsoft.com/office/officeart/2008/layout/LinedList"/>
    <dgm:cxn modelId="{2A981039-54F2-453F-AF49-C14A04A819F5}" srcId="{067504EB-1A3D-45C6-8BB9-888DD52F0962}" destId="{56D8786F-A519-4A55-AC5E-317F096E66CA}" srcOrd="1" destOrd="0" parTransId="{2E0B9E4F-C320-4D03-B2E2-C4634FFA5595}" sibTransId="{E3210281-D158-4F43-B011-A4D3B3BF4C2D}"/>
    <dgm:cxn modelId="{C8165E3E-11A9-4ABF-84B4-C8F434111F56}" srcId="{067504EB-1A3D-45C6-8BB9-888DD52F0962}" destId="{8671AF77-FFB5-4D38-A314-CC5BA6A5CB04}" srcOrd="3" destOrd="0" parTransId="{00BEE231-E092-494E-929D-BCA9424E8E82}" sibTransId="{D2F7FE52-5EF1-43CF-9B4D-CE1119E856F7}"/>
    <dgm:cxn modelId="{E4C7835C-E624-481D-9E41-6BA7D97E9A82}" type="presOf" srcId="{8671AF77-FFB5-4D38-A314-CC5BA6A5CB04}" destId="{1308C1E5-0DF5-463D-8FAA-39706455D3C9}" srcOrd="0" destOrd="0" presId="urn:microsoft.com/office/officeart/2008/layout/LinedList"/>
    <dgm:cxn modelId="{61E15585-1517-44E1-BE37-4A1C1DEF9320}" type="presOf" srcId="{D76AD68C-C85A-4273-A0E3-162AB0AB083E}" destId="{C602AB0D-FE64-4B28-AEFC-E2C3A58C6EFE}" srcOrd="0" destOrd="0" presId="urn:microsoft.com/office/officeart/2008/layout/LinedList"/>
    <dgm:cxn modelId="{EC046D9A-986F-4B71-B35E-9C62DE8FA592}" type="presOf" srcId="{56A14190-F2D5-4F46-90C2-69E74DFF2F88}" destId="{075D46CF-EECB-470D-AFDD-3315F1C6E99F}" srcOrd="0" destOrd="0" presId="urn:microsoft.com/office/officeart/2008/layout/LinedList"/>
    <dgm:cxn modelId="{05998CAA-D989-4082-B0F8-B231CF5AD45D}" type="presOf" srcId="{95C96C97-1239-40EC-B4E6-2DC53A542CB6}" destId="{EDB895B5-6ACE-4F3C-A89B-2A9F1475524F}" srcOrd="0" destOrd="0" presId="urn:microsoft.com/office/officeart/2008/layout/LinedList"/>
    <dgm:cxn modelId="{536DDEBB-32E1-4152-B46B-A5D162EABF25}" srcId="{067504EB-1A3D-45C6-8BB9-888DD52F0962}" destId="{D76AD68C-C85A-4273-A0E3-162AB0AB083E}" srcOrd="6" destOrd="0" parTransId="{E3B8045C-01B0-44F8-B8DE-66441DEE9BA1}" sibTransId="{C3F5FD4A-383A-4EEE-9DA5-3C5758DB458D}"/>
    <dgm:cxn modelId="{C30055D4-4CE4-4864-9E95-88F7C91FFC15}" srcId="{067504EB-1A3D-45C6-8BB9-888DD52F0962}" destId="{56A14190-F2D5-4F46-90C2-69E74DFF2F88}" srcOrd="2" destOrd="0" parTransId="{A837C230-358C-4397-BC57-E5BE4C8E79A4}" sibTransId="{5317F3EC-8D6D-46FB-A390-FCE29E5A6CE5}"/>
    <dgm:cxn modelId="{5C17C0F7-886B-4CCC-9EAA-7B5089078011}" type="presOf" srcId="{56D8786F-A519-4A55-AC5E-317F096E66CA}" destId="{8C5E20D8-3571-4294-AF31-344D2A1CCB48}" srcOrd="0" destOrd="0" presId="urn:microsoft.com/office/officeart/2008/layout/LinedList"/>
    <dgm:cxn modelId="{76BA5FFD-3395-4712-9341-2B814A14D6DB}" type="presOf" srcId="{9E7C2C4F-684C-4859-BB32-77EBE1187637}" destId="{A885BD4C-C53A-4A1A-8935-07204D66B34E}" srcOrd="0" destOrd="0" presId="urn:microsoft.com/office/officeart/2008/layout/LinedList"/>
    <dgm:cxn modelId="{A34F5CD6-88A3-47DE-A1CF-69D20D359BBF}" type="presParOf" srcId="{97655FE2-D2C3-4CF9-9D50-B3A0A2FE5CD0}" destId="{3188D121-62CF-4DEB-8B17-696D90074C5E}" srcOrd="0" destOrd="0" presId="urn:microsoft.com/office/officeart/2008/layout/LinedList"/>
    <dgm:cxn modelId="{3AC0CB74-1D5E-4633-8F07-9208D85789E1}" type="presParOf" srcId="{97655FE2-D2C3-4CF9-9D50-B3A0A2FE5CD0}" destId="{22FE639A-79DC-4F8F-8ED5-AA9856546CDC}" srcOrd="1" destOrd="0" presId="urn:microsoft.com/office/officeart/2008/layout/LinedList"/>
    <dgm:cxn modelId="{DE8D92E1-FFD5-4C5B-A33A-4098A3899B80}" type="presParOf" srcId="{22FE639A-79DC-4F8F-8ED5-AA9856546CDC}" destId="{A885BD4C-C53A-4A1A-8935-07204D66B34E}" srcOrd="0" destOrd="0" presId="urn:microsoft.com/office/officeart/2008/layout/LinedList"/>
    <dgm:cxn modelId="{1FCB74E7-1790-4213-A5B3-47D73A55384D}" type="presParOf" srcId="{22FE639A-79DC-4F8F-8ED5-AA9856546CDC}" destId="{AF57C33A-4F33-4338-A6BE-CE675BA9B782}" srcOrd="1" destOrd="0" presId="urn:microsoft.com/office/officeart/2008/layout/LinedList"/>
    <dgm:cxn modelId="{38636E6F-CEA4-4E82-B35F-F04AF48D65D6}" type="presParOf" srcId="{97655FE2-D2C3-4CF9-9D50-B3A0A2FE5CD0}" destId="{3C53D203-D77D-4306-9C39-4B3722F099CC}" srcOrd="2" destOrd="0" presId="urn:microsoft.com/office/officeart/2008/layout/LinedList"/>
    <dgm:cxn modelId="{7E9C51BE-B698-43DF-9B96-19E61DD66F10}" type="presParOf" srcId="{97655FE2-D2C3-4CF9-9D50-B3A0A2FE5CD0}" destId="{E71A6915-FCDE-4F07-9D0C-2C18BB0B9E37}" srcOrd="3" destOrd="0" presId="urn:microsoft.com/office/officeart/2008/layout/LinedList"/>
    <dgm:cxn modelId="{88AE82A9-8212-4A3A-B98F-F582CE5F0332}" type="presParOf" srcId="{E71A6915-FCDE-4F07-9D0C-2C18BB0B9E37}" destId="{8C5E20D8-3571-4294-AF31-344D2A1CCB48}" srcOrd="0" destOrd="0" presId="urn:microsoft.com/office/officeart/2008/layout/LinedList"/>
    <dgm:cxn modelId="{A4A6EC48-302A-49F4-AF86-E7B826D8DF64}" type="presParOf" srcId="{E71A6915-FCDE-4F07-9D0C-2C18BB0B9E37}" destId="{AD3F536C-34FB-4C51-9A06-776C25A26CF0}" srcOrd="1" destOrd="0" presId="urn:microsoft.com/office/officeart/2008/layout/LinedList"/>
    <dgm:cxn modelId="{0A502043-4ED7-4DD3-83A0-FED8E69C6F0C}" type="presParOf" srcId="{97655FE2-D2C3-4CF9-9D50-B3A0A2FE5CD0}" destId="{0EDB5BCD-6C81-4D39-BC6C-6655529879D1}" srcOrd="4" destOrd="0" presId="urn:microsoft.com/office/officeart/2008/layout/LinedList"/>
    <dgm:cxn modelId="{C22B48F1-854C-4BBF-BD70-75DE2189139A}" type="presParOf" srcId="{97655FE2-D2C3-4CF9-9D50-B3A0A2FE5CD0}" destId="{BA108926-8BD1-4732-901D-6AA004670AD4}" srcOrd="5" destOrd="0" presId="urn:microsoft.com/office/officeart/2008/layout/LinedList"/>
    <dgm:cxn modelId="{D97612C3-1822-4546-958D-14C13EBECBB9}" type="presParOf" srcId="{BA108926-8BD1-4732-901D-6AA004670AD4}" destId="{075D46CF-EECB-470D-AFDD-3315F1C6E99F}" srcOrd="0" destOrd="0" presId="urn:microsoft.com/office/officeart/2008/layout/LinedList"/>
    <dgm:cxn modelId="{5E96BC51-7E66-459E-8396-8D3D2E808DA0}" type="presParOf" srcId="{BA108926-8BD1-4732-901D-6AA004670AD4}" destId="{ABE4044E-27AE-4AA4-92C1-33F0B721BF43}" srcOrd="1" destOrd="0" presId="urn:microsoft.com/office/officeart/2008/layout/LinedList"/>
    <dgm:cxn modelId="{4878C782-9411-4F10-93F6-5D28E37A9A54}" type="presParOf" srcId="{97655FE2-D2C3-4CF9-9D50-B3A0A2FE5CD0}" destId="{817C922F-3C35-43D9-AAE3-66C23CB49AAD}" srcOrd="6" destOrd="0" presId="urn:microsoft.com/office/officeart/2008/layout/LinedList"/>
    <dgm:cxn modelId="{384BEA1A-9607-4E7D-9B73-4F05E6A26C9A}" type="presParOf" srcId="{97655FE2-D2C3-4CF9-9D50-B3A0A2FE5CD0}" destId="{8D81FDF3-C313-487C-AB17-0834DE45EB78}" srcOrd="7" destOrd="0" presId="urn:microsoft.com/office/officeart/2008/layout/LinedList"/>
    <dgm:cxn modelId="{0681F393-12D2-48CD-8DFB-D59488F9C521}" type="presParOf" srcId="{8D81FDF3-C313-487C-AB17-0834DE45EB78}" destId="{1308C1E5-0DF5-463D-8FAA-39706455D3C9}" srcOrd="0" destOrd="0" presId="urn:microsoft.com/office/officeart/2008/layout/LinedList"/>
    <dgm:cxn modelId="{888A6520-E6EF-4873-ACFB-F43FD985F292}" type="presParOf" srcId="{8D81FDF3-C313-487C-AB17-0834DE45EB78}" destId="{E18718BF-8E3A-407C-9D8E-4047A5D7C741}" srcOrd="1" destOrd="0" presId="urn:microsoft.com/office/officeart/2008/layout/LinedList"/>
    <dgm:cxn modelId="{30DC65F5-F649-4CBF-82B9-934FBCFCABCD}" type="presParOf" srcId="{97655FE2-D2C3-4CF9-9D50-B3A0A2FE5CD0}" destId="{4D320B9B-D7F2-4703-8419-73C18B36F4A8}" srcOrd="8" destOrd="0" presId="urn:microsoft.com/office/officeart/2008/layout/LinedList"/>
    <dgm:cxn modelId="{66B25D8B-EA5C-4651-ACB1-E1EEACC93E75}" type="presParOf" srcId="{97655FE2-D2C3-4CF9-9D50-B3A0A2FE5CD0}" destId="{3937C5AC-E3B0-486F-9CCC-2AF99F1CBCAB}" srcOrd="9" destOrd="0" presId="urn:microsoft.com/office/officeart/2008/layout/LinedList"/>
    <dgm:cxn modelId="{F8D8DD3A-0144-4455-8346-929C896978F3}" type="presParOf" srcId="{3937C5AC-E3B0-486F-9CCC-2AF99F1CBCAB}" destId="{EDB895B5-6ACE-4F3C-A89B-2A9F1475524F}" srcOrd="0" destOrd="0" presId="urn:microsoft.com/office/officeart/2008/layout/LinedList"/>
    <dgm:cxn modelId="{FF106F7D-4FD4-4730-AEA2-46D815CD5BF6}" type="presParOf" srcId="{3937C5AC-E3B0-486F-9CCC-2AF99F1CBCAB}" destId="{A1205727-4E90-44B8-A58D-A8935E45F429}" srcOrd="1" destOrd="0" presId="urn:microsoft.com/office/officeart/2008/layout/LinedList"/>
    <dgm:cxn modelId="{651A45EC-EF21-424C-A21D-C337DC30CA6A}" type="presParOf" srcId="{97655FE2-D2C3-4CF9-9D50-B3A0A2FE5CD0}" destId="{076D6E42-75E8-470D-93CD-9F476FA82CD5}" srcOrd="10" destOrd="0" presId="urn:microsoft.com/office/officeart/2008/layout/LinedList"/>
    <dgm:cxn modelId="{2C436F32-881D-4540-AD19-9C9764967C1C}" type="presParOf" srcId="{97655FE2-D2C3-4CF9-9D50-B3A0A2FE5CD0}" destId="{11A06535-7A99-4D45-8632-6B22C41B3FC5}" srcOrd="11" destOrd="0" presId="urn:microsoft.com/office/officeart/2008/layout/LinedList"/>
    <dgm:cxn modelId="{F72BDF8D-52C6-4CD6-9428-7D3E5B464491}" type="presParOf" srcId="{11A06535-7A99-4D45-8632-6B22C41B3FC5}" destId="{F6CD212A-C824-4595-A0C7-4001E66B0482}" srcOrd="0" destOrd="0" presId="urn:microsoft.com/office/officeart/2008/layout/LinedList"/>
    <dgm:cxn modelId="{1025A0CF-C598-4E0D-BB46-6042B5C7129D}" type="presParOf" srcId="{11A06535-7A99-4D45-8632-6B22C41B3FC5}" destId="{C8A1460A-79D7-4904-9F63-3B5602541157}" srcOrd="1" destOrd="0" presId="urn:microsoft.com/office/officeart/2008/layout/LinedList"/>
    <dgm:cxn modelId="{C0384C4B-CC95-466A-ADA1-3E3CB7D41A6A}" type="presParOf" srcId="{97655FE2-D2C3-4CF9-9D50-B3A0A2FE5CD0}" destId="{495BABAF-8F08-40E5-A6BB-F866717EADAF}" srcOrd="12" destOrd="0" presId="urn:microsoft.com/office/officeart/2008/layout/LinedList"/>
    <dgm:cxn modelId="{037D0C5C-DA37-42C7-BE22-35AB125E9571}" type="presParOf" srcId="{97655FE2-D2C3-4CF9-9D50-B3A0A2FE5CD0}" destId="{4D5C263A-83A5-4251-B917-513BFE3D256A}" srcOrd="13" destOrd="0" presId="urn:microsoft.com/office/officeart/2008/layout/LinedList"/>
    <dgm:cxn modelId="{5B2EB549-597A-4B67-A3BF-8879CEFC7C38}" type="presParOf" srcId="{4D5C263A-83A5-4251-B917-513BFE3D256A}" destId="{C602AB0D-FE64-4B28-AEFC-E2C3A58C6EFE}" srcOrd="0" destOrd="0" presId="urn:microsoft.com/office/officeart/2008/layout/LinedList"/>
    <dgm:cxn modelId="{B3C3E0D5-35B1-44CC-BD47-1239699B628C}" type="presParOf" srcId="{4D5C263A-83A5-4251-B917-513BFE3D256A}" destId="{26C7171F-45E8-4611-BD91-843917F001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C9F327-9455-4B1C-A4FF-3198596FD994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378701-2B30-4879-AA24-3C36C580EFC6}">
      <dgm:prSet/>
      <dgm:spPr/>
      <dgm:t>
        <a:bodyPr/>
        <a:lstStyle/>
        <a:p>
          <a:r>
            <a:rPr lang="en-US" b="1">
              <a:solidFill>
                <a:srgbClr val="FFFF00"/>
              </a:solidFill>
              <a:latin typeface="Abadi Extra Light" panose="020B0204020104020204" pitchFamily="34" charset="0"/>
            </a:rPr>
            <a:t>Atividade Laboral: esforços e conhecimentos específicos integrados na cadeia produtiva.</a:t>
          </a:r>
        </a:p>
      </dgm:t>
    </dgm:pt>
    <dgm:pt modelId="{22FA12F4-EC64-40AA-AEB8-07EF9883F7F0}" type="parTrans" cxnId="{29D0F262-45CF-41D0-BF71-21B8C792C6B5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>
            <a:solidFill>
              <a:srgbClr val="FFFF00"/>
            </a:solidFill>
            <a:latin typeface="Abadi Extra Light" panose="020B0204020104020204" pitchFamily="34" charset="0"/>
          </a:endParaRPr>
        </a:p>
      </dgm:t>
    </dgm:pt>
    <dgm:pt modelId="{9BFC156D-351C-4163-B31F-DBDB7E1CB7DE}" type="sibTrans" cxnId="{29D0F262-45CF-41D0-BF71-21B8C792C6B5}">
      <dgm:prSet/>
      <dgm:spPr/>
      <dgm:t>
        <a:bodyPr/>
        <a:lstStyle/>
        <a:p>
          <a:endParaRPr lang="en-US" b="1">
            <a:solidFill>
              <a:srgbClr val="FFFF00"/>
            </a:solidFill>
            <a:latin typeface="Abadi Extra Light" panose="020B0204020104020204" pitchFamily="34" charset="0"/>
          </a:endParaRPr>
        </a:p>
      </dgm:t>
    </dgm:pt>
    <dgm:pt modelId="{8504C39F-F2CD-45D1-8617-9F76F605A9C7}">
      <dgm:prSet/>
      <dgm:spPr/>
      <dgm:t>
        <a:bodyPr/>
        <a:lstStyle/>
        <a:p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Expectativas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implícitas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entre o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empregado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e o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empregador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: 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entregas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,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soluções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e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padrões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de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comportamentos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a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partir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de um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contrato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de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trabalho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explícito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.</a:t>
          </a:r>
        </a:p>
      </dgm:t>
    </dgm:pt>
    <dgm:pt modelId="{4523A45B-5EDC-4E14-935B-5C5281AC0854}" type="parTrans" cxnId="{6D0C37B6-66C2-43C3-9781-FEBD3B8E5FB7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>
            <a:solidFill>
              <a:srgbClr val="FFFF00"/>
            </a:solidFill>
            <a:latin typeface="Abadi Extra Light" panose="020B0204020104020204" pitchFamily="34" charset="0"/>
          </a:endParaRPr>
        </a:p>
      </dgm:t>
    </dgm:pt>
    <dgm:pt modelId="{75D47D59-CCFE-43E3-A9B0-5BD1C535E2C8}" type="sibTrans" cxnId="{6D0C37B6-66C2-43C3-9781-FEBD3B8E5FB7}">
      <dgm:prSet/>
      <dgm:spPr/>
      <dgm:t>
        <a:bodyPr/>
        <a:lstStyle/>
        <a:p>
          <a:endParaRPr lang="en-US" b="1">
            <a:solidFill>
              <a:srgbClr val="FFFF00"/>
            </a:solidFill>
            <a:latin typeface="Abadi Extra Light" panose="020B0204020104020204" pitchFamily="34" charset="0"/>
          </a:endParaRPr>
        </a:p>
      </dgm:t>
    </dgm:pt>
    <dgm:pt modelId="{967DEE7F-1E2E-4F2B-A90E-02825ACC811B}">
      <dgm:prSet/>
      <dgm:spPr/>
      <dgm:t>
        <a:bodyPr/>
        <a:lstStyle/>
        <a:p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Espaços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de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Trabalho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: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ambiente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presencial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,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remoto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,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móvel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ou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simbólico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em que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são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realizadas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as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atividades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relativas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ao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contrato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de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trabalho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formal </a:t>
          </a:r>
          <a:r>
            <a:rPr lang="en-US" b="1" dirty="0" err="1">
              <a:solidFill>
                <a:srgbClr val="FFFF00"/>
              </a:solidFill>
              <a:latin typeface="Abadi Extra Light" panose="020B0204020104020204" pitchFamily="34" charset="0"/>
            </a:rPr>
            <a:t>ou</a:t>
          </a:r>
          <a:r>
            <a:rPr lang="en-US" b="1" dirty="0">
              <a:solidFill>
                <a:srgbClr val="FFFF00"/>
              </a:solidFill>
              <a:latin typeface="Abadi Extra Light" panose="020B0204020104020204" pitchFamily="34" charset="0"/>
            </a:rPr>
            <a:t> informal.</a:t>
          </a:r>
        </a:p>
      </dgm:t>
    </dgm:pt>
    <dgm:pt modelId="{B4DCC314-9B9E-41D5-8184-652BDA419EA4}" type="parTrans" cxnId="{E4855E97-2195-4C5B-9D04-BE1EFCE10CB9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>
            <a:solidFill>
              <a:srgbClr val="FFFF00"/>
            </a:solidFill>
            <a:latin typeface="Abadi Extra Light" panose="020B0204020104020204" pitchFamily="34" charset="0"/>
          </a:endParaRPr>
        </a:p>
      </dgm:t>
    </dgm:pt>
    <dgm:pt modelId="{F67DAC5A-9F42-4E4B-80B3-09F080BAECAF}" type="sibTrans" cxnId="{E4855E97-2195-4C5B-9D04-BE1EFCE10CB9}">
      <dgm:prSet/>
      <dgm:spPr/>
      <dgm:t>
        <a:bodyPr/>
        <a:lstStyle/>
        <a:p>
          <a:endParaRPr lang="en-US" b="1">
            <a:solidFill>
              <a:srgbClr val="FFFF00"/>
            </a:solidFill>
            <a:latin typeface="Abadi Extra Light" panose="020B0204020104020204" pitchFamily="34" charset="0"/>
          </a:endParaRPr>
        </a:p>
      </dgm:t>
    </dgm:pt>
    <dgm:pt modelId="{280B1288-CF6A-40FB-BAB5-17384CB688F0}">
      <dgm:prSet/>
      <dgm:spPr/>
      <dgm:t>
        <a:bodyPr/>
        <a:lstStyle/>
        <a:p>
          <a:r>
            <a:rPr lang="en-US" b="1">
              <a:solidFill>
                <a:srgbClr val="FFFF00"/>
              </a:solidFill>
              <a:latin typeface="Abadi Extra Light" panose="020B0204020104020204" pitchFamily="34" charset="0"/>
            </a:rPr>
            <a:t>Competências: conhecimentos, habilidades e atitudes relativas a entregas de trabalho associados à valores, emoções e comunicação.</a:t>
          </a:r>
        </a:p>
      </dgm:t>
    </dgm:pt>
    <dgm:pt modelId="{0EC1F42F-CF1D-44F9-95E5-38448BF9F34E}" type="parTrans" cxnId="{F47476D1-3688-4028-9945-6E9CF47EF2B2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>
            <a:solidFill>
              <a:srgbClr val="FFFF00"/>
            </a:solidFill>
            <a:latin typeface="Abadi Extra Light" panose="020B0204020104020204" pitchFamily="34" charset="0"/>
          </a:endParaRPr>
        </a:p>
      </dgm:t>
    </dgm:pt>
    <dgm:pt modelId="{3A089D5E-F53E-4FB0-9AC1-D1493214F931}" type="sibTrans" cxnId="{F47476D1-3688-4028-9945-6E9CF47EF2B2}">
      <dgm:prSet/>
      <dgm:spPr/>
      <dgm:t>
        <a:bodyPr/>
        <a:lstStyle/>
        <a:p>
          <a:endParaRPr lang="en-US" b="1">
            <a:solidFill>
              <a:srgbClr val="FFFF00"/>
            </a:solidFill>
            <a:latin typeface="Abadi Extra Light" panose="020B0204020104020204" pitchFamily="34" charset="0"/>
          </a:endParaRPr>
        </a:p>
      </dgm:t>
    </dgm:pt>
    <dgm:pt modelId="{49F22A39-6249-46A6-8135-1D959C59DC00}">
      <dgm:prSet/>
      <dgm:spPr/>
      <dgm:t>
        <a:bodyPr/>
        <a:lstStyle/>
        <a:p>
          <a:r>
            <a:rPr lang="en-US" b="1">
              <a:solidFill>
                <a:srgbClr val="FFFF00"/>
              </a:solidFill>
              <a:latin typeface="Abadi Extra Light" panose="020B0204020104020204" pitchFamily="34" charset="0"/>
            </a:rPr>
            <a:t>Contrato sustentado por direitos, deveres com  diversas formas de troca de entre execução, entrega e compensação.</a:t>
          </a:r>
        </a:p>
      </dgm:t>
    </dgm:pt>
    <dgm:pt modelId="{2C18609D-2518-4915-82E2-EEC73E25842C}" type="parTrans" cxnId="{0D8D6CC6-7052-4FCE-9EF5-DF61D159CD5B}">
      <dgm:prSet/>
      <dgm:spPr/>
      <dgm:t>
        <a:bodyPr/>
        <a:lstStyle/>
        <a:p>
          <a:endParaRPr lang="pt-BR" sz="2000">
            <a:solidFill>
              <a:srgbClr val="FFFF00"/>
            </a:solidFill>
          </a:endParaRPr>
        </a:p>
      </dgm:t>
    </dgm:pt>
    <dgm:pt modelId="{37F9F845-04E1-4EE1-BCD3-13DDE93BD9E0}" type="sibTrans" cxnId="{0D8D6CC6-7052-4FCE-9EF5-DF61D159CD5B}">
      <dgm:prSet/>
      <dgm:spPr/>
      <dgm:t>
        <a:bodyPr/>
        <a:lstStyle/>
        <a:p>
          <a:endParaRPr lang="pt-BR">
            <a:solidFill>
              <a:srgbClr val="FFFF00"/>
            </a:solidFill>
          </a:endParaRPr>
        </a:p>
      </dgm:t>
    </dgm:pt>
    <dgm:pt modelId="{72236DD7-DD4D-433B-8C7A-ACB6B841E953}" type="pres">
      <dgm:prSet presAssocID="{21C9F327-9455-4B1C-A4FF-3198596FD994}" presName="vert0" presStyleCnt="0">
        <dgm:presLayoutVars>
          <dgm:dir/>
          <dgm:animOne val="branch"/>
          <dgm:animLvl val="lvl"/>
        </dgm:presLayoutVars>
      </dgm:prSet>
      <dgm:spPr/>
    </dgm:pt>
    <dgm:pt modelId="{3FE37EBC-91E2-4CD8-BD65-0F4F58653083}" type="pres">
      <dgm:prSet presAssocID="{9D378701-2B30-4879-AA24-3C36C580EFC6}" presName="thickLine" presStyleLbl="alignNode1" presStyleIdx="0" presStyleCnt="5"/>
      <dgm:spPr/>
    </dgm:pt>
    <dgm:pt modelId="{58FC4715-2248-4236-AEB4-FDA0947D715D}" type="pres">
      <dgm:prSet presAssocID="{9D378701-2B30-4879-AA24-3C36C580EFC6}" presName="horz1" presStyleCnt="0"/>
      <dgm:spPr/>
    </dgm:pt>
    <dgm:pt modelId="{663AEC52-8E4B-459B-AFB4-03D2AFC07BA7}" type="pres">
      <dgm:prSet presAssocID="{9D378701-2B30-4879-AA24-3C36C580EFC6}" presName="tx1" presStyleLbl="revTx" presStyleIdx="0" presStyleCnt="5"/>
      <dgm:spPr/>
    </dgm:pt>
    <dgm:pt modelId="{A520F8A8-E6B0-476F-B33E-5FB37FD7040F}" type="pres">
      <dgm:prSet presAssocID="{9D378701-2B30-4879-AA24-3C36C580EFC6}" presName="vert1" presStyleCnt="0"/>
      <dgm:spPr/>
    </dgm:pt>
    <dgm:pt modelId="{E4141306-03CA-4272-A693-04F2C8CC7F96}" type="pres">
      <dgm:prSet presAssocID="{49F22A39-6249-46A6-8135-1D959C59DC00}" presName="thickLine" presStyleLbl="alignNode1" presStyleIdx="1" presStyleCnt="5"/>
      <dgm:spPr/>
    </dgm:pt>
    <dgm:pt modelId="{6739E79A-2293-4135-BD46-3D294BF79A24}" type="pres">
      <dgm:prSet presAssocID="{49F22A39-6249-46A6-8135-1D959C59DC00}" presName="horz1" presStyleCnt="0"/>
      <dgm:spPr/>
    </dgm:pt>
    <dgm:pt modelId="{0EACAF32-6DEB-4AF2-9FCB-A904DA9C1724}" type="pres">
      <dgm:prSet presAssocID="{49F22A39-6249-46A6-8135-1D959C59DC00}" presName="tx1" presStyleLbl="revTx" presStyleIdx="1" presStyleCnt="5"/>
      <dgm:spPr/>
    </dgm:pt>
    <dgm:pt modelId="{FA80077B-D140-42B0-88BB-C2E932781541}" type="pres">
      <dgm:prSet presAssocID="{49F22A39-6249-46A6-8135-1D959C59DC00}" presName="vert1" presStyleCnt="0"/>
      <dgm:spPr/>
    </dgm:pt>
    <dgm:pt modelId="{95E86723-0273-4F57-89B9-2F9AEB2DD770}" type="pres">
      <dgm:prSet presAssocID="{8504C39F-F2CD-45D1-8617-9F76F605A9C7}" presName="thickLine" presStyleLbl="alignNode1" presStyleIdx="2" presStyleCnt="5"/>
      <dgm:spPr/>
    </dgm:pt>
    <dgm:pt modelId="{649117BB-9354-4693-BFD6-A4019BF27164}" type="pres">
      <dgm:prSet presAssocID="{8504C39F-F2CD-45D1-8617-9F76F605A9C7}" presName="horz1" presStyleCnt="0"/>
      <dgm:spPr/>
    </dgm:pt>
    <dgm:pt modelId="{C7EF366F-6401-40C6-B59B-1E4A5789E60C}" type="pres">
      <dgm:prSet presAssocID="{8504C39F-F2CD-45D1-8617-9F76F605A9C7}" presName="tx1" presStyleLbl="revTx" presStyleIdx="2" presStyleCnt="5"/>
      <dgm:spPr/>
    </dgm:pt>
    <dgm:pt modelId="{490DF2BC-2274-44B5-84F6-3D92407B23CD}" type="pres">
      <dgm:prSet presAssocID="{8504C39F-F2CD-45D1-8617-9F76F605A9C7}" presName="vert1" presStyleCnt="0"/>
      <dgm:spPr/>
    </dgm:pt>
    <dgm:pt modelId="{602B2315-630A-45CB-9D5C-F404A42C469F}" type="pres">
      <dgm:prSet presAssocID="{967DEE7F-1E2E-4F2B-A90E-02825ACC811B}" presName="thickLine" presStyleLbl="alignNode1" presStyleIdx="3" presStyleCnt="5"/>
      <dgm:spPr/>
    </dgm:pt>
    <dgm:pt modelId="{D014D198-597A-45E1-B29F-4E1FA53FE390}" type="pres">
      <dgm:prSet presAssocID="{967DEE7F-1E2E-4F2B-A90E-02825ACC811B}" presName="horz1" presStyleCnt="0"/>
      <dgm:spPr/>
    </dgm:pt>
    <dgm:pt modelId="{03F8E647-D5E4-4038-AF4D-D91D3252CA0A}" type="pres">
      <dgm:prSet presAssocID="{967DEE7F-1E2E-4F2B-A90E-02825ACC811B}" presName="tx1" presStyleLbl="revTx" presStyleIdx="3" presStyleCnt="5"/>
      <dgm:spPr/>
    </dgm:pt>
    <dgm:pt modelId="{4275F0B2-A9C0-464E-975A-FBFA992C99F0}" type="pres">
      <dgm:prSet presAssocID="{967DEE7F-1E2E-4F2B-A90E-02825ACC811B}" presName="vert1" presStyleCnt="0"/>
      <dgm:spPr/>
    </dgm:pt>
    <dgm:pt modelId="{40C318D1-771D-4E92-BC80-6F539D4FEC25}" type="pres">
      <dgm:prSet presAssocID="{280B1288-CF6A-40FB-BAB5-17384CB688F0}" presName="thickLine" presStyleLbl="alignNode1" presStyleIdx="4" presStyleCnt="5"/>
      <dgm:spPr/>
    </dgm:pt>
    <dgm:pt modelId="{25834C21-9187-4645-991D-3093C81AD885}" type="pres">
      <dgm:prSet presAssocID="{280B1288-CF6A-40FB-BAB5-17384CB688F0}" presName="horz1" presStyleCnt="0"/>
      <dgm:spPr/>
    </dgm:pt>
    <dgm:pt modelId="{2F97F48B-B12C-41E4-9A50-FADC03412335}" type="pres">
      <dgm:prSet presAssocID="{280B1288-CF6A-40FB-BAB5-17384CB688F0}" presName="tx1" presStyleLbl="revTx" presStyleIdx="4" presStyleCnt="5"/>
      <dgm:spPr/>
    </dgm:pt>
    <dgm:pt modelId="{4DDA6170-9009-4A84-B6F9-5D20383DFBAC}" type="pres">
      <dgm:prSet presAssocID="{280B1288-CF6A-40FB-BAB5-17384CB688F0}" presName="vert1" presStyleCnt="0"/>
      <dgm:spPr/>
    </dgm:pt>
  </dgm:ptLst>
  <dgm:cxnLst>
    <dgm:cxn modelId="{3057E103-D306-473F-B3F7-90C28AD095F6}" type="presOf" srcId="{9D378701-2B30-4879-AA24-3C36C580EFC6}" destId="{663AEC52-8E4B-459B-AFB4-03D2AFC07BA7}" srcOrd="0" destOrd="0" presId="urn:microsoft.com/office/officeart/2008/layout/LinedList"/>
    <dgm:cxn modelId="{C694E028-F3C1-40F6-A0EE-710E72568526}" type="presOf" srcId="{280B1288-CF6A-40FB-BAB5-17384CB688F0}" destId="{2F97F48B-B12C-41E4-9A50-FADC03412335}" srcOrd="0" destOrd="0" presId="urn:microsoft.com/office/officeart/2008/layout/LinedList"/>
    <dgm:cxn modelId="{29D0F262-45CF-41D0-BF71-21B8C792C6B5}" srcId="{21C9F327-9455-4B1C-A4FF-3198596FD994}" destId="{9D378701-2B30-4879-AA24-3C36C580EFC6}" srcOrd="0" destOrd="0" parTransId="{22FA12F4-EC64-40AA-AEB8-07EF9883F7F0}" sibTransId="{9BFC156D-351C-4163-B31F-DBDB7E1CB7DE}"/>
    <dgm:cxn modelId="{3C2AD888-A34F-49E3-8F9C-EF1726A312AA}" type="presOf" srcId="{8504C39F-F2CD-45D1-8617-9F76F605A9C7}" destId="{C7EF366F-6401-40C6-B59B-1E4A5789E60C}" srcOrd="0" destOrd="0" presId="urn:microsoft.com/office/officeart/2008/layout/LinedList"/>
    <dgm:cxn modelId="{E4855E97-2195-4C5B-9D04-BE1EFCE10CB9}" srcId="{21C9F327-9455-4B1C-A4FF-3198596FD994}" destId="{967DEE7F-1E2E-4F2B-A90E-02825ACC811B}" srcOrd="3" destOrd="0" parTransId="{B4DCC314-9B9E-41D5-8184-652BDA419EA4}" sibTransId="{F67DAC5A-9F42-4E4B-80B3-09F080BAECAF}"/>
    <dgm:cxn modelId="{BE7674AF-B880-471B-BB99-683823CCB62B}" type="presOf" srcId="{967DEE7F-1E2E-4F2B-A90E-02825ACC811B}" destId="{03F8E647-D5E4-4038-AF4D-D91D3252CA0A}" srcOrd="0" destOrd="0" presId="urn:microsoft.com/office/officeart/2008/layout/LinedList"/>
    <dgm:cxn modelId="{FC391BB5-5604-4EAE-944C-C872407E140B}" type="presOf" srcId="{49F22A39-6249-46A6-8135-1D959C59DC00}" destId="{0EACAF32-6DEB-4AF2-9FCB-A904DA9C1724}" srcOrd="0" destOrd="0" presId="urn:microsoft.com/office/officeart/2008/layout/LinedList"/>
    <dgm:cxn modelId="{6D0C37B6-66C2-43C3-9781-FEBD3B8E5FB7}" srcId="{21C9F327-9455-4B1C-A4FF-3198596FD994}" destId="{8504C39F-F2CD-45D1-8617-9F76F605A9C7}" srcOrd="2" destOrd="0" parTransId="{4523A45B-5EDC-4E14-935B-5C5281AC0854}" sibTransId="{75D47D59-CCFE-43E3-A9B0-5BD1C535E2C8}"/>
    <dgm:cxn modelId="{6DC6E1C0-AACC-41AA-B0C4-109A6D46CF01}" type="presOf" srcId="{21C9F327-9455-4B1C-A4FF-3198596FD994}" destId="{72236DD7-DD4D-433B-8C7A-ACB6B841E953}" srcOrd="0" destOrd="0" presId="urn:microsoft.com/office/officeart/2008/layout/LinedList"/>
    <dgm:cxn modelId="{0D8D6CC6-7052-4FCE-9EF5-DF61D159CD5B}" srcId="{21C9F327-9455-4B1C-A4FF-3198596FD994}" destId="{49F22A39-6249-46A6-8135-1D959C59DC00}" srcOrd="1" destOrd="0" parTransId="{2C18609D-2518-4915-82E2-EEC73E25842C}" sibTransId="{37F9F845-04E1-4EE1-BCD3-13DDE93BD9E0}"/>
    <dgm:cxn modelId="{F47476D1-3688-4028-9945-6E9CF47EF2B2}" srcId="{21C9F327-9455-4B1C-A4FF-3198596FD994}" destId="{280B1288-CF6A-40FB-BAB5-17384CB688F0}" srcOrd="4" destOrd="0" parTransId="{0EC1F42F-CF1D-44F9-95E5-38448BF9F34E}" sibTransId="{3A089D5E-F53E-4FB0-9AC1-D1493214F931}"/>
    <dgm:cxn modelId="{5A0D2EF5-4155-447B-AEFF-C2D7B32E5A6F}" type="presParOf" srcId="{72236DD7-DD4D-433B-8C7A-ACB6B841E953}" destId="{3FE37EBC-91E2-4CD8-BD65-0F4F58653083}" srcOrd="0" destOrd="0" presId="urn:microsoft.com/office/officeart/2008/layout/LinedList"/>
    <dgm:cxn modelId="{EB15829C-4E4E-4D89-B097-29F9A0A14084}" type="presParOf" srcId="{72236DD7-DD4D-433B-8C7A-ACB6B841E953}" destId="{58FC4715-2248-4236-AEB4-FDA0947D715D}" srcOrd="1" destOrd="0" presId="urn:microsoft.com/office/officeart/2008/layout/LinedList"/>
    <dgm:cxn modelId="{784CCE80-45D3-4D69-9C5B-9BDFFFC5F090}" type="presParOf" srcId="{58FC4715-2248-4236-AEB4-FDA0947D715D}" destId="{663AEC52-8E4B-459B-AFB4-03D2AFC07BA7}" srcOrd="0" destOrd="0" presId="urn:microsoft.com/office/officeart/2008/layout/LinedList"/>
    <dgm:cxn modelId="{F405A9F0-3813-42E2-A3ED-B74EF2FF86AB}" type="presParOf" srcId="{58FC4715-2248-4236-AEB4-FDA0947D715D}" destId="{A520F8A8-E6B0-476F-B33E-5FB37FD7040F}" srcOrd="1" destOrd="0" presId="urn:microsoft.com/office/officeart/2008/layout/LinedList"/>
    <dgm:cxn modelId="{CF49DBC2-208A-4CDE-AF59-4CEFA99B0310}" type="presParOf" srcId="{72236DD7-DD4D-433B-8C7A-ACB6B841E953}" destId="{E4141306-03CA-4272-A693-04F2C8CC7F96}" srcOrd="2" destOrd="0" presId="urn:microsoft.com/office/officeart/2008/layout/LinedList"/>
    <dgm:cxn modelId="{A8ED8DAB-1438-4420-BF9B-D5B5D2ABDDE2}" type="presParOf" srcId="{72236DD7-DD4D-433B-8C7A-ACB6B841E953}" destId="{6739E79A-2293-4135-BD46-3D294BF79A24}" srcOrd="3" destOrd="0" presId="urn:microsoft.com/office/officeart/2008/layout/LinedList"/>
    <dgm:cxn modelId="{77070C30-14DF-4DC7-9E99-1C76E5806187}" type="presParOf" srcId="{6739E79A-2293-4135-BD46-3D294BF79A24}" destId="{0EACAF32-6DEB-4AF2-9FCB-A904DA9C1724}" srcOrd="0" destOrd="0" presId="urn:microsoft.com/office/officeart/2008/layout/LinedList"/>
    <dgm:cxn modelId="{602CC144-FD6A-448D-B2ED-C547F7519409}" type="presParOf" srcId="{6739E79A-2293-4135-BD46-3D294BF79A24}" destId="{FA80077B-D140-42B0-88BB-C2E932781541}" srcOrd="1" destOrd="0" presId="urn:microsoft.com/office/officeart/2008/layout/LinedList"/>
    <dgm:cxn modelId="{7EFD32A9-D2A4-4659-B661-16BFC733BB68}" type="presParOf" srcId="{72236DD7-DD4D-433B-8C7A-ACB6B841E953}" destId="{95E86723-0273-4F57-89B9-2F9AEB2DD770}" srcOrd="4" destOrd="0" presId="urn:microsoft.com/office/officeart/2008/layout/LinedList"/>
    <dgm:cxn modelId="{E4BEB7FC-6C29-4568-93D2-FFD5E9A9B940}" type="presParOf" srcId="{72236DD7-DD4D-433B-8C7A-ACB6B841E953}" destId="{649117BB-9354-4693-BFD6-A4019BF27164}" srcOrd="5" destOrd="0" presId="urn:microsoft.com/office/officeart/2008/layout/LinedList"/>
    <dgm:cxn modelId="{D7443EB3-2C1B-4791-9572-F20BD7A8BFB7}" type="presParOf" srcId="{649117BB-9354-4693-BFD6-A4019BF27164}" destId="{C7EF366F-6401-40C6-B59B-1E4A5789E60C}" srcOrd="0" destOrd="0" presId="urn:microsoft.com/office/officeart/2008/layout/LinedList"/>
    <dgm:cxn modelId="{0569DFD8-EC22-43EB-9B17-D21F39D2DEDB}" type="presParOf" srcId="{649117BB-9354-4693-BFD6-A4019BF27164}" destId="{490DF2BC-2274-44B5-84F6-3D92407B23CD}" srcOrd="1" destOrd="0" presId="urn:microsoft.com/office/officeart/2008/layout/LinedList"/>
    <dgm:cxn modelId="{500379F6-6681-4378-B4A2-987D3A62F09C}" type="presParOf" srcId="{72236DD7-DD4D-433B-8C7A-ACB6B841E953}" destId="{602B2315-630A-45CB-9D5C-F404A42C469F}" srcOrd="6" destOrd="0" presId="urn:microsoft.com/office/officeart/2008/layout/LinedList"/>
    <dgm:cxn modelId="{5A61674C-E243-43A3-BD1B-1CE9C8405A6B}" type="presParOf" srcId="{72236DD7-DD4D-433B-8C7A-ACB6B841E953}" destId="{D014D198-597A-45E1-B29F-4E1FA53FE390}" srcOrd="7" destOrd="0" presId="urn:microsoft.com/office/officeart/2008/layout/LinedList"/>
    <dgm:cxn modelId="{7854739F-6C76-41CF-B3E6-D8E3EDEB04CD}" type="presParOf" srcId="{D014D198-597A-45E1-B29F-4E1FA53FE390}" destId="{03F8E647-D5E4-4038-AF4D-D91D3252CA0A}" srcOrd="0" destOrd="0" presId="urn:microsoft.com/office/officeart/2008/layout/LinedList"/>
    <dgm:cxn modelId="{88FFB70A-9C4D-4040-A37A-59CEFEAF0668}" type="presParOf" srcId="{D014D198-597A-45E1-B29F-4E1FA53FE390}" destId="{4275F0B2-A9C0-464E-975A-FBFA992C99F0}" srcOrd="1" destOrd="0" presId="urn:microsoft.com/office/officeart/2008/layout/LinedList"/>
    <dgm:cxn modelId="{53090C60-6C07-4709-8DC3-46221F2AD912}" type="presParOf" srcId="{72236DD7-DD4D-433B-8C7A-ACB6B841E953}" destId="{40C318D1-771D-4E92-BC80-6F539D4FEC25}" srcOrd="8" destOrd="0" presId="urn:microsoft.com/office/officeart/2008/layout/LinedList"/>
    <dgm:cxn modelId="{27F54B95-A178-4568-BC6F-DAB7F8AF0631}" type="presParOf" srcId="{72236DD7-DD4D-433B-8C7A-ACB6B841E953}" destId="{25834C21-9187-4645-991D-3093C81AD885}" srcOrd="9" destOrd="0" presId="urn:microsoft.com/office/officeart/2008/layout/LinedList"/>
    <dgm:cxn modelId="{22366AC8-1397-4DDF-8AB5-27B0E2593AE8}" type="presParOf" srcId="{25834C21-9187-4645-991D-3093C81AD885}" destId="{2F97F48B-B12C-41E4-9A50-FADC03412335}" srcOrd="0" destOrd="0" presId="urn:microsoft.com/office/officeart/2008/layout/LinedList"/>
    <dgm:cxn modelId="{D30814BB-22C0-4B04-9F28-B1B392CD82D7}" type="presParOf" srcId="{25834C21-9187-4645-991D-3093C81AD885}" destId="{4DDA6170-9009-4A84-B6F9-5D20383DFB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E74FD4-A092-4C29-B86A-7EE69026225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E0C28EC9-E31F-46D3-A941-FF0AAD0F5E48}">
      <dgm:prSet phldrT="[Texto]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pt-BR" b="0" i="0" u="none" strike="noStrike" cap="none" spc="0" normalizeH="0" baseline="0" noProof="0">
              <a:ln/>
              <a:effectLst/>
              <a:uLnTx/>
              <a:uFillTx/>
              <a:latin typeface="Avenir Next LT Pro"/>
              <a:ea typeface="+mn-ea"/>
              <a:cs typeface="+mn-cs"/>
            </a:rPr>
            <a:t>https://enginebr.com.br/sociedade-5-0-descubra-o-que-e/</a:t>
          </a:r>
          <a:endParaRPr lang="pt-BR" dirty="0"/>
        </a:p>
      </dgm:t>
    </dgm:pt>
    <dgm:pt modelId="{80D87D73-AB47-4DE2-BCA4-D63C34A5BB93}" type="parTrans" cxnId="{FF6A63BE-2552-4A01-96BB-237F4BC263A2}">
      <dgm:prSet/>
      <dgm:spPr/>
      <dgm:t>
        <a:bodyPr/>
        <a:lstStyle/>
        <a:p>
          <a:endParaRPr lang="pt-BR"/>
        </a:p>
      </dgm:t>
    </dgm:pt>
    <dgm:pt modelId="{455502EA-20C1-4A6C-92E0-396A855C431E}" type="sibTrans" cxnId="{FF6A63BE-2552-4A01-96BB-237F4BC263A2}">
      <dgm:prSet/>
      <dgm:spPr/>
      <dgm:t>
        <a:bodyPr/>
        <a:lstStyle/>
        <a:p>
          <a:endParaRPr lang="pt-BR"/>
        </a:p>
      </dgm:t>
    </dgm:pt>
    <dgm:pt modelId="{EA7E2B43-102B-48A7-8003-B927CC7541CD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/>
            <a:t>https://unfoundation.org/what-we-do/issues/sustainable-development-goals/</a:t>
          </a:r>
        </a:p>
      </dgm:t>
    </dgm:pt>
    <dgm:pt modelId="{1EB6B8BA-1CCC-40F9-BD00-F0C839C5EEFD}" type="sibTrans" cxnId="{C3241C24-8A23-42BD-82B5-1639630A6EE3}">
      <dgm:prSet/>
      <dgm:spPr/>
      <dgm:t>
        <a:bodyPr/>
        <a:lstStyle/>
        <a:p>
          <a:endParaRPr lang="pt-BR"/>
        </a:p>
      </dgm:t>
    </dgm:pt>
    <dgm:pt modelId="{7E7E1671-2988-4A42-A88E-C29345541C65}" type="parTrans" cxnId="{C3241C24-8A23-42BD-82B5-1639630A6EE3}">
      <dgm:prSet/>
      <dgm:spPr/>
      <dgm:t>
        <a:bodyPr/>
        <a:lstStyle/>
        <a:p>
          <a:endParaRPr lang="pt-BR"/>
        </a:p>
      </dgm:t>
    </dgm:pt>
    <dgm:pt modelId="{C5CCA1D6-2486-4B85-A0ED-DA844D19156B}">
      <dgm:prSet phldrT="[Texto]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ClrTx/>
            <a:buSzTx/>
            <a:buFontTx/>
            <a:buNone/>
          </a:pPr>
          <a:r>
            <a:rPr lang="pt-BR" dirty="0" err="1"/>
            <a:t>Smartcities</a:t>
          </a:r>
          <a:r>
            <a:rPr lang="pt-BR" dirty="0"/>
            <a:t> Sociedade 5.0 Firjan</a:t>
          </a:r>
        </a:p>
        <a:p>
          <a:pPr>
            <a:buClrTx/>
            <a:buSzTx/>
            <a:buFontTx/>
            <a:buNone/>
          </a:pPr>
          <a:r>
            <a:rPr lang="pt-BR" dirty="0">
              <a:hlinkClick xmlns:r="http://schemas.openxmlformats.org/officeDocument/2006/relationships" r:id="rId1"/>
            </a:rPr>
            <a:t>https://www.youtube.com/watch?v=TmP3GyPX53A</a:t>
          </a:r>
          <a:r>
            <a:rPr lang="pt-BR" dirty="0"/>
            <a:t> (4h17 – performance energética</a:t>
          </a:r>
        </a:p>
      </dgm:t>
    </dgm:pt>
    <dgm:pt modelId="{92F86DF1-5F07-46D1-8CB9-0873DDEDA394}" type="parTrans" cxnId="{C96A74B1-873F-46F0-AD82-71FA8C091957}">
      <dgm:prSet/>
      <dgm:spPr/>
      <dgm:t>
        <a:bodyPr/>
        <a:lstStyle/>
        <a:p>
          <a:endParaRPr lang="pt-BR"/>
        </a:p>
      </dgm:t>
    </dgm:pt>
    <dgm:pt modelId="{7DE4F37F-28E9-4DD3-AE5C-FF463E9A14F6}" type="sibTrans" cxnId="{C96A74B1-873F-46F0-AD82-71FA8C091957}">
      <dgm:prSet/>
      <dgm:spPr/>
      <dgm:t>
        <a:bodyPr/>
        <a:lstStyle/>
        <a:p>
          <a:endParaRPr lang="pt-BR"/>
        </a:p>
      </dgm:t>
    </dgm:pt>
    <dgm:pt modelId="{810CA5A4-87C0-4677-8940-5F6205D7FB71}" type="pres">
      <dgm:prSet presAssocID="{61E74FD4-A092-4C29-B86A-7EE690262254}" presName="linear" presStyleCnt="0">
        <dgm:presLayoutVars>
          <dgm:animLvl val="lvl"/>
          <dgm:resizeHandles val="exact"/>
        </dgm:presLayoutVars>
      </dgm:prSet>
      <dgm:spPr/>
    </dgm:pt>
    <dgm:pt modelId="{07D73F2A-C0DD-4CBF-853E-9DC56CD129C9}" type="pres">
      <dgm:prSet presAssocID="{E0C28EC9-E31F-46D3-A941-FF0AAD0F5E4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3461B9-4090-41C5-80BA-F81050E9B6D3}" type="pres">
      <dgm:prSet presAssocID="{455502EA-20C1-4A6C-92E0-396A855C431E}" presName="spacer" presStyleCnt="0"/>
      <dgm:spPr/>
    </dgm:pt>
    <dgm:pt modelId="{12793F1E-3496-4CEB-A378-8398F85EDBF3}" type="pres">
      <dgm:prSet presAssocID="{C5CCA1D6-2486-4B85-A0ED-DA844D1915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E9BDA8E-6DEF-45CF-8585-632CEB29E755}" type="pres">
      <dgm:prSet presAssocID="{7DE4F37F-28E9-4DD3-AE5C-FF463E9A14F6}" presName="spacer" presStyleCnt="0"/>
      <dgm:spPr/>
    </dgm:pt>
    <dgm:pt modelId="{21FF994C-C85B-4FD4-9AA5-C7D0C0AAF706}" type="pres">
      <dgm:prSet presAssocID="{EA7E2B43-102B-48A7-8003-B927CC7541C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3241C24-8A23-42BD-82B5-1639630A6EE3}" srcId="{61E74FD4-A092-4C29-B86A-7EE690262254}" destId="{EA7E2B43-102B-48A7-8003-B927CC7541CD}" srcOrd="2" destOrd="0" parTransId="{7E7E1671-2988-4A42-A88E-C29345541C65}" sibTransId="{1EB6B8BA-1CCC-40F9-BD00-F0C839C5EEFD}"/>
    <dgm:cxn modelId="{0E1AE44B-B45F-47EA-88E6-DA2631315D15}" type="presOf" srcId="{61E74FD4-A092-4C29-B86A-7EE690262254}" destId="{810CA5A4-87C0-4677-8940-5F6205D7FB71}" srcOrd="0" destOrd="0" presId="urn:microsoft.com/office/officeart/2005/8/layout/vList2"/>
    <dgm:cxn modelId="{44601D8B-9A7C-47A7-A381-8187B0B0246E}" type="presOf" srcId="{E0C28EC9-E31F-46D3-A941-FF0AAD0F5E48}" destId="{07D73F2A-C0DD-4CBF-853E-9DC56CD129C9}" srcOrd="0" destOrd="0" presId="urn:microsoft.com/office/officeart/2005/8/layout/vList2"/>
    <dgm:cxn modelId="{C96A74B1-873F-46F0-AD82-71FA8C091957}" srcId="{61E74FD4-A092-4C29-B86A-7EE690262254}" destId="{C5CCA1D6-2486-4B85-A0ED-DA844D19156B}" srcOrd="1" destOrd="0" parTransId="{92F86DF1-5F07-46D1-8CB9-0873DDEDA394}" sibTransId="{7DE4F37F-28E9-4DD3-AE5C-FF463E9A14F6}"/>
    <dgm:cxn modelId="{FF6A63BE-2552-4A01-96BB-237F4BC263A2}" srcId="{61E74FD4-A092-4C29-B86A-7EE690262254}" destId="{E0C28EC9-E31F-46D3-A941-FF0AAD0F5E48}" srcOrd="0" destOrd="0" parTransId="{80D87D73-AB47-4DE2-BCA4-D63C34A5BB93}" sibTransId="{455502EA-20C1-4A6C-92E0-396A855C431E}"/>
    <dgm:cxn modelId="{170FA8E0-65B2-4389-B3BA-43EE29F8E1FA}" type="presOf" srcId="{EA7E2B43-102B-48A7-8003-B927CC7541CD}" destId="{21FF994C-C85B-4FD4-9AA5-C7D0C0AAF706}" srcOrd="0" destOrd="0" presId="urn:microsoft.com/office/officeart/2005/8/layout/vList2"/>
    <dgm:cxn modelId="{0ED058E1-04F6-4B1E-8613-9C638E2B9457}" type="presOf" srcId="{C5CCA1D6-2486-4B85-A0ED-DA844D19156B}" destId="{12793F1E-3496-4CEB-A378-8398F85EDBF3}" srcOrd="0" destOrd="0" presId="urn:microsoft.com/office/officeart/2005/8/layout/vList2"/>
    <dgm:cxn modelId="{C8080F7F-3C65-47F9-8FB4-9A2E369B3AE5}" type="presParOf" srcId="{810CA5A4-87C0-4677-8940-5F6205D7FB71}" destId="{07D73F2A-C0DD-4CBF-853E-9DC56CD129C9}" srcOrd="0" destOrd="0" presId="urn:microsoft.com/office/officeart/2005/8/layout/vList2"/>
    <dgm:cxn modelId="{199C05F0-13D7-4309-99B9-2CA8F5EF67C6}" type="presParOf" srcId="{810CA5A4-87C0-4677-8940-5F6205D7FB71}" destId="{A13461B9-4090-41C5-80BA-F81050E9B6D3}" srcOrd="1" destOrd="0" presId="urn:microsoft.com/office/officeart/2005/8/layout/vList2"/>
    <dgm:cxn modelId="{B318D304-F1FD-418D-A760-145C7C51D562}" type="presParOf" srcId="{810CA5A4-87C0-4677-8940-5F6205D7FB71}" destId="{12793F1E-3496-4CEB-A378-8398F85EDBF3}" srcOrd="2" destOrd="0" presId="urn:microsoft.com/office/officeart/2005/8/layout/vList2"/>
    <dgm:cxn modelId="{2F2D6163-873C-4B44-A5F6-66D14BF20BC3}" type="presParOf" srcId="{810CA5A4-87C0-4677-8940-5F6205D7FB71}" destId="{FE9BDA8E-6DEF-45CF-8585-632CEB29E755}" srcOrd="3" destOrd="0" presId="urn:microsoft.com/office/officeart/2005/8/layout/vList2"/>
    <dgm:cxn modelId="{F64EC2F0-FD1E-4567-B827-94098DD0F8CB}" type="presParOf" srcId="{810CA5A4-87C0-4677-8940-5F6205D7FB71}" destId="{21FF994C-C85B-4FD4-9AA5-C7D0C0AAF7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6E898-DC64-4192-83C7-053C74573880}">
      <dsp:nvSpPr>
        <dsp:cNvPr id="0" name=""/>
        <dsp:cNvSpPr/>
      </dsp:nvSpPr>
      <dsp:spPr>
        <a:xfrm>
          <a:off x="0" y="513"/>
          <a:ext cx="97837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4C8BB-CB02-46BC-90B1-C3BE7271B686}">
      <dsp:nvSpPr>
        <dsp:cNvPr id="0" name=""/>
        <dsp:cNvSpPr/>
      </dsp:nvSpPr>
      <dsp:spPr>
        <a:xfrm>
          <a:off x="0" y="513"/>
          <a:ext cx="9783763" cy="42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Missão, Valores, Mercado</a:t>
          </a:r>
        </a:p>
      </dsp:txBody>
      <dsp:txXfrm>
        <a:off x="0" y="513"/>
        <a:ext cx="9783763" cy="420584"/>
      </dsp:txXfrm>
    </dsp:sp>
    <dsp:sp modelId="{2076D263-C15B-4FEB-9FA7-295F650BB1F5}">
      <dsp:nvSpPr>
        <dsp:cNvPr id="0" name=""/>
        <dsp:cNvSpPr/>
      </dsp:nvSpPr>
      <dsp:spPr>
        <a:xfrm>
          <a:off x="0" y="421098"/>
          <a:ext cx="97837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55575-CC2A-4861-8B11-BC64336450C8}">
      <dsp:nvSpPr>
        <dsp:cNvPr id="0" name=""/>
        <dsp:cNvSpPr/>
      </dsp:nvSpPr>
      <dsp:spPr>
        <a:xfrm>
          <a:off x="0" y="421098"/>
          <a:ext cx="9783763" cy="42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História e Fundadores&lt; Porte e Modelo de Gestão</a:t>
          </a:r>
        </a:p>
      </dsp:txBody>
      <dsp:txXfrm>
        <a:off x="0" y="421098"/>
        <a:ext cx="9783763" cy="420584"/>
      </dsp:txXfrm>
    </dsp:sp>
    <dsp:sp modelId="{ACB0FAA9-13E5-4306-B03B-70D5C55B9F26}">
      <dsp:nvSpPr>
        <dsp:cNvPr id="0" name=""/>
        <dsp:cNvSpPr/>
      </dsp:nvSpPr>
      <dsp:spPr>
        <a:xfrm>
          <a:off x="0" y="841683"/>
          <a:ext cx="97837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DA366-8DC6-48B1-93AD-E67DF061C9A0}">
      <dsp:nvSpPr>
        <dsp:cNvPr id="0" name=""/>
        <dsp:cNvSpPr/>
      </dsp:nvSpPr>
      <dsp:spPr>
        <a:xfrm>
          <a:off x="0" y="841683"/>
          <a:ext cx="9783763" cy="42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Porte </a:t>
          </a:r>
          <a:r>
            <a:rPr lang="pt-BR" sz="1900" kern="1200" dirty="0"/>
            <a:t>e Modelo de Gestão</a:t>
          </a:r>
        </a:p>
      </dsp:txBody>
      <dsp:txXfrm>
        <a:off x="0" y="841683"/>
        <a:ext cx="9783763" cy="420584"/>
      </dsp:txXfrm>
    </dsp:sp>
    <dsp:sp modelId="{D5683F27-49A7-431A-9C32-00E6CCBCAC43}">
      <dsp:nvSpPr>
        <dsp:cNvPr id="0" name=""/>
        <dsp:cNvSpPr/>
      </dsp:nvSpPr>
      <dsp:spPr>
        <a:xfrm>
          <a:off x="0" y="1262267"/>
          <a:ext cx="97837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7D507-1169-4D06-8382-2244586F61E9}">
      <dsp:nvSpPr>
        <dsp:cNvPr id="0" name=""/>
        <dsp:cNvSpPr/>
      </dsp:nvSpPr>
      <dsp:spPr>
        <a:xfrm>
          <a:off x="0" y="1262267"/>
          <a:ext cx="9783763" cy="42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Estrutura Organizacional</a:t>
          </a:r>
        </a:p>
      </dsp:txBody>
      <dsp:txXfrm>
        <a:off x="0" y="1262267"/>
        <a:ext cx="9783763" cy="420584"/>
      </dsp:txXfrm>
    </dsp:sp>
    <dsp:sp modelId="{50AA7AEA-075F-41C3-AAA7-0FCB34FC2827}">
      <dsp:nvSpPr>
        <dsp:cNvPr id="0" name=""/>
        <dsp:cNvSpPr/>
      </dsp:nvSpPr>
      <dsp:spPr>
        <a:xfrm>
          <a:off x="0" y="1682852"/>
          <a:ext cx="97837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C58C7-8C36-4087-99AD-0BCAF2B06C80}">
      <dsp:nvSpPr>
        <dsp:cNvPr id="0" name=""/>
        <dsp:cNvSpPr/>
      </dsp:nvSpPr>
      <dsp:spPr>
        <a:xfrm>
          <a:off x="0" y="1682852"/>
          <a:ext cx="9783763" cy="42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Cultura e </a:t>
          </a:r>
          <a:r>
            <a:rPr lang="pt-BR" sz="1900" kern="1200" dirty="0" err="1"/>
            <a:t>sub-culturas</a:t>
          </a:r>
          <a:endParaRPr lang="pt-BR" sz="1900" kern="1200" dirty="0"/>
        </a:p>
      </dsp:txBody>
      <dsp:txXfrm>
        <a:off x="0" y="1682852"/>
        <a:ext cx="9783763" cy="420584"/>
      </dsp:txXfrm>
    </dsp:sp>
    <dsp:sp modelId="{50832239-9288-47BF-A752-8E92D0708F2D}">
      <dsp:nvSpPr>
        <dsp:cNvPr id="0" name=""/>
        <dsp:cNvSpPr/>
      </dsp:nvSpPr>
      <dsp:spPr>
        <a:xfrm>
          <a:off x="0" y="2103437"/>
          <a:ext cx="97837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DC30E-13F8-49D1-BBEF-DFE222F9668B}">
      <dsp:nvSpPr>
        <dsp:cNvPr id="0" name=""/>
        <dsp:cNvSpPr/>
      </dsp:nvSpPr>
      <dsp:spPr>
        <a:xfrm>
          <a:off x="0" y="2103437"/>
          <a:ext cx="9783763" cy="42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Finanças e Contabilidade</a:t>
          </a:r>
        </a:p>
      </dsp:txBody>
      <dsp:txXfrm>
        <a:off x="0" y="2103437"/>
        <a:ext cx="9783763" cy="420584"/>
      </dsp:txXfrm>
    </dsp:sp>
    <dsp:sp modelId="{D4A26A0E-DD3A-4A4B-B81A-5050D228EABB}">
      <dsp:nvSpPr>
        <dsp:cNvPr id="0" name=""/>
        <dsp:cNvSpPr/>
      </dsp:nvSpPr>
      <dsp:spPr>
        <a:xfrm>
          <a:off x="0" y="2524022"/>
          <a:ext cx="97837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1AA21-10AD-4B22-AA49-7B6FA75E3828}">
      <dsp:nvSpPr>
        <dsp:cNvPr id="0" name=""/>
        <dsp:cNvSpPr/>
      </dsp:nvSpPr>
      <dsp:spPr>
        <a:xfrm>
          <a:off x="0" y="2524022"/>
          <a:ext cx="9783763" cy="42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Pessoas e Competências</a:t>
          </a:r>
        </a:p>
      </dsp:txBody>
      <dsp:txXfrm>
        <a:off x="0" y="2524022"/>
        <a:ext cx="9783763" cy="420584"/>
      </dsp:txXfrm>
    </dsp:sp>
    <dsp:sp modelId="{BA1A5103-951E-46E4-8F09-28D7B71E5585}">
      <dsp:nvSpPr>
        <dsp:cNvPr id="0" name=""/>
        <dsp:cNvSpPr/>
      </dsp:nvSpPr>
      <dsp:spPr>
        <a:xfrm>
          <a:off x="0" y="2944607"/>
          <a:ext cx="97837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D58F5-EDF1-4CD3-9A94-1FE869DE5E88}">
      <dsp:nvSpPr>
        <dsp:cNvPr id="0" name=""/>
        <dsp:cNvSpPr/>
      </dsp:nvSpPr>
      <dsp:spPr>
        <a:xfrm>
          <a:off x="0" y="2944607"/>
          <a:ext cx="9783763" cy="42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Critérios de competitividade</a:t>
          </a:r>
        </a:p>
      </dsp:txBody>
      <dsp:txXfrm>
        <a:off x="0" y="2944607"/>
        <a:ext cx="9783763" cy="420584"/>
      </dsp:txXfrm>
    </dsp:sp>
    <dsp:sp modelId="{D6DB458F-65CE-4769-A65E-E381588C3022}">
      <dsp:nvSpPr>
        <dsp:cNvPr id="0" name=""/>
        <dsp:cNvSpPr/>
      </dsp:nvSpPr>
      <dsp:spPr>
        <a:xfrm>
          <a:off x="0" y="3365191"/>
          <a:ext cx="97837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F8199-878A-4410-9430-74B879953062}">
      <dsp:nvSpPr>
        <dsp:cNvPr id="0" name=""/>
        <dsp:cNvSpPr/>
      </dsp:nvSpPr>
      <dsp:spPr>
        <a:xfrm>
          <a:off x="0" y="3365191"/>
          <a:ext cx="9783763" cy="42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Gestão da Qualidade</a:t>
          </a:r>
        </a:p>
      </dsp:txBody>
      <dsp:txXfrm>
        <a:off x="0" y="3365191"/>
        <a:ext cx="9783763" cy="420584"/>
      </dsp:txXfrm>
    </dsp:sp>
    <dsp:sp modelId="{3BB62B35-16D6-4699-8BED-C3A544869425}">
      <dsp:nvSpPr>
        <dsp:cNvPr id="0" name=""/>
        <dsp:cNvSpPr/>
      </dsp:nvSpPr>
      <dsp:spPr>
        <a:xfrm>
          <a:off x="0" y="3785776"/>
          <a:ext cx="97837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985FD-28C8-444D-9664-24581CE0E196}">
      <dsp:nvSpPr>
        <dsp:cNvPr id="0" name=""/>
        <dsp:cNvSpPr/>
      </dsp:nvSpPr>
      <dsp:spPr>
        <a:xfrm>
          <a:off x="0" y="3785776"/>
          <a:ext cx="9783763" cy="42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Ciclo de Vida, Longevidade e  – Sustentabilidade </a:t>
          </a:r>
        </a:p>
      </dsp:txBody>
      <dsp:txXfrm>
        <a:off x="0" y="3785776"/>
        <a:ext cx="9783763" cy="420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E63A-E26A-467F-B24D-9203A1D9BC41}">
      <dsp:nvSpPr>
        <dsp:cNvPr id="0" name=""/>
        <dsp:cNvSpPr/>
      </dsp:nvSpPr>
      <dsp:spPr>
        <a:xfrm>
          <a:off x="0" y="64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BB8A7-FF74-40F1-9720-508FBD370B6A}">
      <dsp:nvSpPr>
        <dsp:cNvPr id="0" name=""/>
        <dsp:cNvSpPr/>
      </dsp:nvSpPr>
      <dsp:spPr>
        <a:xfrm>
          <a:off x="0" y="641"/>
          <a:ext cx="10515600" cy="58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bg1"/>
              </a:solidFill>
            </a:rPr>
            <a:t>Alta Tecnologia</a:t>
          </a:r>
        </a:p>
      </dsp:txBody>
      <dsp:txXfrm>
        <a:off x="0" y="641"/>
        <a:ext cx="10515600" cy="583778"/>
      </dsp:txXfrm>
    </dsp:sp>
    <dsp:sp modelId="{2065EBD7-BC05-46CB-8322-D3270A46ECDB}">
      <dsp:nvSpPr>
        <dsp:cNvPr id="0" name=""/>
        <dsp:cNvSpPr/>
      </dsp:nvSpPr>
      <dsp:spPr>
        <a:xfrm>
          <a:off x="0" y="58441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99D8E-DCB1-4BBB-AFBE-8199EC5BA607}">
      <dsp:nvSpPr>
        <dsp:cNvPr id="0" name=""/>
        <dsp:cNvSpPr/>
      </dsp:nvSpPr>
      <dsp:spPr>
        <a:xfrm>
          <a:off x="0" y="584419"/>
          <a:ext cx="10515600" cy="58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bg1"/>
              </a:solidFill>
            </a:rPr>
            <a:t>Marcas com alta conectividade</a:t>
          </a:r>
        </a:p>
      </dsp:txBody>
      <dsp:txXfrm>
        <a:off x="0" y="584419"/>
        <a:ext cx="10515600" cy="583778"/>
      </dsp:txXfrm>
    </dsp:sp>
    <dsp:sp modelId="{77C222DD-A78D-400B-9A41-EAC0801ADEF4}">
      <dsp:nvSpPr>
        <dsp:cNvPr id="0" name=""/>
        <dsp:cNvSpPr/>
      </dsp:nvSpPr>
      <dsp:spPr>
        <a:xfrm>
          <a:off x="0" y="1168198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4BF49-BEFE-4053-942A-6C6F0D80CFEE}">
      <dsp:nvSpPr>
        <dsp:cNvPr id="0" name=""/>
        <dsp:cNvSpPr/>
      </dsp:nvSpPr>
      <dsp:spPr>
        <a:xfrm>
          <a:off x="0" y="1168198"/>
          <a:ext cx="10515600" cy="58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bg1"/>
              </a:solidFill>
            </a:rPr>
            <a:t>Monetização personalíssima nas redes sociais </a:t>
          </a:r>
        </a:p>
      </dsp:txBody>
      <dsp:txXfrm>
        <a:off x="0" y="1168198"/>
        <a:ext cx="10515600" cy="583778"/>
      </dsp:txXfrm>
    </dsp:sp>
    <dsp:sp modelId="{E15BD51B-E83B-4C9F-829D-A39D34C740B2}">
      <dsp:nvSpPr>
        <dsp:cNvPr id="0" name=""/>
        <dsp:cNvSpPr/>
      </dsp:nvSpPr>
      <dsp:spPr>
        <a:xfrm>
          <a:off x="0" y="1751976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9EBD-2D2E-4BB2-B9B4-9858869069F0}">
      <dsp:nvSpPr>
        <dsp:cNvPr id="0" name=""/>
        <dsp:cNvSpPr/>
      </dsp:nvSpPr>
      <dsp:spPr>
        <a:xfrm>
          <a:off x="0" y="1751976"/>
          <a:ext cx="10515600" cy="58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bg1"/>
              </a:solidFill>
            </a:rPr>
            <a:t>Interação e equivalência entre organizações de portes extremos</a:t>
          </a:r>
        </a:p>
      </dsp:txBody>
      <dsp:txXfrm>
        <a:off x="0" y="1751976"/>
        <a:ext cx="10515600" cy="583778"/>
      </dsp:txXfrm>
    </dsp:sp>
    <dsp:sp modelId="{7D188916-5A6F-4AAE-8065-C9B9053C1CD7}">
      <dsp:nvSpPr>
        <dsp:cNvPr id="0" name=""/>
        <dsp:cNvSpPr/>
      </dsp:nvSpPr>
      <dsp:spPr>
        <a:xfrm>
          <a:off x="0" y="2335754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DEED2-70CE-4ABE-867E-4D9AB5C2CFA9}">
      <dsp:nvSpPr>
        <dsp:cNvPr id="0" name=""/>
        <dsp:cNvSpPr/>
      </dsp:nvSpPr>
      <dsp:spPr>
        <a:xfrm>
          <a:off x="0" y="2335754"/>
          <a:ext cx="10515600" cy="58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bg1"/>
              </a:solidFill>
            </a:rPr>
            <a:t>Qualificação formal e empreendedorismo informal</a:t>
          </a:r>
        </a:p>
      </dsp:txBody>
      <dsp:txXfrm>
        <a:off x="0" y="2335754"/>
        <a:ext cx="10515600" cy="583778"/>
      </dsp:txXfrm>
    </dsp:sp>
    <dsp:sp modelId="{50EBB797-6277-4F55-90DE-FE42697C839D}">
      <dsp:nvSpPr>
        <dsp:cNvPr id="0" name=""/>
        <dsp:cNvSpPr/>
      </dsp:nvSpPr>
      <dsp:spPr>
        <a:xfrm>
          <a:off x="0" y="2919533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D6E27-C65D-4713-ACBC-AFEB3A6F7FFF}">
      <dsp:nvSpPr>
        <dsp:cNvPr id="0" name=""/>
        <dsp:cNvSpPr/>
      </dsp:nvSpPr>
      <dsp:spPr>
        <a:xfrm>
          <a:off x="0" y="2919533"/>
          <a:ext cx="10515600" cy="58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bg1"/>
              </a:solidFill>
            </a:rPr>
            <a:t>Estilo de Vida como parte do negócio</a:t>
          </a:r>
        </a:p>
      </dsp:txBody>
      <dsp:txXfrm>
        <a:off x="0" y="2919533"/>
        <a:ext cx="10515600" cy="583778"/>
      </dsp:txXfrm>
    </dsp:sp>
    <dsp:sp modelId="{04D56099-8063-4293-908A-2FCBE83C3F3F}">
      <dsp:nvSpPr>
        <dsp:cNvPr id="0" name=""/>
        <dsp:cNvSpPr/>
      </dsp:nvSpPr>
      <dsp:spPr>
        <a:xfrm>
          <a:off x="0" y="3503311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E5328-48FD-476B-B5DF-8A43DF0527CB}">
      <dsp:nvSpPr>
        <dsp:cNvPr id="0" name=""/>
        <dsp:cNvSpPr/>
      </dsp:nvSpPr>
      <dsp:spPr>
        <a:xfrm>
          <a:off x="0" y="3503311"/>
          <a:ext cx="10515600" cy="58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bg1"/>
              </a:solidFill>
            </a:rPr>
            <a:t>Estrutura e processos complexos</a:t>
          </a:r>
        </a:p>
      </dsp:txBody>
      <dsp:txXfrm>
        <a:off x="0" y="3503311"/>
        <a:ext cx="10515600" cy="583778"/>
      </dsp:txXfrm>
    </dsp:sp>
    <dsp:sp modelId="{128A640D-0FDA-498C-BB62-02320F4DF44C}">
      <dsp:nvSpPr>
        <dsp:cNvPr id="0" name=""/>
        <dsp:cNvSpPr/>
      </dsp:nvSpPr>
      <dsp:spPr>
        <a:xfrm>
          <a:off x="0" y="4087089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16129-0C82-4DA4-B4CC-10CF9CACCA73}">
      <dsp:nvSpPr>
        <dsp:cNvPr id="0" name=""/>
        <dsp:cNvSpPr/>
      </dsp:nvSpPr>
      <dsp:spPr>
        <a:xfrm>
          <a:off x="0" y="4087089"/>
          <a:ext cx="10515600" cy="58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bg1"/>
              </a:solidFill>
            </a:rPr>
            <a:t>Reputação com alto impacto nas vendas e expansão.</a:t>
          </a:r>
        </a:p>
      </dsp:txBody>
      <dsp:txXfrm>
        <a:off x="0" y="4087089"/>
        <a:ext cx="10515600" cy="583778"/>
      </dsp:txXfrm>
    </dsp:sp>
    <dsp:sp modelId="{9C3BA738-1B07-4AEA-8F9D-6810D4F99895}">
      <dsp:nvSpPr>
        <dsp:cNvPr id="0" name=""/>
        <dsp:cNvSpPr/>
      </dsp:nvSpPr>
      <dsp:spPr>
        <a:xfrm>
          <a:off x="0" y="4670868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31D74-BFD3-4B3A-9E6B-F408F688548F}">
      <dsp:nvSpPr>
        <dsp:cNvPr id="0" name=""/>
        <dsp:cNvSpPr/>
      </dsp:nvSpPr>
      <dsp:spPr>
        <a:xfrm>
          <a:off x="0" y="4670868"/>
          <a:ext cx="10515600" cy="58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b="1" kern="1200" dirty="0">
            <a:solidFill>
              <a:schemeClr val="bg1"/>
            </a:solidFill>
          </a:endParaRPr>
        </a:p>
      </dsp:txBody>
      <dsp:txXfrm>
        <a:off x="0" y="4670868"/>
        <a:ext cx="10515600" cy="583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6148F-FFE0-4505-A831-666680D12DF6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46221-67F8-4458-85E7-6B33AD6ABD61}">
      <dsp:nvSpPr>
        <dsp:cNvPr id="0" name=""/>
        <dsp:cNvSpPr/>
      </dsp:nvSpPr>
      <dsp:spPr>
        <a:xfrm>
          <a:off x="509717" y="338558"/>
          <a:ext cx="8784743" cy="677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Sociedade 1.0: Caça e Coleta</a:t>
          </a:r>
        </a:p>
      </dsp:txBody>
      <dsp:txXfrm>
        <a:off x="509717" y="338558"/>
        <a:ext cx="8784743" cy="677550"/>
      </dsp:txXfrm>
    </dsp:sp>
    <dsp:sp modelId="{7E7D0293-E0A4-41F3-B60F-13BC15B4044E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1BB95-B6BA-4B0B-9511-77E916F910A8}">
      <dsp:nvSpPr>
        <dsp:cNvPr id="0" name=""/>
        <dsp:cNvSpPr/>
      </dsp:nvSpPr>
      <dsp:spPr>
        <a:xfrm>
          <a:off x="995230" y="1354558"/>
          <a:ext cx="8299230" cy="677550"/>
        </a:xfrm>
        <a:prstGeom prst="rect">
          <a:avLst/>
        </a:prstGeom>
        <a:solidFill>
          <a:schemeClr val="accent2">
            <a:hueOff val="1183910"/>
            <a:satOff val="6177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Sociedade 2.0: Cultivo, Vida Sedentária Explosão Populacional</a:t>
          </a:r>
        </a:p>
      </dsp:txBody>
      <dsp:txXfrm>
        <a:off x="995230" y="1354558"/>
        <a:ext cx="8299230" cy="677550"/>
      </dsp:txXfrm>
    </dsp:sp>
    <dsp:sp modelId="{00A970AE-D5CA-48F7-B2E3-33BF519BB59A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83910"/>
              <a:satOff val="6177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D7E08-C4BE-4193-B4F4-A528F401CD02}">
      <dsp:nvSpPr>
        <dsp:cNvPr id="0" name=""/>
        <dsp:cNvSpPr/>
      </dsp:nvSpPr>
      <dsp:spPr>
        <a:xfrm>
          <a:off x="1144243" y="2370558"/>
          <a:ext cx="8150217" cy="677550"/>
        </a:xfrm>
        <a:prstGeom prst="rect">
          <a:avLst/>
        </a:prstGeom>
        <a:solidFill>
          <a:schemeClr val="accent2">
            <a:hueOff val="2367819"/>
            <a:satOff val="12354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Sociedade 3.0:  Motores a Vapor Revolução Industrial</a:t>
          </a:r>
        </a:p>
      </dsp:txBody>
      <dsp:txXfrm>
        <a:off x="1144243" y="2370558"/>
        <a:ext cx="8150217" cy="677550"/>
      </dsp:txXfrm>
    </dsp:sp>
    <dsp:sp modelId="{DCA8311B-BB9D-461B-B7A7-DEE6C07D1C8B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367819"/>
              <a:satOff val="12354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E49C3-E07C-4DAD-BEE4-7DC423E8A9FD}">
      <dsp:nvSpPr>
        <dsp:cNvPr id="0" name=""/>
        <dsp:cNvSpPr/>
      </dsp:nvSpPr>
      <dsp:spPr>
        <a:xfrm>
          <a:off x="995230" y="3386558"/>
          <a:ext cx="8299230" cy="677550"/>
        </a:xfrm>
        <a:prstGeom prst="rect">
          <a:avLst/>
        </a:prstGeom>
        <a:solidFill>
          <a:schemeClr val="accent2">
            <a:hueOff val="3551729"/>
            <a:satOff val="18530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Sociedade 4.0:  Computadores, Era da Informação, Grande quantidade de Dados</a:t>
          </a:r>
        </a:p>
      </dsp:txBody>
      <dsp:txXfrm>
        <a:off x="995230" y="3386558"/>
        <a:ext cx="8299230" cy="677550"/>
      </dsp:txXfrm>
    </dsp:sp>
    <dsp:sp modelId="{B99CC9F4-7231-43E0-8C52-CB63B749E055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551729"/>
              <a:satOff val="18530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878AA-06C6-4212-A05C-D13A3A383ABF}">
      <dsp:nvSpPr>
        <dsp:cNvPr id="0" name=""/>
        <dsp:cNvSpPr/>
      </dsp:nvSpPr>
      <dsp:spPr>
        <a:xfrm>
          <a:off x="509717" y="4402558"/>
          <a:ext cx="8784743" cy="677550"/>
        </a:xfrm>
        <a:prstGeom prst="rect">
          <a:avLst/>
        </a:prstGeom>
        <a:solidFill>
          <a:schemeClr val="accent2">
            <a:hueOff val="4735638"/>
            <a:satOff val="24707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Sociedade </a:t>
          </a:r>
          <a:r>
            <a:rPr lang="pt-BR" sz="2000" kern="1200" dirty="0"/>
            <a:t>5.0:  </a:t>
          </a:r>
          <a:r>
            <a:rPr lang="pt-BR" sz="2000" kern="1200" dirty="0" err="1"/>
            <a:t>Hiperconexão</a:t>
          </a:r>
          <a:r>
            <a:rPr lang="pt-BR" sz="2000" kern="1200" dirty="0"/>
            <a:t>: vida “</a:t>
          </a:r>
          <a:r>
            <a:rPr lang="pt-BR" sz="2000" kern="1200" dirty="0" err="1"/>
            <a:t>inteligente”Sociedade</a:t>
          </a:r>
          <a:r>
            <a:rPr lang="pt-BR" sz="2000" kern="1200" dirty="0"/>
            <a:t> da Mediação: I.A. </a:t>
          </a:r>
          <a:r>
            <a:rPr lang="pt-BR" sz="2000" kern="1200" dirty="0" err="1"/>
            <a:t>Smart</a:t>
          </a:r>
          <a:r>
            <a:rPr lang="pt-BR" sz="2000" kern="1200" dirty="0"/>
            <a:t> </a:t>
          </a:r>
          <a:r>
            <a:rPr lang="pt-BR" sz="2000" kern="1200" dirty="0" err="1"/>
            <a:t>Cities</a:t>
          </a:r>
          <a:r>
            <a:rPr lang="pt-BR" sz="2000" kern="1200" dirty="0"/>
            <a:t>.</a:t>
          </a:r>
        </a:p>
      </dsp:txBody>
      <dsp:txXfrm>
        <a:off x="509717" y="4402558"/>
        <a:ext cx="8784743" cy="677550"/>
      </dsp:txXfrm>
    </dsp:sp>
    <dsp:sp modelId="{27708E5F-606D-4107-B086-CCFA29B51FE4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735638"/>
              <a:satOff val="24707"/>
              <a:lumOff val="-7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8D121-62CF-4DEB-8B17-696D90074C5E}">
      <dsp:nvSpPr>
        <dsp:cNvPr id="0" name=""/>
        <dsp:cNvSpPr/>
      </dsp:nvSpPr>
      <dsp:spPr>
        <a:xfrm>
          <a:off x="0" y="713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5BD4C-C53A-4A1A-8935-07204D66B34E}">
      <dsp:nvSpPr>
        <dsp:cNvPr id="0" name=""/>
        <dsp:cNvSpPr/>
      </dsp:nvSpPr>
      <dsp:spPr>
        <a:xfrm>
          <a:off x="0" y="713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>
              <a:solidFill>
                <a:schemeClr val="bg1"/>
              </a:solidFill>
            </a:rPr>
            <a:t>A diferença da 4ª revolução industrial, para a Sociedade 5.0 é que essa coloca o ser humano no centro dessa transformação.</a:t>
          </a:r>
          <a:endParaRPr lang="en-US" sz="1600" b="1" kern="1200">
            <a:solidFill>
              <a:schemeClr val="bg1"/>
            </a:solidFill>
          </a:endParaRPr>
        </a:p>
      </dsp:txBody>
      <dsp:txXfrm>
        <a:off x="0" y="713"/>
        <a:ext cx="7003777" cy="834596"/>
      </dsp:txXfrm>
    </dsp:sp>
    <dsp:sp modelId="{3C53D203-D77D-4306-9C39-4B3722F099CC}">
      <dsp:nvSpPr>
        <dsp:cNvPr id="0" name=""/>
        <dsp:cNvSpPr/>
      </dsp:nvSpPr>
      <dsp:spPr>
        <a:xfrm>
          <a:off x="0" y="835310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E20D8-3571-4294-AF31-344D2A1CCB48}">
      <dsp:nvSpPr>
        <dsp:cNvPr id="0" name=""/>
        <dsp:cNvSpPr/>
      </dsp:nvSpPr>
      <dsp:spPr>
        <a:xfrm>
          <a:off x="0" y="835310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>
              <a:solidFill>
                <a:schemeClr val="bg1"/>
              </a:solidFill>
            </a:rPr>
            <a:t>Prioriza necessidades e bem estar das pessoas, da vida e do planeta.</a:t>
          </a:r>
          <a:endParaRPr lang="en-US" sz="1600" b="1" kern="1200">
            <a:solidFill>
              <a:schemeClr val="bg1"/>
            </a:solidFill>
          </a:endParaRPr>
        </a:p>
      </dsp:txBody>
      <dsp:txXfrm>
        <a:off x="0" y="835310"/>
        <a:ext cx="7003777" cy="834596"/>
      </dsp:txXfrm>
    </dsp:sp>
    <dsp:sp modelId="{0EDB5BCD-6C81-4D39-BC6C-6655529879D1}">
      <dsp:nvSpPr>
        <dsp:cNvPr id="0" name=""/>
        <dsp:cNvSpPr/>
      </dsp:nvSpPr>
      <dsp:spPr>
        <a:xfrm>
          <a:off x="0" y="1669907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D46CF-EECB-470D-AFDD-3315F1C6E99F}">
      <dsp:nvSpPr>
        <dsp:cNvPr id="0" name=""/>
        <dsp:cNvSpPr/>
      </dsp:nvSpPr>
      <dsp:spPr>
        <a:xfrm>
          <a:off x="0" y="1669907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>
              <a:solidFill>
                <a:schemeClr val="bg1"/>
              </a:solidFill>
            </a:rPr>
            <a:t>Utiliza a tecnologia para auxiliar em um novo modelo de organização social. </a:t>
          </a:r>
          <a:endParaRPr lang="en-US" sz="1600" b="1" kern="1200">
            <a:solidFill>
              <a:schemeClr val="bg1"/>
            </a:solidFill>
          </a:endParaRPr>
        </a:p>
      </dsp:txBody>
      <dsp:txXfrm>
        <a:off x="0" y="1669907"/>
        <a:ext cx="7003777" cy="834596"/>
      </dsp:txXfrm>
    </dsp:sp>
    <dsp:sp modelId="{817C922F-3C35-43D9-AAE3-66C23CB49AAD}">
      <dsp:nvSpPr>
        <dsp:cNvPr id="0" name=""/>
        <dsp:cNvSpPr/>
      </dsp:nvSpPr>
      <dsp:spPr>
        <a:xfrm>
          <a:off x="0" y="2504504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8C1E5-0DF5-463D-8FAA-39706455D3C9}">
      <dsp:nvSpPr>
        <dsp:cNvPr id="0" name=""/>
        <dsp:cNvSpPr/>
      </dsp:nvSpPr>
      <dsp:spPr>
        <a:xfrm>
          <a:off x="0" y="2504504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 dirty="0">
              <a:solidFill>
                <a:schemeClr val="bg1"/>
              </a:solidFill>
            </a:rPr>
            <a:t>A análise de grande volume de dados: Big Data, </a:t>
          </a:r>
          <a:r>
            <a:rPr lang="pt-BR" sz="1600" b="1" i="0" kern="1200" dirty="0" err="1">
              <a:solidFill>
                <a:schemeClr val="bg1"/>
              </a:solidFill>
            </a:rPr>
            <a:t>IoT</a:t>
          </a:r>
          <a:r>
            <a:rPr lang="pt-BR" sz="1600" b="1" i="0" kern="1200" dirty="0">
              <a:solidFill>
                <a:schemeClr val="bg1"/>
              </a:solidFill>
            </a:rPr>
            <a:t>: Internet das coisas, IA: Inteligência Artificial.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0" y="2504504"/>
        <a:ext cx="7003777" cy="834596"/>
      </dsp:txXfrm>
    </dsp:sp>
    <dsp:sp modelId="{4D320B9B-D7F2-4703-8419-73C18B36F4A8}">
      <dsp:nvSpPr>
        <dsp:cNvPr id="0" name=""/>
        <dsp:cNvSpPr/>
      </dsp:nvSpPr>
      <dsp:spPr>
        <a:xfrm>
          <a:off x="0" y="3339100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895B5-6ACE-4F3C-A89B-2A9F1475524F}">
      <dsp:nvSpPr>
        <dsp:cNvPr id="0" name=""/>
        <dsp:cNvSpPr/>
      </dsp:nvSpPr>
      <dsp:spPr>
        <a:xfrm>
          <a:off x="0" y="3339100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>
              <a:solidFill>
                <a:schemeClr val="bg1"/>
              </a:solidFill>
            </a:rPr>
            <a:t>Dados têm um único propósito resolver problemas sociais complexos.</a:t>
          </a:r>
          <a:endParaRPr lang="en-US" sz="1600" b="1" kern="1200">
            <a:solidFill>
              <a:schemeClr val="bg1"/>
            </a:solidFill>
          </a:endParaRPr>
        </a:p>
      </dsp:txBody>
      <dsp:txXfrm>
        <a:off x="0" y="3339100"/>
        <a:ext cx="7003777" cy="834596"/>
      </dsp:txXfrm>
    </dsp:sp>
    <dsp:sp modelId="{076D6E42-75E8-470D-93CD-9F476FA82CD5}">
      <dsp:nvSpPr>
        <dsp:cNvPr id="0" name=""/>
        <dsp:cNvSpPr/>
      </dsp:nvSpPr>
      <dsp:spPr>
        <a:xfrm>
          <a:off x="0" y="4173697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D212A-C824-4595-A0C7-4001E66B0482}">
      <dsp:nvSpPr>
        <dsp:cNvPr id="0" name=""/>
        <dsp:cNvSpPr/>
      </dsp:nvSpPr>
      <dsp:spPr>
        <a:xfrm>
          <a:off x="0" y="4173697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>
              <a:solidFill>
                <a:schemeClr val="bg1"/>
              </a:solidFill>
            </a:rPr>
            <a:t>Aprimorando o bem estar e a qualidade de vida das pessoas no mundo em Transformação. </a:t>
          </a:r>
          <a:endParaRPr lang="en-US" sz="1600" b="1" kern="1200">
            <a:solidFill>
              <a:schemeClr val="bg1"/>
            </a:solidFill>
          </a:endParaRPr>
        </a:p>
      </dsp:txBody>
      <dsp:txXfrm>
        <a:off x="0" y="4173697"/>
        <a:ext cx="7003777" cy="834596"/>
      </dsp:txXfrm>
    </dsp:sp>
    <dsp:sp modelId="{495BABAF-8F08-40E5-A6BB-F866717EADAF}">
      <dsp:nvSpPr>
        <dsp:cNvPr id="0" name=""/>
        <dsp:cNvSpPr/>
      </dsp:nvSpPr>
      <dsp:spPr>
        <a:xfrm>
          <a:off x="0" y="5008294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2AB0D-FE64-4B28-AEFC-E2C3A58C6EFE}">
      <dsp:nvSpPr>
        <dsp:cNvPr id="0" name=""/>
        <dsp:cNvSpPr/>
      </dsp:nvSpPr>
      <dsp:spPr>
        <a:xfrm>
          <a:off x="0" y="5008294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>
              <a:solidFill>
                <a:schemeClr val="bg1"/>
              </a:solidFill>
            </a:rPr>
            <a:t>Resultados e lucros  serão aceitos se esta evolução estiver atrelada à Preservação Ambiental e a Sustentabilidade. </a:t>
          </a:r>
          <a:br>
            <a:rPr lang="pt-BR" sz="1600" b="1" kern="1200">
              <a:solidFill>
                <a:schemeClr val="bg1"/>
              </a:solidFill>
            </a:rPr>
          </a:br>
          <a:endParaRPr lang="en-US" sz="1600" b="1" kern="1200">
            <a:solidFill>
              <a:schemeClr val="bg1"/>
            </a:solidFill>
          </a:endParaRPr>
        </a:p>
      </dsp:txBody>
      <dsp:txXfrm>
        <a:off x="0" y="5008294"/>
        <a:ext cx="7003777" cy="8345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37EBC-91E2-4CD8-BD65-0F4F58653083}">
      <dsp:nvSpPr>
        <dsp:cNvPr id="0" name=""/>
        <dsp:cNvSpPr/>
      </dsp:nvSpPr>
      <dsp:spPr>
        <a:xfrm>
          <a:off x="0" y="460"/>
          <a:ext cx="825499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3AEC52-8E4B-459B-AFB4-03D2AFC07BA7}">
      <dsp:nvSpPr>
        <dsp:cNvPr id="0" name=""/>
        <dsp:cNvSpPr/>
      </dsp:nvSpPr>
      <dsp:spPr>
        <a:xfrm>
          <a:off x="0" y="460"/>
          <a:ext cx="8254999" cy="754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00"/>
              </a:solidFill>
              <a:latin typeface="Abadi Extra Light" panose="020B0204020104020204" pitchFamily="34" charset="0"/>
            </a:rPr>
            <a:t>Atividade Laboral: esforços e conhecimentos específicos integrados na cadeia produtiva.</a:t>
          </a:r>
        </a:p>
      </dsp:txBody>
      <dsp:txXfrm>
        <a:off x="0" y="460"/>
        <a:ext cx="8254999" cy="754762"/>
      </dsp:txXfrm>
    </dsp:sp>
    <dsp:sp modelId="{E4141306-03CA-4272-A693-04F2C8CC7F96}">
      <dsp:nvSpPr>
        <dsp:cNvPr id="0" name=""/>
        <dsp:cNvSpPr/>
      </dsp:nvSpPr>
      <dsp:spPr>
        <a:xfrm>
          <a:off x="0" y="755223"/>
          <a:ext cx="8254999" cy="0"/>
        </a:xfrm>
        <a:prstGeom prst="line">
          <a:avLst/>
        </a:prstGeom>
        <a:gradFill rotWithShape="0">
          <a:gsLst>
            <a:gs pos="0">
              <a:schemeClr val="accent5">
                <a:hueOff val="-1602496"/>
                <a:satOff val="-2634"/>
                <a:lumOff val="-98"/>
                <a:alphaOff val="0"/>
                <a:tint val="98000"/>
                <a:lumMod val="114000"/>
              </a:schemeClr>
            </a:gs>
            <a:gs pos="100000">
              <a:schemeClr val="accent5">
                <a:hueOff val="-1602496"/>
                <a:satOff val="-2634"/>
                <a:lumOff val="-98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1602496"/>
              <a:satOff val="-2634"/>
              <a:lumOff val="-98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ACAF32-6DEB-4AF2-9FCB-A904DA9C1724}">
      <dsp:nvSpPr>
        <dsp:cNvPr id="0" name=""/>
        <dsp:cNvSpPr/>
      </dsp:nvSpPr>
      <dsp:spPr>
        <a:xfrm>
          <a:off x="0" y="755223"/>
          <a:ext cx="8254999" cy="754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00"/>
              </a:solidFill>
              <a:latin typeface="Abadi Extra Light" panose="020B0204020104020204" pitchFamily="34" charset="0"/>
            </a:rPr>
            <a:t>Contrato sustentado por direitos, deveres com  diversas formas de troca de entre execução, entrega e compensação.</a:t>
          </a:r>
        </a:p>
      </dsp:txBody>
      <dsp:txXfrm>
        <a:off x="0" y="755223"/>
        <a:ext cx="8254999" cy="754762"/>
      </dsp:txXfrm>
    </dsp:sp>
    <dsp:sp modelId="{95E86723-0273-4F57-89B9-2F9AEB2DD770}">
      <dsp:nvSpPr>
        <dsp:cNvPr id="0" name=""/>
        <dsp:cNvSpPr/>
      </dsp:nvSpPr>
      <dsp:spPr>
        <a:xfrm>
          <a:off x="0" y="1509985"/>
          <a:ext cx="8254999" cy="0"/>
        </a:xfrm>
        <a:prstGeom prst="line">
          <a:avLst/>
        </a:prstGeom>
        <a:gradFill rotWithShape="0">
          <a:gsLst>
            <a:gs pos="0">
              <a:schemeClr val="accent5">
                <a:hueOff val="-3204992"/>
                <a:satOff val="-5268"/>
                <a:lumOff val="-196"/>
                <a:alphaOff val="0"/>
                <a:tint val="98000"/>
                <a:lumMod val="114000"/>
              </a:schemeClr>
            </a:gs>
            <a:gs pos="100000">
              <a:schemeClr val="accent5">
                <a:hueOff val="-3204992"/>
                <a:satOff val="-5268"/>
                <a:lumOff val="-19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3204992"/>
              <a:satOff val="-5268"/>
              <a:lumOff val="-196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EF366F-6401-40C6-B59B-1E4A5789E60C}">
      <dsp:nvSpPr>
        <dsp:cNvPr id="0" name=""/>
        <dsp:cNvSpPr/>
      </dsp:nvSpPr>
      <dsp:spPr>
        <a:xfrm>
          <a:off x="0" y="1509985"/>
          <a:ext cx="8254999" cy="754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Expectativas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implícitas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entre o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empregado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e o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empregador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: 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entregas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,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soluções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e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padrões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de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comportamentos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a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partir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de um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contrato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de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trabalho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explícito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.</a:t>
          </a:r>
        </a:p>
      </dsp:txBody>
      <dsp:txXfrm>
        <a:off x="0" y="1509985"/>
        <a:ext cx="8254999" cy="754762"/>
      </dsp:txXfrm>
    </dsp:sp>
    <dsp:sp modelId="{602B2315-630A-45CB-9D5C-F404A42C469F}">
      <dsp:nvSpPr>
        <dsp:cNvPr id="0" name=""/>
        <dsp:cNvSpPr/>
      </dsp:nvSpPr>
      <dsp:spPr>
        <a:xfrm>
          <a:off x="0" y="2264748"/>
          <a:ext cx="8254999" cy="0"/>
        </a:xfrm>
        <a:prstGeom prst="line">
          <a:avLst/>
        </a:prstGeom>
        <a:gradFill rotWithShape="0">
          <a:gsLst>
            <a:gs pos="0">
              <a:schemeClr val="accent5">
                <a:hueOff val="-4807487"/>
                <a:satOff val="-7903"/>
                <a:lumOff val="-295"/>
                <a:alphaOff val="0"/>
                <a:tint val="98000"/>
                <a:lumMod val="114000"/>
              </a:schemeClr>
            </a:gs>
            <a:gs pos="100000">
              <a:schemeClr val="accent5">
                <a:hueOff val="-4807487"/>
                <a:satOff val="-7903"/>
                <a:lumOff val="-29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4807487"/>
              <a:satOff val="-7903"/>
              <a:lumOff val="-295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F8E647-D5E4-4038-AF4D-D91D3252CA0A}">
      <dsp:nvSpPr>
        <dsp:cNvPr id="0" name=""/>
        <dsp:cNvSpPr/>
      </dsp:nvSpPr>
      <dsp:spPr>
        <a:xfrm>
          <a:off x="0" y="2264748"/>
          <a:ext cx="8254999" cy="754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Espaços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de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Trabalho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: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ambiente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presencial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,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remoto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,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móvel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ou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simbólico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em que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são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realizadas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as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atividades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relativas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ao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contrato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de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trabalho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formal </a:t>
          </a:r>
          <a:r>
            <a:rPr lang="en-US" sz="2000" b="1" kern="1200" dirty="0" err="1">
              <a:solidFill>
                <a:srgbClr val="FFFF00"/>
              </a:solidFill>
              <a:latin typeface="Abadi Extra Light" panose="020B0204020104020204" pitchFamily="34" charset="0"/>
            </a:rPr>
            <a:t>ou</a:t>
          </a:r>
          <a:r>
            <a:rPr lang="en-US" sz="2000" b="1" kern="1200" dirty="0">
              <a:solidFill>
                <a:srgbClr val="FFFF00"/>
              </a:solidFill>
              <a:latin typeface="Abadi Extra Light" panose="020B0204020104020204" pitchFamily="34" charset="0"/>
            </a:rPr>
            <a:t> informal.</a:t>
          </a:r>
        </a:p>
      </dsp:txBody>
      <dsp:txXfrm>
        <a:off x="0" y="2264748"/>
        <a:ext cx="8254999" cy="754762"/>
      </dsp:txXfrm>
    </dsp:sp>
    <dsp:sp modelId="{40C318D1-771D-4E92-BC80-6F539D4FEC25}">
      <dsp:nvSpPr>
        <dsp:cNvPr id="0" name=""/>
        <dsp:cNvSpPr/>
      </dsp:nvSpPr>
      <dsp:spPr>
        <a:xfrm>
          <a:off x="0" y="3019510"/>
          <a:ext cx="8254999" cy="0"/>
        </a:xfrm>
        <a:prstGeom prst="line">
          <a:avLst/>
        </a:prstGeom>
        <a:gradFill rotWithShape="0">
          <a:gsLst>
            <a:gs pos="0">
              <a:schemeClr val="accent5">
                <a:hueOff val="-6409983"/>
                <a:satOff val="-10537"/>
                <a:lumOff val="-393"/>
                <a:alphaOff val="0"/>
                <a:tint val="98000"/>
                <a:lumMod val="114000"/>
              </a:schemeClr>
            </a:gs>
            <a:gs pos="100000">
              <a:schemeClr val="accent5">
                <a:hueOff val="-6409983"/>
                <a:satOff val="-10537"/>
                <a:lumOff val="-393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6409983"/>
              <a:satOff val="-10537"/>
              <a:lumOff val="-393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97F48B-B12C-41E4-9A50-FADC03412335}">
      <dsp:nvSpPr>
        <dsp:cNvPr id="0" name=""/>
        <dsp:cNvSpPr/>
      </dsp:nvSpPr>
      <dsp:spPr>
        <a:xfrm>
          <a:off x="0" y="3019510"/>
          <a:ext cx="8254999" cy="754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00"/>
              </a:solidFill>
              <a:latin typeface="Abadi Extra Light" panose="020B0204020104020204" pitchFamily="34" charset="0"/>
            </a:rPr>
            <a:t>Competências: conhecimentos, habilidades e atitudes relativas a entregas de trabalho associados à valores, emoções e comunicação.</a:t>
          </a:r>
        </a:p>
      </dsp:txBody>
      <dsp:txXfrm>
        <a:off x="0" y="3019510"/>
        <a:ext cx="8254999" cy="754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73F2A-C0DD-4CBF-853E-9DC56CD129C9}">
      <dsp:nvSpPr>
        <dsp:cNvPr id="0" name=""/>
        <dsp:cNvSpPr/>
      </dsp:nvSpPr>
      <dsp:spPr>
        <a:xfrm>
          <a:off x="0" y="67680"/>
          <a:ext cx="10681397" cy="105958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pt-BR" sz="2300" b="0" i="0" u="none" strike="noStrike" kern="1200" cap="none" spc="0" normalizeH="0" baseline="0" noProof="0">
              <a:ln/>
              <a:effectLst/>
              <a:uLnTx/>
              <a:uFillTx/>
              <a:latin typeface="Avenir Next LT Pro"/>
              <a:ea typeface="+mn-ea"/>
              <a:cs typeface="+mn-cs"/>
            </a:rPr>
            <a:t>https://enginebr.com.br/sociedade-5-0-descubra-o-que-e/</a:t>
          </a:r>
          <a:endParaRPr lang="pt-BR" sz="2300" kern="1200" dirty="0"/>
        </a:p>
      </dsp:txBody>
      <dsp:txXfrm>
        <a:off x="51724" y="119404"/>
        <a:ext cx="10577949" cy="956133"/>
      </dsp:txXfrm>
    </dsp:sp>
    <dsp:sp modelId="{12793F1E-3496-4CEB-A378-8398F85EDBF3}">
      <dsp:nvSpPr>
        <dsp:cNvPr id="0" name=""/>
        <dsp:cNvSpPr/>
      </dsp:nvSpPr>
      <dsp:spPr>
        <a:xfrm>
          <a:off x="0" y="1193501"/>
          <a:ext cx="10681397" cy="105958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pt-BR" sz="2300" kern="1200" dirty="0" err="1"/>
            <a:t>Smartcities</a:t>
          </a:r>
          <a:r>
            <a:rPr lang="pt-BR" sz="2300" kern="1200" dirty="0"/>
            <a:t> Sociedade 5.0 Firjan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pt-BR" sz="2300" kern="1200" dirty="0">
              <a:hlinkClick xmlns:r="http://schemas.openxmlformats.org/officeDocument/2006/relationships" r:id="rId1"/>
            </a:rPr>
            <a:t>https://www.youtube.com/watch?v=TmP3GyPX53A</a:t>
          </a:r>
          <a:r>
            <a:rPr lang="pt-BR" sz="2300" kern="1200" dirty="0"/>
            <a:t> (4h17 – performance energética</a:t>
          </a:r>
        </a:p>
      </dsp:txBody>
      <dsp:txXfrm>
        <a:off x="51724" y="1245225"/>
        <a:ext cx="10577949" cy="956133"/>
      </dsp:txXfrm>
    </dsp:sp>
    <dsp:sp modelId="{21FF994C-C85B-4FD4-9AA5-C7D0C0AAF706}">
      <dsp:nvSpPr>
        <dsp:cNvPr id="0" name=""/>
        <dsp:cNvSpPr/>
      </dsp:nvSpPr>
      <dsp:spPr>
        <a:xfrm>
          <a:off x="0" y="2319323"/>
          <a:ext cx="10681397" cy="1059581"/>
        </a:xfrm>
        <a:prstGeom prst="roundRect">
          <a:avLst/>
        </a:prstGeom>
        <a:gradFill rotWithShape="1">
          <a:gsLst>
            <a:gs pos="0">
              <a:schemeClr val="accent6">
                <a:tint val="85000"/>
                <a:shade val="98000"/>
                <a:satMod val="110000"/>
                <a:lumMod val="103000"/>
              </a:schemeClr>
            </a:gs>
            <a:gs pos="50000">
              <a:schemeClr val="accent6">
                <a:shade val="85000"/>
                <a:satMod val="105000"/>
                <a:lumMod val="100000"/>
              </a:schemeClr>
            </a:gs>
            <a:gs pos="100000">
              <a:schemeClr val="accent6">
                <a:shade val="60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https://unfoundation.org/what-we-do/issues/sustainable-development-goals/</a:t>
          </a:r>
        </a:p>
      </dsp:txBody>
      <dsp:txXfrm>
        <a:off x="51724" y="2371047"/>
        <a:ext cx="10577949" cy="956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86A50DB-D1B8-42CA-AD5A-72B45B8AC8AD}" type="datetime1">
              <a:rPr lang="pt-BR" noProof="0" smtClean="0"/>
              <a:t>27/08/2023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DE3823-CC86-4AC6-95C0-DC3ECA80FD88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1141516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475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93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047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7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7E0CF6C-748E-4B7A-BC8B-3011EF78ED13}" type="datetime1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625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ha do Tempo Ú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19" name="Espaço Reservado para Texto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3914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t-BR" noProof="0"/>
              <a:t>Clique para editar o principal</a:t>
            </a:r>
          </a:p>
        </p:txBody>
      </p:sp>
      <p:sp>
        <p:nvSpPr>
          <p:cNvPr id="20" name="Espaço Reservado para Texto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1" name="Espaço Reservado para Texto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4076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t-BR" noProof="0"/>
              <a:t>Clique para editar o principal</a:t>
            </a:r>
          </a:p>
        </p:txBody>
      </p:sp>
      <p:sp>
        <p:nvSpPr>
          <p:cNvPr id="22" name="Espaço Reservado para Texto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3" name="Espaço Reservado para Texto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4238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t-BR" noProof="0"/>
              <a:t>Clique para editar o principal</a:t>
            </a:r>
          </a:p>
        </p:txBody>
      </p:sp>
      <p:sp>
        <p:nvSpPr>
          <p:cNvPr id="24" name="Espaço Reservado para Texto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5" name="Espaço Reservado para Texto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4400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t-BR" noProof="0"/>
              <a:t>Clique para editar o principal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69437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BB6-961D-45FF-9470-C52F6D390503}" type="datetimeFigureOut">
              <a:rPr lang="pt-BR" smtClean="0"/>
              <a:t>27/08/2023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C02-588E-4B0A-92C8-D23EFE12EF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51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1651BB6-961D-45FF-9470-C52F6D390503}" type="datetimeFigureOut">
              <a:rPr lang="pt-BR" smtClean="0"/>
              <a:t>27/08/2023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A596CC02-588E-4B0A-92C8-D23EFE12EF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31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07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996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99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164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405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375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5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C86A50DB-D1B8-42CA-AD5A-72B45B8AC8AD}" type="datetime1">
              <a:rPr lang="pt-BR" noProof="0" smtClean="0"/>
              <a:t>27/08/2023</a:t>
            </a:fld>
            <a:endParaRPr lang="pt-BR" noProof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F4DE3823-CC86-4AC6-95C0-DC3ECA80FD88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626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4" r:id="rId2"/>
    <p:sldLayoutId id="2147483746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79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8BD09-61A1-CDC7-B61B-C102E00D4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Aula 4: Empresas na Prática</a:t>
            </a:r>
            <a:br>
              <a:rPr lang="pt-BR" dirty="0"/>
            </a:br>
            <a:r>
              <a:rPr lang="pt-BR" dirty="0"/>
              <a:t>casos atuais e perspectivas futuras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3E22D4-65EA-0701-75BC-1E2094CA0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 38111 2023/205 e 2023/203</a:t>
            </a:r>
          </a:p>
          <a:p>
            <a:r>
              <a:rPr lang="pt-BR" dirty="0"/>
              <a:t>Profa. Dra. Ana Cristina Limongi-França</a:t>
            </a:r>
          </a:p>
          <a:p>
            <a:r>
              <a:rPr lang="pt-BR" dirty="0"/>
              <a:t>27 de agosto e 02 de setembro 2023</a:t>
            </a:r>
          </a:p>
        </p:txBody>
      </p:sp>
    </p:spTree>
    <p:extLst>
      <p:ext uri="{BB962C8B-B14F-4D97-AF65-F5344CB8AC3E}">
        <p14:creationId xmlns:p14="http://schemas.microsoft.com/office/powerpoint/2010/main" val="351713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B71198-636D-4A1C-B46E-A154DC73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E4FF5B-4FC9-4439-BB93-AF40B3548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DA0436-EAA4-2306-35A8-304B814A2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794760"/>
            <a:ext cx="11471565" cy="17393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Conexão</a:t>
            </a:r>
            <a:r>
              <a:rPr lang="en-US" dirty="0">
                <a:solidFill>
                  <a:schemeClr val="bg2"/>
                </a:solidFill>
              </a:rPr>
              <a:t> entre </a:t>
            </a:r>
            <a:r>
              <a:rPr lang="en-US" dirty="0" err="1">
                <a:solidFill>
                  <a:schemeClr val="bg2"/>
                </a:solidFill>
              </a:rPr>
              <a:t>Pobreza</a:t>
            </a:r>
            <a:r>
              <a:rPr lang="en-US" dirty="0">
                <a:solidFill>
                  <a:schemeClr val="bg2"/>
                </a:solidFill>
              </a:rPr>
              <a:t>, Educação e Qualidade de Vida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8455F0-4E8B-EF70-C2C1-5F38D16B8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66518"/>
            <a:ext cx="9144000" cy="8384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https://unfoundation.org/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AB8EB39-BCA7-67D7-16F4-21017F669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7" r="-1" b="-1"/>
          <a:stretch/>
        </p:blipFill>
        <p:spPr>
          <a:xfrm>
            <a:off x="3395416" y="276225"/>
            <a:ext cx="5401168" cy="31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5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096AC-A83B-F2E4-A593-FFFA6FCF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63" y="2208879"/>
            <a:ext cx="10816228" cy="1308044"/>
          </a:xfrm>
        </p:spPr>
        <p:txBody>
          <a:bodyPr/>
          <a:lstStyle/>
          <a:p>
            <a:r>
              <a:rPr lang="pt-BR" sz="3200" dirty="0"/>
              <a:t>Atividade Prática em Grupo.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99B5E9-1A36-6B81-4E07-9C291A296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Descrever as ODS 1, 4 e 8 (um para cada grupo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Pesquisar empresas que utilizam a ODS 1 na sua missão, plano de negócios ou processos organizacionais internos ou voltados para a sociedade.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213654-5EEE-809C-6533-99BD5F08BA6C}"/>
              </a:ext>
            </a:extLst>
          </p:cNvPr>
          <p:cNvSpPr txBox="1"/>
          <p:nvPr/>
        </p:nvSpPr>
        <p:spPr>
          <a:xfrm>
            <a:off x="2371411" y="5355218"/>
            <a:ext cx="6506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dirty="0"/>
              <a:t>https://unfoundation.org/what-we-do/issues/sustainable-development-goals/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A05C51-6CB0-3171-91A1-429307D43D77}"/>
              </a:ext>
            </a:extLst>
          </p:cNvPr>
          <p:cNvSpPr txBox="1"/>
          <p:nvPr/>
        </p:nvSpPr>
        <p:spPr>
          <a:xfrm>
            <a:off x="3381271" y="1488361"/>
            <a:ext cx="60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https://unfoundation.org/who-we-are/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B91A8E4-319B-A5DA-29F2-9DACCE6BC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902" y="464704"/>
            <a:ext cx="1276141" cy="8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FD845C2-AE06-4318-831A-34361A3569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4E426B-7EA8-4C2C-B112-41ED5CABB5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D3FFAF-3FF8-41C9-B9D8-B0BE73010A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DFAFD30-6564-42C7-BDFF-8C6FFDD76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B3BD041-9026-4429-BF6E-D0CF5FF19D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D211C8E-D840-490B-805C-0878D73BB8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5FDD16E8-EA4C-474B-A93C-8C2ADD051D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628EC05B-3899-4714-A069-10125A2F3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46E628D1-B135-494D-BADD-0D300F75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B082BCC8-5476-441C-B8E7-EBC1BBF61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8" b="23"/>
          <a:stretch/>
        </p:blipFill>
        <p:spPr>
          <a:xfrm>
            <a:off x="-62523" y="148492"/>
            <a:ext cx="12254523" cy="68580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3" name="Fluxograma: Conector 12">
            <a:extLst>
              <a:ext uri="{FF2B5EF4-FFF2-40B4-BE49-F238E27FC236}">
                <a16:creationId xmlns:a16="http://schemas.microsoft.com/office/drawing/2014/main" id="{6D190E37-3795-4058-A6C1-EFFCA6A6DC8F}"/>
              </a:ext>
            </a:extLst>
          </p:cNvPr>
          <p:cNvSpPr/>
          <p:nvPr/>
        </p:nvSpPr>
        <p:spPr>
          <a:xfrm>
            <a:off x="-2" y="1880784"/>
            <a:ext cx="12192000" cy="3500109"/>
          </a:xfrm>
          <a:prstGeom prst="flowChartConnec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pt-BR" sz="2800" b="1" dirty="0">
                <a:ln w="0"/>
                <a:solidFill>
                  <a:schemeClr val="accent1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Liderança</a:t>
            </a:r>
          </a:p>
          <a:p>
            <a:pPr algn="ctr"/>
            <a:r>
              <a:rPr lang="pt-BR" sz="2800" b="1" dirty="0">
                <a:ln w="0"/>
                <a:solidFill>
                  <a:schemeClr val="accent1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Cultura Organizacional</a:t>
            </a:r>
          </a:p>
          <a:p>
            <a:pPr algn="ctr"/>
            <a:r>
              <a:rPr lang="pt-BR" sz="2800" b="1" dirty="0">
                <a:ln w="0"/>
                <a:solidFill>
                  <a:schemeClr val="accent1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Autonomia e Transparência</a:t>
            </a:r>
          </a:p>
          <a:p>
            <a:pPr algn="ctr"/>
            <a:r>
              <a:rPr lang="pt-BR" sz="2800" b="1" dirty="0">
                <a:ln w="0"/>
                <a:solidFill>
                  <a:schemeClr val="accent1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Vulnerabilidade organizacional</a:t>
            </a:r>
          </a:p>
          <a:p>
            <a:pPr algn="ctr"/>
            <a:r>
              <a:rPr lang="pt-BR" sz="2800" b="1" dirty="0">
                <a:ln w="0"/>
                <a:solidFill>
                  <a:schemeClr val="accent1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Segurança na rede de relacionamento própria</a:t>
            </a:r>
          </a:p>
          <a:p>
            <a:pPr algn="ctr"/>
            <a:r>
              <a:rPr lang="pt-BR" sz="2800" b="1" dirty="0">
                <a:ln w="0"/>
                <a:solidFill>
                  <a:schemeClr val="accent1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Resultados e impactos de alta performance</a:t>
            </a:r>
          </a:p>
          <a:p>
            <a:pPr algn="ctr"/>
            <a:r>
              <a:rPr lang="pt-BR" sz="2800" b="1" dirty="0">
                <a:ln w="0"/>
                <a:solidFill>
                  <a:schemeClr val="accent1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Agenda ESG</a:t>
            </a:r>
          </a:p>
          <a:p>
            <a:pPr algn="ctr"/>
            <a:endParaRPr lang="pt-BR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Retângulo: Único Canto Arredondado 13">
            <a:extLst>
              <a:ext uri="{FF2B5EF4-FFF2-40B4-BE49-F238E27FC236}">
                <a16:creationId xmlns:a16="http://schemas.microsoft.com/office/drawing/2014/main" id="{E4DE7DE7-23E1-421B-980E-DD99C7CF04CA}"/>
              </a:ext>
            </a:extLst>
          </p:cNvPr>
          <p:cNvSpPr/>
          <p:nvPr/>
        </p:nvSpPr>
        <p:spPr>
          <a:xfrm>
            <a:off x="-93138" y="5620637"/>
            <a:ext cx="12378270" cy="1625600"/>
          </a:xfrm>
          <a:prstGeom prst="round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7D70467-F6ED-4981-91C1-DDC52A040DDB}"/>
              </a:ext>
            </a:extLst>
          </p:cNvPr>
          <p:cNvSpPr/>
          <p:nvPr/>
        </p:nvSpPr>
        <p:spPr>
          <a:xfrm>
            <a:off x="-93138" y="-9679"/>
            <a:ext cx="12378270" cy="16255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chemeClr val="tx1"/>
                </a:solidFill>
              </a:rPr>
              <a:t>Gestão</a:t>
            </a:r>
          </a:p>
        </p:txBody>
      </p:sp>
    </p:spTree>
    <p:extLst>
      <p:ext uri="{BB962C8B-B14F-4D97-AF65-F5344CB8AC3E}">
        <p14:creationId xmlns:p14="http://schemas.microsoft.com/office/powerpoint/2010/main" val="1870194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tângulo 1"/>
          <p:cNvSpPr>
            <a:spLocks noChangeArrowheads="1"/>
          </p:cNvSpPr>
          <p:nvPr/>
        </p:nvSpPr>
        <p:spPr bwMode="auto">
          <a:xfrm>
            <a:off x="2080009" y="6308726"/>
            <a:ext cx="7760905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altLang="pt-BR" sz="1400" dirty="0"/>
              <a:t>http://revistapesquisa.fapesp.br/2015/02/18/solitarios-em-extincao/</a:t>
            </a:r>
          </a:p>
        </p:txBody>
      </p:sp>
      <p:pic>
        <p:nvPicPr>
          <p:cNvPr id="59395" name="Picture 2" descr="http://revistapesquisa.fapesp.br/wp-content/uploads/2015/02/Sem-t%C3%ADtulo.jpg?94b4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4" y="241299"/>
            <a:ext cx="5821108" cy="59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sto feliz 3"/>
          <p:cNvSpPr/>
          <p:nvPr/>
        </p:nvSpPr>
        <p:spPr>
          <a:xfrm>
            <a:off x="6862762" y="351693"/>
            <a:ext cx="3537281" cy="5366484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Conhecer</a:t>
            </a:r>
          </a:p>
          <a:p>
            <a:pPr algn="ctr">
              <a:defRPr/>
            </a:pP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Compartilhar</a:t>
            </a:r>
          </a:p>
          <a:p>
            <a:pPr algn="ctr">
              <a:defRPr/>
            </a:pP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1C2AB-754B-F816-30F1-3F1258AB2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Fontes  de apoio à Aula 4: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D22BFE0-C401-8A75-713F-C88579E80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576174"/>
              </p:ext>
            </p:extLst>
          </p:nvPr>
        </p:nvGraphicFramePr>
        <p:xfrm>
          <a:off x="755301" y="2532185"/>
          <a:ext cx="10681398" cy="344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330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11E30-3848-2BD3-D537-E80B2AFE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365760"/>
            <a:ext cx="11595798" cy="1325563"/>
          </a:xfrm>
        </p:spPr>
        <p:txBody>
          <a:bodyPr>
            <a:normAutofit/>
          </a:bodyPr>
          <a:lstStyle/>
          <a:p>
            <a:r>
              <a:rPr lang="pt-BR" dirty="0"/>
              <a:t>Fundamentos da Organização das Empresas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7F6A710-1DAE-687A-A971-06D8F414C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687817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1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Uma lâmpada colorida com ícones de negócios">
            <a:extLst>
              <a:ext uri="{FF2B5EF4-FFF2-40B4-BE49-F238E27FC236}">
                <a16:creationId xmlns:a16="http://schemas.microsoft.com/office/drawing/2014/main" id="{15C68978-DBAF-EF92-7A78-3CEEB62CF0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65000"/>
          </a:blip>
          <a:srcRect t="12758" b="6885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E409147-9C8A-4E37-878B-8EA26E282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137108-8A89-FCA3-B999-1859F7517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94560"/>
            <a:ext cx="11471565" cy="1739347"/>
          </a:xfrm>
        </p:spPr>
        <p:txBody>
          <a:bodyPr>
            <a:normAutofit/>
          </a:bodyPr>
          <a:lstStyle/>
          <a:p>
            <a:r>
              <a:rPr lang="pt-BR" sz="5100"/>
              <a:t>Sociedade 5.0: Tendências, Fronteiras e Desafios de Gestão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888F189-F52D-0B9D-EDFD-A6D5DDC9C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1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4B399-D52D-702D-0D31-EA26DB6A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1000816"/>
          </a:xfrm>
        </p:spPr>
        <p:txBody>
          <a:bodyPr/>
          <a:lstStyle/>
          <a:p>
            <a:r>
              <a:rPr lang="pt-BR" dirty="0"/>
              <a:t>Tendências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ABA4879-CCBE-2795-C4EB-03DB89C00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670844"/>
              </p:ext>
            </p:extLst>
          </p:nvPr>
        </p:nvGraphicFramePr>
        <p:xfrm>
          <a:off x="838200" y="1487156"/>
          <a:ext cx="10515600" cy="525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24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275D5922-BAD3-4053-90CE-AE1A97D5E57B}"/>
              </a:ext>
            </a:extLst>
          </p:cNvPr>
          <p:cNvSpPr txBox="1"/>
          <p:nvPr/>
        </p:nvSpPr>
        <p:spPr>
          <a:xfrm>
            <a:off x="2113382" y="5745115"/>
            <a:ext cx="81689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https://enginebr.com.br/sociedade-5-0-descubra-o-que-e/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3263807-9922-418F-88CB-E2FC49FC890C}"/>
              </a:ext>
            </a:extLst>
          </p:cNvPr>
          <p:cNvGraphicFramePr/>
          <p:nvPr/>
        </p:nvGraphicFramePr>
        <p:xfrm>
          <a:off x="1909666" y="255717"/>
          <a:ext cx="93710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001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74F144-A4B7-4796-82DD-F653F8967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CF52176F-B103-3F56-EDB3-0C36145BD5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alphaModFix amt="35000"/>
          </a:blip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AB9CC68-034B-4A9A-9883-2B9DFDCA3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EF5D511-1DDF-F65B-19D0-CDF14D2A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19456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2"/>
                </a:solidFill>
              </a:rPr>
              <a:t>Fronteiras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DC52BB-841B-9A4B-47C6-856107DAA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996250"/>
            <a:ext cx="9144000" cy="25248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Ideologias religiosas e políticas.</a:t>
            </a:r>
          </a:p>
          <a:p>
            <a:r>
              <a:rPr lang="en-US" sz="2400" b="1">
                <a:solidFill>
                  <a:schemeClr val="tx1"/>
                </a:solidFill>
              </a:rPr>
              <a:t>Empoderamento do conhecimento.</a:t>
            </a:r>
          </a:p>
          <a:p>
            <a:r>
              <a:rPr lang="en-US" sz="2400" b="1">
                <a:solidFill>
                  <a:schemeClr val="tx1"/>
                </a:solidFill>
              </a:rPr>
              <a:t>Qualificado através da pesquisa científica e/ou aplicada.</a:t>
            </a:r>
          </a:p>
          <a:p>
            <a:r>
              <a:rPr lang="en-US" sz="2400" b="1">
                <a:solidFill>
                  <a:schemeClr val="tx1"/>
                </a:solidFill>
              </a:rPr>
              <a:t>Políticas locais e planetárias para mercado.</a:t>
            </a:r>
          </a:p>
          <a:p>
            <a:r>
              <a:rPr lang="en-US" sz="2400" b="1">
                <a:solidFill>
                  <a:schemeClr val="tx1"/>
                </a:solidFill>
              </a:rPr>
              <a:t>Entender e atuar com equidade, diversidade e inclusão.</a:t>
            </a:r>
          </a:p>
          <a:p>
            <a:endParaRPr lang="en-US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90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B227C726-00E9-4762-B7F2-B5B94A12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A06F92-47A6-44AC-8842-7F15512B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552929" cy="5577934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pt-BR" sz="3300" dirty="0">
                <a:solidFill>
                  <a:schemeClr val="bg1"/>
                </a:solidFill>
                <a:latin typeface="Baguet Script" panose="00000500000000000000" pitchFamily="2" charset="0"/>
              </a:rPr>
            </a:br>
            <a:r>
              <a:rPr lang="pt-BR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O Cenário projetado da Sociedade 5.0</a:t>
            </a:r>
            <a:br>
              <a:rPr lang="pt-BR" sz="3200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br>
              <a:rPr lang="pt-BR" sz="3200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pt-BR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Profa. Márcia Vainer,2021</a:t>
            </a:r>
            <a:br>
              <a:rPr lang="pt-BR" sz="33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3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37D9FBC-5F9D-42D7-8652-02DD4651C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081578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89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533AC-ADD0-473F-BA63-AA6E85C0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68" y="4803112"/>
            <a:ext cx="9887578" cy="20548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numCol="2" rtlCol="0" anchor="b">
            <a:noAutofit/>
          </a:bodyPr>
          <a:lstStyle/>
          <a:p>
            <a:pPr>
              <a:lnSpc>
                <a:spcPct val="90000"/>
              </a:lnSpc>
            </a:pP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Tecnologia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conectividade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dados.</a:t>
            </a: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Desigualdades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marginalidade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inclusão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Segurança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Psicológica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como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proteção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Home-office e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Privacidade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Monetização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atividades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Mutações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 COVID19 – a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conhecer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Política,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Ciência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Credibilidade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A0F705F-A52F-4D05-9F2A-CDC2DF4DE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37" r="15938" b="1"/>
          <a:stretch/>
        </p:blipFill>
        <p:spPr>
          <a:xfrm>
            <a:off x="1154954" y="1143006"/>
            <a:ext cx="20894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D0BE4D9-51BC-4105-B09A-B2CFAE32C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79" r="7173" b="2"/>
          <a:stretch/>
        </p:blipFill>
        <p:spPr>
          <a:xfrm>
            <a:off x="3410170" y="1143006"/>
            <a:ext cx="20894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F3F9D14-3548-4DE9-8BF9-0A5DBBB1E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32285" r="30348"/>
          <a:stretch/>
        </p:blipFill>
        <p:spPr>
          <a:xfrm>
            <a:off x="5665386" y="1143006"/>
            <a:ext cx="20894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37EE611-8ABB-4B9E-BD4C-44DD246E3E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142" r="31235" b="-1"/>
          <a:stretch/>
        </p:blipFill>
        <p:spPr>
          <a:xfrm>
            <a:off x="7918515" y="1143006"/>
            <a:ext cx="20894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lchete Duplo 5">
            <a:extLst>
              <a:ext uri="{FF2B5EF4-FFF2-40B4-BE49-F238E27FC236}">
                <a16:creationId xmlns:a16="http://schemas.microsoft.com/office/drawing/2014/main" id="{370DCBE6-C567-41DF-B50F-DA2160FA9A58}"/>
              </a:ext>
            </a:extLst>
          </p:cNvPr>
          <p:cNvSpPr/>
          <p:nvPr/>
        </p:nvSpPr>
        <p:spPr>
          <a:xfrm>
            <a:off x="2466246" y="234038"/>
            <a:ext cx="6730422" cy="90896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Passado, presente e futuro</a:t>
            </a:r>
          </a:p>
        </p:txBody>
      </p:sp>
    </p:spTree>
    <p:extLst>
      <p:ext uri="{BB962C8B-B14F-4D97-AF65-F5344CB8AC3E}">
        <p14:creationId xmlns:p14="http://schemas.microsoft.com/office/powerpoint/2010/main" val="1071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4FC976E-8A27-4E72-B034-071A97F68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7603B6C-9001-43A6-A649-2FB87A57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A470C3C-4F16-4152-94B7-B277E490E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1B04907-A3D6-43D2-A085-F545B3C14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739A622-E5CB-4720-9EE2-700E778D5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AA0E116-7201-4D9B-ACC0-24FD67280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A4FDC90-6A2C-4E3F-A9CC-05E2BB034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04D7773-6EC3-4F97-8099-A1C13F106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2515E6AC-722A-4C99-986A-9D9FF0F92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">
              <a:extLst>
                <a:ext uri="{FF2B5EF4-FFF2-40B4-BE49-F238E27FC236}">
                  <a16:creationId xmlns:a16="http://schemas.microsoft.com/office/drawing/2014/main" id="{1BBCEC9C-87CE-409D-9883-2992FDEE5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">
              <a:extLst>
                <a:ext uri="{FF2B5EF4-FFF2-40B4-BE49-F238E27FC236}">
                  <a16:creationId xmlns:a16="http://schemas.microsoft.com/office/drawing/2014/main" id="{1AC3ED4B-528E-4C95-9B5B-8DF0EE3B5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31043D6-3B63-4398-B86D-7201B1BFA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6" name="Imagem 5" descr="Tela de jogo de vídeo game&#10;&#10;Descrição gerada automaticamente com confiança baixa">
            <a:extLst>
              <a:ext uri="{FF2B5EF4-FFF2-40B4-BE49-F238E27FC236}">
                <a16:creationId xmlns:a16="http://schemas.microsoft.com/office/drawing/2014/main" id="{530BFF80-8F2F-C302-0DC7-772405A88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-1" b="6213"/>
          <a:stretch/>
        </p:blipFill>
        <p:spPr>
          <a:xfrm>
            <a:off x="474132" y="452284"/>
            <a:ext cx="11243735" cy="5931583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37F7DB25-E3F5-459E-996B-692A9B94E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3D704B3-4912-44B8-92A4-A4E91D27B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43000" y="1295400"/>
            <a:ext cx="9982200" cy="4267200"/>
          </a:xfrm>
          <a:prstGeom prst="rect">
            <a:avLst/>
          </a:prstGeom>
          <a:solidFill>
            <a:srgbClr val="00000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6FC211B-BE69-D85A-89D7-6606AC102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712" y="483299"/>
            <a:ext cx="8620967" cy="8551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 err="1"/>
              <a:t>Macroergonomia</a:t>
            </a:r>
            <a:r>
              <a:rPr lang="en-US" sz="3300" dirty="0"/>
              <a:t> do </a:t>
            </a:r>
            <a:r>
              <a:rPr lang="en-US" sz="3300" dirty="0" err="1"/>
              <a:t>Posto</a:t>
            </a:r>
            <a:r>
              <a:rPr lang="en-US" sz="3300" dirty="0"/>
              <a:t> de </a:t>
            </a:r>
            <a:r>
              <a:rPr lang="en-US" sz="3300" dirty="0" err="1"/>
              <a:t>Trabalho</a:t>
            </a:r>
            <a:endParaRPr lang="en-US" sz="3300" dirty="0"/>
          </a:p>
        </p:txBody>
      </p:sp>
      <p:graphicFrame>
        <p:nvGraphicFramePr>
          <p:cNvPr id="16" name="Espaço Reservado para Texto 4">
            <a:extLst>
              <a:ext uri="{FF2B5EF4-FFF2-40B4-BE49-F238E27FC236}">
                <a16:creationId xmlns:a16="http://schemas.microsoft.com/office/drawing/2014/main" id="{E4F9293E-82EE-43E8-9106-8450AC228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033609"/>
              </p:ext>
            </p:extLst>
          </p:nvPr>
        </p:nvGraphicFramePr>
        <p:xfrm>
          <a:off x="1727200" y="2052484"/>
          <a:ext cx="8254999" cy="3774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3218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Em Tiras">
  <a:themeElements>
    <a:clrScheme name="Em Tir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Em Tir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m Tir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713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6" baseType="lpstr">
      <vt:lpstr>Abadi Extra Light</vt:lpstr>
      <vt:lpstr>Aharoni</vt:lpstr>
      <vt:lpstr>Arial</vt:lpstr>
      <vt:lpstr>Arial Nova</vt:lpstr>
      <vt:lpstr>Avenir Next LT Pro</vt:lpstr>
      <vt:lpstr>Baguet Script</vt:lpstr>
      <vt:lpstr>Century Gothic</vt:lpstr>
      <vt:lpstr>Corbel</vt:lpstr>
      <vt:lpstr>Wingdings</vt:lpstr>
      <vt:lpstr>Wingdings 3</vt:lpstr>
      <vt:lpstr>Íon - Sala da Diretoria</vt:lpstr>
      <vt:lpstr>Em Tiras</vt:lpstr>
      <vt:lpstr>Aula 4: Empresas na Prática casos atuais e perspectivas futuras</vt:lpstr>
      <vt:lpstr>Fundamentos da Organização das Empresas</vt:lpstr>
      <vt:lpstr>Sociedade 5.0: Tendências, Fronteiras e Desafios de Gestão</vt:lpstr>
      <vt:lpstr>Tendências</vt:lpstr>
      <vt:lpstr>Apresentação do PowerPoint</vt:lpstr>
      <vt:lpstr>Fronteiras</vt:lpstr>
      <vt:lpstr> O Cenário projetado da Sociedade 5.0  fonte: Profa. Márcia Vainer,2021 </vt:lpstr>
      <vt:lpstr>  - Tecnologia, conectividade e dados.  - Desigualdades: marginalidade e inclusão.  - Segurança Psicológica como proteção.   - Home-office e Privacidade.  - Monetização nas atividades.  - Mutações da COVID19 – a conhecer.  - Política, Ciência e Credibilidade. </vt:lpstr>
      <vt:lpstr>Macroergonomia do Posto de Trabalho</vt:lpstr>
      <vt:lpstr>Conexão entre Pobreza, Educação e Qualidade de Vida </vt:lpstr>
      <vt:lpstr>Atividade Prática em Grupo.</vt:lpstr>
      <vt:lpstr>Apresentação do PowerPoint</vt:lpstr>
      <vt:lpstr>Apresentação do PowerPoint</vt:lpstr>
      <vt:lpstr>Fontes  de apoio à Aula 4: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Tendências, Fronteiras e Desafios de Gestão</dc:title>
  <dc:creator>Ana Cristina Limongi França</dc:creator>
  <cp:lastModifiedBy>Ana Cristina Limongi França</cp:lastModifiedBy>
  <cp:revision>5</cp:revision>
  <dcterms:created xsi:type="dcterms:W3CDTF">2023-07-13T01:56:49Z</dcterms:created>
  <dcterms:modified xsi:type="dcterms:W3CDTF">2023-08-28T01:24:18Z</dcterms:modified>
</cp:coreProperties>
</file>