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57" r:id="rId5"/>
    <p:sldId id="262" r:id="rId6"/>
    <p:sldId id="407" r:id="rId7"/>
    <p:sldId id="258" r:id="rId8"/>
    <p:sldId id="259" r:id="rId9"/>
    <p:sldId id="260" r:id="rId10"/>
    <p:sldId id="261" r:id="rId11"/>
    <p:sldId id="263" r:id="rId12"/>
    <p:sldId id="264" r:id="rId13"/>
    <p:sldId id="265" r:id="rId14"/>
    <p:sldId id="266" r:id="rId15"/>
    <p:sldId id="269" r:id="rId16"/>
    <p:sldId id="270" r:id="rId17"/>
    <p:sldId id="271" r:id="rId18"/>
    <p:sldId id="272" r:id="rId19"/>
    <p:sldId id="405" r:id="rId20"/>
    <p:sldId id="406" r:id="rId21"/>
    <p:sldId id="404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AAE2"/>
    <a:srgbClr val="6FAA41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1D2FB0-F00D-4B19-B537-DBF6BAFB58B8}" v="1" dt="2023-11-21T11:32:46.8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aine Giannotti" userId="44a69781558330eb" providerId="LiveId" clId="{BC1D2FB0-F00D-4B19-B537-DBF6BAFB58B8}"/>
    <pc:docChg chg="undo custSel addSld delSld modSld sldOrd">
      <pc:chgData name="Elaine Giannotti" userId="44a69781558330eb" providerId="LiveId" clId="{BC1D2FB0-F00D-4B19-B537-DBF6BAFB58B8}" dt="2023-11-21T11:50:54.515" v="208" actId="20577"/>
      <pc:docMkLst>
        <pc:docMk/>
      </pc:docMkLst>
      <pc:sldChg chg="addSp delSp modSp mod">
        <pc:chgData name="Elaine Giannotti" userId="44a69781558330eb" providerId="LiveId" clId="{BC1D2FB0-F00D-4B19-B537-DBF6BAFB58B8}" dt="2023-11-21T11:34:05.559" v="25" actId="1076"/>
        <pc:sldMkLst>
          <pc:docMk/>
          <pc:sldMk cId="207748452" sldId="256"/>
        </pc:sldMkLst>
        <pc:spChg chg="mod">
          <ac:chgData name="Elaine Giannotti" userId="44a69781558330eb" providerId="LiveId" clId="{BC1D2FB0-F00D-4B19-B537-DBF6BAFB58B8}" dt="2023-11-21T11:34:02.631" v="24" actId="1076"/>
          <ac:spMkLst>
            <pc:docMk/>
            <pc:sldMk cId="207748452" sldId="256"/>
            <ac:spMk id="4" creationId="{A21CFD1D-2123-473B-8304-10859B7484BB}"/>
          </ac:spMkLst>
        </pc:spChg>
        <pc:spChg chg="del mod">
          <ac:chgData name="Elaine Giannotti" userId="44a69781558330eb" providerId="LiveId" clId="{BC1D2FB0-F00D-4B19-B537-DBF6BAFB58B8}" dt="2023-11-21T11:32:25.496" v="5" actId="478"/>
          <ac:spMkLst>
            <pc:docMk/>
            <pc:sldMk cId="207748452" sldId="256"/>
            <ac:spMk id="9" creationId="{F12D55DD-E0E8-4FE1-9EF0-2AE0CFDE5DB5}"/>
          </ac:spMkLst>
        </pc:spChg>
        <pc:spChg chg="mod">
          <ac:chgData name="Elaine Giannotti" userId="44a69781558330eb" providerId="LiveId" clId="{BC1D2FB0-F00D-4B19-B537-DBF6BAFB58B8}" dt="2023-11-21T11:33:33.074" v="18" actId="1076"/>
          <ac:spMkLst>
            <pc:docMk/>
            <pc:sldMk cId="207748452" sldId="256"/>
            <ac:spMk id="10" creationId="{7BB47BA4-8775-4F06-89E1-29ADC68D604E}"/>
          </ac:spMkLst>
        </pc:spChg>
        <pc:spChg chg="mod">
          <ac:chgData name="Elaine Giannotti" userId="44a69781558330eb" providerId="LiveId" clId="{BC1D2FB0-F00D-4B19-B537-DBF6BAFB58B8}" dt="2023-11-21T11:34:05.559" v="25" actId="1076"/>
          <ac:spMkLst>
            <pc:docMk/>
            <pc:sldMk cId="207748452" sldId="256"/>
            <ac:spMk id="11" creationId="{8D831808-6907-4151-B3C0-622FB05B2000}"/>
          </ac:spMkLst>
        </pc:spChg>
        <pc:spChg chg="mod">
          <ac:chgData name="Elaine Giannotti" userId="44a69781558330eb" providerId="LiveId" clId="{BC1D2FB0-F00D-4B19-B537-DBF6BAFB58B8}" dt="2023-11-21T11:33:56.536" v="23" actId="255"/>
          <ac:spMkLst>
            <pc:docMk/>
            <pc:sldMk cId="207748452" sldId="256"/>
            <ac:spMk id="13" creationId="{7B9271B5-EE80-42CA-867F-37E6090BB6D4}"/>
          </ac:spMkLst>
        </pc:spChg>
        <pc:spChg chg="del mod">
          <ac:chgData name="Elaine Giannotti" userId="44a69781558330eb" providerId="LiveId" clId="{BC1D2FB0-F00D-4B19-B537-DBF6BAFB58B8}" dt="2023-11-21T11:33:11.506" v="13" actId="478"/>
          <ac:spMkLst>
            <pc:docMk/>
            <pc:sldMk cId="207748452" sldId="256"/>
            <ac:spMk id="14" creationId="{A0281BC7-356B-4ECF-9C6E-6891F095BD01}"/>
          </ac:spMkLst>
        </pc:spChg>
        <pc:picChg chg="add mod">
          <ac:chgData name="Elaine Giannotti" userId="44a69781558330eb" providerId="LiveId" clId="{BC1D2FB0-F00D-4B19-B537-DBF6BAFB58B8}" dt="2023-11-21T11:32:53.288" v="9" actId="1076"/>
          <ac:picMkLst>
            <pc:docMk/>
            <pc:sldMk cId="207748452" sldId="256"/>
            <ac:picMk id="2" creationId="{6AABB4DF-5506-676E-61AF-97D6FE0B23BE}"/>
          </ac:picMkLst>
        </pc:picChg>
        <pc:picChg chg="mod">
          <ac:chgData name="Elaine Giannotti" userId="44a69781558330eb" providerId="LiveId" clId="{BC1D2FB0-F00D-4B19-B537-DBF6BAFB58B8}" dt="2023-11-21T11:32:19.458" v="4" actId="1076"/>
          <ac:picMkLst>
            <pc:docMk/>
            <pc:sldMk cId="207748452" sldId="256"/>
            <ac:picMk id="6" creationId="{DE02772B-522D-4E33-BF80-8514BC3AC4E1}"/>
          </ac:picMkLst>
        </pc:picChg>
        <pc:picChg chg="del">
          <ac:chgData name="Elaine Giannotti" userId="44a69781558330eb" providerId="LiveId" clId="{BC1D2FB0-F00D-4B19-B537-DBF6BAFB58B8}" dt="2023-11-21T11:31:54.508" v="0" actId="478"/>
          <ac:picMkLst>
            <pc:docMk/>
            <pc:sldMk cId="207748452" sldId="256"/>
            <ac:picMk id="8" creationId="{83B8A60B-F45E-4173-BC85-27AF31FE4E2A}"/>
          </ac:picMkLst>
        </pc:picChg>
        <pc:picChg chg="del">
          <ac:chgData name="Elaine Giannotti" userId="44a69781558330eb" providerId="LiveId" clId="{BC1D2FB0-F00D-4B19-B537-DBF6BAFB58B8}" dt="2023-11-21T11:32:59.897" v="10" actId="478"/>
          <ac:picMkLst>
            <pc:docMk/>
            <pc:sldMk cId="207748452" sldId="256"/>
            <ac:picMk id="12" creationId="{C00BDEF3-E6DC-454C-ACB2-8BE43FB8AF46}"/>
          </ac:picMkLst>
        </pc:picChg>
      </pc:sldChg>
      <pc:sldChg chg="delSp modSp mod">
        <pc:chgData name="Elaine Giannotti" userId="44a69781558330eb" providerId="LiveId" clId="{BC1D2FB0-F00D-4B19-B537-DBF6BAFB58B8}" dt="2023-11-21T11:35:10.492" v="86" actId="1076"/>
        <pc:sldMkLst>
          <pc:docMk/>
          <pc:sldMk cId="3837225441" sldId="257"/>
        </pc:sldMkLst>
        <pc:spChg chg="del">
          <ac:chgData name="Elaine Giannotti" userId="44a69781558330eb" providerId="LiveId" clId="{BC1D2FB0-F00D-4B19-B537-DBF6BAFB58B8}" dt="2023-11-21T11:34:34.908" v="30" actId="478"/>
          <ac:spMkLst>
            <pc:docMk/>
            <pc:sldMk cId="3837225441" sldId="257"/>
            <ac:spMk id="10" creationId="{7BB47BA4-8775-4F06-89E1-29ADC68D604E}"/>
          </ac:spMkLst>
        </pc:spChg>
        <pc:spChg chg="mod">
          <ac:chgData name="Elaine Giannotti" userId="44a69781558330eb" providerId="LiveId" clId="{BC1D2FB0-F00D-4B19-B537-DBF6BAFB58B8}" dt="2023-11-21T11:35:10.492" v="86" actId="1076"/>
          <ac:spMkLst>
            <pc:docMk/>
            <pc:sldMk cId="3837225441" sldId="257"/>
            <ac:spMk id="11" creationId="{8D831808-6907-4151-B3C0-622FB05B2000}"/>
          </ac:spMkLst>
        </pc:spChg>
      </pc:sldChg>
      <pc:sldChg chg="modSp mod">
        <pc:chgData name="Elaine Giannotti" userId="44a69781558330eb" providerId="LiveId" clId="{BC1D2FB0-F00D-4B19-B537-DBF6BAFB58B8}" dt="2023-11-21T11:37:59.522" v="133" actId="1036"/>
        <pc:sldMkLst>
          <pc:docMk/>
          <pc:sldMk cId="1895844234" sldId="259"/>
        </pc:sldMkLst>
        <pc:spChg chg="mod">
          <ac:chgData name="Elaine Giannotti" userId="44a69781558330eb" providerId="LiveId" clId="{BC1D2FB0-F00D-4B19-B537-DBF6BAFB58B8}" dt="2023-11-21T11:37:59.522" v="133" actId="1036"/>
          <ac:spMkLst>
            <pc:docMk/>
            <pc:sldMk cId="1895844234" sldId="259"/>
            <ac:spMk id="11" creationId="{8D831808-6907-4151-B3C0-622FB05B2000}"/>
          </ac:spMkLst>
        </pc:spChg>
      </pc:sldChg>
      <pc:sldChg chg="modSp mod">
        <pc:chgData name="Elaine Giannotti" userId="44a69781558330eb" providerId="LiveId" clId="{BC1D2FB0-F00D-4B19-B537-DBF6BAFB58B8}" dt="2023-11-21T11:38:23.991" v="135" actId="20577"/>
        <pc:sldMkLst>
          <pc:docMk/>
          <pc:sldMk cId="208354865" sldId="261"/>
        </pc:sldMkLst>
        <pc:spChg chg="mod">
          <ac:chgData name="Elaine Giannotti" userId="44a69781558330eb" providerId="LiveId" clId="{BC1D2FB0-F00D-4B19-B537-DBF6BAFB58B8}" dt="2023-11-21T11:38:23.991" v="135" actId="20577"/>
          <ac:spMkLst>
            <pc:docMk/>
            <pc:sldMk cId="208354865" sldId="261"/>
            <ac:spMk id="11" creationId="{8D831808-6907-4151-B3C0-622FB05B2000}"/>
          </ac:spMkLst>
        </pc:spChg>
      </pc:sldChg>
      <pc:sldChg chg="ord">
        <pc:chgData name="Elaine Giannotti" userId="44a69781558330eb" providerId="LiveId" clId="{BC1D2FB0-F00D-4B19-B537-DBF6BAFB58B8}" dt="2023-11-21T11:35:41.100" v="88"/>
        <pc:sldMkLst>
          <pc:docMk/>
          <pc:sldMk cId="3852482867" sldId="262"/>
        </pc:sldMkLst>
      </pc:sldChg>
      <pc:sldChg chg="modSp mod">
        <pc:chgData name="Elaine Giannotti" userId="44a69781558330eb" providerId="LiveId" clId="{BC1D2FB0-F00D-4B19-B537-DBF6BAFB58B8}" dt="2023-11-21T11:38:52.017" v="138" actId="20577"/>
        <pc:sldMkLst>
          <pc:docMk/>
          <pc:sldMk cId="2416415986" sldId="265"/>
        </pc:sldMkLst>
        <pc:spChg chg="mod">
          <ac:chgData name="Elaine Giannotti" userId="44a69781558330eb" providerId="LiveId" clId="{BC1D2FB0-F00D-4B19-B537-DBF6BAFB58B8}" dt="2023-11-21T11:38:52.017" v="138" actId="20577"/>
          <ac:spMkLst>
            <pc:docMk/>
            <pc:sldMk cId="2416415986" sldId="265"/>
            <ac:spMk id="6" creationId="{97BAFF0F-1955-CBBE-EBB6-74D02F8CBB68}"/>
          </ac:spMkLst>
        </pc:spChg>
      </pc:sldChg>
      <pc:sldChg chg="modSp mod">
        <pc:chgData name="Elaine Giannotti" userId="44a69781558330eb" providerId="LiveId" clId="{BC1D2FB0-F00D-4B19-B537-DBF6BAFB58B8}" dt="2023-11-21T11:39:39.603" v="143" actId="1076"/>
        <pc:sldMkLst>
          <pc:docMk/>
          <pc:sldMk cId="425540849" sldId="266"/>
        </pc:sldMkLst>
        <pc:spChg chg="mod">
          <ac:chgData name="Elaine Giannotti" userId="44a69781558330eb" providerId="LiveId" clId="{BC1D2FB0-F00D-4B19-B537-DBF6BAFB58B8}" dt="2023-11-21T11:39:35.710" v="142" actId="1076"/>
          <ac:spMkLst>
            <pc:docMk/>
            <pc:sldMk cId="425540849" sldId="266"/>
            <ac:spMk id="10" creationId="{7BB47BA4-8775-4F06-89E1-29ADC68D604E}"/>
          </ac:spMkLst>
        </pc:spChg>
        <pc:spChg chg="mod">
          <ac:chgData name="Elaine Giannotti" userId="44a69781558330eb" providerId="LiveId" clId="{BC1D2FB0-F00D-4B19-B537-DBF6BAFB58B8}" dt="2023-11-21T11:39:39.603" v="143" actId="1076"/>
          <ac:spMkLst>
            <pc:docMk/>
            <pc:sldMk cId="425540849" sldId="266"/>
            <ac:spMk id="11" creationId="{8D831808-6907-4151-B3C0-622FB05B2000}"/>
          </ac:spMkLst>
        </pc:spChg>
      </pc:sldChg>
      <pc:sldChg chg="del">
        <pc:chgData name="Elaine Giannotti" userId="44a69781558330eb" providerId="LiveId" clId="{BC1D2FB0-F00D-4B19-B537-DBF6BAFB58B8}" dt="2023-11-21T11:39:48.650" v="144" actId="47"/>
        <pc:sldMkLst>
          <pc:docMk/>
          <pc:sldMk cId="572507649" sldId="267"/>
        </pc:sldMkLst>
      </pc:sldChg>
      <pc:sldChg chg="del">
        <pc:chgData name="Elaine Giannotti" userId="44a69781558330eb" providerId="LiveId" clId="{BC1D2FB0-F00D-4B19-B537-DBF6BAFB58B8}" dt="2023-11-21T11:40:08.974" v="145" actId="47"/>
        <pc:sldMkLst>
          <pc:docMk/>
          <pc:sldMk cId="3465678552" sldId="268"/>
        </pc:sldMkLst>
      </pc:sldChg>
      <pc:sldChg chg="modSp mod">
        <pc:chgData name="Elaine Giannotti" userId="44a69781558330eb" providerId="LiveId" clId="{BC1D2FB0-F00D-4B19-B537-DBF6BAFB58B8}" dt="2023-11-21T11:40:19.919" v="149" actId="20577"/>
        <pc:sldMkLst>
          <pc:docMk/>
          <pc:sldMk cId="2856830428" sldId="269"/>
        </pc:sldMkLst>
        <pc:spChg chg="mod">
          <ac:chgData name="Elaine Giannotti" userId="44a69781558330eb" providerId="LiveId" clId="{BC1D2FB0-F00D-4B19-B537-DBF6BAFB58B8}" dt="2023-11-21T11:40:19.919" v="149" actId="20577"/>
          <ac:spMkLst>
            <pc:docMk/>
            <pc:sldMk cId="2856830428" sldId="269"/>
            <ac:spMk id="11" creationId="{8D831808-6907-4151-B3C0-622FB05B2000}"/>
          </ac:spMkLst>
        </pc:spChg>
      </pc:sldChg>
      <pc:sldChg chg="modSp mod">
        <pc:chgData name="Elaine Giannotti" userId="44a69781558330eb" providerId="LiveId" clId="{BC1D2FB0-F00D-4B19-B537-DBF6BAFB58B8}" dt="2023-11-21T11:41:18.347" v="167" actId="14100"/>
        <pc:sldMkLst>
          <pc:docMk/>
          <pc:sldMk cId="337053762" sldId="270"/>
        </pc:sldMkLst>
        <pc:spChg chg="mod">
          <ac:chgData name="Elaine Giannotti" userId="44a69781558330eb" providerId="LiveId" clId="{BC1D2FB0-F00D-4B19-B537-DBF6BAFB58B8}" dt="2023-11-21T11:41:18.347" v="167" actId="14100"/>
          <ac:spMkLst>
            <pc:docMk/>
            <pc:sldMk cId="337053762" sldId="270"/>
            <ac:spMk id="11" creationId="{8D831808-6907-4151-B3C0-622FB05B2000}"/>
          </ac:spMkLst>
        </pc:spChg>
      </pc:sldChg>
      <pc:sldChg chg="modSp mod">
        <pc:chgData name="Elaine Giannotti" userId="44a69781558330eb" providerId="LiveId" clId="{BC1D2FB0-F00D-4B19-B537-DBF6BAFB58B8}" dt="2023-11-21T11:43:27.161" v="178" actId="20577"/>
        <pc:sldMkLst>
          <pc:docMk/>
          <pc:sldMk cId="390799741" sldId="271"/>
        </pc:sldMkLst>
        <pc:spChg chg="mod">
          <ac:chgData name="Elaine Giannotti" userId="44a69781558330eb" providerId="LiveId" clId="{BC1D2FB0-F00D-4B19-B537-DBF6BAFB58B8}" dt="2023-11-21T11:43:27.161" v="178" actId="20577"/>
          <ac:spMkLst>
            <pc:docMk/>
            <pc:sldMk cId="390799741" sldId="271"/>
            <ac:spMk id="11" creationId="{8D831808-6907-4151-B3C0-622FB05B2000}"/>
          </ac:spMkLst>
        </pc:spChg>
        <pc:picChg chg="mod">
          <ac:chgData name="Elaine Giannotti" userId="44a69781558330eb" providerId="LiveId" clId="{BC1D2FB0-F00D-4B19-B537-DBF6BAFB58B8}" dt="2023-11-21T11:42:49.347" v="171" actId="1076"/>
          <ac:picMkLst>
            <pc:docMk/>
            <pc:sldMk cId="390799741" sldId="271"/>
            <ac:picMk id="3" creationId="{54C881AB-9C24-4398-9454-259C2DE62009}"/>
          </ac:picMkLst>
        </pc:picChg>
      </pc:sldChg>
      <pc:sldChg chg="modSp mod">
        <pc:chgData name="Elaine Giannotti" userId="44a69781558330eb" providerId="LiveId" clId="{BC1D2FB0-F00D-4B19-B537-DBF6BAFB58B8}" dt="2023-11-21T11:45:23.122" v="195" actId="948"/>
        <pc:sldMkLst>
          <pc:docMk/>
          <pc:sldMk cId="901340142" sldId="272"/>
        </pc:sldMkLst>
        <pc:spChg chg="mod">
          <ac:chgData name="Elaine Giannotti" userId="44a69781558330eb" providerId="LiveId" clId="{BC1D2FB0-F00D-4B19-B537-DBF6BAFB58B8}" dt="2023-11-21T11:45:23.122" v="195" actId="948"/>
          <ac:spMkLst>
            <pc:docMk/>
            <pc:sldMk cId="901340142" sldId="272"/>
            <ac:spMk id="11" creationId="{8D831808-6907-4151-B3C0-622FB05B2000}"/>
          </ac:spMkLst>
        </pc:spChg>
      </pc:sldChg>
      <pc:sldChg chg="modSp del mod">
        <pc:chgData name="Elaine Giannotti" userId="44a69781558330eb" providerId="LiveId" clId="{BC1D2FB0-F00D-4B19-B537-DBF6BAFB58B8}" dt="2023-11-21T11:44:59.783" v="192" actId="47"/>
        <pc:sldMkLst>
          <pc:docMk/>
          <pc:sldMk cId="2035924000" sldId="273"/>
        </pc:sldMkLst>
        <pc:spChg chg="mod">
          <ac:chgData name="Elaine Giannotti" userId="44a69781558330eb" providerId="LiveId" clId="{BC1D2FB0-F00D-4B19-B537-DBF6BAFB58B8}" dt="2023-11-21T11:44:53.854" v="190" actId="21"/>
          <ac:spMkLst>
            <pc:docMk/>
            <pc:sldMk cId="2035924000" sldId="273"/>
            <ac:spMk id="11" creationId="{8D831808-6907-4151-B3C0-622FB05B2000}"/>
          </ac:spMkLst>
        </pc:spChg>
      </pc:sldChg>
      <pc:sldChg chg="modSp mod">
        <pc:chgData name="Elaine Giannotti" userId="44a69781558330eb" providerId="LiveId" clId="{BC1D2FB0-F00D-4B19-B537-DBF6BAFB58B8}" dt="2023-11-21T11:50:54.515" v="208" actId="20577"/>
        <pc:sldMkLst>
          <pc:docMk/>
          <pc:sldMk cId="1134421211" sldId="404"/>
        </pc:sldMkLst>
        <pc:spChg chg="mod">
          <ac:chgData name="Elaine Giannotti" userId="44a69781558330eb" providerId="LiveId" clId="{BC1D2FB0-F00D-4B19-B537-DBF6BAFB58B8}" dt="2023-11-21T11:50:54.515" v="208" actId="20577"/>
          <ac:spMkLst>
            <pc:docMk/>
            <pc:sldMk cId="1134421211" sldId="404"/>
            <ac:spMk id="6" creationId="{E6B444DF-46C4-4099-A49D-24BB44EC644A}"/>
          </ac:spMkLst>
        </pc:spChg>
      </pc:sldChg>
      <pc:sldChg chg="new del">
        <pc:chgData name="Elaine Giannotti" userId="44a69781558330eb" providerId="LiveId" clId="{BC1D2FB0-F00D-4B19-B537-DBF6BAFB58B8}" dt="2023-11-21T11:34:21.719" v="27" actId="47"/>
        <pc:sldMkLst>
          <pc:docMk/>
          <pc:sldMk cId="3706724278" sldId="407"/>
        </pc:sldMkLst>
      </pc:sldChg>
      <pc:sldChg chg="modSp add mod">
        <pc:chgData name="Elaine Giannotti" userId="44a69781558330eb" providerId="LiveId" clId="{BC1D2FB0-F00D-4B19-B537-DBF6BAFB58B8}" dt="2023-11-21T11:36:49.934" v="95" actId="1076"/>
        <pc:sldMkLst>
          <pc:docMk/>
          <pc:sldMk cId="3823083345" sldId="407"/>
        </pc:sldMkLst>
        <pc:spChg chg="mod">
          <ac:chgData name="Elaine Giannotti" userId="44a69781558330eb" providerId="LiveId" clId="{BC1D2FB0-F00D-4B19-B537-DBF6BAFB58B8}" dt="2023-11-21T11:36:30.522" v="93" actId="1076"/>
          <ac:spMkLst>
            <pc:docMk/>
            <pc:sldMk cId="3823083345" sldId="407"/>
            <ac:spMk id="10" creationId="{7BB47BA4-8775-4F06-89E1-29ADC68D604E}"/>
          </ac:spMkLst>
        </pc:spChg>
        <pc:spChg chg="mod">
          <ac:chgData name="Elaine Giannotti" userId="44a69781558330eb" providerId="LiveId" clId="{BC1D2FB0-F00D-4B19-B537-DBF6BAFB58B8}" dt="2023-11-21T11:36:49.934" v="95" actId="1076"/>
          <ac:spMkLst>
            <pc:docMk/>
            <pc:sldMk cId="3823083345" sldId="407"/>
            <ac:spMk id="11" creationId="{8D831808-6907-4151-B3C0-622FB05B2000}"/>
          </ac:spMkLst>
        </pc:spChg>
        <pc:picChg chg="mod">
          <ac:chgData name="Elaine Giannotti" userId="44a69781558330eb" providerId="LiveId" clId="{BC1D2FB0-F00D-4B19-B537-DBF6BAFB58B8}" dt="2023-11-21T11:36:38.910" v="94" actId="14100"/>
          <ac:picMkLst>
            <pc:docMk/>
            <pc:sldMk cId="3823083345" sldId="407"/>
            <ac:picMk id="3" creationId="{54C881AB-9C24-4398-9454-259C2DE6200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120CEB-AEFD-45F1-AFF2-BD792185E2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40204D-36DC-4DFD-B2A3-5241EDAEF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0DC609-5D2F-470E-9817-736D2EFE4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7525-AC3F-49B4-88CB-FD9C23C14DF6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6E9BD46-DD31-4120-B1BA-3178F75E1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4676B8-4EAD-4D33-A50F-543D18EC6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6E2D-FD46-4C52-A1EC-825579592A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3602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25AB33-892B-408E-8A67-6B855EA54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D9931B6-951E-4774-9732-12AF324E9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C92097-4EAE-4C66-97A1-6103A71D8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7525-AC3F-49B4-88CB-FD9C23C14DF6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6DF07F-EBA4-416C-A5CD-2C738D845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0A96F9-66BA-48B0-B3C5-75FC317AE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6E2D-FD46-4C52-A1EC-825579592A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1625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A6DD6A8-4BAA-48D8-AE7F-B794200E09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451D02B-235C-4A23-B72E-79AE06FADA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B601B11-8A8F-493B-AC2A-F627576A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7525-AC3F-49B4-88CB-FD9C23C14DF6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B734F1-45BA-4A3E-AD4F-5AA1B0B41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1EE06F3-AB6F-4D5B-BF13-D5AEECCE9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6E2D-FD46-4C52-A1EC-825579592A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7173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A675C3-58C2-4B89-A8EC-DE18A99DC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8B9B90-B688-452B-AFBA-65C8C9E36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B3DBB96-F249-4D19-80C4-74E52201F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7525-AC3F-49B4-88CB-FD9C23C14DF6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DDC10DD-5AED-40D3-B08F-2D3662D1E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70E7491-ECBB-4A0B-BFCF-B3A1D611F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6E2D-FD46-4C52-A1EC-825579592A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452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945CC7-5FA9-46B6-8171-C6537A0E5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ADDC447-4124-4634-8D8E-A3FB6B641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F51310-9D26-438D-B067-871EE0228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7525-AC3F-49B4-88CB-FD9C23C14DF6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AB1DF8-E702-4570-87AA-BCE6FA134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6ED8D1-4A9E-4EBF-B90A-91476D524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6E2D-FD46-4C52-A1EC-825579592A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955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982EC3-A0C8-4CD2-A422-A07A46842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D372C3-15DE-4E09-8637-55C20D9C7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C59E113-31DB-4357-843B-1F0EB8880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11578AE-E584-43A2-8425-CEC97D3B6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7525-AC3F-49B4-88CB-FD9C23C14DF6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FB198BF-6F14-452E-B1D2-4AD73D167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12A6E4C-8DD9-4F2A-AAD6-A683865FC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6E2D-FD46-4C52-A1EC-825579592A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542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49011A-C771-4685-B5DF-C6390E058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97A724F-53C0-41F5-A73E-939B0BB13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94DB3B5-4BF2-43CB-82D2-62F5464ACB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47CE115-1533-4BE3-AC57-EE5F629898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9E1A3B4-AC69-4FDF-9B3B-B3BDEE0F9E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A58A4AF-D718-4A02-9FB7-E7D966D4E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7525-AC3F-49B4-88CB-FD9C23C14DF6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8D8A0EF-3123-4A0B-A11E-E1914AA47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DCBF4CA-E9B2-4E42-AE2B-172A9AE99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6E2D-FD46-4C52-A1EC-825579592A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07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9E9935-070B-4426-8FB3-D2887657B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550208D-7624-473A-9D25-BED2D46D0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7525-AC3F-49B4-88CB-FD9C23C14DF6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13DA644-3E38-4A5E-8929-2D88CD049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7A0C5E4-1B41-4BAC-BA4D-F45011B66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6E2D-FD46-4C52-A1EC-825579592A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741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26C12AD-36E0-48E3-BFD2-C4A1EDB08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7525-AC3F-49B4-88CB-FD9C23C14DF6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434C3A7-151B-40F9-B870-CA32D755F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EDE24D-4761-40EE-A811-603418933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6E2D-FD46-4C52-A1EC-825579592A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933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ACF44A-FF9F-43DD-85FA-CEE8F2951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A6C49F-A3C0-49DC-B8C1-392956D42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CD045E5-A9F2-445E-AB78-35A384FB5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F6B1DAA-2D4E-4607-BF4A-4567A53DF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7525-AC3F-49B4-88CB-FD9C23C14DF6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BE5E3E-2F87-4F89-A10B-80F141B9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A4BBF2C-3B50-4BC1-AEF0-748824A40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6E2D-FD46-4C52-A1EC-825579592A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410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7B3D79-CB36-4D32-BEF5-644619E39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8229AC2-BEDD-48C8-A522-BFD2515B41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14BE251-52A4-405E-96B8-47D76F247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6E1736F-B407-411F-9CD4-02DE58B9C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7525-AC3F-49B4-88CB-FD9C23C14DF6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E900901-09EC-4551-80D5-BC5425479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C6D91A4-CC47-45B5-A503-642A2ED0D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16E2D-FD46-4C52-A1EC-825579592A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740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92888F0-3823-41C7-A619-43DABADC8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BE71007-FA87-47B3-B1D1-5F0F8AA51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FBD994C-55F0-497F-885E-4BBE199038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87525-AC3F-49B4-88CB-FD9C23C14DF6}" type="datetimeFigureOut">
              <a:rPr lang="pt-BR" smtClean="0"/>
              <a:t>21/11/2023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23573A-21EB-469A-9AE8-5FC26F69E6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A5E4F9-6488-40F5-95EB-40CFBB7B6F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16E2D-FD46-4C52-A1EC-825579592A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484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A21CFD1D-2123-473B-8304-10859B7484BB}"/>
              </a:ext>
            </a:extLst>
          </p:cNvPr>
          <p:cNvSpPr/>
          <p:nvPr/>
        </p:nvSpPr>
        <p:spPr>
          <a:xfrm>
            <a:off x="-83975" y="153947"/>
            <a:ext cx="12192000" cy="6858000"/>
          </a:xfrm>
          <a:prstGeom prst="rect">
            <a:avLst/>
          </a:prstGeom>
          <a:solidFill>
            <a:srgbClr val="1AAA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E02772B-522D-4E33-BF80-8514BC3AC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878"/>
            <a:ext cx="12192000" cy="1299044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7BB47BA4-8775-4F06-89E1-29ADC68D604E}"/>
              </a:ext>
            </a:extLst>
          </p:cNvPr>
          <p:cNvSpPr txBox="1"/>
          <p:nvPr/>
        </p:nvSpPr>
        <p:spPr>
          <a:xfrm>
            <a:off x="873878" y="153947"/>
            <a:ext cx="7260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000" b="1" dirty="0">
                <a:latin typeface="Montserrat" panose="00000500000000000000" pitchFamily="2" charset="0"/>
              </a:rPr>
              <a:t>A Regulação do Acesso</a:t>
            </a:r>
            <a:endParaRPr lang="pt-BR" sz="4000" b="1" dirty="0">
              <a:latin typeface="Montserrat" panose="00000500000000000000" pitchFamily="2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D831808-6907-4151-B3C0-622FB05B2000}"/>
              </a:ext>
            </a:extLst>
          </p:cNvPr>
          <p:cNvSpPr txBox="1"/>
          <p:nvPr/>
        </p:nvSpPr>
        <p:spPr>
          <a:xfrm>
            <a:off x="1600147" y="2185701"/>
            <a:ext cx="9288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600" dirty="0">
                <a:solidFill>
                  <a:schemeClr val="bg1"/>
                </a:solidFill>
                <a:latin typeface="Montserrat" panose="00000500000000000000" pitchFamily="50" charset="0"/>
              </a:rPr>
              <a:t>Dispositivos para regulação ambulatorial, hospitalar e de urgência</a:t>
            </a:r>
            <a:endParaRPr lang="pt-BR" sz="3600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7B9271B5-EE80-42CA-867F-37E6090BB6D4}"/>
              </a:ext>
            </a:extLst>
          </p:cNvPr>
          <p:cNvSpPr txBox="1"/>
          <p:nvPr/>
        </p:nvSpPr>
        <p:spPr>
          <a:xfrm>
            <a:off x="4210377" y="4189921"/>
            <a:ext cx="4365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Montserrat Black" panose="00000A00000000000000" pitchFamily="50" charset="0"/>
              </a:rPr>
              <a:t>ELAINE GIANNOTTI</a:t>
            </a:r>
          </a:p>
        </p:txBody>
      </p:sp>
      <p:pic>
        <p:nvPicPr>
          <p:cNvPr id="2" name="Imagem 2" descr="COSEMSSP">
            <a:extLst>
              <a:ext uri="{FF2B5EF4-FFF2-40B4-BE49-F238E27FC236}">
                <a16:creationId xmlns:a16="http://schemas.microsoft.com/office/drawing/2014/main" id="{6AABB4DF-5506-676E-61AF-97D6FE0B23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98182" y="43944"/>
            <a:ext cx="847446" cy="1117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748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7BB47BA4-8775-4F06-89E1-29ADC68D604E}"/>
              </a:ext>
            </a:extLst>
          </p:cNvPr>
          <p:cNvSpPr txBox="1"/>
          <p:nvPr/>
        </p:nvSpPr>
        <p:spPr>
          <a:xfrm>
            <a:off x="0" y="180109"/>
            <a:ext cx="119287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t-BR" altLang="pt-BR" sz="4400" b="1" dirty="0">
                <a:solidFill>
                  <a:srgbClr val="1AAAE2"/>
                </a:solidFill>
                <a:latin typeface="Montserrat Black" panose="00000A00000000000000" pitchFamily="50" charset="0"/>
              </a:rPr>
              <a:t>Ações da Regulação </a:t>
            </a:r>
            <a:r>
              <a:rPr lang="pt-BR" sz="4400" b="1" dirty="0">
                <a:solidFill>
                  <a:srgbClr val="1AAAE2"/>
                </a:solidFill>
                <a:latin typeface="Montserrat Black" panose="00000A00000000000000" pitchFamily="50" charset="0"/>
              </a:rPr>
              <a:t>Ambulatorial</a:t>
            </a:r>
          </a:p>
          <a:p>
            <a:pPr marL="0" indent="0" algn="ctr">
              <a:buFont typeface="Wingdings 2" panose="05020102010507070707" pitchFamily="18" charset="2"/>
              <a:buNone/>
              <a:defRPr/>
            </a:pPr>
            <a:endParaRPr lang="pt-BR" altLang="pt-BR" sz="4400" b="1" dirty="0">
              <a:solidFill>
                <a:srgbClr val="1AAAE2"/>
              </a:solidFill>
              <a:latin typeface="Montserrat Black" panose="00000A00000000000000" pitchFamily="50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D831808-6907-4151-B3C0-622FB05B2000}"/>
              </a:ext>
            </a:extLst>
          </p:cNvPr>
          <p:cNvSpPr txBox="1"/>
          <p:nvPr/>
        </p:nvSpPr>
        <p:spPr>
          <a:xfrm>
            <a:off x="290946" y="1163782"/>
            <a:ext cx="11790217" cy="5060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28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Monitorar Absenteísmo e Perdas Primárias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28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Reduzir  tempo de espera dos casos mais graves por meio do uso de protocolos de acesso</a:t>
            </a:r>
          </a:p>
          <a:p>
            <a:pPr marL="88900" lvl="1" indent="293688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pt-BR" altLang="pt-BR" sz="28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Distribuição de cotas ou centralização das vagas</a:t>
            </a:r>
          </a:p>
          <a:p>
            <a:pPr marL="88900" lvl="1" indent="293688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pt-BR" altLang="pt-BR" sz="28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Fazer gestão da fila de espera </a:t>
            </a:r>
          </a:p>
          <a:p>
            <a:pPr marL="88900" lvl="1" indent="293688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pt-BR" altLang="pt-BR" sz="28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Participar de espaços de encontro</a:t>
            </a:r>
          </a:p>
          <a:p>
            <a:pPr marL="88900" lvl="1" indent="293688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pt-BR" altLang="pt-BR" sz="28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Favorecer matriciamento</a:t>
            </a:r>
          </a:p>
          <a:p>
            <a:pPr marL="88900" lvl="1" indent="293688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pt-BR" altLang="pt-BR" sz="2800" dirty="0">
              <a:solidFill>
                <a:srgbClr val="003366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4C881AB-9C24-4398-9454-259C2DE62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9357"/>
            <a:ext cx="12192000" cy="9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150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7BB47BA4-8775-4F06-89E1-29ADC68D604E}"/>
              </a:ext>
            </a:extLst>
          </p:cNvPr>
          <p:cNvSpPr txBox="1"/>
          <p:nvPr/>
        </p:nvSpPr>
        <p:spPr>
          <a:xfrm>
            <a:off x="55419" y="301272"/>
            <a:ext cx="121365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t-BR" sz="4400" b="1" dirty="0">
                <a:solidFill>
                  <a:srgbClr val="1AAAE2"/>
                </a:solidFill>
                <a:latin typeface="Montserrat Black" panose="00000A00000000000000" pitchFamily="50" charset="0"/>
              </a:rPr>
              <a:t>As filas de espera ...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4C881AB-9C24-4398-9454-259C2DE62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9357"/>
            <a:ext cx="12192000" cy="978643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97BAFF0F-1955-CBBE-EBB6-74D02F8CBB68}"/>
              </a:ext>
            </a:extLst>
          </p:cNvPr>
          <p:cNvSpPr txBox="1"/>
          <p:nvPr/>
        </p:nvSpPr>
        <p:spPr>
          <a:xfrm>
            <a:off x="290946" y="1163782"/>
            <a:ext cx="11790217" cy="6504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28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Monitorar quantidade e principalmente tempo de espera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28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Como as filas são formadas ?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28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Monitoramento clínico e administrativo de quem está na fila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28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Cuidado prestados enquanto a pessoa está na fila. Possibilidades terapêuticas ...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28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Critérios para o agendamento ( protocolo de acesso)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28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Transparência da fila !!!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altLang="pt-BR" sz="2800" dirty="0">
              <a:solidFill>
                <a:srgbClr val="003366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BR" altLang="pt-BR" sz="2800" dirty="0">
              <a:solidFill>
                <a:srgbClr val="003366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88900" lvl="1" indent="293688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pt-BR" altLang="pt-BR" sz="2800" dirty="0">
              <a:solidFill>
                <a:srgbClr val="003366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415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7BB47BA4-8775-4F06-89E1-29ADC68D604E}"/>
              </a:ext>
            </a:extLst>
          </p:cNvPr>
          <p:cNvSpPr txBox="1"/>
          <p:nvPr/>
        </p:nvSpPr>
        <p:spPr>
          <a:xfrm>
            <a:off x="-111967" y="246544"/>
            <a:ext cx="119287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t-BR" altLang="pt-BR" sz="4400" b="1" dirty="0">
                <a:solidFill>
                  <a:srgbClr val="1AAAE2"/>
                </a:solidFill>
                <a:latin typeface="Montserrat Black" panose="00000A00000000000000" pitchFamily="50" charset="0"/>
              </a:rPr>
              <a:t>Ações da Regulação </a:t>
            </a:r>
            <a:r>
              <a:rPr lang="pt-BR" sz="4400" b="1" dirty="0">
                <a:solidFill>
                  <a:srgbClr val="1AAAE2"/>
                </a:solidFill>
                <a:latin typeface="Montserrat Black" panose="00000A00000000000000" pitchFamily="50" charset="0"/>
              </a:rPr>
              <a:t>das Urgências</a:t>
            </a:r>
          </a:p>
          <a:p>
            <a:pPr marL="0" indent="0" algn="ctr">
              <a:buFont typeface="Wingdings 2" panose="05020102010507070707" pitchFamily="18" charset="2"/>
              <a:buNone/>
              <a:defRPr/>
            </a:pPr>
            <a:endParaRPr lang="pt-BR" altLang="pt-BR" sz="4400" b="1" dirty="0">
              <a:solidFill>
                <a:srgbClr val="1AAAE2"/>
              </a:solidFill>
              <a:latin typeface="Montserrat Black" panose="00000A00000000000000" pitchFamily="50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D831808-6907-4151-B3C0-622FB05B2000}"/>
              </a:ext>
            </a:extLst>
          </p:cNvPr>
          <p:cNvSpPr txBox="1"/>
          <p:nvPr/>
        </p:nvSpPr>
        <p:spPr>
          <a:xfrm>
            <a:off x="200891" y="1693094"/>
            <a:ext cx="11790217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28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Disponibilidade do recurso necessário ao usuário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28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Grade de referência pactuada em CIR e atualizada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28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Monitoramento da saturação das portas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28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Critérios para vaga zero e protocolos de classificação de risco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28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Participação nos Fóruns de Regulação de Urgências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altLang="pt-BR" sz="28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Atuar na auto regulação das urgências </a:t>
            </a:r>
            <a:r>
              <a:rPr lang="pt-BR" altLang="pt-BR" sz="2800" dirty="0" err="1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inter-hospitares</a:t>
            </a:r>
            <a:endParaRPr lang="pt-BR" altLang="pt-BR" sz="2800" dirty="0">
              <a:solidFill>
                <a:srgbClr val="003366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4C881AB-9C24-4398-9454-259C2DE62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9357"/>
            <a:ext cx="12192000" cy="9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40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7BB47BA4-8775-4F06-89E1-29ADC68D604E}"/>
              </a:ext>
            </a:extLst>
          </p:cNvPr>
          <p:cNvSpPr txBox="1"/>
          <p:nvPr/>
        </p:nvSpPr>
        <p:spPr>
          <a:xfrm>
            <a:off x="235528" y="180110"/>
            <a:ext cx="116932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t-BR" altLang="pt-BR" sz="4400" b="1" dirty="0">
                <a:solidFill>
                  <a:srgbClr val="1AAAE2"/>
                </a:solidFill>
                <a:latin typeface="Montserrat Black" panose="00000A00000000000000" pitchFamily="50" charset="0"/>
              </a:rPr>
              <a:t>ATRIBUIÇÕES DO NIR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D831808-6907-4151-B3C0-622FB05B2000}"/>
              </a:ext>
            </a:extLst>
          </p:cNvPr>
          <p:cNvSpPr txBox="1"/>
          <p:nvPr/>
        </p:nvSpPr>
        <p:spPr>
          <a:xfrm>
            <a:off x="290946" y="997528"/>
            <a:ext cx="11679381" cy="4745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 Interface entre a gestão interna hospitalar e a regulação de acesso hospitalar.</a:t>
            </a:r>
            <a:endParaRPr lang="pt-BR" altLang="pt-BR" sz="2400" dirty="0">
              <a:solidFill>
                <a:srgbClr val="003366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Monitorar recepção, admissão, transferências, alta e continuidade do cuidado, a</a:t>
            </a:r>
            <a:r>
              <a:rPr 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poiando as equipes na definição de critérios para internação e instituição de alta hospitalar responsável.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Monitorar as TOH e o TMP e  as taxas de absenteísmo e perdas primárias e cancelamento de procedimentos eletivos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Estabelecer mecanismos de apoio para redução do tempo de espera entre a indicação cirúrgica e a realização do procedimento.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alt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Fazer a articulação com as Centrais Municipais/Estaduais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4C881AB-9C24-4398-9454-259C2DE62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9357"/>
            <a:ext cx="12192000" cy="9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830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7BB47BA4-8775-4F06-89E1-29ADC68D604E}"/>
              </a:ext>
            </a:extLst>
          </p:cNvPr>
          <p:cNvSpPr txBox="1"/>
          <p:nvPr/>
        </p:nvSpPr>
        <p:spPr>
          <a:xfrm>
            <a:off x="235528" y="180110"/>
            <a:ext cx="116932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t-BR" altLang="pt-BR" sz="4400" b="1" dirty="0">
                <a:solidFill>
                  <a:srgbClr val="1AAAE2"/>
                </a:solidFill>
                <a:latin typeface="Montserrat Black" panose="00000A00000000000000" pitchFamily="50" charset="0"/>
              </a:rPr>
              <a:t>ATRIBUIÇÕES DO NIR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D831808-6907-4151-B3C0-622FB05B2000}"/>
              </a:ext>
            </a:extLst>
          </p:cNvPr>
          <p:cNvSpPr txBox="1"/>
          <p:nvPr/>
        </p:nvSpPr>
        <p:spPr>
          <a:xfrm>
            <a:off x="138546" y="928255"/>
            <a:ext cx="11693236" cy="4184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Participar d</a:t>
            </a:r>
            <a:r>
              <a:rPr lang="pt-BR" alt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a comissão de contratualização do hospital e dos fóruns regionais de regulação</a:t>
            </a:r>
          </a:p>
          <a:p>
            <a:pPr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Qualificar os fluxos de acesso aos serviços</a:t>
            </a:r>
          </a:p>
          <a:p>
            <a:pPr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Induzir a implantação dos mecanismos de gestão da clínica tais como </a:t>
            </a:r>
            <a:r>
              <a:rPr lang="pt-BR" sz="2400" dirty="0" err="1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Kanban</a:t>
            </a:r>
            <a:r>
              <a:rPr 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, Projeto Terapêutico Singular e Gestão da Fila de consultas e exames.</a:t>
            </a:r>
          </a:p>
          <a:p>
            <a:pPr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Colaborar tecnicamente, com dados de monitoramento, na proposição e atualização de protocolos/diretrizes clínicas e terapêuticas e protocolos administrativos.</a:t>
            </a:r>
            <a:endParaRPr lang="pt-BR" altLang="pt-BR" sz="2400" dirty="0">
              <a:solidFill>
                <a:srgbClr val="003366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4C881AB-9C24-4398-9454-259C2DE62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9357"/>
            <a:ext cx="12192000" cy="9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53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7BB47BA4-8775-4F06-89E1-29ADC68D604E}"/>
              </a:ext>
            </a:extLst>
          </p:cNvPr>
          <p:cNvSpPr txBox="1"/>
          <p:nvPr/>
        </p:nvSpPr>
        <p:spPr>
          <a:xfrm>
            <a:off x="235528" y="180110"/>
            <a:ext cx="116932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t-BR" altLang="pt-BR" sz="4400" b="1" dirty="0">
                <a:solidFill>
                  <a:srgbClr val="1AAAE2"/>
                </a:solidFill>
                <a:latin typeface="Montserrat Black" panose="00000A00000000000000" pitchFamily="50" charset="0"/>
              </a:rPr>
              <a:t>PROTOCOLOS DE ACESSO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D831808-6907-4151-B3C0-622FB05B2000}"/>
              </a:ext>
            </a:extLst>
          </p:cNvPr>
          <p:cNvSpPr txBox="1"/>
          <p:nvPr/>
        </p:nvSpPr>
        <p:spPr>
          <a:xfrm>
            <a:off x="138546" y="928255"/>
            <a:ext cx="11679381" cy="4338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BR" sz="2400" dirty="0">
              <a:solidFill>
                <a:srgbClr val="003366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Parte das evidencias dos protocolos clínicos mas deve ser adaptável às realidades dos territórios</a:t>
            </a:r>
          </a:p>
          <a:p>
            <a:pPr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 Estabelece fluxos de encaminhamentos entre diferentes âmbitos da atenção, orientando os atos profissionais a partir dos protocolos clínicos;</a:t>
            </a:r>
          </a:p>
          <a:p>
            <a:pPr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Busca superar a ordem de chegada como critério organizador do acesso, qualificando a ação regulatória</a:t>
            </a:r>
          </a:p>
          <a:p>
            <a:pPr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Despersonaliza a ação regulatória e dá transparência para tomada de decisão;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4C881AB-9C24-4398-9454-259C2DE62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9357"/>
            <a:ext cx="12192000" cy="9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99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7BB47BA4-8775-4F06-89E1-29ADC68D604E}"/>
              </a:ext>
            </a:extLst>
          </p:cNvPr>
          <p:cNvSpPr txBox="1"/>
          <p:nvPr/>
        </p:nvSpPr>
        <p:spPr>
          <a:xfrm>
            <a:off x="235528" y="180110"/>
            <a:ext cx="116932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t-BR" altLang="pt-BR" sz="4400" b="1" dirty="0">
                <a:solidFill>
                  <a:srgbClr val="1AAAE2"/>
                </a:solidFill>
                <a:latin typeface="Montserrat Black" panose="00000A00000000000000" pitchFamily="50" charset="0"/>
              </a:rPr>
              <a:t>CONSTRUÇÃO DE PROTOCOLOS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D831808-6907-4151-B3C0-622FB05B2000}"/>
              </a:ext>
            </a:extLst>
          </p:cNvPr>
          <p:cNvSpPr txBox="1"/>
          <p:nvPr/>
        </p:nvSpPr>
        <p:spPr>
          <a:xfrm>
            <a:off x="138546" y="1191491"/>
            <a:ext cx="11679381" cy="4637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algn="just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Os profissionais que utilizarão os protocolos tem que ser participantes ativos  de sua construção</a:t>
            </a:r>
          </a:p>
          <a:p>
            <a:pPr indent="-342900" algn="just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Ter a convicção de que aquele instrumento servirá para ajudá-los no exercício da clínica e não para cercear sua prática</a:t>
            </a:r>
          </a:p>
          <a:p>
            <a:pPr indent="-342900" algn="just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Protocolos baseados em </a:t>
            </a:r>
            <a:r>
              <a:rPr lang="pt-BR" altLang="pt-BR" sz="2400" dirty="0" err="1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evidencias.E</a:t>
            </a:r>
            <a:r>
              <a:rPr lang="pt-BR" alt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 o que foge da regra ?</a:t>
            </a:r>
          </a:p>
          <a:p>
            <a:pPr indent="-342900" algn="just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alt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a equipe de regulação tem que estar aberta para escuta do que a equipe de referência encontra e esta também tem que estar aberta à escuta do usuário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4C881AB-9C24-4398-9454-259C2DE62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9357"/>
            <a:ext cx="12192000" cy="9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340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7BB47BA4-8775-4F06-89E1-29ADC68D604E}"/>
              </a:ext>
            </a:extLst>
          </p:cNvPr>
          <p:cNvSpPr txBox="1"/>
          <p:nvPr/>
        </p:nvSpPr>
        <p:spPr>
          <a:xfrm>
            <a:off x="235528" y="180110"/>
            <a:ext cx="116932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t-BR" altLang="pt-BR" sz="4400" b="1" dirty="0">
                <a:solidFill>
                  <a:srgbClr val="1AAAE2"/>
                </a:solidFill>
                <a:latin typeface="Montserrat Black" panose="00000A00000000000000" pitchFamily="50" charset="0"/>
              </a:rPr>
              <a:t>PROTOCOLOS para CONSULTAS OU EXAMES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D831808-6907-4151-B3C0-622FB05B2000}"/>
              </a:ext>
            </a:extLst>
          </p:cNvPr>
          <p:cNvSpPr txBox="1"/>
          <p:nvPr/>
        </p:nvSpPr>
        <p:spPr>
          <a:xfrm>
            <a:off x="138546" y="1524000"/>
            <a:ext cx="11679382" cy="4394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Por especialidade ou por patologia</a:t>
            </a:r>
          </a:p>
          <a:p>
            <a:pPr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Elencar os motivos possíveis para o encaminhamento</a:t>
            </a:r>
          </a:p>
          <a:p>
            <a:pPr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HD e informações relevantes da história clínica</a:t>
            </a:r>
          </a:p>
          <a:p>
            <a:pPr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Exames prévios necessários</a:t>
            </a:r>
          </a:p>
          <a:p>
            <a:pPr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Quais profissionais podem solicitar</a:t>
            </a:r>
          </a:p>
          <a:p>
            <a:pPr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Prioridades para regulação</a:t>
            </a:r>
          </a:p>
          <a:p>
            <a:pPr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Contra referencia</a:t>
            </a:r>
          </a:p>
          <a:p>
            <a:pPr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pt-BR" sz="2400" dirty="0">
              <a:solidFill>
                <a:srgbClr val="003366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4C881AB-9C24-4398-9454-259C2DE62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9357"/>
            <a:ext cx="12192000" cy="9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372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7BB47BA4-8775-4F06-89E1-29ADC68D604E}"/>
              </a:ext>
            </a:extLst>
          </p:cNvPr>
          <p:cNvSpPr txBox="1"/>
          <p:nvPr/>
        </p:nvSpPr>
        <p:spPr>
          <a:xfrm>
            <a:off x="235528" y="180110"/>
            <a:ext cx="116932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t-BR" altLang="pt-BR" sz="4400" b="1" dirty="0">
                <a:solidFill>
                  <a:srgbClr val="1AAAE2"/>
                </a:solidFill>
                <a:latin typeface="Montserrat Black" panose="00000A00000000000000" pitchFamily="50" charset="0"/>
              </a:rPr>
              <a:t>PROTOCOLOS para URGENCIA INTEHOPSITALAR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D831808-6907-4151-B3C0-622FB05B2000}"/>
              </a:ext>
            </a:extLst>
          </p:cNvPr>
          <p:cNvSpPr txBox="1"/>
          <p:nvPr/>
        </p:nvSpPr>
        <p:spPr>
          <a:xfrm>
            <a:off x="401781" y="2563090"/>
            <a:ext cx="11651673" cy="215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Complexidade e recursos que dispõe o solicitante</a:t>
            </a:r>
          </a:p>
          <a:p>
            <a:pPr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Dados clínicos do paciente</a:t>
            </a:r>
          </a:p>
          <a:p>
            <a:pPr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Tempo que está aguardando a transferência</a:t>
            </a:r>
          </a:p>
          <a:p>
            <a:pPr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pt-BR" sz="2400" dirty="0">
              <a:solidFill>
                <a:srgbClr val="003366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4C881AB-9C24-4398-9454-259C2DE62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9357"/>
            <a:ext cx="12192000" cy="9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3678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65E6F49-A013-4B1C-8A60-49C52898485C}"/>
              </a:ext>
            </a:extLst>
          </p:cNvPr>
          <p:cNvSpPr txBox="1"/>
          <p:nvPr/>
        </p:nvSpPr>
        <p:spPr>
          <a:xfrm flipH="1">
            <a:off x="462313" y="0"/>
            <a:ext cx="1142488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1AAAE2"/>
                </a:solidFill>
                <a:latin typeface="Montserrat Black" panose="00000A00000000000000" pitchFamily="50" charset="0"/>
              </a:rPr>
              <a:t>PRINCIPAIS MARCOS REGULATÓRIOS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6B444DF-46C4-4099-A49D-24BB44EC644A}"/>
              </a:ext>
            </a:extLst>
          </p:cNvPr>
          <p:cNvSpPr txBox="1"/>
          <p:nvPr/>
        </p:nvSpPr>
        <p:spPr>
          <a:xfrm>
            <a:off x="254070" y="578054"/>
            <a:ext cx="11648049" cy="49121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pt-BR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Portaria GM/MS 1.559/2008 – institui a Política Nacional de Regulação do Sistema Único de Saúde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pt-BR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Portaria GM/MS nº 239/2011- organiza o Componente Hospitalar da Rede de Atenção às Urgências no âmbito do SUS;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pt-BR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Portaria nº 1.010/2012 - redefine as diretrizes para a implantação do  SAMU e sua Central de Regulação das Urgências,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pt-BR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Portaria de Consolidação n.º 2/2017 - institui a </a:t>
            </a:r>
            <a:r>
              <a:rPr lang="pt-BR" dirty="0" err="1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PNHOSP</a:t>
            </a:r>
            <a:r>
              <a:rPr lang="pt-BR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, e define e recomenda a criação do </a:t>
            </a:r>
            <a:r>
              <a:rPr lang="pt-BR" dirty="0" err="1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NIR</a:t>
            </a:r>
            <a:r>
              <a:rPr lang="pt-BR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 nos hospitais;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pt-BR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Decreto nº 56.061 de 02/08/2010 -  cria a Central de Regulação de Oferta de Serviços de Saúde – CROSS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pt-BR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Deliberação CIB 06 de 08/02/2012 – diretrizes para a Regulação da Assistência no Estado de São Paulo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pt-BR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Deliberação CIB  35 de 18/04/2022 -  Auto Regulação Regional </a:t>
            </a:r>
            <a:r>
              <a:rPr lang="pt-BR" dirty="0" err="1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Interhospitalar</a:t>
            </a:r>
            <a:r>
              <a:rPr lang="pt-BR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, das Urgências e Emergências,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pt-BR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PORTARIA GM/MS Nº 1.604, DE 18 DE OUTUBRO DE 2023 - institui a Política Nacional de Atenção Especializada em Saúde (PNAES), no âmbito do SUS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B617C667-242E-1488-0FE3-76CD50D04B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9357"/>
            <a:ext cx="12192000" cy="9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421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>
            <a:extLst>
              <a:ext uri="{FF2B5EF4-FFF2-40B4-BE49-F238E27FC236}">
                <a16:creationId xmlns:a16="http://schemas.microsoft.com/office/drawing/2014/main" id="{8D831808-6907-4151-B3C0-622FB05B2000}"/>
              </a:ext>
            </a:extLst>
          </p:cNvPr>
          <p:cNvSpPr txBox="1"/>
          <p:nvPr/>
        </p:nvSpPr>
        <p:spPr>
          <a:xfrm>
            <a:off x="341556" y="1578120"/>
            <a:ext cx="10931237" cy="2758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737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sz="40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Por que regular o acesso aos serviços de saúde ?</a:t>
            </a:r>
          </a:p>
          <a:p>
            <a:pPr marL="547370" indent="-4572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altLang="pt-BR" sz="4000" dirty="0">
              <a:solidFill>
                <a:srgbClr val="003366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4C881AB-9C24-4398-9454-259C2DE62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9357"/>
            <a:ext cx="12192000" cy="9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225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7BB47BA4-8775-4F06-89E1-29ADC68D604E}"/>
              </a:ext>
            </a:extLst>
          </p:cNvPr>
          <p:cNvSpPr txBox="1"/>
          <p:nvPr/>
        </p:nvSpPr>
        <p:spPr>
          <a:xfrm>
            <a:off x="55419" y="301272"/>
            <a:ext cx="121365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t-BR" sz="4400" b="1" dirty="0">
                <a:solidFill>
                  <a:srgbClr val="1AAAE2"/>
                </a:solidFill>
                <a:latin typeface="Montserrat Black" panose="00000A00000000000000" pitchFamily="50" charset="0"/>
              </a:rPr>
              <a:t>Regimes da Regulação</a:t>
            </a:r>
          </a:p>
          <a:p>
            <a:pPr marL="0" indent="0" algn="ctr">
              <a:buFont typeface="Wingdings 2" panose="05020102010507070707" pitchFamily="18" charset="2"/>
              <a:buNone/>
              <a:defRPr/>
            </a:pPr>
            <a:endParaRPr lang="pt-BR" altLang="pt-BR" sz="4400" b="1" dirty="0">
              <a:solidFill>
                <a:srgbClr val="1AAAE2"/>
              </a:solidFill>
              <a:latin typeface="Montserrat Black" panose="00000A00000000000000" pitchFamily="50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4C881AB-9C24-4398-9454-259C2DE62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9357"/>
            <a:ext cx="12192000" cy="978643"/>
          </a:xfrm>
          <a:prstGeom prst="rect">
            <a:avLst/>
          </a:prstGeom>
        </p:spPr>
      </p:pic>
      <p:sp>
        <p:nvSpPr>
          <p:cNvPr id="2" name="Espaço Reservado para Conteúdo 13">
            <a:extLst>
              <a:ext uri="{FF2B5EF4-FFF2-40B4-BE49-F238E27FC236}">
                <a16:creationId xmlns:a16="http://schemas.microsoft.com/office/drawing/2014/main" id="{3C1F14AF-FFC0-C470-1C05-AC33ECE98E1F}"/>
              </a:ext>
            </a:extLst>
          </p:cNvPr>
          <p:cNvSpPr txBox="1">
            <a:spLocks/>
          </p:cNvSpPr>
          <p:nvPr/>
        </p:nvSpPr>
        <p:spPr>
          <a:xfrm>
            <a:off x="817418" y="1549051"/>
            <a:ext cx="3887973" cy="127727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Franklin Gothic Book" panose="020B0503020102020204" pitchFamily="34" charset="0"/>
              <a:buNone/>
              <a:defRPr/>
            </a:pPr>
            <a:r>
              <a:rPr lang="pt-BR" sz="28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REGULAÇÃO</a:t>
            </a:r>
          </a:p>
          <a:p>
            <a:pPr marL="0" indent="0" algn="ctr">
              <a:lnSpc>
                <a:spcPct val="100000"/>
              </a:lnSpc>
              <a:buFont typeface="Franklin Gothic Book" panose="020B0503020102020204" pitchFamily="34" charset="0"/>
              <a:buNone/>
              <a:defRPr/>
            </a:pPr>
            <a:r>
              <a:rPr lang="pt-BR" sz="28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GOVERNAMENTAL</a:t>
            </a:r>
          </a:p>
        </p:txBody>
      </p:sp>
      <p:sp>
        <p:nvSpPr>
          <p:cNvPr id="4" name="Espaço Reservado para Conteúdo 13">
            <a:extLst>
              <a:ext uri="{FF2B5EF4-FFF2-40B4-BE49-F238E27FC236}">
                <a16:creationId xmlns:a16="http://schemas.microsoft.com/office/drawing/2014/main" id="{1F44C60E-7F29-6116-815F-92F5EC05B4ED}"/>
              </a:ext>
            </a:extLst>
          </p:cNvPr>
          <p:cNvSpPr txBox="1">
            <a:spLocks/>
          </p:cNvSpPr>
          <p:nvPr/>
        </p:nvSpPr>
        <p:spPr>
          <a:xfrm>
            <a:off x="6386945" y="1604470"/>
            <a:ext cx="4132414" cy="134654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200"/>
              </a:spcAft>
              <a:defRPr/>
            </a:pPr>
            <a:r>
              <a:rPr lang="pt-BR" sz="28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REGULAÇÃO</a:t>
            </a:r>
          </a:p>
          <a:p>
            <a:pPr>
              <a:lnSpc>
                <a:spcPct val="100000"/>
              </a:lnSpc>
              <a:spcAft>
                <a:spcPts val="200"/>
              </a:spcAft>
              <a:defRPr/>
            </a:pPr>
            <a:r>
              <a:rPr lang="pt-BR" sz="28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PROFISSIONAL</a:t>
            </a:r>
          </a:p>
        </p:txBody>
      </p:sp>
      <p:sp>
        <p:nvSpPr>
          <p:cNvPr id="5" name="Espaço Reservado para Conteúdo 13">
            <a:extLst>
              <a:ext uri="{FF2B5EF4-FFF2-40B4-BE49-F238E27FC236}">
                <a16:creationId xmlns:a16="http://schemas.microsoft.com/office/drawing/2014/main" id="{F38268A4-DB35-FBC9-CBFD-2925BE714B55}"/>
              </a:ext>
            </a:extLst>
          </p:cNvPr>
          <p:cNvSpPr txBox="1">
            <a:spLocks/>
          </p:cNvSpPr>
          <p:nvPr/>
        </p:nvSpPr>
        <p:spPr>
          <a:xfrm>
            <a:off x="817419" y="3643383"/>
            <a:ext cx="4008342" cy="133039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Franklin Gothic Book" panose="020B0503020102020204" pitchFamily="34" charset="0"/>
              <a:buNone/>
              <a:defRPr/>
            </a:pPr>
            <a:r>
              <a:rPr lang="pt-BR" sz="28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REGULAÇÃO</a:t>
            </a:r>
          </a:p>
          <a:p>
            <a:pPr marL="0" indent="0" algn="ctr">
              <a:lnSpc>
                <a:spcPct val="100000"/>
              </a:lnSpc>
              <a:buFont typeface="Franklin Gothic Book" panose="020B0503020102020204" pitchFamily="34" charset="0"/>
              <a:buNone/>
              <a:defRPr/>
            </a:pPr>
            <a:r>
              <a:rPr lang="pt-BR" sz="28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CLIENTELÍSTICA</a:t>
            </a:r>
          </a:p>
        </p:txBody>
      </p:sp>
      <p:sp>
        <p:nvSpPr>
          <p:cNvPr id="6" name="Espaço Reservado para Conteúdo 13">
            <a:extLst>
              <a:ext uri="{FF2B5EF4-FFF2-40B4-BE49-F238E27FC236}">
                <a16:creationId xmlns:a16="http://schemas.microsoft.com/office/drawing/2014/main" id="{E886237E-EAC8-4840-0203-554B0743BE77}"/>
              </a:ext>
            </a:extLst>
          </p:cNvPr>
          <p:cNvSpPr txBox="1">
            <a:spLocks/>
          </p:cNvSpPr>
          <p:nvPr/>
        </p:nvSpPr>
        <p:spPr>
          <a:xfrm>
            <a:off x="6303818" y="3740364"/>
            <a:ext cx="4243251" cy="13165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200"/>
              </a:spcAft>
              <a:defRPr/>
            </a:pPr>
            <a:r>
              <a:rPr lang="pt-BR" sz="28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REGULAÇÃO</a:t>
            </a:r>
          </a:p>
          <a:p>
            <a:pPr>
              <a:lnSpc>
                <a:spcPct val="100000"/>
              </a:lnSpc>
              <a:spcAft>
                <a:spcPts val="200"/>
              </a:spcAft>
              <a:defRPr/>
            </a:pPr>
            <a:r>
              <a:rPr lang="pt-BR" sz="28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LEIGA</a:t>
            </a:r>
          </a:p>
        </p:txBody>
      </p:sp>
    </p:spTree>
    <p:extLst>
      <p:ext uri="{BB962C8B-B14F-4D97-AF65-F5344CB8AC3E}">
        <p14:creationId xmlns:p14="http://schemas.microsoft.com/office/powerpoint/2010/main" val="3852482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7BB47BA4-8775-4F06-89E1-29ADC68D604E}"/>
              </a:ext>
            </a:extLst>
          </p:cNvPr>
          <p:cNvSpPr txBox="1"/>
          <p:nvPr/>
        </p:nvSpPr>
        <p:spPr>
          <a:xfrm>
            <a:off x="597168" y="152265"/>
            <a:ext cx="106088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solidFill>
                  <a:srgbClr val="1AAAE2"/>
                </a:solidFill>
                <a:latin typeface="Montserrat Black" panose="00000A00000000000000" pitchFamily="50" charset="0"/>
              </a:rPr>
              <a:t>Regulação operada nos serviços 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D831808-6907-4151-B3C0-622FB05B2000}"/>
              </a:ext>
            </a:extLst>
          </p:cNvPr>
          <p:cNvSpPr txBox="1"/>
          <p:nvPr/>
        </p:nvSpPr>
        <p:spPr>
          <a:xfrm>
            <a:off x="341557" y="929012"/>
            <a:ext cx="10864509" cy="5190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737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sz="28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parte da escuta para as necessidades singulares captadas a partir do encontro dos profissionais com os usuários </a:t>
            </a:r>
          </a:p>
          <a:p>
            <a:pPr marL="54737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altLang="pt-BR" sz="2800" dirty="0">
              <a:solidFill>
                <a:srgbClr val="003366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54737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sz="28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dimensão clínica para tomada de decisão.</a:t>
            </a:r>
          </a:p>
          <a:p>
            <a:pPr marL="54737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altLang="pt-BR" sz="2800" dirty="0">
              <a:solidFill>
                <a:srgbClr val="003366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54737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sz="28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olhar do espaço da micropolítica e da singularidade dos sujeitos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4C881AB-9C24-4398-9454-259C2DE62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4069"/>
            <a:ext cx="12192000" cy="833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083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7BB47BA4-8775-4F06-89E1-29ADC68D604E}"/>
              </a:ext>
            </a:extLst>
          </p:cNvPr>
          <p:cNvSpPr txBox="1"/>
          <p:nvPr/>
        </p:nvSpPr>
        <p:spPr>
          <a:xfrm>
            <a:off x="516302" y="273563"/>
            <a:ext cx="106088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>
                <a:solidFill>
                  <a:srgbClr val="1AAAE2"/>
                </a:solidFill>
                <a:latin typeface="Montserrat Black" panose="00000A00000000000000" pitchFamily="50" charset="0"/>
              </a:rPr>
              <a:t>Regulação operada nas Centrais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D831808-6907-4151-B3C0-622FB05B2000}"/>
              </a:ext>
            </a:extLst>
          </p:cNvPr>
          <p:cNvSpPr txBox="1"/>
          <p:nvPr/>
        </p:nvSpPr>
        <p:spPr>
          <a:xfrm>
            <a:off x="332509" y="1607126"/>
            <a:ext cx="10931237" cy="3897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737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sz="28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parte de uma análise das principais demandas e do perfil de morbimortalidade da população</a:t>
            </a:r>
          </a:p>
          <a:p>
            <a:pPr marL="54737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altLang="pt-BR" sz="2800" dirty="0">
              <a:solidFill>
                <a:srgbClr val="003366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54737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sz="28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AB resolutiva e  AE responsável para poder operar com olhar sobre uma dimensão macro territorial  para tomada de decisão.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4C881AB-9C24-4398-9454-259C2DE62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9357"/>
            <a:ext cx="12192000" cy="9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226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7BB47BA4-8775-4F06-89E1-29ADC68D604E}"/>
              </a:ext>
            </a:extLst>
          </p:cNvPr>
          <p:cNvSpPr txBox="1"/>
          <p:nvPr/>
        </p:nvSpPr>
        <p:spPr>
          <a:xfrm>
            <a:off x="180109" y="273563"/>
            <a:ext cx="121365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170" indent="0">
              <a:buNone/>
            </a:pPr>
            <a:r>
              <a:rPr lang="pt-BR" altLang="pt-BR" sz="4400" b="1" dirty="0">
                <a:solidFill>
                  <a:srgbClr val="1AAAE2"/>
                </a:solidFill>
                <a:latin typeface="Montserrat Black" panose="00000A00000000000000" pitchFamily="50" charset="0"/>
              </a:rPr>
              <a:t>Olhares complementares não devem se sobrepor 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D831808-6907-4151-B3C0-622FB05B2000}"/>
              </a:ext>
            </a:extLst>
          </p:cNvPr>
          <p:cNvSpPr txBox="1"/>
          <p:nvPr/>
        </p:nvSpPr>
        <p:spPr>
          <a:xfrm>
            <a:off x="346364" y="1764335"/>
            <a:ext cx="10903527" cy="3603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307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Os serviços de saúde - conhecem o sujeito na sua singularidade e contexto, têm melhores condições de priorizar as situações de maior vulnerabilidade e risco. </a:t>
            </a:r>
          </a:p>
          <a:p>
            <a:pPr marL="43307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pt-BR" sz="2400" dirty="0">
              <a:solidFill>
                <a:srgbClr val="003366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43307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A Central de Regulação - apoio para a AB e para as portas de urgências. E</a:t>
            </a:r>
            <a:r>
              <a:rPr lang="pt-BR" alt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quipes </a:t>
            </a:r>
            <a:r>
              <a:rPr lang="pt-BR" altLang="pt-BR" sz="2400" dirty="0" err="1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matriciadoras</a:t>
            </a:r>
            <a:r>
              <a:rPr lang="pt-BR" alt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 em relação às equipes de referência, promovendo discussão de casos, pactuação de protocolos e diretrizes clínicas.</a:t>
            </a:r>
            <a:endParaRPr lang="pt-BR" sz="2400" dirty="0">
              <a:solidFill>
                <a:srgbClr val="003366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4C881AB-9C24-4398-9454-259C2DE62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9357"/>
            <a:ext cx="12192000" cy="9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844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7BB47BA4-8775-4F06-89E1-29ADC68D604E}"/>
              </a:ext>
            </a:extLst>
          </p:cNvPr>
          <p:cNvSpPr txBox="1"/>
          <p:nvPr/>
        </p:nvSpPr>
        <p:spPr>
          <a:xfrm>
            <a:off x="55419" y="301272"/>
            <a:ext cx="121365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Font typeface="Wingdings 2" panose="05020102010507070707" pitchFamily="18" charset="2"/>
              <a:buNone/>
              <a:defRPr/>
            </a:pPr>
            <a:r>
              <a:rPr lang="pt-BR" altLang="pt-BR" sz="4400" b="1" dirty="0">
                <a:solidFill>
                  <a:srgbClr val="1AAAE2"/>
                </a:solidFill>
                <a:latin typeface="Montserrat Black" panose="00000A00000000000000" pitchFamily="50" charset="0"/>
              </a:rPr>
              <a:t>Regulação também pode ser espaço de trabalho vivo em ato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D831808-6907-4151-B3C0-622FB05B2000}"/>
              </a:ext>
            </a:extLst>
          </p:cNvPr>
          <p:cNvSpPr txBox="1"/>
          <p:nvPr/>
        </p:nvSpPr>
        <p:spPr>
          <a:xfrm>
            <a:off x="124692" y="1745673"/>
            <a:ext cx="11776364" cy="4341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pt-BR" alt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Criação de “espaços intercessores” ( Merhy, 2006)  entre equipes de referencia e equipes de regulação, e de apoio matricial – um intervém sobre o outro</a:t>
            </a:r>
          </a:p>
          <a:p>
            <a:pPr marL="457200" indent="-45720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pt-BR" alt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Na regulação, por mais importantes que sejam os sistemas de informática ou as condições estruturais da rede de serviços, é imperioso o investimento nos trabalhadores. </a:t>
            </a:r>
          </a:p>
          <a:p>
            <a:pPr marL="457200" indent="-45720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pt-BR" alt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As Macropolíticas dão as condições para mudanças no nível micro mas as mudanças de fato só ocorrem com incorporação de tecnologias leves</a:t>
            </a:r>
          </a:p>
          <a:p>
            <a:pPr marL="90170" algn="just">
              <a:lnSpc>
                <a:spcPct val="120000"/>
              </a:lnSpc>
            </a:pPr>
            <a:r>
              <a:rPr 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4C881AB-9C24-4398-9454-259C2DE62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9357"/>
            <a:ext cx="12192000" cy="9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928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7BB47BA4-8775-4F06-89E1-29ADC68D604E}"/>
              </a:ext>
            </a:extLst>
          </p:cNvPr>
          <p:cNvSpPr txBox="1"/>
          <p:nvPr/>
        </p:nvSpPr>
        <p:spPr>
          <a:xfrm>
            <a:off x="55419" y="301272"/>
            <a:ext cx="121365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t-BR" altLang="pt-BR" sz="4400" b="1" dirty="0">
                <a:solidFill>
                  <a:srgbClr val="1AAAE2"/>
                </a:solidFill>
                <a:latin typeface="Montserrat Black" panose="00000A00000000000000" pitchFamily="50" charset="0"/>
              </a:rPr>
              <a:t>Regulação </a:t>
            </a:r>
            <a:r>
              <a:rPr lang="pt-BR" sz="4400" b="1" dirty="0">
                <a:solidFill>
                  <a:srgbClr val="1AAAE2"/>
                </a:solidFill>
                <a:latin typeface="Montserrat Black" panose="00000A00000000000000" pitchFamily="50" charset="0"/>
              </a:rPr>
              <a:t>e Integralidade</a:t>
            </a:r>
          </a:p>
          <a:p>
            <a:pPr marL="0" indent="0" algn="ctr">
              <a:buFont typeface="Wingdings 2" panose="05020102010507070707" pitchFamily="18" charset="2"/>
              <a:buNone/>
              <a:defRPr/>
            </a:pPr>
            <a:endParaRPr lang="pt-BR" altLang="pt-BR" sz="4400" b="1" dirty="0">
              <a:solidFill>
                <a:srgbClr val="1AAAE2"/>
              </a:solidFill>
              <a:latin typeface="Montserrat Black" panose="00000A00000000000000" pitchFamily="50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D831808-6907-4151-B3C0-622FB05B2000}"/>
              </a:ext>
            </a:extLst>
          </p:cNvPr>
          <p:cNvSpPr txBox="1"/>
          <p:nvPr/>
        </p:nvSpPr>
        <p:spPr>
          <a:xfrm>
            <a:off x="124691" y="1745673"/>
            <a:ext cx="11790217" cy="3658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t-BR" alt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criar espaços de conversa para reconhecimento mútuo entre profissionais e equipes, identificação de potencialidades e possibilidades de cooperação integralidade focalizada  e integralidade ampliada ( Cecílio, 2001)</a:t>
            </a:r>
          </a:p>
          <a:p>
            <a:pPr marL="285750" indent="-285750" algn="just">
              <a:lnSpc>
                <a:spcPct val="140000"/>
              </a:lnSpc>
              <a:buFont typeface="Arial" panose="020B0604020202020204" pitchFamily="34" charset="0"/>
              <a:buChar char="•"/>
            </a:pPr>
            <a:endParaRPr lang="pt-BR" altLang="pt-BR" sz="2400" dirty="0">
              <a:solidFill>
                <a:srgbClr val="003366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pt-BR" altLang="pt-BR" sz="2400" dirty="0">
                <a:solidFill>
                  <a:srgbClr val="003366"/>
                </a:solidFill>
                <a:latin typeface="Montserrat" panose="00000500000000000000" pitchFamily="2" charset="0"/>
                <a:cs typeface="Arial" panose="020B0604020202020204" pitchFamily="34" charset="0"/>
              </a:rPr>
              <a:t>Construção de redes de atenção e o papel da regulação e da AB em sua conformação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4C881AB-9C24-4398-9454-259C2DE62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9357"/>
            <a:ext cx="12192000" cy="9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54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7BB47BA4-8775-4F06-89E1-29ADC68D604E}"/>
              </a:ext>
            </a:extLst>
          </p:cNvPr>
          <p:cNvSpPr txBox="1"/>
          <p:nvPr/>
        </p:nvSpPr>
        <p:spPr>
          <a:xfrm>
            <a:off x="55419" y="301272"/>
            <a:ext cx="1213658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t-BR" sz="4400" b="1" dirty="0">
                <a:solidFill>
                  <a:srgbClr val="1AAAE2"/>
                </a:solidFill>
                <a:latin typeface="Montserrat Black" panose="00000A00000000000000" pitchFamily="50" charset="0"/>
              </a:rPr>
              <a:t>Modalidades da Regulação</a:t>
            </a:r>
          </a:p>
          <a:p>
            <a:pPr marL="0" indent="0" algn="ctr">
              <a:buFont typeface="Wingdings 2" panose="05020102010507070707" pitchFamily="18" charset="2"/>
              <a:buNone/>
              <a:defRPr/>
            </a:pPr>
            <a:endParaRPr lang="pt-BR" altLang="pt-BR" sz="4400" b="1" dirty="0">
              <a:solidFill>
                <a:srgbClr val="1AAAE2"/>
              </a:solidFill>
              <a:latin typeface="Montserrat Black" panose="00000A00000000000000" pitchFamily="50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4C881AB-9C24-4398-9454-259C2DE62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9357"/>
            <a:ext cx="12192000" cy="978643"/>
          </a:xfrm>
          <a:prstGeom prst="rect">
            <a:avLst/>
          </a:prstGeom>
        </p:spPr>
      </p:pic>
      <p:sp>
        <p:nvSpPr>
          <p:cNvPr id="2" name="Espaço Reservado para Conteúdo 13">
            <a:extLst>
              <a:ext uri="{FF2B5EF4-FFF2-40B4-BE49-F238E27FC236}">
                <a16:creationId xmlns:a16="http://schemas.microsoft.com/office/drawing/2014/main" id="{3C1F14AF-FFC0-C470-1C05-AC33ECE98E1F}"/>
              </a:ext>
            </a:extLst>
          </p:cNvPr>
          <p:cNvSpPr txBox="1">
            <a:spLocks/>
          </p:cNvSpPr>
          <p:nvPr/>
        </p:nvSpPr>
        <p:spPr>
          <a:xfrm>
            <a:off x="249383" y="2117087"/>
            <a:ext cx="3297382" cy="127727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Franklin Gothic Book" panose="020B0503020102020204" pitchFamily="34" charset="0"/>
              <a:buNone/>
              <a:defRPr/>
            </a:pPr>
            <a:r>
              <a:rPr lang="pt-BR" sz="28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REGULAÇÃO</a:t>
            </a:r>
          </a:p>
          <a:p>
            <a:pPr marL="0" indent="0" algn="ctr">
              <a:lnSpc>
                <a:spcPct val="100000"/>
              </a:lnSpc>
              <a:buFont typeface="Franklin Gothic Book" panose="020B0503020102020204" pitchFamily="34" charset="0"/>
              <a:buNone/>
              <a:defRPr/>
            </a:pPr>
            <a:r>
              <a:rPr lang="pt-BR" sz="28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AMBULATORIAL</a:t>
            </a:r>
          </a:p>
        </p:txBody>
      </p:sp>
      <p:sp>
        <p:nvSpPr>
          <p:cNvPr id="4" name="Espaço Reservado para Conteúdo 13">
            <a:extLst>
              <a:ext uri="{FF2B5EF4-FFF2-40B4-BE49-F238E27FC236}">
                <a16:creationId xmlns:a16="http://schemas.microsoft.com/office/drawing/2014/main" id="{1F44C60E-7F29-6116-815F-92F5EC05B4ED}"/>
              </a:ext>
            </a:extLst>
          </p:cNvPr>
          <p:cNvSpPr txBox="1">
            <a:spLocks/>
          </p:cNvSpPr>
          <p:nvPr/>
        </p:nvSpPr>
        <p:spPr>
          <a:xfrm>
            <a:off x="3962399" y="2172506"/>
            <a:ext cx="3435928" cy="120800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200"/>
              </a:spcAft>
              <a:defRPr/>
            </a:pPr>
            <a:r>
              <a:rPr lang="pt-BR" sz="28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REGULAÇÃO</a:t>
            </a:r>
          </a:p>
          <a:p>
            <a:pPr>
              <a:lnSpc>
                <a:spcPct val="100000"/>
              </a:lnSpc>
              <a:spcAft>
                <a:spcPts val="200"/>
              </a:spcAft>
              <a:defRPr/>
            </a:pPr>
            <a:r>
              <a:rPr lang="pt-BR" sz="28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DAS URGENCIAS</a:t>
            </a:r>
          </a:p>
        </p:txBody>
      </p:sp>
      <p:sp>
        <p:nvSpPr>
          <p:cNvPr id="5" name="Espaço Reservado para Conteúdo 13">
            <a:extLst>
              <a:ext uri="{FF2B5EF4-FFF2-40B4-BE49-F238E27FC236}">
                <a16:creationId xmlns:a16="http://schemas.microsoft.com/office/drawing/2014/main" id="{F38268A4-DB35-FBC9-CBFD-2925BE714B55}"/>
              </a:ext>
            </a:extLst>
          </p:cNvPr>
          <p:cNvSpPr txBox="1">
            <a:spLocks/>
          </p:cNvSpPr>
          <p:nvPr/>
        </p:nvSpPr>
        <p:spPr>
          <a:xfrm>
            <a:off x="7841673" y="2147093"/>
            <a:ext cx="3643745" cy="133039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Franklin Gothic Book" panose="020B0503020102020204" pitchFamily="34" charset="0"/>
              <a:buNone/>
              <a:defRPr/>
            </a:pPr>
            <a:r>
              <a:rPr lang="pt-BR" sz="28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REGULAÇÃO</a:t>
            </a:r>
          </a:p>
          <a:p>
            <a:pPr marL="0" indent="0" algn="ctr">
              <a:lnSpc>
                <a:spcPct val="100000"/>
              </a:lnSpc>
              <a:buFont typeface="Franklin Gothic Book" panose="020B0503020102020204" pitchFamily="34" charset="0"/>
              <a:buNone/>
              <a:defRPr/>
            </a:pPr>
            <a:r>
              <a:rPr lang="pt-BR" sz="28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HOSPITALAR</a:t>
            </a:r>
          </a:p>
        </p:txBody>
      </p:sp>
    </p:spTree>
    <p:extLst>
      <p:ext uri="{BB962C8B-B14F-4D97-AF65-F5344CB8AC3E}">
        <p14:creationId xmlns:p14="http://schemas.microsoft.com/office/powerpoint/2010/main" val="901322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428C0B34779FA4D962E4AC16CD430BC" ma:contentTypeVersion="16" ma:contentTypeDescription="Crie um novo documento." ma:contentTypeScope="" ma:versionID="a14303441f4729c3ff68469646c5ef3f">
  <xsd:schema xmlns:xsd="http://www.w3.org/2001/XMLSchema" xmlns:xs="http://www.w3.org/2001/XMLSchema" xmlns:p="http://schemas.microsoft.com/office/2006/metadata/properties" xmlns:ns2="2642d6f2-ab1c-4d7a-8ddd-eb8ff67943c4" xmlns:ns3="97c17b68-67db-41a5-a95d-96c1c7286ef2" targetNamespace="http://schemas.microsoft.com/office/2006/metadata/properties" ma:root="true" ma:fieldsID="baf54f0a14aea77d3b0c651d88c5d76b" ns2:_="" ns3:_="">
    <xsd:import namespace="2642d6f2-ab1c-4d7a-8ddd-eb8ff67943c4"/>
    <xsd:import namespace="97c17b68-67db-41a5-a95d-96c1c7286e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42d6f2-ab1c-4d7a-8ddd-eb8ff67943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Marcações de imagem" ma:readOnly="false" ma:fieldId="{5cf76f15-5ced-4ddc-b409-7134ff3c332f}" ma:taxonomyMulti="true" ma:sspId="a4bf518d-64af-42f4-b011-1f6a2884f91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17b68-67db-41a5-a95d-96c1c7286ef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791ead2-ba81-4f99-93af-bf264e778749}" ma:internalName="TaxCatchAll" ma:showField="CatchAllData" ma:web="97c17b68-67db-41a5-a95d-96c1c7286e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273EAA-8207-4773-BB35-DBE833B396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D2E3B3-DB47-4EAD-BEA2-EC0538E87F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42d6f2-ab1c-4d7a-8ddd-eb8ff67943c4"/>
    <ds:schemaRef ds:uri="97c17b68-67db-41a5-a95d-96c1c7286e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1007</Words>
  <Application>Microsoft Office PowerPoint</Application>
  <PresentationFormat>Widescreen</PresentationFormat>
  <Paragraphs>108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Franklin Gothic Book</vt:lpstr>
      <vt:lpstr>Montserrat</vt:lpstr>
      <vt:lpstr>Montserrat Black</vt:lpstr>
      <vt:lpstr>Wingdings</vt:lpstr>
      <vt:lpstr>Wingdings 2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REVOLUÇÃO</dc:creator>
  <cp:lastModifiedBy>Elaine Giannotti</cp:lastModifiedBy>
  <cp:revision>30</cp:revision>
  <dcterms:created xsi:type="dcterms:W3CDTF">2023-02-23T17:44:48Z</dcterms:created>
  <dcterms:modified xsi:type="dcterms:W3CDTF">2023-11-21T11:51:01Z</dcterms:modified>
</cp:coreProperties>
</file>