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685800" y="213048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1ª Guerra Mundial e 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colapso da 2ª Internacional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1371600" y="3886200"/>
            <a:ext cx="6399720" cy="1751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95640" y="-7200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balanço da guerra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576000" y="9464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 trincheiras foram uma máquina de massacres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 acordos de paz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plano dos 14 pontos do presidente Wilson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 imposições à Alemanha e seus aliados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império Austro-Húngaro foi dissolvido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império otomano desapareceu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Debates e interpretações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1ª guerra como transição para o capitalismo?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Perspectivas de um super - imperialismo que não era possível  (Bukharin)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guerra como espaço da revolução socialista?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manifesto da Basiléia e a revolução russa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capitalismo às vésperas da guerra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rivalidade entre os estados e a expansão imperialista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Alemanha e sua expansão industrial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França e o desenvolvimento industrial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Rússia, um gigante com pés de barro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Militarismo e economia mundial (Bukharin)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Estado como grande truste nacional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Imperialismo como política de conquistas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arena da economia mundial e os limites econômicos e políticos para um truste universal, o estado mundial único?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militarização da luta econômica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guerra e a produção da guerra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Tensões e rivalidades políticas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na Europa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nacionalismo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rivalidade franco - alemã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Rápido desenvolvimento da Alemanha ameaçava os interesses ingleses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Havia várias regiões na Europa com pendências territoriais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 blocos de alianças europeus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sistema de blocos das nações só se tornou um perigo para a paz com as alianças opostas se consolidaram como permanentes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lógica do planejamento militar conjunto que congelou os blocos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integração de uma quinta grande nação, na Grã-Bretanha a um dos blocos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Mudaram as regras do jogo da diplomacia internacional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 movimentos contra guerra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Em 1907 a Internacional Socialista se engajou em uma greve internacional contra guerra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socialdemocracia alemã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Reformistas e revolucionários alemães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 socialistas franceses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sindicalismo francês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unificação dos socialistas franceses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manifesto da Basileia de 1912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início e generalização da guerra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guerra próxima mas distante do cotidiano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 exércitos ainda estavam longe da guerra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 civis e a guerra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tecnologia da morte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Era necessário um motivo para guerra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guerra foi cruel, mortífera e dispendiosa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Do plano Schlieffen à chegada do exército inglês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Na frente leste dos alemães os russos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império turco entrou em guerra com o império russo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batalha do Marne e as trincheiras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Maio de 1915 Itália declara guerra à Áustria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Gallipoli, tropas aliadas desembarcaram para atacar a Turquia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ano de 1917 e a virada da guerra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Alemanha proclama o bloqueio completo da Grã-Bretanha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bloqueio feriu os interesses dos EUA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saída da Rússia da guerra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Alemães: exército estava se esgotando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 reforços dos EUA começaram apesar da guerra, os alemães começaram a recuar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 interior da Alemanha a situação política também não era tranquila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LibreOffice/5.2.0.4$Windows_x86 LibreOffice_project/066b007f5ebcc236395c7d282ba488bca6720265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pt-BR</dc:language>
  <cp:lastModifiedBy/>
  <dcterms:modified xsi:type="dcterms:W3CDTF">2016-09-27T15:00:22Z</dcterms:modified>
  <cp:revision>1</cp:revision>
  <dc:subject/>
  <dc:title/>
</cp:coreProperties>
</file>