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57" r:id="rId4"/>
    <p:sldId id="287" r:id="rId5"/>
    <p:sldId id="289" r:id="rId6"/>
    <p:sldId id="288" r:id="rId7"/>
    <p:sldId id="291" r:id="rId8"/>
    <p:sldId id="259" r:id="rId9"/>
    <p:sldId id="260" r:id="rId10"/>
    <p:sldId id="261" r:id="rId11"/>
    <p:sldId id="293" r:id="rId12"/>
    <p:sldId id="262" r:id="rId13"/>
    <p:sldId id="284" r:id="rId14"/>
    <p:sldId id="295" r:id="rId15"/>
    <p:sldId id="298" r:id="rId16"/>
    <p:sldId id="263" r:id="rId17"/>
    <p:sldId id="264" r:id="rId18"/>
    <p:sldId id="265" r:id="rId19"/>
    <p:sldId id="266" r:id="rId20"/>
    <p:sldId id="285" r:id="rId21"/>
    <p:sldId id="28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1" r:id="rId35"/>
    <p:sldId id="308" r:id="rId36"/>
    <p:sldId id="282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9A64B-E4F1-46C7-BFBB-8CDFA6C91CF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0E091B-B7CA-488D-A768-E81A636CFFC9}">
      <dgm:prSet phldrT="[Texto]"/>
      <dgm:spPr/>
      <dgm:t>
        <a:bodyPr/>
        <a:lstStyle/>
        <a:p>
          <a:r>
            <a:rPr lang="pt-BR" dirty="0"/>
            <a:t>Características do usuário</a:t>
          </a:r>
        </a:p>
      </dgm:t>
    </dgm:pt>
    <dgm:pt modelId="{3BE66C07-BE2B-45D7-BD7D-B45C1EF85239}" type="parTrans" cxnId="{E7493082-660B-4D2E-A79B-9F69378F3F21}">
      <dgm:prSet/>
      <dgm:spPr/>
      <dgm:t>
        <a:bodyPr/>
        <a:lstStyle/>
        <a:p>
          <a:endParaRPr lang="pt-BR"/>
        </a:p>
      </dgm:t>
    </dgm:pt>
    <dgm:pt modelId="{ADD6C3FB-53A4-434E-8617-4365DAFA521B}" type="sibTrans" cxnId="{E7493082-660B-4D2E-A79B-9F69378F3F21}">
      <dgm:prSet/>
      <dgm:spPr/>
      <dgm:t>
        <a:bodyPr/>
        <a:lstStyle/>
        <a:p>
          <a:endParaRPr lang="pt-BR"/>
        </a:p>
      </dgm:t>
    </dgm:pt>
    <dgm:pt modelId="{EC0EB22C-7A91-4CFF-B8A6-798CA85C43DF}">
      <dgm:prSet phldrT="[Texto]"/>
      <dgm:spPr/>
      <dgm:t>
        <a:bodyPr/>
        <a:lstStyle/>
        <a:p>
          <a:r>
            <a:rPr lang="pt-BR" dirty="0"/>
            <a:t>Fixa</a:t>
          </a:r>
        </a:p>
      </dgm:t>
    </dgm:pt>
    <dgm:pt modelId="{A7DF8672-3437-4CAD-833C-6720F43E59D2}" type="parTrans" cxnId="{B47E25F1-7348-4C4A-A86A-A57F5D60A05C}">
      <dgm:prSet/>
      <dgm:spPr/>
      <dgm:t>
        <a:bodyPr/>
        <a:lstStyle/>
        <a:p>
          <a:endParaRPr lang="pt-BR"/>
        </a:p>
      </dgm:t>
    </dgm:pt>
    <dgm:pt modelId="{5FA68D69-77AD-4B26-A609-B93A500157EB}" type="sibTrans" cxnId="{B47E25F1-7348-4C4A-A86A-A57F5D60A05C}">
      <dgm:prSet/>
      <dgm:spPr/>
      <dgm:t>
        <a:bodyPr/>
        <a:lstStyle/>
        <a:p>
          <a:endParaRPr lang="pt-BR"/>
        </a:p>
      </dgm:t>
    </dgm:pt>
    <dgm:pt modelId="{7C1F2CBD-20F9-4BB8-9AFA-267A1BDDCF68}">
      <dgm:prSet phldrT="[Texto]"/>
      <dgm:spPr/>
      <dgm:t>
        <a:bodyPr/>
        <a:lstStyle/>
        <a:p>
          <a:r>
            <a:rPr lang="pt-BR" dirty="0"/>
            <a:t>Comum</a:t>
          </a:r>
        </a:p>
      </dgm:t>
    </dgm:pt>
    <dgm:pt modelId="{9C7B087A-46C8-4499-9433-FA9E08524AE5}" type="parTrans" cxnId="{C8DC4E6E-05DA-4415-B1B0-DE91D68D35D3}">
      <dgm:prSet/>
      <dgm:spPr/>
      <dgm:t>
        <a:bodyPr/>
        <a:lstStyle/>
        <a:p>
          <a:endParaRPr lang="pt-BR"/>
        </a:p>
      </dgm:t>
    </dgm:pt>
    <dgm:pt modelId="{6E1C4900-8E8D-42B8-9DD8-ECB4F0EA4C5F}" type="sibTrans" cxnId="{C8DC4E6E-05DA-4415-B1B0-DE91D68D35D3}">
      <dgm:prSet/>
      <dgm:spPr/>
      <dgm:t>
        <a:bodyPr/>
        <a:lstStyle/>
        <a:p>
          <a:endParaRPr lang="pt-BR"/>
        </a:p>
      </dgm:t>
    </dgm:pt>
    <dgm:pt modelId="{15A05255-8377-4310-9E9B-39557268A981}">
      <dgm:prSet phldrT="[Texto]"/>
      <dgm:spPr/>
      <dgm:t>
        <a:bodyPr/>
        <a:lstStyle/>
        <a:p>
          <a:r>
            <a:rPr lang="pt-BR" dirty="0"/>
            <a:t>Rara</a:t>
          </a:r>
        </a:p>
      </dgm:t>
    </dgm:pt>
    <dgm:pt modelId="{DD331BDC-C45E-4E34-B9D7-2716AA8FD5C4}" type="parTrans" cxnId="{0985E8C9-56AD-4131-B070-CFC8BC997AC7}">
      <dgm:prSet/>
      <dgm:spPr/>
      <dgm:t>
        <a:bodyPr/>
        <a:lstStyle/>
        <a:p>
          <a:endParaRPr lang="pt-BR"/>
        </a:p>
      </dgm:t>
    </dgm:pt>
    <dgm:pt modelId="{75EC3ACE-4DCA-4AA5-8505-C7D735D91D2C}" type="sibTrans" cxnId="{0985E8C9-56AD-4131-B070-CFC8BC997AC7}">
      <dgm:prSet/>
      <dgm:spPr/>
      <dgm:t>
        <a:bodyPr/>
        <a:lstStyle/>
        <a:p>
          <a:endParaRPr lang="pt-BR"/>
        </a:p>
      </dgm:t>
    </dgm:pt>
    <dgm:pt modelId="{4B7F9C43-F650-46C6-A186-FA61CD8E109A}">
      <dgm:prSet phldrT="[Texto]"/>
      <dgm:spPr/>
      <dgm:t>
        <a:bodyPr/>
        <a:lstStyle/>
        <a:p>
          <a:r>
            <a:rPr lang="pt-BR" dirty="0"/>
            <a:t>Mutável</a:t>
          </a:r>
        </a:p>
      </dgm:t>
    </dgm:pt>
    <dgm:pt modelId="{C7251179-9812-41D7-AA69-69FB648D60F2}" type="parTrans" cxnId="{5AFBC013-F3B3-468A-9282-490109548EB4}">
      <dgm:prSet/>
      <dgm:spPr/>
      <dgm:t>
        <a:bodyPr/>
        <a:lstStyle/>
        <a:p>
          <a:endParaRPr lang="pt-BR"/>
        </a:p>
      </dgm:t>
    </dgm:pt>
    <dgm:pt modelId="{3C0BE0E1-822D-4517-AEEA-CE54648ADD3C}" type="sibTrans" cxnId="{5AFBC013-F3B3-468A-9282-490109548EB4}">
      <dgm:prSet/>
      <dgm:spPr/>
      <dgm:t>
        <a:bodyPr/>
        <a:lstStyle/>
        <a:p>
          <a:endParaRPr lang="pt-BR"/>
        </a:p>
      </dgm:t>
    </dgm:pt>
    <dgm:pt modelId="{F7210738-35B0-4F74-B17D-4ACACF110C98}">
      <dgm:prSet/>
      <dgm:spPr/>
      <dgm:t>
        <a:bodyPr/>
        <a:lstStyle/>
        <a:p>
          <a:r>
            <a:rPr lang="pt-BR" dirty="0"/>
            <a:t>Comum</a:t>
          </a:r>
        </a:p>
      </dgm:t>
    </dgm:pt>
    <dgm:pt modelId="{7DD3A50A-D07D-4A12-92EE-840054EBA3E1}" type="parTrans" cxnId="{3344CCB0-10B8-4FD1-90E8-1CA352364BE3}">
      <dgm:prSet/>
      <dgm:spPr/>
      <dgm:t>
        <a:bodyPr/>
        <a:lstStyle/>
        <a:p>
          <a:endParaRPr lang="pt-BR"/>
        </a:p>
      </dgm:t>
    </dgm:pt>
    <dgm:pt modelId="{6C97D104-1469-4BA7-8CE3-BB36D5282F10}" type="sibTrans" cxnId="{3344CCB0-10B8-4FD1-90E8-1CA352364BE3}">
      <dgm:prSet/>
      <dgm:spPr/>
      <dgm:t>
        <a:bodyPr/>
        <a:lstStyle/>
        <a:p>
          <a:endParaRPr lang="pt-BR"/>
        </a:p>
      </dgm:t>
    </dgm:pt>
    <dgm:pt modelId="{A5D4D6BA-98D2-4BEE-A9C9-68F805F46E91}">
      <dgm:prSet/>
      <dgm:spPr/>
      <dgm:t>
        <a:bodyPr/>
        <a:lstStyle/>
        <a:p>
          <a:r>
            <a:rPr lang="pt-BR" dirty="0"/>
            <a:t>Rara</a:t>
          </a:r>
        </a:p>
      </dgm:t>
    </dgm:pt>
    <dgm:pt modelId="{6C095CFD-C501-4ABA-A268-627C9A163B44}" type="parTrans" cxnId="{CA3A83CB-583C-48A3-B654-D3529890D68D}">
      <dgm:prSet/>
      <dgm:spPr/>
      <dgm:t>
        <a:bodyPr/>
        <a:lstStyle/>
        <a:p>
          <a:endParaRPr lang="pt-BR"/>
        </a:p>
      </dgm:t>
    </dgm:pt>
    <dgm:pt modelId="{0A2A6A9D-510E-48DC-878E-94D8ABB22C4C}" type="sibTrans" cxnId="{CA3A83CB-583C-48A3-B654-D3529890D68D}">
      <dgm:prSet/>
      <dgm:spPr/>
      <dgm:t>
        <a:bodyPr/>
        <a:lstStyle/>
        <a:p>
          <a:endParaRPr lang="pt-BR"/>
        </a:p>
      </dgm:t>
    </dgm:pt>
    <dgm:pt modelId="{8685DE82-E08E-4BCF-95EF-B6679FE69327}">
      <dgm:prSet/>
      <dgm:spPr/>
      <dgm:t>
        <a:bodyPr/>
        <a:lstStyle/>
        <a:p>
          <a:r>
            <a:rPr lang="pt-BR" dirty="0"/>
            <a:t>Barata/fácil</a:t>
          </a:r>
        </a:p>
      </dgm:t>
    </dgm:pt>
    <dgm:pt modelId="{4E34F80B-FA63-4BB3-8764-63F95751122A}" type="parTrans" cxnId="{B86FE6AD-25FD-48E0-BB57-C559D7C35AC7}">
      <dgm:prSet/>
      <dgm:spPr/>
      <dgm:t>
        <a:bodyPr/>
        <a:lstStyle/>
        <a:p>
          <a:endParaRPr lang="pt-BR"/>
        </a:p>
      </dgm:t>
    </dgm:pt>
    <dgm:pt modelId="{118A3C08-787E-4D09-9057-1EF0A23712C6}" type="sibTrans" cxnId="{B86FE6AD-25FD-48E0-BB57-C559D7C35AC7}">
      <dgm:prSet/>
      <dgm:spPr/>
      <dgm:t>
        <a:bodyPr/>
        <a:lstStyle/>
        <a:p>
          <a:endParaRPr lang="pt-BR"/>
        </a:p>
      </dgm:t>
    </dgm:pt>
    <dgm:pt modelId="{74B993FF-3C8E-41FD-A79D-A9B52C035192}">
      <dgm:prSet/>
      <dgm:spPr/>
      <dgm:t>
        <a:bodyPr/>
        <a:lstStyle/>
        <a:p>
          <a:r>
            <a:rPr lang="pt-BR" dirty="0"/>
            <a:t>Cara/Difícil</a:t>
          </a:r>
        </a:p>
      </dgm:t>
    </dgm:pt>
    <dgm:pt modelId="{C462A207-A215-4638-900F-EEA0D04AE7C7}" type="parTrans" cxnId="{3D5CD9DC-586B-4244-B71D-B24C790664B0}">
      <dgm:prSet/>
      <dgm:spPr/>
      <dgm:t>
        <a:bodyPr/>
        <a:lstStyle/>
        <a:p>
          <a:endParaRPr lang="pt-BR"/>
        </a:p>
      </dgm:t>
    </dgm:pt>
    <dgm:pt modelId="{FCADA6E0-26AE-4BB1-95D3-B6F78E246941}" type="sibTrans" cxnId="{3D5CD9DC-586B-4244-B71D-B24C790664B0}">
      <dgm:prSet/>
      <dgm:spPr/>
      <dgm:t>
        <a:bodyPr/>
        <a:lstStyle/>
        <a:p>
          <a:endParaRPr lang="pt-BR"/>
        </a:p>
      </dgm:t>
    </dgm:pt>
    <dgm:pt modelId="{98D409C2-44AD-4597-BBBF-6271DCD1C726}">
      <dgm:prSet/>
      <dgm:spPr/>
      <dgm:t>
        <a:bodyPr/>
        <a:lstStyle/>
        <a:p>
          <a:r>
            <a:rPr lang="pt-BR" dirty="0"/>
            <a:t>cara</a:t>
          </a:r>
        </a:p>
      </dgm:t>
    </dgm:pt>
    <dgm:pt modelId="{2F0B9458-2139-4E6E-B6F6-B82C7FF446EB}" type="parTrans" cxnId="{3A403B2D-2007-4E33-AA47-0D30671D0E9C}">
      <dgm:prSet/>
      <dgm:spPr/>
      <dgm:t>
        <a:bodyPr/>
        <a:lstStyle/>
        <a:p>
          <a:endParaRPr lang="pt-BR"/>
        </a:p>
      </dgm:t>
    </dgm:pt>
    <dgm:pt modelId="{2A0E1A1F-C6E7-49D7-9902-CB642C11559A}" type="sibTrans" cxnId="{3A403B2D-2007-4E33-AA47-0D30671D0E9C}">
      <dgm:prSet/>
      <dgm:spPr/>
      <dgm:t>
        <a:bodyPr/>
        <a:lstStyle/>
        <a:p>
          <a:endParaRPr lang="pt-BR"/>
        </a:p>
      </dgm:t>
    </dgm:pt>
    <dgm:pt modelId="{F642F847-C4F0-4BED-A44E-F049EC6574B9}">
      <dgm:prSet/>
      <dgm:spPr/>
      <dgm:t>
        <a:bodyPr/>
        <a:lstStyle/>
        <a:p>
          <a:r>
            <a:rPr lang="pt-BR" dirty="0"/>
            <a:t>barata</a:t>
          </a:r>
        </a:p>
      </dgm:t>
    </dgm:pt>
    <dgm:pt modelId="{7FC18D0E-F366-4B47-93B6-3B503828959B}" type="parTrans" cxnId="{9C21DE22-722C-46EF-B9DF-3A8CECDDD9D8}">
      <dgm:prSet/>
      <dgm:spPr/>
      <dgm:t>
        <a:bodyPr/>
        <a:lstStyle/>
        <a:p>
          <a:endParaRPr lang="pt-BR"/>
        </a:p>
      </dgm:t>
    </dgm:pt>
    <dgm:pt modelId="{EF464CEC-70F0-449C-B8B3-E81CD9E4428B}" type="sibTrans" cxnId="{9C21DE22-722C-46EF-B9DF-3A8CECDDD9D8}">
      <dgm:prSet/>
      <dgm:spPr/>
      <dgm:t>
        <a:bodyPr/>
        <a:lstStyle/>
        <a:p>
          <a:endParaRPr lang="pt-BR"/>
        </a:p>
      </dgm:t>
    </dgm:pt>
    <dgm:pt modelId="{F5A8FBAA-C18C-4DCC-826F-9F10D5CD6672}">
      <dgm:prSet/>
      <dgm:spPr/>
      <dgm:t>
        <a:bodyPr/>
        <a:lstStyle/>
        <a:p>
          <a:r>
            <a:rPr lang="pt-BR" dirty="0"/>
            <a:t>cara</a:t>
          </a:r>
        </a:p>
      </dgm:t>
    </dgm:pt>
    <dgm:pt modelId="{EA00FB42-84F0-4686-823D-530DFD5BD0E4}" type="parTrans" cxnId="{1D7B2934-93AA-46DF-BC21-7937858B453F}">
      <dgm:prSet/>
      <dgm:spPr/>
      <dgm:t>
        <a:bodyPr/>
        <a:lstStyle/>
        <a:p>
          <a:endParaRPr lang="pt-BR"/>
        </a:p>
      </dgm:t>
    </dgm:pt>
    <dgm:pt modelId="{7E3E08A8-E527-4736-9F1A-C9D12E32A7CE}" type="sibTrans" cxnId="{1D7B2934-93AA-46DF-BC21-7937858B453F}">
      <dgm:prSet/>
      <dgm:spPr/>
      <dgm:t>
        <a:bodyPr/>
        <a:lstStyle/>
        <a:p>
          <a:endParaRPr lang="pt-BR"/>
        </a:p>
      </dgm:t>
    </dgm:pt>
    <dgm:pt modelId="{33FA7CE8-D1EC-4A16-BAA8-2AE1D1CEE0D3}">
      <dgm:prSet/>
      <dgm:spPr/>
      <dgm:t>
        <a:bodyPr/>
        <a:lstStyle/>
        <a:p>
          <a:r>
            <a:rPr lang="pt-BR" dirty="0"/>
            <a:t>barata</a:t>
          </a:r>
        </a:p>
      </dgm:t>
    </dgm:pt>
    <dgm:pt modelId="{1F300222-1532-45C8-942F-4A881028FE05}" type="parTrans" cxnId="{39B604A2-7CB7-4D69-994E-81CB74F77968}">
      <dgm:prSet/>
      <dgm:spPr/>
      <dgm:t>
        <a:bodyPr/>
        <a:lstStyle/>
        <a:p>
          <a:endParaRPr lang="pt-BR"/>
        </a:p>
      </dgm:t>
    </dgm:pt>
    <dgm:pt modelId="{F6F3642D-61B9-428C-BBC0-0EB3DB767F9D}" type="sibTrans" cxnId="{39B604A2-7CB7-4D69-994E-81CB74F77968}">
      <dgm:prSet/>
      <dgm:spPr/>
      <dgm:t>
        <a:bodyPr/>
        <a:lstStyle/>
        <a:p>
          <a:endParaRPr lang="pt-BR"/>
        </a:p>
      </dgm:t>
    </dgm:pt>
    <dgm:pt modelId="{AACEC264-4810-4BFE-8C93-DA671C6AF893}">
      <dgm:prSet/>
      <dgm:spPr/>
      <dgm:t>
        <a:bodyPr/>
        <a:lstStyle/>
        <a:p>
          <a:r>
            <a:rPr lang="pt-BR" dirty="0"/>
            <a:t>cara</a:t>
          </a:r>
        </a:p>
      </dgm:t>
    </dgm:pt>
    <dgm:pt modelId="{A7AE195C-C27F-4047-9861-8361EA20A311}" type="parTrans" cxnId="{42883F9A-DE5C-456D-B7CB-F7CF8BAEF1C6}">
      <dgm:prSet/>
      <dgm:spPr/>
      <dgm:t>
        <a:bodyPr/>
        <a:lstStyle/>
        <a:p>
          <a:endParaRPr lang="pt-BR"/>
        </a:p>
      </dgm:t>
    </dgm:pt>
    <dgm:pt modelId="{9B7A3DAC-F8DC-4E73-97F5-24B160DB73E6}" type="sibTrans" cxnId="{42883F9A-DE5C-456D-B7CB-F7CF8BAEF1C6}">
      <dgm:prSet/>
      <dgm:spPr/>
      <dgm:t>
        <a:bodyPr/>
        <a:lstStyle/>
        <a:p>
          <a:endParaRPr lang="pt-BR"/>
        </a:p>
      </dgm:t>
    </dgm:pt>
    <dgm:pt modelId="{5A17378E-8AD8-4AEC-A24B-34345F3E4E76}">
      <dgm:prSet/>
      <dgm:spPr/>
      <dgm:t>
        <a:bodyPr/>
        <a:lstStyle/>
        <a:p>
          <a:r>
            <a:rPr lang="pt-BR" dirty="0"/>
            <a:t>barata</a:t>
          </a:r>
        </a:p>
      </dgm:t>
    </dgm:pt>
    <dgm:pt modelId="{5CA6A283-4164-4901-A80A-74D782557C30}" type="parTrans" cxnId="{C60387E4-3B88-4251-80CB-F52B60CD4DBC}">
      <dgm:prSet/>
      <dgm:spPr/>
      <dgm:t>
        <a:bodyPr/>
        <a:lstStyle/>
        <a:p>
          <a:endParaRPr lang="pt-BR"/>
        </a:p>
      </dgm:t>
    </dgm:pt>
    <dgm:pt modelId="{6D3557EC-530F-4006-A4F6-3004837976EB}" type="sibTrans" cxnId="{C60387E4-3B88-4251-80CB-F52B60CD4DBC}">
      <dgm:prSet/>
      <dgm:spPr/>
      <dgm:t>
        <a:bodyPr/>
        <a:lstStyle/>
        <a:p>
          <a:endParaRPr lang="pt-BR"/>
        </a:p>
      </dgm:t>
    </dgm:pt>
    <dgm:pt modelId="{BA06B0EA-8DA7-410D-BCC4-6799425A6581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Inclusão Obrigatória</a:t>
          </a:r>
        </a:p>
      </dgm:t>
    </dgm:pt>
    <dgm:pt modelId="{A87D6D82-97EE-4B3E-8DE8-CF4516AB8F7A}" type="parTrans" cxnId="{722348F7-52A9-417B-B8BB-05D2E45389AE}">
      <dgm:prSet/>
      <dgm:spPr/>
      <dgm:t>
        <a:bodyPr/>
        <a:lstStyle/>
        <a:p>
          <a:endParaRPr lang="pt-BR"/>
        </a:p>
      </dgm:t>
    </dgm:pt>
    <dgm:pt modelId="{102E1718-B231-4217-9701-5DE5018B7A5D}" type="sibTrans" cxnId="{722348F7-52A9-417B-B8BB-05D2E45389AE}">
      <dgm:prSet/>
      <dgm:spPr/>
      <dgm:t>
        <a:bodyPr/>
        <a:lstStyle/>
        <a:p>
          <a:endParaRPr lang="pt-BR"/>
        </a:p>
      </dgm:t>
    </dgm:pt>
    <dgm:pt modelId="{281E1CC6-CBE4-42A0-B602-FCEF91829D28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Inclusão Obrigatória</a:t>
          </a:r>
        </a:p>
      </dgm:t>
    </dgm:pt>
    <dgm:pt modelId="{AF7A01D9-D557-4CCD-A60E-210E9C763597}" type="parTrans" cxnId="{CF0F8F1B-6B14-4F7B-A266-C11CAA3CF78D}">
      <dgm:prSet/>
      <dgm:spPr/>
      <dgm:t>
        <a:bodyPr/>
        <a:lstStyle/>
        <a:p>
          <a:endParaRPr lang="pt-BR"/>
        </a:p>
      </dgm:t>
    </dgm:pt>
    <dgm:pt modelId="{01176833-AA7F-4D54-B24E-DDD010D0E21F}" type="sibTrans" cxnId="{CF0F8F1B-6B14-4F7B-A266-C11CAA3CF78D}">
      <dgm:prSet/>
      <dgm:spPr/>
      <dgm:t>
        <a:bodyPr/>
        <a:lstStyle/>
        <a:p>
          <a:endParaRPr lang="pt-BR"/>
        </a:p>
      </dgm:t>
    </dgm:pt>
    <dgm:pt modelId="{CC87DCF9-E6BE-4009-8F85-0349C40061A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Inclusão Opcional</a:t>
          </a:r>
        </a:p>
      </dgm:t>
    </dgm:pt>
    <dgm:pt modelId="{8DB6905B-4DF8-4E1E-B6AD-B03C246C3A5B}" type="parTrans" cxnId="{2B798853-2B56-4749-876C-93920A45AA92}">
      <dgm:prSet/>
      <dgm:spPr/>
      <dgm:t>
        <a:bodyPr/>
        <a:lstStyle/>
        <a:p>
          <a:endParaRPr lang="pt-BR"/>
        </a:p>
      </dgm:t>
    </dgm:pt>
    <dgm:pt modelId="{972274B1-19AE-4A2D-983E-D6A7E046BF11}" type="sibTrans" cxnId="{2B798853-2B56-4749-876C-93920A45AA92}">
      <dgm:prSet/>
      <dgm:spPr/>
      <dgm:t>
        <a:bodyPr/>
        <a:lstStyle/>
        <a:p>
          <a:endParaRPr lang="pt-BR"/>
        </a:p>
      </dgm:t>
    </dgm:pt>
    <dgm:pt modelId="{AD6ACF4C-C437-43E6-9E80-683835833C31}">
      <dgm:prSet/>
      <dgm:spPr>
        <a:solidFill>
          <a:srgbClr val="00B05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Inclusão Recomendada</a:t>
          </a:r>
        </a:p>
      </dgm:t>
    </dgm:pt>
    <dgm:pt modelId="{B2077F33-B222-42B3-8356-9B3FDAD640E8}" type="parTrans" cxnId="{272C4BF1-141B-4E7A-A191-9F074DF944CC}">
      <dgm:prSet/>
      <dgm:spPr/>
      <dgm:t>
        <a:bodyPr/>
        <a:lstStyle/>
        <a:p>
          <a:endParaRPr lang="pt-BR"/>
        </a:p>
      </dgm:t>
    </dgm:pt>
    <dgm:pt modelId="{015688FB-D435-467D-B774-ED773A94BD5A}" type="sibTrans" cxnId="{272C4BF1-141B-4E7A-A191-9F074DF944CC}">
      <dgm:prSet/>
      <dgm:spPr/>
      <dgm:t>
        <a:bodyPr/>
        <a:lstStyle/>
        <a:p>
          <a:endParaRPr lang="pt-BR"/>
        </a:p>
      </dgm:t>
    </dgm:pt>
    <dgm:pt modelId="{684162F4-F650-4116-A249-40F0AB28DE74}">
      <dgm:prSet/>
      <dgm:spPr>
        <a:solidFill>
          <a:srgbClr val="C0000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Inclusão fortemente Recomendada</a:t>
          </a:r>
        </a:p>
      </dgm:t>
    </dgm:pt>
    <dgm:pt modelId="{C17E2F5C-B1A1-4DA5-B453-5A7BA7A948E8}" type="parTrans" cxnId="{16A005E7-713F-444C-93A7-5D1DC94F1245}">
      <dgm:prSet/>
      <dgm:spPr/>
      <dgm:t>
        <a:bodyPr/>
        <a:lstStyle/>
        <a:p>
          <a:endParaRPr lang="pt-BR"/>
        </a:p>
      </dgm:t>
    </dgm:pt>
    <dgm:pt modelId="{DCE7D5EA-210F-4321-A3A5-68D61CACFB35}" type="sibTrans" cxnId="{16A005E7-713F-444C-93A7-5D1DC94F1245}">
      <dgm:prSet/>
      <dgm:spPr/>
      <dgm:t>
        <a:bodyPr/>
        <a:lstStyle/>
        <a:p>
          <a:endParaRPr lang="pt-BR"/>
        </a:p>
      </dgm:t>
    </dgm:pt>
    <dgm:pt modelId="{13C683E0-E13E-4558-9573-A02F5225AD4E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Inclusão Obrigatória</a:t>
          </a:r>
        </a:p>
      </dgm:t>
    </dgm:pt>
    <dgm:pt modelId="{D32D03B1-7E70-4CE0-96B7-CE8A7C1B4859}" type="parTrans" cxnId="{C6A9FA0F-7EA1-438B-9C43-F089AF7BBE51}">
      <dgm:prSet/>
      <dgm:spPr/>
      <dgm:t>
        <a:bodyPr/>
        <a:lstStyle/>
        <a:p>
          <a:endParaRPr lang="pt-BR"/>
        </a:p>
      </dgm:t>
    </dgm:pt>
    <dgm:pt modelId="{E755D7B9-FF8A-445D-A72F-D0F8A5D571E8}" type="sibTrans" cxnId="{C6A9FA0F-7EA1-438B-9C43-F089AF7BBE51}">
      <dgm:prSet/>
      <dgm:spPr/>
      <dgm:t>
        <a:bodyPr/>
        <a:lstStyle/>
        <a:p>
          <a:endParaRPr lang="pt-BR"/>
        </a:p>
      </dgm:t>
    </dgm:pt>
    <dgm:pt modelId="{CAD63811-C051-4DA9-8685-D24D8F32A4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Inclusão Opcional</a:t>
          </a:r>
        </a:p>
      </dgm:t>
    </dgm:pt>
    <dgm:pt modelId="{73E909D6-2980-4BC8-82E1-7B6CEF99196D}" type="parTrans" cxnId="{B7D26DF0-CC55-4214-AD29-2E32377F27E8}">
      <dgm:prSet/>
      <dgm:spPr/>
      <dgm:t>
        <a:bodyPr/>
        <a:lstStyle/>
        <a:p>
          <a:endParaRPr lang="pt-BR"/>
        </a:p>
      </dgm:t>
    </dgm:pt>
    <dgm:pt modelId="{EEA044ED-467D-42DE-B20D-4B26D2162CA8}" type="sibTrans" cxnId="{B7D26DF0-CC55-4214-AD29-2E32377F27E8}">
      <dgm:prSet/>
      <dgm:spPr/>
      <dgm:t>
        <a:bodyPr/>
        <a:lstStyle/>
        <a:p>
          <a:endParaRPr lang="pt-BR"/>
        </a:p>
      </dgm:t>
    </dgm:pt>
    <dgm:pt modelId="{D4346954-9F64-4697-BE71-9E520D5DA0AB}">
      <dgm:prSet/>
      <dgm:spPr>
        <a:solidFill>
          <a:srgbClr val="00B05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Inclusão recomendada</a:t>
          </a:r>
        </a:p>
      </dgm:t>
    </dgm:pt>
    <dgm:pt modelId="{D963E1C7-F454-4608-B351-A6B960C17D1B}" type="parTrans" cxnId="{4AB0301D-BB2D-4732-998D-438FD98F0C8B}">
      <dgm:prSet/>
      <dgm:spPr/>
      <dgm:t>
        <a:bodyPr/>
        <a:lstStyle/>
        <a:p>
          <a:endParaRPr lang="pt-BR"/>
        </a:p>
      </dgm:t>
    </dgm:pt>
    <dgm:pt modelId="{C3F8A77E-610F-46CF-81C9-CBDA404EB243}" type="sibTrans" cxnId="{4AB0301D-BB2D-4732-998D-438FD98F0C8B}">
      <dgm:prSet/>
      <dgm:spPr/>
      <dgm:t>
        <a:bodyPr/>
        <a:lstStyle/>
        <a:p>
          <a:endParaRPr lang="pt-BR"/>
        </a:p>
      </dgm:t>
    </dgm:pt>
    <dgm:pt modelId="{A7571FDD-3E78-4423-80C4-D12A1AC44A12}" type="pres">
      <dgm:prSet presAssocID="{F519A64B-E4F1-46C7-BFBB-8CDFA6C91C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1A2F6C-A6F5-479D-B0F2-0099EF3F7C19}" type="pres">
      <dgm:prSet presAssocID="{930E091B-B7CA-488D-A768-E81A636CFFC9}" presName="root1" presStyleCnt="0"/>
      <dgm:spPr/>
    </dgm:pt>
    <dgm:pt modelId="{CFA785B8-4C5F-4D11-9FD0-0A617B8FC30B}" type="pres">
      <dgm:prSet presAssocID="{930E091B-B7CA-488D-A768-E81A636CFFC9}" presName="LevelOneTextNode" presStyleLbl="node0" presStyleIdx="0" presStyleCnt="1">
        <dgm:presLayoutVars>
          <dgm:chPref val="3"/>
        </dgm:presLayoutVars>
      </dgm:prSet>
      <dgm:spPr/>
    </dgm:pt>
    <dgm:pt modelId="{50D89483-A4EB-450A-895C-CB3F4B73DA8F}" type="pres">
      <dgm:prSet presAssocID="{930E091B-B7CA-488D-A768-E81A636CFFC9}" presName="level2hierChild" presStyleCnt="0"/>
      <dgm:spPr/>
    </dgm:pt>
    <dgm:pt modelId="{BEB0E3EF-9170-48C2-8DDC-3A783517FF90}" type="pres">
      <dgm:prSet presAssocID="{A7DF8672-3437-4CAD-833C-6720F43E59D2}" presName="conn2-1" presStyleLbl="parChTrans1D2" presStyleIdx="0" presStyleCnt="2"/>
      <dgm:spPr/>
    </dgm:pt>
    <dgm:pt modelId="{06A4DA0F-5168-4F7E-95F1-43ED71116762}" type="pres">
      <dgm:prSet presAssocID="{A7DF8672-3437-4CAD-833C-6720F43E59D2}" presName="connTx" presStyleLbl="parChTrans1D2" presStyleIdx="0" presStyleCnt="2"/>
      <dgm:spPr/>
    </dgm:pt>
    <dgm:pt modelId="{6796AFC9-9D16-4BA3-B6BC-17F2139F0BF2}" type="pres">
      <dgm:prSet presAssocID="{EC0EB22C-7A91-4CFF-B8A6-798CA85C43DF}" presName="root2" presStyleCnt="0"/>
      <dgm:spPr/>
    </dgm:pt>
    <dgm:pt modelId="{490F353A-2202-4389-AFF9-D8061FC9373A}" type="pres">
      <dgm:prSet presAssocID="{EC0EB22C-7A91-4CFF-B8A6-798CA85C43DF}" presName="LevelTwoTextNode" presStyleLbl="node2" presStyleIdx="0" presStyleCnt="2">
        <dgm:presLayoutVars>
          <dgm:chPref val="3"/>
        </dgm:presLayoutVars>
      </dgm:prSet>
      <dgm:spPr/>
    </dgm:pt>
    <dgm:pt modelId="{92412416-F7BA-4AE4-A239-7E13DBA2E57A}" type="pres">
      <dgm:prSet presAssocID="{EC0EB22C-7A91-4CFF-B8A6-798CA85C43DF}" presName="level3hierChild" presStyleCnt="0"/>
      <dgm:spPr/>
    </dgm:pt>
    <dgm:pt modelId="{D2E8CBC4-78F9-42BE-A8AF-1AA5E53D2CEE}" type="pres">
      <dgm:prSet presAssocID="{9C7B087A-46C8-4499-9433-FA9E08524AE5}" presName="conn2-1" presStyleLbl="parChTrans1D3" presStyleIdx="0" presStyleCnt="4"/>
      <dgm:spPr/>
    </dgm:pt>
    <dgm:pt modelId="{726193AE-B230-4CBC-AD5B-138998D2FD31}" type="pres">
      <dgm:prSet presAssocID="{9C7B087A-46C8-4499-9433-FA9E08524AE5}" presName="connTx" presStyleLbl="parChTrans1D3" presStyleIdx="0" presStyleCnt="4"/>
      <dgm:spPr/>
    </dgm:pt>
    <dgm:pt modelId="{95BF96A7-D446-478F-9B7E-539068AB62B4}" type="pres">
      <dgm:prSet presAssocID="{7C1F2CBD-20F9-4BB8-9AFA-267A1BDDCF68}" presName="root2" presStyleCnt="0"/>
      <dgm:spPr/>
    </dgm:pt>
    <dgm:pt modelId="{B36986C7-1AFD-4EDB-86C7-C039123349BB}" type="pres">
      <dgm:prSet presAssocID="{7C1F2CBD-20F9-4BB8-9AFA-267A1BDDCF68}" presName="LevelTwoTextNode" presStyleLbl="node3" presStyleIdx="0" presStyleCnt="4">
        <dgm:presLayoutVars>
          <dgm:chPref val="3"/>
        </dgm:presLayoutVars>
      </dgm:prSet>
      <dgm:spPr/>
    </dgm:pt>
    <dgm:pt modelId="{CC687C4A-109E-4590-8EC4-638782387871}" type="pres">
      <dgm:prSet presAssocID="{7C1F2CBD-20F9-4BB8-9AFA-267A1BDDCF68}" presName="level3hierChild" presStyleCnt="0"/>
      <dgm:spPr/>
    </dgm:pt>
    <dgm:pt modelId="{4D1FEEF8-E6F3-4D6E-9A5C-7DB4B67FB68D}" type="pres">
      <dgm:prSet presAssocID="{4E34F80B-FA63-4BB3-8764-63F95751122A}" presName="conn2-1" presStyleLbl="parChTrans1D4" presStyleIdx="0" presStyleCnt="16"/>
      <dgm:spPr/>
    </dgm:pt>
    <dgm:pt modelId="{A45049BC-2BAC-4D78-BF58-CC6CA211C3B7}" type="pres">
      <dgm:prSet presAssocID="{4E34F80B-FA63-4BB3-8764-63F95751122A}" presName="connTx" presStyleLbl="parChTrans1D4" presStyleIdx="0" presStyleCnt="16"/>
      <dgm:spPr/>
    </dgm:pt>
    <dgm:pt modelId="{15118ECD-5ABA-430B-9433-69776E43D6EF}" type="pres">
      <dgm:prSet presAssocID="{8685DE82-E08E-4BCF-95EF-B6679FE69327}" presName="root2" presStyleCnt="0"/>
      <dgm:spPr/>
    </dgm:pt>
    <dgm:pt modelId="{A3487478-2212-4E58-A886-0DF6E8CCB8DA}" type="pres">
      <dgm:prSet presAssocID="{8685DE82-E08E-4BCF-95EF-B6679FE69327}" presName="LevelTwoTextNode" presStyleLbl="node4" presStyleIdx="0" presStyleCnt="16">
        <dgm:presLayoutVars>
          <dgm:chPref val="3"/>
        </dgm:presLayoutVars>
      </dgm:prSet>
      <dgm:spPr/>
    </dgm:pt>
    <dgm:pt modelId="{3F4394FC-8623-499B-8FB3-BEF20976F630}" type="pres">
      <dgm:prSet presAssocID="{8685DE82-E08E-4BCF-95EF-B6679FE69327}" presName="level3hierChild" presStyleCnt="0"/>
      <dgm:spPr/>
    </dgm:pt>
    <dgm:pt modelId="{4C5FFBBC-7D20-4FD6-B142-122CBED01163}" type="pres">
      <dgm:prSet presAssocID="{A87D6D82-97EE-4B3E-8DE8-CF4516AB8F7A}" presName="conn2-1" presStyleLbl="parChTrans1D4" presStyleIdx="1" presStyleCnt="16"/>
      <dgm:spPr/>
    </dgm:pt>
    <dgm:pt modelId="{A129E3EB-B0F7-4AE6-8B2C-B008CBDDFE86}" type="pres">
      <dgm:prSet presAssocID="{A87D6D82-97EE-4B3E-8DE8-CF4516AB8F7A}" presName="connTx" presStyleLbl="parChTrans1D4" presStyleIdx="1" presStyleCnt="16"/>
      <dgm:spPr/>
    </dgm:pt>
    <dgm:pt modelId="{0C635072-8689-4002-99E8-EC07F9117F6A}" type="pres">
      <dgm:prSet presAssocID="{BA06B0EA-8DA7-410D-BCC4-6799425A6581}" presName="root2" presStyleCnt="0"/>
      <dgm:spPr/>
    </dgm:pt>
    <dgm:pt modelId="{58592302-063B-4373-A9BD-BEDB3C601187}" type="pres">
      <dgm:prSet presAssocID="{BA06B0EA-8DA7-410D-BCC4-6799425A6581}" presName="LevelTwoTextNode" presStyleLbl="node4" presStyleIdx="1" presStyleCnt="16" custLinFactNeighborX="-8597">
        <dgm:presLayoutVars>
          <dgm:chPref val="3"/>
        </dgm:presLayoutVars>
      </dgm:prSet>
      <dgm:spPr/>
    </dgm:pt>
    <dgm:pt modelId="{619914CC-51C5-48B0-B6DC-16604B89B7F2}" type="pres">
      <dgm:prSet presAssocID="{BA06B0EA-8DA7-410D-BCC4-6799425A6581}" presName="level3hierChild" presStyleCnt="0"/>
      <dgm:spPr/>
    </dgm:pt>
    <dgm:pt modelId="{C46CDC49-2ACF-4F8C-BEA7-A14EB14709B1}" type="pres">
      <dgm:prSet presAssocID="{C462A207-A215-4638-900F-EEA0D04AE7C7}" presName="conn2-1" presStyleLbl="parChTrans1D4" presStyleIdx="2" presStyleCnt="16"/>
      <dgm:spPr/>
    </dgm:pt>
    <dgm:pt modelId="{761D9481-9455-428E-A2BC-54CC09A4CDAA}" type="pres">
      <dgm:prSet presAssocID="{C462A207-A215-4638-900F-EEA0D04AE7C7}" presName="connTx" presStyleLbl="parChTrans1D4" presStyleIdx="2" presStyleCnt="16"/>
      <dgm:spPr/>
    </dgm:pt>
    <dgm:pt modelId="{C28A05E7-F8C4-4B75-886B-1959682A0129}" type="pres">
      <dgm:prSet presAssocID="{74B993FF-3C8E-41FD-A79D-A9B52C035192}" presName="root2" presStyleCnt="0"/>
      <dgm:spPr/>
    </dgm:pt>
    <dgm:pt modelId="{BDC34908-43F6-4AAC-98E1-4F79AB4ACBFC}" type="pres">
      <dgm:prSet presAssocID="{74B993FF-3C8E-41FD-A79D-A9B52C035192}" presName="LevelTwoTextNode" presStyleLbl="node4" presStyleIdx="2" presStyleCnt="16">
        <dgm:presLayoutVars>
          <dgm:chPref val="3"/>
        </dgm:presLayoutVars>
      </dgm:prSet>
      <dgm:spPr/>
    </dgm:pt>
    <dgm:pt modelId="{3AE135A2-0F79-41CC-A017-F2296D386C8B}" type="pres">
      <dgm:prSet presAssocID="{74B993FF-3C8E-41FD-A79D-A9B52C035192}" presName="level3hierChild" presStyleCnt="0"/>
      <dgm:spPr/>
    </dgm:pt>
    <dgm:pt modelId="{8F64E11C-EECE-4668-862C-FD5B66EC79D6}" type="pres">
      <dgm:prSet presAssocID="{AF7A01D9-D557-4CCD-A60E-210E9C763597}" presName="conn2-1" presStyleLbl="parChTrans1D4" presStyleIdx="3" presStyleCnt="16"/>
      <dgm:spPr/>
    </dgm:pt>
    <dgm:pt modelId="{C38345CC-9469-4711-94FB-7A3AD3FE90FF}" type="pres">
      <dgm:prSet presAssocID="{AF7A01D9-D557-4CCD-A60E-210E9C763597}" presName="connTx" presStyleLbl="parChTrans1D4" presStyleIdx="3" presStyleCnt="16"/>
      <dgm:spPr/>
    </dgm:pt>
    <dgm:pt modelId="{11D22572-31A3-4117-B78B-0BEFEE6B4340}" type="pres">
      <dgm:prSet presAssocID="{281E1CC6-CBE4-42A0-B602-FCEF91829D28}" presName="root2" presStyleCnt="0"/>
      <dgm:spPr/>
    </dgm:pt>
    <dgm:pt modelId="{100A6D01-4702-4376-A51D-9AC7404A5A6F}" type="pres">
      <dgm:prSet presAssocID="{281E1CC6-CBE4-42A0-B602-FCEF91829D28}" presName="LevelTwoTextNode" presStyleLbl="node4" presStyleIdx="3" presStyleCnt="16" custLinFactNeighborX="-8597">
        <dgm:presLayoutVars>
          <dgm:chPref val="3"/>
        </dgm:presLayoutVars>
      </dgm:prSet>
      <dgm:spPr/>
    </dgm:pt>
    <dgm:pt modelId="{FEE4E54D-0DC1-4E9D-BD5D-357BBF800410}" type="pres">
      <dgm:prSet presAssocID="{281E1CC6-CBE4-42A0-B602-FCEF91829D28}" presName="level3hierChild" presStyleCnt="0"/>
      <dgm:spPr/>
    </dgm:pt>
    <dgm:pt modelId="{BD98B424-0C89-4BD8-B88E-4B2F8CB24453}" type="pres">
      <dgm:prSet presAssocID="{DD331BDC-C45E-4E34-B9D7-2716AA8FD5C4}" presName="conn2-1" presStyleLbl="parChTrans1D3" presStyleIdx="1" presStyleCnt="4"/>
      <dgm:spPr/>
    </dgm:pt>
    <dgm:pt modelId="{818CCDF2-9645-46CF-ADA0-7775E716EE93}" type="pres">
      <dgm:prSet presAssocID="{DD331BDC-C45E-4E34-B9D7-2716AA8FD5C4}" presName="connTx" presStyleLbl="parChTrans1D3" presStyleIdx="1" presStyleCnt="4"/>
      <dgm:spPr/>
    </dgm:pt>
    <dgm:pt modelId="{1677D98D-EB53-4B27-B13D-36EBD70C7D6B}" type="pres">
      <dgm:prSet presAssocID="{15A05255-8377-4310-9E9B-39557268A981}" presName="root2" presStyleCnt="0"/>
      <dgm:spPr/>
    </dgm:pt>
    <dgm:pt modelId="{C0E78022-DC74-45CD-AF90-FFCE1D8CB28F}" type="pres">
      <dgm:prSet presAssocID="{15A05255-8377-4310-9E9B-39557268A981}" presName="LevelTwoTextNode" presStyleLbl="node3" presStyleIdx="1" presStyleCnt="4">
        <dgm:presLayoutVars>
          <dgm:chPref val="3"/>
        </dgm:presLayoutVars>
      </dgm:prSet>
      <dgm:spPr/>
    </dgm:pt>
    <dgm:pt modelId="{E44FA0C4-2E6C-4F8D-A4B8-1E6BE4AC4624}" type="pres">
      <dgm:prSet presAssocID="{15A05255-8377-4310-9E9B-39557268A981}" presName="level3hierChild" presStyleCnt="0"/>
      <dgm:spPr/>
    </dgm:pt>
    <dgm:pt modelId="{408E22EF-C4B0-4314-B45F-1BD3D18B570F}" type="pres">
      <dgm:prSet presAssocID="{2F0B9458-2139-4E6E-B6F6-B82C7FF446EB}" presName="conn2-1" presStyleLbl="parChTrans1D4" presStyleIdx="4" presStyleCnt="16"/>
      <dgm:spPr/>
    </dgm:pt>
    <dgm:pt modelId="{C2F704B0-5717-4552-A0F3-A24DB24AA46A}" type="pres">
      <dgm:prSet presAssocID="{2F0B9458-2139-4E6E-B6F6-B82C7FF446EB}" presName="connTx" presStyleLbl="parChTrans1D4" presStyleIdx="4" presStyleCnt="16"/>
      <dgm:spPr/>
    </dgm:pt>
    <dgm:pt modelId="{666EF084-C25E-4C82-AD51-566ECBE7CB9E}" type="pres">
      <dgm:prSet presAssocID="{98D409C2-44AD-4597-BBBF-6271DCD1C726}" presName="root2" presStyleCnt="0"/>
      <dgm:spPr/>
    </dgm:pt>
    <dgm:pt modelId="{5C0FF93D-9AD7-4DF6-8390-498B9FE6D656}" type="pres">
      <dgm:prSet presAssocID="{98D409C2-44AD-4597-BBBF-6271DCD1C726}" presName="LevelTwoTextNode" presStyleLbl="node4" presStyleIdx="4" presStyleCnt="16">
        <dgm:presLayoutVars>
          <dgm:chPref val="3"/>
        </dgm:presLayoutVars>
      </dgm:prSet>
      <dgm:spPr/>
    </dgm:pt>
    <dgm:pt modelId="{13486711-698F-43CF-B8B8-6E3073FCE1B3}" type="pres">
      <dgm:prSet presAssocID="{98D409C2-44AD-4597-BBBF-6271DCD1C726}" presName="level3hierChild" presStyleCnt="0"/>
      <dgm:spPr/>
    </dgm:pt>
    <dgm:pt modelId="{2A19A40E-06E6-4DD1-BA15-4B75ABCD5F4A}" type="pres">
      <dgm:prSet presAssocID="{8DB6905B-4DF8-4E1E-B6AD-B03C246C3A5B}" presName="conn2-1" presStyleLbl="parChTrans1D4" presStyleIdx="5" presStyleCnt="16"/>
      <dgm:spPr/>
    </dgm:pt>
    <dgm:pt modelId="{B4F161F1-48B2-4D7A-A676-34C948A595D0}" type="pres">
      <dgm:prSet presAssocID="{8DB6905B-4DF8-4E1E-B6AD-B03C246C3A5B}" presName="connTx" presStyleLbl="parChTrans1D4" presStyleIdx="5" presStyleCnt="16"/>
      <dgm:spPr/>
    </dgm:pt>
    <dgm:pt modelId="{24EE5490-C9B5-4F58-A506-972D92C3D8A8}" type="pres">
      <dgm:prSet presAssocID="{CC87DCF9-E6BE-4009-8F85-0349C40061AD}" presName="root2" presStyleCnt="0"/>
      <dgm:spPr/>
    </dgm:pt>
    <dgm:pt modelId="{E899F21A-63DF-443E-A101-6B83E86C0623}" type="pres">
      <dgm:prSet presAssocID="{CC87DCF9-E6BE-4009-8F85-0349C40061AD}" presName="LevelTwoTextNode" presStyleLbl="node4" presStyleIdx="5" presStyleCnt="16" custLinFactNeighborX="-8597">
        <dgm:presLayoutVars>
          <dgm:chPref val="3"/>
        </dgm:presLayoutVars>
      </dgm:prSet>
      <dgm:spPr/>
    </dgm:pt>
    <dgm:pt modelId="{BF986266-E0AC-4A0B-873C-488B291D2D33}" type="pres">
      <dgm:prSet presAssocID="{CC87DCF9-E6BE-4009-8F85-0349C40061AD}" presName="level3hierChild" presStyleCnt="0"/>
      <dgm:spPr/>
    </dgm:pt>
    <dgm:pt modelId="{BBCC04EB-24D1-4E3A-B076-52246AD7E7CB}" type="pres">
      <dgm:prSet presAssocID="{7FC18D0E-F366-4B47-93B6-3B503828959B}" presName="conn2-1" presStyleLbl="parChTrans1D4" presStyleIdx="6" presStyleCnt="16"/>
      <dgm:spPr/>
    </dgm:pt>
    <dgm:pt modelId="{FD756A2B-BEF8-4EA5-A9DD-A5C97E862055}" type="pres">
      <dgm:prSet presAssocID="{7FC18D0E-F366-4B47-93B6-3B503828959B}" presName="connTx" presStyleLbl="parChTrans1D4" presStyleIdx="6" presStyleCnt="16"/>
      <dgm:spPr/>
    </dgm:pt>
    <dgm:pt modelId="{CF36AF4A-56B8-4B7B-95C5-3F824752DAAC}" type="pres">
      <dgm:prSet presAssocID="{F642F847-C4F0-4BED-A44E-F049EC6574B9}" presName="root2" presStyleCnt="0"/>
      <dgm:spPr/>
    </dgm:pt>
    <dgm:pt modelId="{528223DC-CA5A-4D64-AD65-7B6A25CC9D8C}" type="pres">
      <dgm:prSet presAssocID="{F642F847-C4F0-4BED-A44E-F049EC6574B9}" presName="LevelTwoTextNode" presStyleLbl="node4" presStyleIdx="6" presStyleCnt="16">
        <dgm:presLayoutVars>
          <dgm:chPref val="3"/>
        </dgm:presLayoutVars>
      </dgm:prSet>
      <dgm:spPr/>
    </dgm:pt>
    <dgm:pt modelId="{C548C6C0-A4F0-4C39-B1AD-4FA6459D085E}" type="pres">
      <dgm:prSet presAssocID="{F642F847-C4F0-4BED-A44E-F049EC6574B9}" presName="level3hierChild" presStyleCnt="0"/>
      <dgm:spPr/>
    </dgm:pt>
    <dgm:pt modelId="{838E63F9-BBB6-42C2-B56E-D6F3C3C153B4}" type="pres">
      <dgm:prSet presAssocID="{B2077F33-B222-42B3-8356-9B3FDAD640E8}" presName="conn2-1" presStyleLbl="parChTrans1D4" presStyleIdx="7" presStyleCnt="16"/>
      <dgm:spPr/>
    </dgm:pt>
    <dgm:pt modelId="{6642FAA9-93F5-4B10-A630-1E885B23287F}" type="pres">
      <dgm:prSet presAssocID="{B2077F33-B222-42B3-8356-9B3FDAD640E8}" presName="connTx" presStyleLbl="parChTrans1D4" presStyleIdx="7" presStyleCnt="16"/>
      <dgm:spPr/>
    </dgm:pt>
    <dgm:pt modelId="{1E2CDD37-DC01-4D71-8EE3-95242B3760B2}" type="pres">
      <dgm:prSet presAssocID="{AD6ACF4C-C437-43E6-9E80-683835833C31}" presName="root2" presStyleCnt="0"/>
      <dgm:spPr/>
    </dgm:pt>
    <dgm:pt modelId="{73B2E860-8BCC-4DD0-9C88-3AD51261BAE4}" type="pres">
      <dgm:prSet presAssocID="{AD6ACF4C-C437-43E6-9E80-683835833C31}" presName="LevelTwoTextNode" presStyleLbl="node4" presStyleIdx="7" presStyleCnt="16" custLinFactNeighborX="-8597">
        <dgm:presLayoutVars>
          <dgm:chPref val="3"/>
        </dgm:presLayoutVars>
      </dgm:prSet>
      <dgm:spPr/>
    </dgm:pt>
    <dgm:pt modelId="{4BBD12AD-E767-4DA8-9E6D-6327A9EB89EA}" type="pres">
      <dgm:prSet presAssocID="{AD6ACF4C-C437-43E6-9E80-683835833C31}" presName="level3hierChild" presStyleCnt="0"/>
      <dgm:spPr/>
    </dgm:pt>
    <dgm:pt modelId="{23E77918-104B-4A5F-9229-F4AC60DF5E5F}" type="pres">
      <dgm:prSet presAssocID="{C7251179-9812-41D7-AA69-69FB648D60F2}" presName="conn2-1" presStyleLbl="parChTrans1D2" presStyleIdx="1" presStyleCnt="2"/>
      <dgm:spPr/>
    </dgm:pt>
    <dgm:pt modelId="{C7BD20D3-1A81-4A6B-AF5F-9FB94E462DAE}" type="pres">
      <dgm:prSet presAssocID="{C7251179-9812-41D7-AA69-69FB648D60F2}" presName="connTx" presStyleLbl="parChTrans1D2" presStyleIdx="1" presStyleCnt="2"/>
      <dgm:spPr/>
    </dgm:pt>
    <dgm:pt modelId="{4DFAA798-24F9-4EC8-A300-BEEC1D3D9570}" type="pres">
      <dgm:prSet presAssocID="{4B7F9C43-F650-46C6-A186-FA61CD8E109A}" presName="root2" presStyleCnt="0"/>
      <dgm:spPr/>
    </dgm:pt>
    <dgm:pt modelId="{73DEDF0F-6BBD-4F5E-8E41-A825A43863E4}" type="pres">
      <dgm:prSet presAssocID="{4B7F9C43-F650-46C6-A186-FA61CD8E109A}" presName="LevelTwoTextNode" presStyleLbl="node2" presStyleIdx="1" presStyleCnt="2">
        <dgm:presLayoutVars>
          <dgm:chPref val="3"/>
        </dgm:presLayoutVars>
      </dgm:prSet>
      <dgm:spPr/>
    </dgm:pt>
    <dgm:pt modelId="{F95AF464-F8A3-4561-ADE2-24F1E21365D1}" type="pres">
      <dgm:prSet presAssocID="{4B7F9C43-F650-46C6-A186-FA61CD8E109A}" presName="level3hierChild" presStyleCnt="0"/>
      <dgm:spPr/>
    </dgm:pt>
    <dgm:pt modelId="{1C71A4AC-6B70-414E-AEEA-0458A6A77E3E}" type="pres">
      <dgm:prSet presAssocID="{7DD3A50A-D07D-4A12-92EE-840054EBA3E1}" presName="conn2-1" presStyleLbl="parChTrans1D3" presStyleIdx="2" presStyleCnt="4"/>
      <dgm:spPr/>
    </dgm:pt>
    <dgm:pt modelId="{E847ED40-DE56-421B-8446-E04054F05495}" type="pres">
      <dgm:prSet presAssocID="{7DD3A50A-D07D-4A12-92EE-840054EBA3E1}" presName="connTx" presStyleLbl="parChTrans1D3" presStyleIdx="2" presStyleCnt="4"/>
      <dgm:spPr/>
    </dgm:pt>
    <dgm:pt modelId="{04A6756D-C923-45A0-98ED-1D89ED80B5E8}" type="pres">
      <dgm:prSet presAssocID="{F7210738-35B0-4F74-B17D-4ACACF110C98}" presName="root2" presStyleCnt="0"/>
      <dgm:spPr/>
    </dgm:pt>
    <dgm:pt modelId="{4F73974A-F750-4CE8-939D-516E40DD5A57}" type="pres">
      <dgm:prSet presAssocID="{F7210738-35B0-4F74-B17D-4ACACF110C98}" presName="LevelTwoTextNode" presStyleLbl="node3" presStyleIdx="2" presStyleCnt="4">
        <dgm:presLayoutVars>
          <dgm:chPref val="3"/>
        </dgm:presLayoutVars>
      </dgm:prSet>
      <dgm:spPr/>
    </dgm:pt>
    <dgm:pt modelId="{22F3B6AD-E3B9-425A-AE82-7CB16AEB41D6}" type="pres">
      <dgm:prSet presAssocID="{F7210738-35B0-4F74-B17D-4ACACF110C98}" presName="level3hierChild" presStyleCnt="0"/>
      <dgm:spPr/>
    </dgm:pt>
    <dgm:pt modelId="{BBE4769D-F0D2-489C-8107-881637DD9A05}" type="pres">
      <dgm:prSet presAssocID="{EA00FB42-84F0-4686-823D-530DFD5BD0E4}" presName="conn2-1" presStyleLbl="parChTrans1D4" presStyleIdx="8" presStyleCnt="16"/>
      <dgm:spPr/>
    </dgm:pt>
    <dgm:pt modelId="{0EBE1798-A23A-48F5-98BA-B4CD35F7ECD6}" type="pres">
      <dgm:prSet presAssocID="{EA00FB42-84F0-4686-823D-530DFD5BD0E4}" presName="connTx" presStyleLbl="parChTrans1D4" presStyleIdx="8" presStyleCnt="16"/>
      <dgm:spPr/>
    </dgm:pt>
    <dgm:pt modelId="{9ACD667C-A2F1-4817-9B31-F0A1E52C1C23}" type="pres">
      <dgm:prSet presAssocID="{F5A8FBAA-C18C-4DCC-826F-9F10D5CD6672}" presName="root2" presStyleCnt="0"/>
      <dgm:spPr/>
    </dgm:pt>
    <dgm:pt modelId="{D4515F4B-F610-4BE3-872C-44EA75F03C9C}" type="pres">
      <dgm:prSet presAssocID="{F5A8FBAA-C18C-4DCC-826F-9F10D5CD6672}" presName="LevelTwoTextNode" presStyleLbl="node4" presStyleIdx="8" presStyleCnt="16">
        <dgm:presLayoutVars>
          <dgm:chPref val="3"/>
        </dgm:presLayoutVars>
      </dgm:prSet>
      <dgm:spPr/>
    </dgm:pt>
    <dgm:pt modelId="{7A2310EC-39B6-404F-A978-4CD9E763A037}" type="pres">
      <dgm:prSet presAssocID="{F5A8FBAA-C18C-4DCC-826F-9F10D5CD6672}" presName="level3hierChild" presStyleCnt="0"/>
      <dgm:spPr/>
    </dgm:pt>
    <dgm:pt modelId="{DF3FAFCA-C91C-4503-BC3D-79202EB0F9C4}" type="pres">
      <dgm:prSet presAssocID="{C17E2F5C-B1A1-4DA5-B453-5A7BA7A948E8}" presName="conn2-1" presStyleLbl="parChTrans1D4" presStyleIdx="9" presStyleCnt="16"/>
      <dgm:spPr/>
    </dgm:pt>
    <dgm:pt modelId="{71735A2E-970A-4365-84C3-9E1CA6D840C4}" type="pres">
      <dgm:prSet presAssocID="{C17E2F5C-B1A1-4DA5-B453-5A7BA7A948E8}" presName="connTx" presStyleLbl="parChTrans1D4" presStyleIdx="9" presStyleCnt="16"/>
      <dgm:spPr/>
    </dgm:pt>
    <dgm:pt modelId="{E123E0AF-16FE-4225-8260-7845661C01C3}" type="pres">
      <dgm:prSet presAssocID="{684162F4-F650-4116-A249-40F0AB28DE74}" presName="root2" presStyleCnt="0"/>
      <dgm:spPr/>
    </dgm:pt>
    <dgm:pt modelId="{D8FA30DC-E67A-4393-8324-213AC659C905}" type="pres">
      <dgm:prSet presAssocID="{684162F4-F650-4116-A249-40F0AB28DE74}" presName="LevelTwoTextNode" presStyleLbl="node4" presStyleIdx="9" presStyleCnt="16" custLinFactNeighborX="-8597">
        <dgm:presLayoutVars>
          <dgm:chPref val="3"/>
        </dgm:presLayoutVars>
      </dgm:prSet>
      <dgm:spPr/>
    </dgm:pt>
    <dgm:pt modelId="{8E21CC0E-1CDE-411E-93BC-294582C729CC}" type="pres">
      <dgm:prSet presAssocID="{684162F4-F650-4116-A249-40F0AB28DE74}" presName="level3hierChild" presStyleCnt="0"/>
      <dgm:spPr/>
    </dgm:pt>
    <dgm:pt modelId="{A4AAA023-62D7-459B-9E59-FCA393802DD4}" type="pres">
      <dgm:prSet presAssocID="{1F300222-1532-45C8-942F-4A881028FE05}" presName="conn2-1" presStyleLbl="parChTrans1D4" presStyleIdx="10" presStyleCnt="16"/>
      <dgm:spPr/>
    </dgm:pt>
    <dgm:pt modelId="{31354D7B-8E9F-4444-BC8B-28F55DCED0D7}" type="pres">
      <dgm:prSet presAssocID="{1F300222-1532-45C8-942F-4A881028FE05}" presName="connTx" presStyleLbl="parChTrans1D4" presStyleIdx="10" presStyleCnt="16"/>
      <dgm:spPr/>
    </dgm:pt>
    <dgm:pt modelId="{9B7DBFCC-553B-4457-A564-1AD1B948BF2F}" type="pres">
      <dgm:prSet presAssocID="{33FA7CE8-D1EC-4A16-BAA8-2AE1D1CEE0D3}" presName="root2" presStyleCnt="0"/>
      <dgm:spPr/>
    </dgm:pt>
    <dgm:pt modelId="{AF5A43A5-5325-4AA4-B0FE-D644DD6A338D}" type="pres">
      <dgm:prSet presAssocID="{33FA7CE8-D1EC-4A16-BAA8-2AE1D1CEE0D3}" presName="LevelTwoTextNode" presStyleLbl="node4" presStyleIdx="10" presStyleCnt="16">
        <dgm:presLayoutVars>
          <dgm:chPref val="3"/>
        </dgm:presLayoutVars>
      </dgm:prSet>
      <dgm:spPr/>
    </dgm:pt>
    <dgm:pt modelId="{4B189954-02D5-4B55-A6B5-4B79B26355B5}" type="pres">
      <dgm:prSet presAssocID="{33FA7CE8-D1EC-4A16-BAA8-2AE1D1CEE0D3}" presName="level3hierChild" presStyleCnt="0"/>
      <dgm:spPr/>
    </dgm:pt>
    <dgm:pt modelId="{79B464B4-786E-4EA2-A5A3-2AD95AF469EF}" type="pres">
      <dgm:prSet presAssocID="{D32D03B1-7E70-4CE0-96B7-CE8A7C1B4859}" presName="conn2-1" presStyleLbl="parChTrans1D4" presStyleIdx="11" presStyleCnt="16"/>
      <dgm:spPr/>
    </dgm:pt>
    <dgm:pt modelId="{9C145A9E-DCA9-45C6-87B8-4EF256DFC303}" type="pres">
      <dgm:prSet presAssocID="{D32D03B1-7E70-4CE0-96B7-CE8A7C1B4859}" presName="connTx" presStyleLbl="parChTrans1D4" presStyleIdx="11" presStyleCnt="16"/>
      <dgm:spPr/>
    </dgm:pt>
    <dgm:pt modelId="{2F7305D9-C4F9-4256-AA13-340404119D81}" type="pres">
      <dgm:prSet presAssocID="{13C683E0-E13E-4558-9573-A02F5225AD4E}" presName="root2" presStyleCnt="0"/>
      <dgm:spPr/>
    </dgm:pt>
    <dgm:pt modelId="{B1BB557B-ED72-42E9-A9DF-DDCB594CBC80}" type="pres">
      <dgm:prSet presAssocID="{13C683E0-E13E-4558-9573-A02F5225AD4E}" presName="LevelTwoTextNode" presStyleLbl="node4" presStyleIdx="11" presStyleCnt="16" custLinFactNeighborX="-8597">
        <dgm:presLayoutVars>
          <dgm:chPref val="3"/>
        </dgm:presLayoutVars>
      </dgm:prSet>
      <dgm:spPr/>
    </dgm:pt>
    <dgm:pt modelId="{AB62CA47-AB9E-4613-8DB5-4B683E71ADAE}" type="pres">
      <dgm:prSet presAssocID="{13C683E0-E13E-4558-9573-A02F5225AD4E}" presName="level3hierChild" presStyleCnt="0"/>
      <dgm:spPr/>
    </dgm:pt>
    <dgm:pt modelId="{98F6ACD1-C9CD-48B2-9F9C-01CA643F775A}" type="pres">
      <dgm:prSet presAssocID="{6C095CFD-C501-4ABA-A268-627C9A163B44}" presName="conn2-1" presStyleLbl="parChTrans1D3" presStyleIdx="3" presStyleCnt="4"/>
      <dgm:spPr/>
    </dgm:pt>
    <dgm:pt modelId="{E9CA61D5-FCE9-4E37-A17F-77D94894DC45}" type="pres">
      <dgm:prSet presAssocID="{6C095CFD-C501-4ABA-A268-627C9A163B44}" presName="connTx" presStyleLbl="parChTrans1D3" presStyleIdx="3" presStyleCnt="4"/>
      <dgm:spPr/>
    </dgm:pt>
    <dgm:pt modelId="{37E916ED-BF59-4F0C-9E5C-EEDF4F2E69CB}" type="pres">
      <dgm:prSet presAssocID="{A5D4D6BA-98D2-4BEE-A9C9-68F805F46E91}" presName="root2" presStyleCnt="0"/>
      <dgm:spPr/>
    </dgm:pt>
    <dgm:pt modelId="{43A8392A-CD12-4865-8C09-16128F8E7763}" type="pres">
      <dgm:prSet presAssocID="{A5D4D6BA-98D2-4BEE-A9C9-68F805F46E91}" presName="LevelTwoTextNode" presStyleLbl="node3" presStyleIdx="3" presStyleCnt="4">
        <dgm:presLayoutVars>
          <dgm:chPref val="3"/>
        </dgm:presLayoutVars>
      </dgm:prSet>
      <dgm:spPr/>
    </dgm:pt>
    <dgm:pt modelId="{7B8EB262-3593-493C-809F-8B4A257D59D6}" type="pres">
      <dgm:prSet presAssocID="{A5D4D6BA-98D2-4BEE-A9C9-68F805F46E91}" presName="level3hierChild" presStyleCnt="0"/>
      <dgm:spPr/>
    </dgm:pt>
    <dgm:pt modelId="{FAF010AA-2569-4ACB-A18F-E7B8AE7FF01C}" type="pres">
      <dgm:prSet presAssocID="{A7AE195C-C27F-4047-9861-8361EA20A311}" presName="conn2-1" presStyleLbl="parChTrans1D4" presStyleIdx="12" presStyleCnt="16"/>
      <dgm:spPr/>
    </dgm:pt>
    <dgm:pt modelId="{AABD7EB5-62D5-427A-B2EE-2FF937DC9EDA}" type="pres">
      <dgm:prSet presAssocID="{A7AE195C-C27F-4047-9861-8361EA20A311}" presName="connTx" presStyleLbl="parChTrans1D4" presStyleIdx="12" presStyleCnt="16"/>
      <dgm:spPr/>
    </dgm:pt>
    <dgm:pt modelId="{B4878232-704E-4494-8A15-E4C7A2755E8E}" type="pres">
      <dgm:prSet presAssocID="{AACEC264-4810-4BFE-8C93-DA671C6AF893}" presName="root2" presStyleCnt="0"/>
      <dgm:spPr/>
    </dgm:pt>
    <dgm:pt modelId="{97384D67-E89B-4D8A-A780-97C94F38E5F0}" type="pres">
      <dgm:prSet presAssocID="{AACEC264-4810-4BFE-8C93-DA671C6AF893}" presName="LevelTwoTextNode" presStyleLbl="node4" presStyleIdx="12" presStyleCnt="16">
        <dgm:presLayoutVars>
          <dgm:chPref val="3"/>
        </dgm:presLayoutVars>
      </dgm:prSet>
      <dgm:spPr/>
    </dgm:pt>
    <dgm:pt modelId="{6A21D724-8535-43A8-8216-5B31C72A84BD}" type="pres">
      <dgm:prSet presAssocID="{AACEC264-4810-4BFE-8C93-DA671C6AF893}" presName="level3hierChild" presStyleCnt="0"/>
      <dgm:spPr/>
    </dgm:pt>
    <dgm:pt modelId="{2D2E0150-891B-4854-9CF4-77E0A36E5E05}" type="pres">
      <dgm:prSet presAssocID="{73E909D6-2980-4BC8-82E1-7B6CEF99196D}" presName="conn2-1" presStyleLbl="parChTrans1D4" presStyleIdx="13" presStyleCnt="16"/>
      <dgm:spPr/>
    </dgm:pt>
    <dgm:pt modelId="{739D5874-0D28-4721-B903-E858DF32294C}" type="pres">
      <dgm:prSet presAssocID="{73E909D6-2980-4BC8-82E1-7B6CEF99196D}" presName="connTx" presStyleLbl="parChTrans1D4" presStyleIdx="13" presStyleCnt="16"/>
      <dgm:spPr/>
    </dgm:pt>
    <dgm:pt modelId="{2B42383B-412A-4699-BF01-B7435FBE29AB}" type="pres">
      <dgm:prSet presAssocID="{CAD63811-C051-4DA9-8685-D24D8F32A4EB}" presName="root2" presStyleCnt="0"/>
      <dgm:spPr/>
    </dgm:pt>
    <dgm:pt modelId="{B78BF4F0-8542-4EC7-A75F-BD45D2C1B27B}" type="pres">
      <dgm:prSet presAssocID="{CAD63811-C051-4DA9-8685-D24D8F32A4EB}" presName="LevelTwoTextNode" presStyleLbl="node4" presStyleIdx="13" presStyleCnt="16" custLinFactNeighborX="-8597">
        <dgm:presLayoutVars>
          <dgm:chPref val="3"/>
        </dgm:presLayoutVars>
      </dgm:prSet>
      <dgm:spPr/>
    </dgm:pt>
    <dgm:pt modelId="{E5389189-2CE1-4AB5-AB47-9A098476690A}" type="pres">
      <dgm:prSet presAssocID="{CAD63811-C051-4DA9-8685-D24D8F32A4EB}" presName="level3hierChild" presStyleCnt="0"/>
      <dgm:spPr/>
    </dgm:pt>
    <dgm:pt modelId="{77D37AD4-3EF6-4046-B24F-0D594F142748}" type="pres">
      <dgm:prSet presAssocID="{5CA6A283-4164-4901-A80A-74D782557C30}" presName="conn2-1" presStyleLbl="parChTrans1D4" presStyleIdx="14" presStyleCnt="16"/>
      <dgm:spPr/>
    </dgm:pt>
    <dgm:pt modelId="{6077D25F-C3BF-4CA0-A645-836DB3444868}" type="pres">
      <dgm:prSet presAssocID="{5CA6A283-4164-4901-A80A-74D782557C30}" presName="connTx" presStyleLbl="parChTrans1D4" presStyleIdx="14" presStyleCnt="16"/>
      <dgm:spPr/>
    </dgm:pt>
    <dgm:pt modelId="{040001EF-EC8E-4D9F-B050-289193802109}" type="pres">
      <dgm:prSet presAssocID="{5A17378E-8AD8-4AEC-A24B-34345F3E4E76}" presName="root2" presStyleCnt="0"/>
      <dgm:spPr/>
    </dgm:pt>
    <dgm:pt modelId="{24C1D8A2-7FED-4CA1-9888-A27979DA934A}" type="pres">
      <dgm:prSet presAssocID="{5A17378E-8AD8-4AEC-A24B-34345F3E4E76}" presName="LevelTwoTextNode" presStyleLbl="node4" presStyleIdx="14" presStyleCnt="16">
        <dgm:presLayoutVars>
          <dgm:chPref val="3"/>
        </dgm:presLayoutVars>
      </dgm:prSet>
      <dgm:spPr/>
    </dgm:pt>
    <dgm:pt modelId="{64316C16-9F63-4EB1-B31A-8D553801902E}" type="pres">
      <dgm:prSet presAssocID="{5A17378E-8AD8-4AEC-A24B-34345F3E4E76}" presName="level3hierChild" presStyleCnt="0"/>
      <dgm:spPr/>
    </dgm:pt>
    <dgm:pt modelId="{86978C8A-55B4-436A-B533-87DBF96F64D8}" type="pres">
      <dgm:prSet presAssocID="{D963E1C7-F454-4608-B351-A6B960C17D1B}" presName="conn2-1" presStyleLbl="parChTrans1D4" presStyleIdx="15" presStyleCnt="16"/>
      <dgm:spPr/>
    </dgm:pt>
    <dgm:pt modelId="{0473460B-43B8-47D4-A45D-3F5F68369AB9}" type="pres">
      <dgm:prSet presAssocID="{D963E1C7-F454-4608-B351-A6B960C17D1B}" presName="connTx" presStyleLbl="parChTrans1D4" presStyleIdx="15" presStyleCnt="16"/>
      <dgm:spPr/>
    </dgm:pt>
    <dgm:pt modelId="{3B19F529-B7D4-4033-B253-6541FF91D9FC}" type="pres">
      <dgm:prSet presAssocID="{D4346954-9F64-4697-BE71-9E520D5DA0AB}" presName="root2" presStyleCnt="0"/>
      <dgm:spPr/>
    </dgm:pt>
    <dgm:pt modelId="{8FDDBBC1-FFE8-413F-88A3-4C42101FAA00}" type="pres">
      <dgm:prSet presAssocID="{D4346954-9F64-4697-BE71-9E520D5DA0AB}" presName="LevelTwoTextNode" presStyleLbl="node4" presStyleIdx="15" presStyleCnt="16" custLinFactNeighborX="-8597">
        <dgm:presLayoutVars>
          <dgm:chPref val="3"/>
        </dgm:presLayoutVars>
      </dgm:prSet>
      <dgm:spPr/>
    </dgm:pt>
    <dgm:pt modelId="{68BA5BEF-C56D-47E5-8C4B-0E148AFC66A5}" type="pres">
      <dgm:prSet presAssocID="{D4346954-9F64-4697-BE71-9E520D5DA0AB}" presName="level3hierChild" presStyleCnt="0"/>
      <dgm:spPr/>
    </dgm:pt>
  </dgm:ptLst>
  <dgm:cxnLst>
    <dgm:cxn modelId="{1D711200-EBF6-4C57-8251-D51AE21D90E0}" type="presOf" srcId="{DD331BDC-C45E-4E34-B9D7-2716AA8FD5C4}" destId="{BD98B424-0C89-4BD8-B88E-4B2F8CB24453}" srcOrd="0" destOrd="0" presId="urn:microsoft.com/office/officeart/2005/8/layout/hierarchy2"/>
    <dgm:cxn modelId="{3C4ACF00-2F3B-4981-ABF8-CD43D3763095}" type="presOf" srcId="{CC87DCF9-E6BE-4009-8F85-0349C40061AD}" destId="{E899F21A-63DF-443E-A101-6B83E86C0623}" srcOrd="0" destOrd="0" presId="urn:microsoft.com/office/officeart/2005/8/layout/hierarchy2"/>
    <dgm:cxn modelId="{3296EC06-E0DB-4847-9119-E7DB45307068}" type="presOf" srcId="{F519A64B-E4F1-46C7-BFBB-8CDFA6C91CF8}" destId="{A7571FDD-3E78-4423-80C4-D12A1AC44A12}" srcOrd="0" destOrd="0" presId="urn:microsoft.com/office/officeart/2005/8/layout/hierarchy2"/>
    <dgm:cxn modelId="{7157E30F-8318-4C34-B7AC-E785253B9FB1}" type="presOf" srcId="{F642F847-C4F0-4BED-A44E-F049EC6574B9}" destId="{528223DC-CA5A-4D64-AD65-7B6A25CC9D8C}" srcOrd="0" destOrd="0" presId="urn:microsoft.com/office/officeart/2005/8/layout/hierarchy2"/>
    <dgm:cxn modelId="{C6A9FA0F-7EA1-438B-9C43-F089AF7BBE51}" srcId="{33FA7CE8-D1EC-4A16-BAA8-2AE1D1CEE0D3}" destId="{13C683E0-E13E-4558-9573-A02F5225AD4E}" srcOrd="0" destOrd="0" parTransId="{D32D03B1-7E70-4CE0-96B7-CE8A7C1B4859}" sibTransId="{E755D7B9-FF8A-445D-A72F-D0F8A5D571E8}"/>
    <dgm:cxn modelId="{A6693513-1A98-4823-AB85-437433C2A55B}" type="presOf" srcId="{4E34F80B-FA63-4BB3-8764-63F95751122A}" destId="{A45049BC-2BAC-4D78-BF58-CC6CA211C3B7}" srcOrd="1" destOrd="0" presId="urn:microsoft.com/office/officeart/2005/8/layout/hierarchy2"/>
    <dgm:cxn modelId="{5AFBC013-F3B3-468A-9282-490109548EB4}" srcId="{930E091B-B7CA-488D-A768-E81A636CFFC9}" destId="{4B7F9C43-F650-46C6-A186-FA61CD8E109A}" srcOrd="1" destOrd="0" parTransId="{C7251179-9812-41D7-AA69-69FB648D60F2}" sibTransId="{3C0BE0E1-822D-4517-AEEA-CE54648ADD3C}"/>
    <dgm:cxn modelId="{7CAE3B14-13E7-439D-960D-353C2F0FD0C1}" type="presOf" srcId="{5CA6A283-4164-4901-A80A-74D782557C30}" destId="{6077D25F-C3BF-4CA0-A645-836DB3444868}" srcOrd="1" destOrd="0" presId="urn:microsoft.com/office/officeart/2005/8/layout/hierarchy2"/>
    <dgm:cxn modelId="{CF0F8F1B-6B14-4F7B-A266-C11CAA3CF78D}" srcId="{74B993FF-3C8E-41FD-A79D-A9B52C035192}" destId="{281E1CC6-CBE4-42A0-B602-FCEF91829D28}" srcOrd="0" destOrd="0" parTransId="{AF7A01D9-D557-4CCD-A60E-210E9C763597}" sibTransId="{01176833-AA7F-4D54-B24E-DDD010D0E21F}"/>
    <dgm:cxn modelId="{2AD65D1C-336E-48E9-8ED6-083B2865052C}" type="presOf" srcId="{C17E2F5C-B1A1-4DA5-B453-5A7BA7A948E8}" destId="{71735A2E-970A-4365-84C3-9E1CA6D840C4}" srcOrd="1" destOrd="0" presId="urn:microsoft.com/office/officeart/2005/8/layout/hierarchy2"/>
    <dgm:cxn modelId="{E5F6271D-B25C-4C33-9135-6A34F21C84D0}" type="presOf" srcId="{BA06B0EA-8DA7-410D-BCC4-6799425A6581}" destId="{58592302-063B-4373-A9BD-BEDB3C601187}" srcOrd="0" destOrd="0" presId="urn:microsoft.com/office/officeart/2005/8/layout/hierarchy2"/>
    <dgm:cxn modelId="{4AB0301D-BB2D-4732-998D-438FD98F0C8B}" srcId="{5A17378E-8AD8-4AEC-A24B-34345F3E4E76}" destId="{D4346954-9F64-4697-BE71-9E520D5DA0AB}" srcOrd="0" destOrd="0" parTransId="{D963E1C7-F454-4608-B351-A6B960C17D1B}" sibTransId="{C3F8A77E-610F-46CF-81C9-CBDA404EB243}"/>
    <dgm:cxn modelId="{9C21DE22-722C-46EF-B9DF-3A8CECDDD9D8}" srcId="{15A05255-8377-4310-9E9B-39557268A981}" destId="{F642F847-C4F0-4BED-A44E-F049EC6574B9}" srcOrd="1" destOrd="0" parTransId="{7FC18D0E-F366-4B47-93B6-3B503828959B}" sibTransId="{EF464CEC-70F0-449C-B8B3-E81CD9E4428B}"/>
    <dgm:cxn modelId="{F3025126-4675-4D5B-9296-0CA65285DEFC}" type="presOf" srcId="{DD331BDC-C45E-4E34-B9D7-2716AA8FD5C4}" destId="{818CCDF2-9645-46CF-ADA0-7775E716EE93}" srcOrd="1" destOrd="0" presId="urn:microsoft.com/office/officeart/2005/8/layout/hierarchy2"/>
    <dgm:cxn modelId="{B5D21128-49A9-4E67-9456-96A55ECCD516}" type="presOf" srcId="{281E1CC6-CBE4-42A0-B602-FCEF91829D28}" destId="{100A6D01-4702-4376-A51D-9AC7404A5A6F}" srcOrd="0" destOrd="0" presId="urn:microsoft.com/office/officeart/2005/8/layout/hierarchy2"/>
    <dgm:cxn modelId="{39EC502C-CFB4-486F-8251-982EBCC40559}" type="presOf" srcId="{5CA6A283-4164-4901-A80A-74D782557C30}" destId="{77D37AD4-3EF6-4046-B24F-0D594F142748}" srcOrd="0" destOrd="0" presId="urn:microsoft.com/office/officeart/2005/8/layout/hierarchy2"/>
    <dgm:cxn modelId="{3A403B2D-2007-4E33-AA47-0D30671D0E9C}" srcId="{15A05255-8377-4310-9E9B-39557268A981}" destId="{98D409C2-44AD-4597-BBBF-6271DCD1C726}" srcOrd="0" destOrd="0" parTransId="{2F0B9458-2139-4E6E-B6F6-B82C7FF446EB}" sibTransId="{2A0E1A1F-C6E7-49D7-9902-CB642C11559A}"/>
    <dgm:cxn modelId="{1D7B2934-93AA-46DF-BC21-7937858B453F}" srcId="{F7210738-35B0-4F74-B17D-4ACACF110C98}" destId="{F5A8FBAA-C18C-4DCC-826F-9F10D5CD6672}" srcOrd="0" destOrd="0" parTransId="{EA00FB42-84F0-4686-823D-530DFD5BD0E4}" sibTransId="{7E3E08A8-E527-4736-9F1A-C9D12E32A7CE}"/>
    <dgm:cxn modelId="{D4B2C539-56FA-4723-9A25-C2DC37B81A8F}" type="presOf" srcId="{9C7B087A-46C8-4499-9433-FA9E08524AE5}" destId="{726193AE-B230-4CBC-AD5B-138998D2FD31}" srcOrd="1" destOrd="0" presId="urn:microsoft.com/office/officeart/2005/8/layout/hierarchy2"/>
    <dgm:cxn modelId="{7834A23D-29A5-4598-BAF0-22810579CBBB}" type="presOf" srcId="{7DD3A50A-D07D-4A12-92EE-840054EBA3E1}" destId="{E847ED40-DE56-421B-8446-E04054F05495}" srcOrd="1" destOrd="0" presId="urn:microsoft.com/office/officeart/2005/8/layout/hierarchy2"/>
    <dgm:cxn modelId="{5EAB143E-FF01-4ED7-A9E6-F1D13CC2A343}" type="presOf" srcId="{7FC18D0E-F366-4B47-93B6-3B503828959B}" destId="{FD756A2B-BEF8-4EA5-A9DD-A5C97E862055}" srcOrd="1" destOrd="0" presId="urn:microsoft.com/office/officeart/2005/8/layout/hierarchy2"/>
    <dgm:cxn modelId="{78353440-C62E-488C-914A-2F84982C47DF}" type="presOf" srcId="{7FC18D0E-F366-4B47-93B6-3B503828959B}" destId="{BBCC04EB-24D1-4E3A-B076-52246AD7E7CB}" srcOrd="0" destOrd="0" presId="urn:microsoft.com/office/officeart/2005/8/layout/hierarchy2"/>
    <dgm:cxn modelId="{57B7FC5B-551E-4A39-AB0D-E8CAED6C1B6E}" type="presOf" srcId="{74B993FF-3C8E-41FD-A79D-A9B52C035192}" destId="{BDC34908-43F6-4AAC-98E1-4F79AB4ACBFC}" srcOrd="0" destOrd="0" presId="urn:microsoft.com/office/officeart/2005/8/layout/hierarchy2"/>
    <dgm:cxn modelId="{21DEBA5E-DDB7-45D0-98E2-46504C5B8B21}" type="presOf" srcId="{C462A207-A215-4638-900F-EEA0D04AE7C7}" destId="{C46CDC49-2ACF-4F8C-BEA7-A14EB14709B1}" srcOrd="0" destOrd="0" presId="urn:microsoft.com/office/officeart/2005/8/layout/hierarchy2"/>
    <dgm:cxn modelId="{FD7EA261-1BB7-4E6B-A16A-762ABE920863}" type="presOf" srcId="{7DD3A50A-D07D-4A12-92EE-840054EBA3E1}" destId="{1C71A4AC-6B70-414E-AEEA-0458A6A77E3E}" srcOrd="0" destOrd="0" presId="urn:microsoft.com/office/officeart/2005/8/layout/hierarchy2"/>
    <dgm:cxn modelId="{27E2F041-5FF6-4444-B4A3-B51F22F944CB}" type="presOf" srcId="{98D409C2-44AD-4597-BBBF-6271DCD1C726}" destId="{5C0FF93D-9AD7-4DF6-8390-498B9FE6D656}" srcOrd="0" destOrd="0" presId="urn:microsoft.com/office/officeart/2005/8/layout/hierarchy2"/>
    <dgm:cxn modelId="{AFC60E43-C224-4DC4-A553-1E4EBCB3156F}" type="presOf" srcId="{C7251179-9812-41D7-AA69-69FB648D60F2}" destId="{23E77918-104B-4A5F-9229-F4AC60DF5E5F}" srcOrd="0" destOrd="0" presId="urn:microsoft.com/office/officeart/2005/8/layout/hierarchy2"/>
    <dgm:cxn modelId="{54494347-2CBA-459E-9FD7-C7CF4EAC6FA1}" type="presOf" srcId="{8DB6905B-4DF8-4E1E-B6AD-B03C246C3A5B}" destId="{B4F161F1-48B2-4D7A-A676-34C948A595D0}" srcOrd="1" destOrd="0" presId="urn:microsoft.com/office/officeart/2005/8/layout/hierarchy2"/>
    <dgm:cxn modelId="{3A93B667-C00D-4526-A9C1-12B629636FF3}" type="presOf" srcId="{1F300222-1532-45C8-942F-4A881028FE05}" destId="{31354D7B-8E9F-4444-BC8B-28F55DCED0D7}" srcOrd="1" destOrd="0" presId="urn:microsoft.com/office/officeart/2005/8/layout/hierarchy2"/>
    <dgm:cxn modelId="{BC6AD568-D39A-41C5-963B-0F470351A613}" type="presOf" srcId="{AF7A01D9-D557-4CCD-A60E-210E9C763597}" destId="{8F64E11C-EECE-4668-862C-FD5B66EC79D6}" srcOrd="0" destOrd="0" presId="urn:microsoft.com/office/officeart/2005/8/layout/hierarchy2"/>
    <dgm:cxn modelId="{BAC2614A-E1C6-4259-B441-F01ED837ED38}" type="presOf" srcId="{33FA7CE8-D1EC-4A16-BAA8-2AE1D1CEE0D3}" destId="{AF5A43A5-5325-4AA4-B0FE-D644DD6A338D}" srcOrd="0" destOrd="0" presId="urn:microsoft.com/office/officeart/2005/8/layout/hierarchy2"/>
    <dgm:cxn modelId="{C3CB6E6A-4001-4A17-9A77-C11AAA1641B1}" type="presOf" srcId="{9C7B087A-46C8-4499-9433-FA9E08524AE5}" destId="{D2E8CBC4-78F9-42BE-A8AF-1AA5E53D2CEE}" srcOrd="0" destOrd="0" presId="urn:microsoft.com/office/officeart/2005/8/layout/hierarchy2"/>
    <dgm:cxn modelId="{113B264C-2624-44CD-9E76-71EA95C8B57F}" type="presOf" srcId="{A7AE195C-C27F-4047-9861-8361EA20A311}" destId="{FAF010AA-2569-4ACB-A18F-E7B8AE7FF01C}" srcOrd="0" destOrd="0" presId="urn:microsoft.com/office/officeart/2005/8/layout/hierarchy2"/>
    <dgm:cxn modelId="{C8DC4E6E-05DA-4415-B1B0-DE91D68D35D3}" srcId="{EC0EB22C-7A91-4CFF-B8A6-798CA85C43DF}" destId="{7C1F2CBD-20F9-4BB8-9AFA-267A1BDDCF68}" srcOrd="0" destOrd="0" parTransId="{9C7B087A-46C8-4499-9433-FA9E08524AE5}" sibTransId="{6E1C4900-8E8D-42B8-9DD8-ECB4F0EA4C5F}"/>
    <dgm:cxn modelId="{C2A4C76F-DBCF-4315-B74B-01F09F86A788}" type="presOf" srcId="{73E909D6-2980-4BC8-82E1-7B6CEF99196D}" destId="{739D5874-0D28-4721-B903-E858DF32294C}" srcOrd="1" destOrd="0" presId="urn:microsoft.com/office/officeart/2005/8/layout/hierarchy2"/>
    <dgm:cxn modelId="{23938D70-15A9-46DE-94B8-D3DF9AB1E8B2}" type="presOf" srcId="{2F0B9458-2139-4E6E-B6F6-B82C7FF446EB}" destId="{408E22EF-C4B0-4314-B45F-1BD3D18B570F}" srcOrd="0" destOrd="0" presId="urn:microsoft.com/office/officeart/2005/8/layout/hierarchy2"/>
    <dgm:cxn modelId="{D843D752-CE6D-4BDD-87F3-5D078BD33E04}" type="presOf" srcId="{A87D6D82-97EE-4B3E-8DE8-CF4516AB8F7A}" destId="{A129E3EB-B0F7-4AE6-8B2C-B008CBDDFE86}" srcOrd="1" destOrd="0" presId="urn:microsoft.com/office/officeart/2005/8/layout/hierarchy2"/>
    <dgm:cxn modelId="{2B798853-2B56-4749-876C-93920A45AA92}" srcId="{98D409C2-44AD-4597-BBBF-6271DCD1C726}" destId="{CC87DCF9-E6BE-4009-8F85-0349C40061AD}" srcOrd="0" destOrd="0" parTransId="{8DB6905B-4DF8-4E1E-B6AD-B03C246C3A5B}" sibTransId="{972274B1-19AE-4A2D-983E-D6A7E046BF11}"/>
    <dgm:cxn modelId="{287E8F73-93C0-48AA-8ECE-4C7E9024519B}" type="presOf" srcId="{B2077F33-B222-42B3-8356-9B3FDAD640E8}" destId="{838E63F9-BBB6-42C2-B56E-D6F3C3C153B4}" srcOrd="0" destOrd="0" presId="urn:microsoft.com/office/officeart/2005/8/layout/hierarchy2"/>
    <dgm:cxn modelId="{7A6EE175-14A1-4CD8-8C16-8B43846D0A2B}" type="presOf" srcId="{EA00FB42-84F0-4686-823D-530DFD5BD0E4}" destId="{0EBE1798-A23A-48F5-98BA-B4CD35F7ECD6}" srcOrd="1" destOrd="0" presId="urn:microsoft.com/office/officeart/2005/8/layout/hierarchy2"/>
    <dgm:cxn modelId="{04F9CB77-D0C4-4715-933C-5F9693E47989}" type="presOf" srcId="{5A17378E-8AD8-4AEC-A24B-34345F3E4E76}" destId="{24C1D8A2-7FED-4CA1-9888-A27979DA934A}" srcOrd="0" destOrd="0" presId="urn:microsoft.com/office/officeart/2005/8/layout/hierarchy2"/>
    <dgm:cxn modelId="{A2D7AE58-9B46-4264-8D04-92101E893186}" type="presOf" srcId="{EC0EB22C-7A91-4CFF-B8A6-798CA85C43DF}" destId="{490F353A-2202-4389-AFF9-D8061FC9373A}" srcOrd="0" destOrd="0" presId="urn:microsoft.com/office/officeart/2005/8/layout/hierarchy2"/>
    <dgm:cxn modelId="{33766A59-3250-4E99-9BEA-354CFAF4230A}" type="presOf" srcId="{6C095CFD-C501-4ABA-A268-627C9A163B44}" destId="{E9CA61D5-FCE9-4E37-A17F-77D94894DC45}" srcOrd="1" destOrd="0" presId="urn:microsoft.com/office/officeart/2005/8/layout/hierarchy2"/>
    <dgm:cxn modelId="{B03DE659-6554-466C-A7EE-7D6832C37821}" type="presOf" srcId="{C17E2F5C-B1A1-4DA5-B453-5A7BA7A948E8}" destId="{DF3FAFCA-C91C-4503-BC3D-79202EB0F9C4}" srcOrd="0" destOrd="0" presId="urn:microsoft.com/office/officeart/2005/8/layout/hierarchy2"/>
    <dgm:cxn modelId="{BC75397F-83BB-4F14-807B-40073DCC6395}" type="presOf" srcId="{15A05255-8377-4310-9E9B-39557268A981}" destId="{C0E78022-DC74-45CD-AF90-FFCE1D8CB28F}" srcOrd="0" destOrd="0" presId="urn:microsoft.com/office/officeart/2005/8/layout/hierarchy2"/>
    <dgm:cxn modelId="{6890E180-CB3F-48B3-A79D-4FCFD0DB356A}" type="presOf" srcId="{8DB6905B-4DF8-4E1E-B6AD-B03C246C3A5B}" destId="{2A19A40E-06E6-4DD1-BA15-4B75ABCD5F4A}" srcOrd="0" destOrd="0" presId="urn:microsoft.com/office/officeart/2005/8/layout/hierarchy2"/>
    <dgm:cxn modelId="{E7493082-660B-4D2E-A79B-9F69378F3F21}" srcId="{F519A64B-E4F1-46C7-BFBB-8CDFA6C91CF8}" destId="{930E091B-B7CA-488D-A768-E81A636CFFC9}" srcOrd="0" destOrd="0" parTransId="{3BE66C07-BE2B-45D7-BD7D-B45C1EF85239}" sibTransId="{ADD6C3FB-53A4-434E-8617-4365DAFA521B}"/>
    <dgm:cxn modelId="{459BF188-D5AE-49BD-9AEC-F1B41EEDF618}" type="presOf" srcId="{F7210738-35B0-4F74-B17D-4ACACF110C98}" destId="{4F73974A-F750-4CE8-939D-516E40DD5A57}" srcOrd="0" destOrd="0" presId="urn:microsoft.com/office/officeart/2005/8/layout/hierarchy2"/>
    <dgm:cxn modelId="{321D3B8E-B735-4E75-B855-A6B6686E84A3}" type="presOf" srcId="{C7251179-9812-41D7-AA69-69FB648D60F2}" destId="{C7BD20D3-1A81-4A6B-AF5F-9FB94E462DAE}" srcOrd="1" destOrd="0" presId="urn:microsoft.com/office/officeart/2005/8/layout/hierarchy2"/>
    <dgm:cxn modelId="{E313EE90-FF05-434E-B0CD-ADE4A7E610F9}" type="presOf" srcId="{AF7A01D9-D557-4CCD-A60E-210E9C763597}" destId="{C38345CC-9469-4711-94FB-7A3AD3FE90FF}" srcOrd="1" destOrd="0" presId="urn:microsoft.com/office/officeart/2005/8/layout/hierarchy2"/>
    <dgm:cxn modelId="{4B83CC91-77E1-436B-B1CF-960EABEE0C93}" type="presOf" srcId="{684162F4-F650-4116-A249-40F0AB28DE74}" destId="{D8FA30DC-E67A-4393-8324-213AC659C905}" srcOrd="0" destOrd="0" presId="urn:microsoft.com/office/officeart/2005/8/layout/hierarchy2"/>
    <dgm:cxn modelId="{BE177492-57CA-4600-85C7-6B73F0EEA56A}" type="presOf" srcId="{73E909D6-2980-4BC8-82E1-7B6CEF99196D}" destId="{2D2E0150-891B-4854-9CF4-77E0A36E5E05}" srcOrd="0" destOrd="0" presId="urn:microsoft.com/office/officeart/2005/8/layout/hierarchy2"/>
    <dgm:cxn modelId="{064F7499-CBF4-4C6D-8F39-5299FB1F04D8}" type="presOf" srcId="{A87D6D82-97EE-4B3E-8DE8-CF4516AB8F7A}" destId="{4C5FFBBC-7D20-4FD6-B142-122CBED01163}" srcOrd="0" destOrd="0" presId="urn:microsoft.com/office/officeart/2005/8/layout/hierarchy2"/>
    <dgm:cxn modelId="{42883F9A-DE5C-456D-B7CB-F7CF8BAEF1C6}" srcId="{A5D4D6BA-98D2-4BEE-A9C9-68F805F46E91}" destId="{AACEC264-4810-4BFE-8C93-DA671C6AF893}" srcOrd="0" destOrd="0" parTransId="{A7AE195C-C27F-4047-9861-8361EA20A311}" sibTransId="{9B7A3DAC-F8DC-4E73-97F5-24B160DB73E6}"/>
    <dgm:cxn modelId="{39B604A2-7CB7-4D69-994E-81CB74F77968}" srcId="{F7210738-35B0-4F74-B17D-4ACACF110C98}" destId="{33FA7CE8-D1EC-4A16-BAA8-2AE1D1CEE0D3}" srcOrd="1" destOrd="0" parTransId="{1F300222-1532-45C8-942F-4A881028FE05}" sibTransId="{F6F3642D-61B9-428C-BBC0-0EB3DB767F9D}"/>
    <dgm:cxn modelId="{ABEDFCA2-8ED6-4DAD-B96B-E5BDE7B48B41}" type="presOf" srcId="{CAD63811-C051-4DA9-8685-D24D8F32A4EB}" destId="{B78BF4F0-8542-4EC7-A75F-BD45D2C1B27B}" srcOrd="0" destOrd="0" presId="urn:microsoft.com/office/officeart/2005/8/layout/hierarchy2"/>
    <dgm:cxn modelId="{2F982BA4-2463-433A-9499-86F3B1E1031A}" type="presOf" srcId="{EA00FB42-84F0-4686-823D-530DFD5BD0E4}" destId="{BBE4769D-F0D2-489C-8107-881637DD9A05}" srcOrd="0" destOrd="0" presId="urn:microsoft.com/office/officeart/2005/8/layout/hierarchy2"/>
    <dgm:cxn modelId="{B86FE6AD-25FD-48E0-BB57-C559D7C35AC7}" srcId="{7C1F2CBD-20F9-4BB8-9AFA-267A1BDDCF68}" destId="{8685DE82-E08E-4BCF-95EF-B6679FE69327}" srcOrd="0" destOrd="0" parTransId="{4E34F80B-FA63-4BB3-8764-63F95751122A}" sibTransId="{118A3C08-787E-4D09-9057-1EF0A23712C6}"/>
    <dgm:cxn modelId="{AA3974AE-F1AB-4BEC-9E5D-E686C35E79D7}" type="presOf" srcId="{D963E1C7-F454-4608-B351-A6B960C17D1B}" destId="{0473460B-43B8-47D4-A45D-3F5F68369AB9}" srcOrd="1" destOrd="0" presId="urn:microsoft.com/office/officeart/2005/8/layout/hierarchy2"/>
    <dgm:cxn modelId="{D1D7ACAE-9A05-45AF-923E-39E997B285E5}" type="presOf" srcId="{7C1F2CBD-20F9-4BB8-9AFA-267A1BDDCF68}" destId="{B36986C7-1AFD-4EDB-86C7-C039123349BB}" srcOrd="0" destOrd="0" presId="urn:microsoft.com/office/officeart/2005/8/layout/hierarchy2"/>
    <dgm:cxn modelId="{3344CCB0-10B8-4FD1-90E8-1CA352364BE3}" srcId="{4B7F9C43-F650-46C6-A186-FA61CD8E109A}" destId="{F7210738-35B0-4F74-B17D-4ACACF110C98}" srcOrd="0" destOrd="0" parTransId="{7DD3A50A-D07D-4A12-92EE-840054EBA3E1}" sibTransId="{6C97D104-1469-4BA7-8CE3-BB36D5282F10}"/>
    <dgm:cxn modelId="{AC4FD9B0-54F9-44F9-867D-D51C254B66ED}" type="presOf" srcId="{6C095CFD-C501-4ABA-A268-627C9A163B44}" destId="{98F6ACD1-C9CD-48B2-9F9C-01CA643F775A}" srcOrd="0" destOrd="0" presId="urn:microsoft.com/office/officeart/2005/8/layout/hierarchy2"/>
    <dgm:cxn modelId="{3BE370B5-BF59-4A5F-A2DC-BD475514FB2B}" type="presOf" srcId="{930E091B-B7CA-488D-A768-E81A636CFFC9}" destId="{CFA785B8-4C5F-4D11-9FD0-0A617B8FC30B}" srcOrd="0" destOrd="0" presId="urn:microsoft.com/office/officeart/2005/8/layout/hierarchy2"/>
    <dgm:cxn modelId="{D239D1B6-2866-43DC-95A5-E277F11577ED}" type="presOf" srcId="{2F0B9458-2139-4E6E-B6F6-B82C7FF446EB}" destId="{C2F704B0-5717-4552-A0F3-A24DB24AA46A}" srcOrd="1" destOrd="0" presId="urn:microsoft.com/office/officeart/2005/8/layout/hierarchy2"/>
    <dgm:cxn modelId="{458841B7-B0F2-4E19-882A-AA3B58B1B748}" type="presOf" srcId="{AACEC264-4810-4BFE-8C93-DA671C6AF893}" destId="{97384D67-E89B-4D8A-A780-97C94F38E5F0}" srcOrd="0" destOrd="0" presId="urn:microsoft.com/office/officeart/2005/8/layout/hierarchy2"/>
    <dgm:cxn modelId="{158D11BA-B5F6-4F5E-B49D-3B7AEDC37790}" type="presOf" srcId="{A7DF8672-3437-4CAD-833C-6720F43E59D2}" destId="{BEB0E3EF-9170-48C2-8DDC-3A783517FF90}" srcOrd="0" destOrd="0" presId="urn:microsoft.com/office/officeart/2005/8/layout/hierarchy2"/>
    <dgm:cxn modelId="{BEDAFEBB-E890-4471-A1D8-EBBFD765EFBA}" type="presOf" srcId="{AD6ACF4C-C437-43E6-9E80-683835833C31}" destId="{73B2E860-8BCC-4DD0-9C88-3AD51261BAE4}" srcOrd="0" destOrd="0" presId="urn:microsoft.com/office/officeart/2005/8/layout/hierarchy2"/>
    <dgm:cxn modelId="{164D1FC5-AA75-420F-8EAB-5514DC3D9531}" type="presOf" srcId="{1F300222-1532-45C8-942F-4A881028FE05}" destId="{A4AAA023-62D7-459B-9E59-FCA393802DD4}" srcOrd="0" destOrd="0" presId="urn:microsoft.com/office/officeart/2005/8/layout/hierarchy2"/>
    <dgm:cxn modelId="{62399AC6-BC6C-46D0-BE59-3BCF3B4E2F21}" type="presOf" srcId="{D32D03B1-7E70-4CE0-96B7-CE8A7C1B4859}" destId="{9C145A9E-DCA9-45C6-87B8-4EF256DFC303}" srcOrd="1" destOrd="0" presId="urn:microsoft.com/office/officeart/2005/8/layout/hierarchy2"/>
    <dgm:cxn modelId="{0345B3C7-29DD-4222-AAEE-2E904048445B}" type="presOf" srcId="{B2077F33-B222-42B3-8356-9B3FDAD640E8}" destId="{6642FAA9-93F5-4B10-A630-1E885B23287F}" srcOrd="1" destOrd="0" presId="urn:microsoft.com/office/officeart/2005/8/layout/hierarchy2"/>
    <dgm:cxn modelId="{0985E8C9-56AD-4131-B070-CFC8BC997AC7}" srcId="{EC0EB22C-7A91-4CFF-B8A6-798CA85C43DF}" destId="{15A05255-8377-4310-9E9B-39557268A981}" srcOrd="1" destOrd="0" parTransId="{DD331BDC-C45E-4E34-B9D7-2716AA8FD5C4}" sibTransId="{75EC3ACE-4DCA-4AA5-8505-C7D735D91D2C}"/>
    <dgm:cxn modelId="{CA3A83CB-583C-48A3-B654-D3529890D68D}" srcId="{4B7F9C43-F650-46C6-A186-FA61CD8E109A}" destId="{A5D4D6BA-98D2-4BEE-A9C9-68F805F46E91}" srcOrd="1" destOrd="0" parTransId="{6C095CFD-C501-4ABA-A268-627C9A163B44}" sibTransId="{0A2A6A9D-510E-48DC-878E-94D8ABB22C4C}"/>
    <dgm:cxn modelId="{3A2C4BCC-C0E0-4F23-92E3-B35EB2289337}" type="presOf" srcId="{4B7F9C43-F650-46C6-A186-FA61CD8E109A}" destId="{73DEDF0F-6BBD-4F5E-8E41-A825A43863E4}" srcOrd="0" destOrd="0" presId="urn:microsoft.com/office/officeart/2005/8/layout/hierarchy2"/>
    <dgm:cxn modelId="{54C233D8-3C0B-4E77-B095-7B4BE934B837}" type="presOf" srcId="{13C683E0-E13E-4558-9573-A02F5225AD4E}" destId="{B1BB557B-ED72-42E9-A9DF-DDCB594CBC80}" srcOrd="0" destOrd="0" presId="urn:microsoft.com/office/officeart/2005/8/layout/hierarchy2"/>
    <dgm:cxn modelId="{87C5A1DA-CEC6-4A95-AACA-9E8B66904318}" type="presOf" srcId="{F5A8FBAA-C18C-4DCC-826F-9F10D5CD6672}" destId="{D4515F4B-F610-4BE3-872C-44EA75F03C9C}" srcOrd="0" destOrd="0" presId="urn:microsoft.com/office/officeart/2005/8/layout/hierarchy2"/>
    <dgm:cxn modelId="{3D5CD9DC-586B-4244-B71D-B24C790664B0}" srcId="{7C1F2CBD-20F9-4BB8-9AFA-267A1BDDCF68}" destId="{74B993FF-3C8E-41FD-A79D-A9B52C035192}" srcOrd="1" destOrd="0" parTransId="{C462A207-A215-4638-900F-EEA0D04AE7C7}" sibTransId="{FCADA6E0-26AE-4BB1-95D3-B6F78E246941}"/>
    <dgm:cxn modelId="{FCA0B5DD-C45E-47D7-B685-6FB511B704EE}" type="presOf" srcId="{D963E1C7-F454-4608-B351-A6B960C17D1B}" destId="{86978C8A-55B4-436A-B533-87DBF96F64D8}" srcOrd="0" destOrd="0" presId="urn:microsoft.com/office/officeart/2005/8/layout/hierarchy2"/>
    <dgm:cxn modelId="{ED40B1E0-E9FA-4345-AC82-11F2C0554DD3}" type="presOf" srcId="{D32D03B1-7E70-4CE0-96B7-CE8A7C1B4859}" destId="{79B464B4-786E-4EA2-A5A3-2AD95AF469EF}" srcOrd="0" destOrd="0" presId="urn:microsoft.com/office/officeart/2005/8/layout/hierarchy2"/>
    <dgm:cxn modelId="{A92186E2-FBCE-4971-93AF-BB85EA83EBDB}" type="presOf" srcId="{8685DE82-E08E-4BCF-95EF-B6679FE69327}" destId="{A3487478-2212-4E58-A886-0DF6E8CCB8DA}" srcOrd="0" destOrd="0" presId="urn:microsoft.com/office/officeart/2005/8/layout/hierarchy2"/>
    <dgm:cxn modelId="{C5F643E4-D5AC-4086-94DB-3A1A1BC2D07D}" type="presOf" srcId="{A7DF8672-3437-4CAD-833C-6720F43E59D2}" destId="{06A4DA0F-5168-4F7E-95F1-43ED71116762}" srcOrd="1" destOrd="0" presId="urn:microsoft.com/office/officeart/2005/8/layout/hierarchy2"/>
    <dgm:cxn modelId="{C60387E4-3B88-4251-80CB-F52B60CD4DBC}" srcId="{A5D4D6BA-98D2-4BEE-A9C9-68F805F46E91}" destId="{5A17378E-8AD8-4AEC-A24B-34345F3E4E76}" srcOrd="1" destOrd="0" parTransId="{5CA6A283-4164-4901-A80A-74D782557C30}" sibTransId="{6D3557EC-530F-4006-A4F6-3004837976EB}"/>
    <dgm:cxn modelId="{16A005E7-713F-444C-93A7-5D1DC94F1245}" srcId="{F5A8FBAA-C18C-4DCC-826F-9F10D5CD6672}" destId="{684162F4-F650-4116-A249-40F0AB28DE74}" srcOrd="0" destOrd="0" parTransId="{C17E2F5C-B1A1-4DA5-B453-5A7BA7A948E8}" sibTransId="{DCE7D5EA-210F-4321-A3A5-68D61CACFB35}"/>
    <dgm:cxn modelId="{3A2232E9-C1AB-40F4-A6D8-580475F07DDA}" type="presOf" srcId="{4E34F80B-FA63-4BB3-8764-63F95751122A}" destId="{4D1FEEF8-E6F3-4D6E-9A5C-7DB4B67FB68D}" srcOrd="0" destOrd="0" presId="urn:microsoft.com/office/officeart/2005/8/layout/hierarchy2"/>
    <dgm:cxn modelId="{5D7FE7EB-E4D5-4091-B847-BED988500E98}" type="presOf" srcId="{A5D4D6BA-98D2-4BEE-A9C9-68F805F46E91}" destId="{43A8392A-CD12-4865-8C09-16128F8E7763}" srcOrd="0" destOrd="0" presId="urn:microsoft.com/office/officeart/2005/8/layout/hierarchy2"/>
    <dgm:cxn modelId="{412D77EE-BC1D-4DF8-ABC5-5C3A48D05C27}" type="presOf" srcId="{C462A207-A215-4638-900F-EEA0D04AE7C7}" destId="{761D9481-9455-428E-A2BC-54CC09A4CDAA}" srcOrd="1" destOrd="0" presId="urn:microsoft.com/office/officeart/2005/8/layout/hierarchy2"/>
    <dgm:cxn modelId="{B7D26DF0-CC55-4214-AD29-2E32377F27E8}" srcId="{AACEC264-4810-4BFE-8C93-DA671C6AF893}" destId="{CAD63811-C051-4DA9-8685-D24D8F32A4EB}" srcOrd="0" destOrd="0" parTransId="{73E909D6-2980-4BC8-82E1-7B6CEF99196D}" sibTransId="{EEA044ED-467D-42DE-B20D-4B26D2162CA8}"/>
    <dgm:cxn modelId="{B47E25F1-7348-4C4A-A86A-A57F5D60A05C}" srcId="{930E091B-B7CA-488D-A768-E81A636CFFC9}" destId="{EC0EB22C-7A91-4CFF-B8A6-798CA85C43DF}" srcOrd="0" destOrd="0" parTransId="{A7DF8672-3437-4CAD-833C-6720F43E59D2}" sibTransId="{5FA68D69-77AD-4B26-A609-B93A500157EB}"/>
    <dgm:cxn modelId="{272C4BF1-141B-4E7A-A191-9F074DF944CC}" srcId="{F642F847-C4F0-4BED-A44E-F049EC6574B9}" destId="{AD6ACF4C-C437-43E6-9E80-683835833C31}" srcOrd="0" destOrd="0" parTransId="{B2077F33-B222-42B3-8356-9B3FDAD640E8}" sibTransId="{015688FB-D435-467D-B774-ED773A94BD5A}"/>
    <dgm:cxn modelId="{ABB8F1F5-DC41-480E-94E5-4EA68F880B34}" type="presOf" srcId="{D4346954-9F64-4697-BE71-9E520D5DA0AB}" destId="{8FDDBBC1-FFE8-413F-88A3-4C42101FAA00}" srcOrd="0" destOrd="0" presId="urn:microsoft.com/office/officeart/2005/8/layout/hierarchy2"/>
    <dgm:cxn modelId="{722348F7-52A9-417B-B8BB-05D2E45389AE}" srcId="{8685DE82-E08E-4BCF-95EF-B6679FE69327}" destId="{BA06B0EA-8DA7-410D-BCC4-6799425A6581}" srcOrd="0" destOrd="0" parTransId="{A87D6D82-97EE-4B3E-8DE8-CF4516AB8F7A}" sibTransId="{102E1718-B231-4217-9701-5DE5018B7A5D}"/>
    <dgm:cxn modelId="{0D1CBFFF-9EF2-496A-AB02-F03530050697}" type="presOf" srcId="{A7AE195C-C27F-4047-9861-8361EA20A311}" destId="{AABD7EB5-62D5-427A-B2EE-2FF937DC9EDA}" srcOrd="1" destOrd="0" presId="urn:microsoft.com/office/officeart/2005/8/layout/hierarchy2"/>
    <dgm:cxn modelId="{332D124A-CF7A-42E6-A7E3-1FF0FBF647C2}" type="presParOf" srcId="{A7571FDD-3E78-4423-80C4-D12A1AC44A12}" destId="{421A2F6C-A6F5-479D-B0F2-0099EF3F7C19}" srcOrd="0" destOrd="0" presId="urn:microsoft.com/office/officeart/2005/8/layout/hierarchy2"/>
    <dgm:cxn modelId="{43FB7974-2EEB-43E6-8414-A2ECA7C905CC}" type="presParOf" srcId="{421A2F6C-A6F5-479D-B0F2-0099EF3F7C19}" destId="{CFA785B8-4C5F-4D11-9FD0-0A617B8FC30B}" srcOrd="0" destOrd="0" presId="urn:microsoft.com/office/officeart/2005/8/layout/hierarchy2"/>
    <dgm:cxn modelId="{5C74B6AA-F348-412B-92A3-5B5E2F47B8AD}" type="presParOf" srcId="{421A2F6C-A6F5-479D-B0F2-0099EF3F7C19}" destId="{50D89483-A4EB-450A-895C-CB3F4B73DA8F}" srcOrd="1" destOrd="0" presId="urn:microsoft.com/office/officeart/2005/8/layout/hierarchy2"/>
    <dgm:cxn modelId="{6D7216CD-1905-4B99-A067-5A24BCE0E43F}" type="presParOf" srcId="{50D89483-A4EB-450A-895C-CB3F4B73DA8F}" destId="{BEB0E3EF-9170-48C2-8DDC-3A783517FF90}" srcOrd="0" destOrd="0" presId="urn:microsoft.com/office/officeart/2005/8/layout/hierarchy2"/>
    <dgm:cxn modelId="{76E93E2C-2CCA-4A60-9E17-7A4F8CAC3F77}" type="presParOf" srcId="{BEB0E3EF-9170-48C2-8DDC-3A783517FF90}" destId="{06A4DA0F-5168-4F7E-95F1-43ED71116762}" srcOrd="0" destOrd="0" presId="urn:microsoft.com/office/officeart/2005/8/layout/hierarchy2"/>
    <dgm:cxn modelId="{2CA03AF6-C3B2-41E5-AD44-FAB06A3F7479}" type="presParOf" srcId="{50D89483-A4EB-450A-895C-CB3F4B73DA8F}" destId="{6796AFC9-9D16-4BA3-B6BC-17F2139F0BF2}" srcOrd="1" destOrd="0" presId="urn:microsoft.com/office/officeart/2005/8/layout/hierarchy2"/>
    <dgm:cxn modelId="{62B6AE4A-39B4-48FF-A4F1-D34E0AAD0E5A}" type="presParOf" srcId="{6796AFC9-9D16-4BA3-B6BC-17F2139F0BF2}" destId="{490F353A-2202-4389-AFF9-D8061FC9373A}" srcOrd="0" destOrd="0" presId="urn:microsoft.com/office/officeart/2005/8/layout/hierarchy2"/>
    <dgm:cxn modelId="{0FEB3447-03BD-4ABF-9A15-0BAC9DAFCDD9}" type="presParOf" srcId="{6796AFC9-9D16-4BA3-B6BC-17F2139F0BF2}" destId="{92412416-F7BA-4AE4-A239-7E13DBA2E57A}" srcOrd="1" destOrd="0" presId="urn:microsoft.com/office/officeart/2005/8/layout/hierarchy2"/>
    <dgm:cxn modelId="{950866E3-F2C9-4D8B-A954-860A39B8C66E}" type="presParOf" srcId="{92412416-F7BA-4AE4-A239-7E13DBA2E57A}" destId="{D2E8CBC4-78F9-42BE-A8AF-1AA5E53D2CEE}" srcOrd="0" destOrd="0" presId="urn:microsoft.com/office/officeart/2005/8/layout/hierarchy2"/>
    <dgm:cxn modelId="{E04A7612-0972-4649-B6A1-6279B9E07915}" type="presParOf" srcId="{D2E8CBC4-78F9-42BE-A8AF-1AA5E53D2CEE}" destId="{726193AE-B230-4CBC-AD5B-138998D2FD31}" srcOrd="0" destOrd="0" presId="urn:microsoft.com/office/officeart/2005/8/layout/hierarchy2"/>
    <dgm:cxn modelId="{59ABFDBD-217B-4BB3-B6FF-C31094BF7E43}" type="presParOf" srcId="{92412416-F7BA-4AE4-A239-7E13DBA2E57A}" destId="{95BF96A7-D446-478F-9B7E-539068AB62B4}" srcOrd="1" destOrd="0" presId="urn:microsoft.com/office/officeart/2005/8/layout/hierarchy2"/>
    <dgm:cxn modelId="{923773D9-6FA6-4FA7-B87A-F2131220A415}" type="presParOf" srcId="{95BF96A7-D446-478F-9B7E-539068AB62B4}" destId="{B36986C7-1AFD-4EDB-86C7-C039123349BB}" srcOrd="0" destOrd="0" presId="urn:microsoft.com/office/officeart/2005/8/layout/hierarchy2"/>
    <dgm:cxn modelId="{A3B1DD6A-DD95-4293-827D-4C677E0A941D}" type="presParOf" srcId="{95BF96A7-D446-478F-9B7E-539068AB62B4}" destId="{CC687C4A-109E-4590-8EC4-638782387871}" srcOrd="1" destOrd="0" presId="urn:microsoft.com/office/officeart/2005/8/layout/hierarchy2"/>
    <dgm:cxn modelId="{96D32707-C25E-49C9-BC5A-A56DDD0F7C16}" type="presParOf" srcId="{CC687C4A-109E-4590-8EC4-638782387871}" destId="{4D1FEEF8-E6F3-4D6E-9A5C-7DB4B67FB68D}" srcOrd="0" destOrd="0" presId="urn:microsoft.com/office/officeart/2005/8/layout/hierarchy2"/>
    <dgm:cxn modelId="{88131A3B-8D37-42EC-A8E3-21E7B842E772}" type="presParOf" srcId="{4D1FEEF8-E6F3-4D6E-9A5C-7DB4B67FB68D}" destId="{A45049BC-2BAC-4D78-BF58-CC6CA211C3B7}" srcOrd="0" destOrd="0" presId="urn:microsoft.com/office/officeart/2005/8/layout/hierarchy2"/>
    <dgm:cxn modelId="{120A88F2-4302-4798-8364-06232E077192}" type="presParOf" srcId="{CC687C4A-109E-4590-8EC4-638782387871}" destId="{15118ECD-5ABA-430B-9433-69776E43D6EF}" srcOrd="1" destOrd="0" presId="urn:microsoft.com/office/officeart/2005/8/layout/hierarchy2"/>
    <dgm:cxn modelId="{7291CCBC-15C8-4429-9E92-5EDEE840C287}" type="presParOf" srcId="{15118ECD-5ABA-430B-9433-69776E43D6EF}" destId="{A3487478-2212-4E58-A886-0DF6E8CCB8DA}" srcOrd="0" destOrd="0" presId="urn:microsoft.com/office/officeart/2005/8/layout/hierarchy2"/>
    <dgm:cxn modelId="{EB5007C8-8800-44AB-B9CF-80E7D55C059A}" type="presParOf" srcId="{15118ECD-5ABA-430B-9433-69776E43D6EF}" destId="{3F4394FC-8623-499B-8FB3-BEF20976F630}" srcOrd="1" destOrd="0" presId="urn:microsoft.com/office/officeart/2005/8/layout/hierarchy2"/>
    <dgm:cxn modelId="{A5FFF1FA-00BA-4B91-9123-0BB5B8ED7A08}" type="presParOf" srcId="{3F4394FC-8623-499B-8FB3-BEF20976F630}" destId="{4C5FFBBC-7D20-4FD6-B142-122CBED01163}" srcOrd="0" destOrd="0" presId="urn:microsoft.com/office/officeart/2005/8/layout/hierarchy2"/>
    <dgm:cxn modelId="{CD4F5762-2FB6-464E-B0FE-3F428B6B8132}" type="presParOf" srcId="{4C5FFBBC-7D20-4FD6-B142-122CBED01163}" destId="{A129E3EB-B0F7-4AE6-8B2C-B008CBDDFE86}" srcOrd="0" destOrd="0" presId="urn:microsoft.com/office/officeart/2005/8/layout/hierarchy2"/>
    <dgm:cxn modelId="{7B008DCE-AAA2-4C4C-93C8-E4D5CA0DE817}" type="presParOf" srcId="{3F4394FC-8623-499B-8FB3-BEF20976F630}" destId="{0C635072-8689-4002-99E8-EC07F9117F6A}" srcOrd="1" destOrd="0" presId="urn:microsoft.com/office/officeart/2005/8/layout/hierarchy2"/>
    <dgm:cxn modelId="{60A0F6B3-454F-415B-9F8D-6399FD2E6D60}" type="presParOf" srcId="{0C635072-8689-4002-99E8-EC07F9117F6A}" destId="{58592302-063B-4373-A9BD-BEDB3C601187}" srcOrd="0" destOrd="0" presId="urn:microsoft.com/office/officeart/2005/8/layout/hierarchy2"/>
    <dgm:cxn modelId="{ED5DAB72-46D7-4975-AB67-8654F6D20BD7}" type="presParOf" srcId="{0C635072-8689-4002-99E8-EC07F9117F6A}" destId="{619914CC-51C5-48B0-B6DC-16604B89B7F2}" srcOrd="1" destOrd="0" presId="urn:microsoft.com/office/officeart/2005/8/layout/hierarchy2"/>
    <dgm:cxn modelId="{E28EADC8-8202-4D79-9017-B5B3CC8F6967}" type="presParOf" srcId="{CC687C4A-109E-4590-8EC4-638782387871}" destId="{C46CDC49-2ACF-4F8C-BEA7-A14EB14709B1}" srcOrd="2" destOrd="0" presId="urn:microsoft.com/office/officeart/2005/8/layout/hierarchy2"/>
    <dgm:cxn modelId="{C87F65CD-1B64-455E-9575-4710C390B03F}" type="presParOf" srcId="{C46CDC49-2ACF-4F8C-BEA7-A14EB14709B1}" destId="{761D9481-9455-428E-A2BC-54CC09A4CDAA}" srcOrd="0" destOrd="0" presId="urn:microsoft.com/office/officeart/2005/8/layout/hierarchy2"/>
    <dgm:cxn modelId="{7B2DA05C-23ED-41A6-A6F1-1EE6A3DCFC62}" type="presParOf" srcId="{CC687C4A-109E-4590-8EC4-638782387871}" destId="{C28A05E7-F8C4-4B75-886B-1959682A0129}" srcOrd="3" destOrd="0" presId="urn:microsoft.com/office/officeart/2005/8/layout/hierarchy2"/>
    <dgm:cxn modelId="{22822B2C-4255-4E76-AAC4-75333339D3C9}" type="presParOf" srcId="{C28A05E7-F8C4-4B75-886B-1959682A0129}" destId="{BDC34908-43F6-4AAC-98E1-4F79AB4ACBFC}" srcOrd="0" destOrd="0" presId="urn:microsoft.com/office/officeart/2005/8/layout/hierarchy2"/>
    <dgm:cxn modelId="{59284878-6FE9-4441-9F9B-2EFA0C668F73}" type="presParOf" srcId="{C28A05E7-F8C4-4B75-886B-1959682A0129}" destId="{3AE135A2-0F79-41CC-A017-F2296D386C8B}" srcOrd="1" destOrd="0" presId="urn:microsoft.com/office/officeart/2005/8/layout/hierarchy2"/>
    <dgm:cxn modelId="{4603F676-FF8C-4A65-802A-CDDB459F3CFA}" type="presParOf" srcId="{3AE135A2-0F79-41CC-A017-F2296D386C8B}" destId="{8F64E11C-EECE-4668-862C-FD5B66EC79D6}" srcOrd="0" destOrd="0" presId="urn:microsoft.com/office/officeart/2005/8/layout/hierarchy2"/>
    <dgm:cxn modelId="{93FBA6BD-9F80-4330-AE32-97E4DC286A20}" type="presParOf" srcId="{8F64E11C-EECE-4668-862C-FD5B66EC79D6}" destId="{C38345CC-9469-4711-94FB-7A3AD3FE90FF}" srcOrd="0" destOrd="0" presId="urn:microsoft.com/office/officeart/2005/8/layout/hierarchy2"/>
    <dgm:cxn modelId="{D34B2854-14DD-45B4-B7F7-0699B5188DCC}" type="presParOf" srcId="{3AE135A2-0F79-41CC-A017-F2296D386C8B}" destId="{11D22572-31A3-4117-B78B-0BEFEE6B4340}" srcOrd="1" destOrd="0" presId="urn:microsoft.com/office/officeart/2005/8/layout/hierarchy2"/>
    <dgm:cxn modelId="{F914883B-18DC-49A1-85A2-AB02B3DF2BFA}" type="presParOf" srcId="{11D22572-31A3-4117-B78B-0BEFEE6B4340}" destId="{100A6D01-4702-4376-A51D-9AC7404A5A6F}" srcOrd="0" destOrd="0" presId="urn:microsoft.com/office/officeart/2005/8/layout/hierarchy2"/>
    <dgm:cxn modelId="{3CE5DD09-4195-4E7A-BB51-B35A79EB3AAF}" type="presParOf" srcId="{11D22572-31A3-4117-B78B-0BEFEE6B4340}" destId="{FEE4E54D-0DC1-4E9D-BD5D-357BBF800410}" srcOrd="1" destOrd="0" presId="urn:microsoft.com/office/officeart/2005/8/layout/hierarchy2"/>
    <dgm:cxn modelId="{05BB5410-ABB9-4ED3-A82C-5E398A3B3433}" type="presParOf" srcId="{92412416-F7BA-4AE4-A239-7E13DBA2E57A}" destId="{BD98B424-0C89-4BD8-B88E-4B2F8CB24453}" srcOrd="2" destOrd="0" presId="urn:microsoft.com/office/officeart/2005/8/layout/hierarchy2"/>
    <dgm:cxn modelId="{1191912B-B14A-40DF-821C-F21E86FF6C76}" type="presParOf" srcId="{BD98B424-0C89-4BD8-B88E-4B2F8CB24453}" destId="{818CCDF2-9645-46CF-ADA0-7775E716EE93}" srcOrd="0" destOrd="0" presId="urn:microsoft.com/office/officeart/2005/8/layout/hierarchy2"/>
    <dgm:cxn modelId="{2717B918-2A30-4F55-95EA-1C6E6EE5DECA}" type="presParOf" srcId="{92412416-F7BA-4AE4-A239-7E13DBA2E57A}" destId="{1677D98D-EB53-4B27-B13D-36EBD70C7D6B}" srcOrd="3" destOrd="0" presId="urn:microsoft.com/office/officeart/2005/8/layout/hierarchy2"/>
    <dgm:cxn modelId="{9756EBC2-8547-4E1A-A6AE-429472273321}" type="presParOf" srcId="{1677D98D-EB53-4B27-B13D-36EBD70C7D6B}" destId="{C0E78022-DC74-45CD-AF90-FFCE1D8CB28F}" srcOrd="0" destOrd="0" presId="urn:microsoft.com/office/officeart/2005/8/layout/hierarchy2"/>
    <dgm:cxn modelId="{56C3C47D-380B-4C95-9D76-071B2FF02734}" type="presParOf" srcId="{1677D98D-EB53-4B27-B13D-36EBD70C7D6B}" destId="{E44FA0C4-2E6C-4F8D-A4B8-1E6BE4AC4624}" srcOrd="1" destOrd="0" presId="urn:microsoft.com/office/officeart/2005/8/layout/hierarchy2"/>
    <dgm:cxn modelId="{9C9292C9-0D3A-4A10-B73A-37B16FEED133}" type="presParOf" srcId="{E44FA0C4-2E6C-4F8D-A4B8-1E6BE4AC4624}" destId="{408E22EF-C4B0-4314-B45F-1BD3D18B570F}" srcOrd="0" destOrd="0" presId="urn:microsoft.com/office/officeart/2005/8/layout/hierarchy2"/>
    <dgm:cxn modelId="{0F8DE679-25A9-490E-98EB-9150F7C0913E}" type="presParOf" srcId="{408E22EF-C4B0-4314-B45F-1BD3D18B570F}" destId="{C2F704B0-5717-4552-A0F3-A24DB24AA46A}" srcOrd="0" destOrd="0" presId="urn:microsoft.com/office/officeart/2005/8/layout/hierarchy2"/>
    <dgm:cxn modelId="{434C72BF-4424-4757-81E0-6CD41056A7D8}" type="presParOf" srcId="{E44FA0C4-2E6C-4F8D-A4B8-1E6BE4AC4624}" destId="{666EF084-C25E-4C82-AD51-566ECBE7CB9E}" srcOrd="1" destOrd="0" presId="urn:microsoft.com/office/officeart/2005/8/layout/hierarchy2"/>
    <dgm:cxn modelId="{E04987E4-994B-4BFD-AF7F-75466FC995DC}" type="presParOf" srcId="{666EF084-C25E-4C82-AD51-566ECBE7CB9E}" destId="{5C0FF93D-9AD7-4DF6-8390-498B9FE6D656}" srcOrd="0" destOrd="0" presId="urn:microsoft.com/office/officeart/2005/8/layout/hierarchy2"/>
    <dgm:cxn modelId="{89073D82-C1E6-4D75-821E-847E8056F7F7}" type="presParOf" srcId="{666EF084-C25E-4C82-AD51-566ECBE7CB9E}" destId="{13486711-698F-43CF-B8B8-6E3073FCE1B3}" srcOrd="1" destOrd="0" presId="urn:microsoft.com/office/officeart/2005/8/layout/hierarchy2"/>
    <dgm:cxn modelId="{8D20325C-229D-4606-95D5-876A3B6D0769}" type="presParOf" srcId="{13486711-698F-43CF-B8B8-6E3073FCE1B3}" destId="{2A19A40E-06E6-4DD1-BA15-4B75ABCD5F4A}" srcOrd="0" destOrd="0" presId="urn:microsoft.com/office/officeart/2005/8/layout/hierarchy2"/>
    <dgm:cxn modelId="{7728A8B8-72DB-4C6C-AA09-E42B963CC399}" type="presParOf" srcId="{2A19A40E-06E6-4DD1-BA15-4B75ABCD5F4A}" destId="{B4F161F1-48B2-4D7A-A676-34C948A595D0}" srcOrd="0" destOrd="0" presId="urn:microsoft.com/office/officeart/2005/8/layout/hierarchy2"/>
    <dgm:cxn modelId="{FC619AEB-AEFE-4BAC-84CE-47E0D939B30E}" type="presParOf" srcId="{13486711-698F-43CF-B8B8-6E3073FCE1B3}" destId="{24EE5490-C9B5-4F58-A506-972D92C3D8A8}" srcOrd="1" destOrd="0" presId="urn:microsoft.com/office/officeart/2005/8/layout/hierarchy2"/>
    <dgm:cxn modelId="{E8CF1F0E-7C06-4862-ABAD-26045A5FA122}" type="presParOf" srcId="{24EE5490-C9B5-4F58-A506-972D92C3D8A8}" destId="{E899F21A-63DF-443E-A101-6B83E86C0623}" srcOrd="0" destOrd="0" presId="urn:microsoft.com/office/officeart/2005/8/layout/hierarchy2"/>
    <dgm:cxn modelId="{6FA3208E-E95E-41E9-B8B3-2405FF3D1E33}" type="presParOf" srcId="{24EE5490-C9B5-4F58-A506-972D92C3D8A8}" destId="{BF986266-E0AC-4A0B-873C-488B291D2D33}" srcOrd="1" destOrd="0" presId="urn:microsoft.com/office/officeart/2005/8/layout/hierarchy2"/>
    <dgm:cxn modelId="{F235EECE-AD8D-47FC-8341-BCE9A4C04D9F}" type="presParOf" srcId="{E44FA0C4-2E6C-4F8D-A4B8-1E6BE4AC4624}" destId="{BBCC04EB-24D1-4E3A-B076-52246AD7E7CB}" srcOrd="2" destOrd="0" presId="urn:microsoft.com/office/officeart/2005/8/layout/hierarchy2"/>
    <dgm:cxn modelId="{DDB06D17-5F3E-4EE8-9169-F0DE6C19CBD8}" type="presParOf" srcId="{BBCC04EB-24D1-4E3A-B076-52246AD7E7CB}" destId="{FD756A2B-BEF8-4EA5-A9DD-A5C97E862055}" srcOrd="0" destOrd="0" presId="urn:microsoft.com/office/officeart/2005/8/layout/hierarchy2"/>
    <dgm:cxn modelId="{4A699D17-B4EC-4992-B162-CF4438746222}" type="presParOf" srcId="{E44FA0C4-2E6C-4F8D-A4B8-1E6BE4AC4624}" destId="{CF36AF4A-56B8-4B7B-95C5-3F824752DAAC}" srcOrd="3" destOrd="0" presId="urn:microsoft.com/office/officeart/2005/8/layout/hierarchy2"/>
    <dgm:cxn modelId="{93A89C01-0C5D-4D41-A38E-24BA471A1D79}" type="presParOf" srcId="{CF36AF4A-56B8-4B7B-95C5-3F824752DAAC}" destId="{528223DC-CA5A-4D64-AD65-7B6A25CC9D8C}" srcOrd="0" destOrd="0" presId="urn:microsoft.com/office/officeart/2005/8/layout/hierarchy2"/>
    <dgm:cxn modelId="{FD18A9A3-8BE6-45A9-A7EB-54D3396106B3}" type="presParOf" srcId="{CF36AF4A-56B8-4B7B-95C5-3F824752DAAC}" destId="{C548C6C0-A4F0-4C39-B1AD-4FA6459D085E}" srcOrd="1" destOrd="0" presId="urn:microsoft.com/office/officeart/2005/8/layout/hierarchy2"/>
    <dgm:cxn modelId="{7D3D9369-E83F-45C5-BCD3-4099243FC691}" type="presParOf" srcId="{C548C6C0-A4F0-4C39-B1AD-4FA6459D085E}" destId="{838E63F9-BBB6-42C2-B56E-D6F3C3C153B4}" srcOrd="0" destOrd="0" presId="urn:microsoft.com/office/officeart/2005/8/layout/hierarchy2"/>
    <dgm:cxn modelId="{F9329200-D42E-4D1A-9828-26D9FDDBC557}" type="presParOf" srcId="{838E63F9-BBB6-42C2-B56E-D6F3C3C153B4}" destId="{6642FAA9-93F5-4B10-A630-1E885B23287F}" srcOrd="0" destOrd="0" presId="urn:microsoft.com/office/officeart/2005/8/layout/hierarchy2"/>
    <dgm:cxn modelId="{78026D73-B575-4B24-9224-5D77CB001C84}" type="presParOf" srcId="{C548C6C0-A4F0-4C39-B1AD-4FA6459D085E}" destId="{1E2CDD37-DC01-4D71-8EE3-95242B3760B2}" srcOrd="1" destOrd="0" presId="urn:microsoft.com/office/officeart/2005/8/layout/hierarchy2"/>
    <dgm:cxn modelId="{411FA9D0-F8A6-44C2-B407-6703149760EC}" type="presParOf" srcId="{1E2CDD37-DC01-4D71-8EE3-95242B3760B2}" destId="{73B2E860-8BCC-4DD0-9C88-3AD51261BAE4}" srcOrd="0" destOrd="0" presId="urn:microsoft.com/office/officeart/2005/8/layout/hierarchy2"/>
    <dgm:cxn modelId="{1C0E3801-76BA-4BE4-846A-22FBE2A9DD8F}" type="presParOf" srcId="{1E2CDD37-DC01-4D71-8EE3-95242B3760B2}" destId="{4BBD12AD-E767-4DA8-9E6D-6327A9EB89EA}" srcOrd="1" destOrd="0" presId="urn:microsoft.com/office/officeart/2005/8/layout/hierarchy2"/>
    <dgm:cxn modelId="{FB685FC2-406E-4595-BA17-5BF14366E506}" type="presParOf" srcId="{50D89483-A4EB-450A-895C-CB3F4B73DA8F}" destId="{23E77918-104B-4A5F-9229-F4AC60DF5E5F}" srcOrd="2" destOrd="0" presId="urn:microsoft.com/office/officeart/2005/8/layout/hierarchy2"/>
    <dgm:cxn modelId="{3A942A08-BD02-4A87-8FD4-EE983B66D02F}" type="presParOf" srcId="{23E77918-104B-4A5F-9229-F4AC60DF5E5F}" destId="{C7BD20D3-1A81-4A6B-AF5F-9FB94E462DAE}" srcOrd="0" destOrd="0" presId="urn:microsoft.com/office/officeart/2005/8/layout/hierarchy2"/>
    <dgm:cxn modelId="{A57844A4-D313-433E-A962-B4F44955254D}" type="presParOf" srcId="{50D89483-A4EB-450A-895C-CB3F4B73DA8F}" destId="{4DFAA798-24F9-4EC8-A300-BEEC1D3D9570}" srcOrd="3" destOrd="0" presId="urn:microsoft.com/office/officeart/2005/8/layout/hierarchy2"/>
    <dgm:cxn modelId="{D1350C14-95D1-4FC1-8A66-6C7F09AE9117}" type="presParOf" srcId="{4DFAA798-24F9-4EC8-A300-BEEC1D3D9570}" destId="{73DEDF0F-6BBD-4F5E-8E41-A825A43863E4}" srcOrd="0" destOrd="0" presId="urn:microsoft.com/office/officeart/2005/8/layout/hierarchy2"/>
    <dgm:cxn modelId="{AEE7F04E-5A10-4110-B7C0-57C4E921DB79}" type="presParOf" srcId="{4DFAA798-24F9-4EC8-A300-BEEC1D3D9570}" destId="{F95AF464-F8A3-4561-ADE2-24F1E21365D1}" srcOrd="1" destOrd="0" presId="urn:microsoft.com/office/officeart/2005/8/layout/hierarchy2"/>
    <dgm:cxn modelId="{11514990-5E6E-4AFC-8BA2-E43172198521}" type="presParOf" srcId="{F95AF464-F8A3-4561-ADE2-24F1E21365D1}" destId="{1C71A4AC-6B70-414E-AEEA-0458A6A77E3E}" srcOrd="0" destOrd="0" presId="urn:microsoft.com/office/officeart/2005/8/layout/hierarchy2"/>
    <dgm:cxn modelId="{BF6CAB84-1D12-4056-84E3-576D867DCEE5}" type="presParOf" srcId="{1C71A4AC-6B70-414E-AEEA-0458A6A77E3E}" destId="{E847ED40-DE56-421B-8446-E04054F05495}" srcOrd="0" destOrd="0" presId="urn:microsoft.com/office/officeart/2005/8/layout/hierarchy2"/>
    <dgm:cxn modelId="{F0016F6A-8AF5-4608-A515-199D8193F420}" type="presParOf" srcId="{F95AF464-F8A3-4561-ADE2-24F1E21365D1}" destId="{04A6756D-C923-45A0-98ED-1D89ED80B5E8}" srcOrd="1" destOrd="0" presId="urn:microsoft.com/office/officeart/2005/8/layout/hierarchy2"/>
    <dgm:cxn modelId="{933675C8-F45D-4EFC-B9F2-D8B63CBAB374}" type="presParOf" srcId="{04A6756D-C923-45A0-98ED-1D89ED80B5E8}" destId="{4F73974A-F750-4CE8-939D-516E40DD5A57}" srcOrd="0" destOrd="0" presId="urn:microsoft.com/office/officeart/2005/8/layout/hierarchy2"/>
    <dgm:cxn modelId="{7FB3AD00-376F-4189-B4A8-EC2CB5943782}" type="presParOf" srcId="{04A6756D-C923-45A0-98ED-1D89ED80B5E8}" destId="{22F3B6AD-E3B9-425A-AE82-7CB16AEB41D6}" srcOrd="1" destOrd="0" presId="urn:microsoft.com/office/officeart/2005/8/layout/hierarchy2"/>
    <dgm:cxn modelId="{905FA849-7192-4C7E-A5EB-8F91864C4230}" type="presParOf" srcId="{22F3B6AD-E3B9-425A-AE82-7CB16AEB41D6}" destId="{BBE4769D-F0D2-489C-8107-881637DD9A05}" srcOrd="0" destOrd="0" presId="urn:microsoft.com/office/officeart/2005/8/layout/hierarchy2"/>
    <dgm:cxn modelId="{AB20E3BC-233C-41D6-9B5A-D687C33D142F}" type="presParOf" srcId="{BBE4769D-F0D2-489C-8107-881637DD9A05}" destId="{0EBE1798-A23A-48F5-98BA-B4CD35F7ECD6}" srcOrd="0" destOrd="0" presId="urn:microsoft.com/office/officeart/2005/8/layout/hierarchy2"/>
    <dgm:cxn modelId="{D4D9C5FE-1FB8-4075-8700-D24C1650D3DC}" type="presParOf" srcId="{22F3B6AD-E3B9-425A-AE82-7CB16AEB41D6}" destId="{9ACD667C-A2F1-4817-9B31-F0A1E52C1C23}" srcOrd="1" destOrd="0" presId="urn:microsoft.com/office/officeart/2005/8/layout/hierarchy2"/>
    <dgm:cxn modelId="{7A6AB131-B172-4486-B50C-DFB28DB82BB3}" type="presParOf" srcId="{9ACD667C-A2F1-4817-9B31-F0A1E52C1C23}" destId="{D4515F4B-F610-4BE3-872C-44EA75F03C9C}" srcOrd="0" destOrd="0" presId="urn:microsoft.com/office/officeart/2005/8/layout/hierarchy2"/>
    <dgm:cxn modelId="{FDB861D6-ACCD-457B-806D-A1E120BFBB85}" type="presParOf" srcId="{9ACD667C-A2F1-4817-9B31-F0A1E52C1C23}" destId="{7A2310EC-39B6-404F-A978-4CD9E763A037}" srcOrd="1" destOrd="0" presId="urn:microsoft.com/office/officeart/2005/8/layout/hierarchy2"/>
    <dgm:cxn modelId="{201AEFF1-F1A4-42EB-B132-E4CF3BB789D9}" type="presParOf" srcId="{7A2310EC-39B6-404F-A978-4CD9E763A037}" destId="{DF3FAFCA-C91C-4503-BC3D-79202EB0F9C4}" srcOrd="0" destOrd="0" presId="urn:microsoft.com/office/officeart/2005/8/layout/hierarchy2"/>
    <dgm:cxn modelId="{99FD47E6-E798-494F-9916-DC3DE011AA06}" type="presParOf" srcId="{DF3FAFCA-C91C-4503-BC3D-79202EB0F9C4}" destId="{71735A2E-970A-4365-84C3-9E1CA6D840C4}" srcOrd="0" destOrd="0" presId="urn:microsoft.com/office/officeart/2005/8/layout/hierarchy2"/>
    <dgm:cxn modelId="{02301600-83D2-441D-AEB5-50C1822FD974}" type="presParOf" srcId="{7A2310EC-39B6-404F-A978-4CD9E763A037}" destId="{E123E0AF-16FE-4225-8260-7845661C01C3}" srcOrd="1" destOrd="0" presId="urn:microsoft.com/office/officeart/2005/8/layout/hierarchy2"/>
    <dgm:cxn modelId="{F2ED6FCE-B71B-4518-BBA1-16C6F901543C}" type="presParOf" srcId="{E123E0AF-16FE-4225-8260-7845661C01C3}" destId="{D8FA30DC-E67A-4393-8324-213AC659C905}" srcOrd="0" destOrd="0" presId="urn:microsoft.com/office/officeart/2005/8/layout/hierarchy2"/>
    <dgm:cxn modelId="{0F21B65A-DE84-49E4-993D-4C3F47EB6926}" type="presParOf" srcId="{E123E0AF-16FE-4225-8260-7845661C01C3}" destId="{8E21CC0E-1CDE-411E-93BC-294582C729CC}" srcOrd="1" destOrd="0" presId="urn:microsoft.com/office/officeart/2005/8/layout/hierarchy2"/>
    <dgm:cxn modelId="{ACFAA453-CEA1-40F8-BFFF-A6DBA980F28B}" type="presParOf" srcId="{22F3B6AD-E3B9-425A-AE82-7CB16AEB41D6}" destId="{A4AAA023-62D7-459B-9E59-FCA393802DD4}" srcOrd="2" destOrd="0" presId="urn:microsoft.com/office/officeart/2005/8/layout/hierarchy2"/>
    <dgm:cxn modelId="{3500A41A-F191-4E78-8B24-408DB1FD93EC}" type="presParOf" srcId="{A4AAA023-62D7-459B-9E59-FCA393802DD4}" destId="{31354D7B-8E9F-4444-BC8B-28F55DCED0D7}" srcOrd="0" destOrd="0" presId="urn:microsoft.com/office/officeart/2005/8/layout/hierarchy2"/>
    <dgm:cxn modelId="{3BAC37C8-4C59-4BB1-A903-D04F4512838F}" type="presParOf" srcId="{22F3B6AD-E3B9-425A-AE82-7CB16AEB41D6}" destId="{9B7DBFCC-553B-4457-A564-1AD1B948BF2F}" srcOrd="3" destOrd="0" presId="urn:microsoft.com/office/officeart/2005/8/layout/hierarchy2"/>
    <dgm:cxn modelId="{80CFB9ED-F7E6-4ACF-88AD-020AAEADFE2D}" type="presParOf" srcId="{9B7DBFCC-553B-4457-A564-1AD1B948BF2F}" destId="{AF5A43A5-5325-4AA4-B0FE-D644DD6A338D}" srcOrd="0" destOrd="0" presId="urn:microsoft.com/office/officeart/2005/8/layout/hierarchy2"/>
    <dgm:cxn modelId="{458571A4-97EC-4CA3-A246-EB1E7D79C98E}" type="presParOf" srcId="{9B7DBFCC-553B-4457-A564-1AD1B948BF2F}" destId="{4B189954-02D5-4B55-A6B5-4B79B26355B5}" srcOrd="1" destOrd="0" presId="urn:microsoft.com/office/officeart/2005/8/layout/hierarchy2"/>
    <dgm:cxn modelId="{33B4F286-DC2A-47A7-A788-978B51C3C396}" type="presParOf" srcId="{4B189954-02D5-4B55-A6B5-4B79B26355B5}" destId="{79B464B4-786E-4EA2-A5A3-2AD95AF469EF}" srcOrd="0" destOrd="0" presId="urn:microsoft.com/office/officeart/2005/8/layout/hierarchy2"/>
    <dgm:cxn modelId="{C15066DF-1842-42AB-86C7-EE85A55A3606}" type="presParOf" srcId="{79B464B4-786E-4EA2-A5A3-2AD95AF469EF}" destId="{9C145A9E-DCA9-45C6-87B8-4EF256DFC303}" srcOrd="0" destOrd="0" presId="urn:microsoft.com/office/officeart/2005/8/layout/hierarchy2"/>
    <dgm:cxn modelId="{CBC99F3F-05D1-464D-99F8-99DED965CA2E}" type="presParOf" srcId="{4B189954-02D5-4B55-A6B5-4B79B26355B5}" destId="{2F7305D9-C4F9-4256-AA13-340404119D81}" srcOrd="1" destOrd="0" presId="urn:microsoft.com/office/officeart/2005/8/layout/hierarchy2"/>
    <dgm:cxn modelId="{A78B19A7-D987-41BB-A0F9-4CB274484C55}" type="presParOf" srcId="{2F7305D9-C4F9-4256-AA13-340404119D81}" destId="{B1BB557B-ED72-42E9-A9DF-DDCB594CBC80}" srcOrd="0" destOrd="0" presId="urn:microsoft.com/office/officeart/2005/8/layout/hierarchy2"/>
    <dgm:cxn modelId="{751DDE63-B04C-40EF-B1F8-8B1322C3B7B5}" type="presParOf" srcId="{2F7305D9-C4F9-4256-AA13-340404119D81}" destId="{AB62CA47-AB9E-4613-8DB5-4B683E71ADAE}" srcOrd="1" destOrd="0" presId="urn:microsoft.com/office/officeart/2005/8/layout/hierarchy2"/>
    <dgm:cxn modelId="{B8BC2F0A-E2F6-48ED-9AED-6E9FED2A36E5}" type="presParOf" srcId="{F95AF464-F8A3-4561-ADE2-24F1E21365D1}" destId="{98F6ACD1-C9CD-48B2-9F9C-01CA643F775A}" srcOrd="2" destOrd="0" presId="urn:microsoft.com/office/officeart/2005/8/layout/hierarchy2"/>
    <dgm:cxn modelId="{AE8B622F-87A7-4DD2-AADF-E6A23E3CF45A}" type="presParOf" srcId="{98F6ACD1-C9CD-48B2-9F9C-01CA643F775A}" destId="{E9CA61D5-FCE9-4E37-A17F-77D94894DC45}" srcOrd="0" destOrd="0" presId="urn:microsoft.com/office/officeart/2005/8/layout/hierarchy2"/>
    <dgm:cxn modelId="{D838C471-4684-4DDE-A10D-A9587F53EEC4}" type="presParOf" srcId="{F95AF464-F8A3-4561-ADE2-24F1E21365D1}" destId="{37E916ED-BF59-4F0C-9E5C-EEDF4F2E69CB}" srcOrd="3" destOrd="0" presId="urn:microsoft.com/office/officeart/2005/8/layout/hierarchy2"/>
    <dgm:cxn modelId="{443E27AD-4775-4FFA-8085-61352CD0E5A5}" type="presParOf" srcId="{37E916ED-BF59-4F0C-9E5C-EEDF4F2E69CB}" destId="{43A8392A-CD12-4865-8C09-16128F8E7763}" srcOrd="0" destOrd="0" presId="urn:microsoft.com/office/officeart/2005/8/layout/hierarchy2"/>
    <dgm:cxn modelId="{92C548D2-EC0D-4247-A807-576EDAAEF012}" type="presParOf" srcId="{37E916ED-BF59-4F0C-9E5C-EEDF4F2E69CB}" destId="{7B8EB262-3593-493C-809F-8B4A257D59D6}" srcOrd="1" destOrd="0" presId="urn:microsoft.com/office/officeart/2005/8/layout/hierarchy2"/>
    <dgm:cxn modelId="{CF542443-913D-495A-8098-838AE0567010}" type="presParOf" srcId="{7B8EB262-3593-493C-809F-8B4A257D59D6}" destId="{FAF010AA-2569-4ACB-A18F-E7B8AE7FF01C}" srcOrd="0" destOrd="0" presId="urn:microsoft.com/office/officeart/2005/8/layout/hierarchy2"/>
    <dgm:cxn modelId="{9FC8EAA5-636E-4527-8C2F-248E8D12DB42}" type="presParOf" srcId="{FAF010AA-2569-4ACB-A18F-E7B8AE7FF01C}" destId="{AABD7EB5-62D5-427A-B2EE-2FF937DC9EDA}" srcOrd="0" destOrd="0" presId="urn:microsoft.com/office/officeart/2005/8/layout/hierarchy2"/>
    <dgm:cxn modelId="{F2849C2F-853C-4808-9375-C6FB51381117}" type="presParOf" srcId="{7B8EB262-3593-493C-809F-8B4A257D59D6}" destId="{B4878232-704E-4494-8A15-E4C7A2755E8E}" srcOrd="1" destOrd="0" presId="urn:microsoft.com/office/officeart/2005/8/layout/hierarchy2"/>
    <dgm:cxn modelId="{ADB3162C-F284-4815-B85A-89485E52A33A}" type="presParOf" srcId="{B4878232-704E-4494-8A15-E4C7A2755E8E}" destId="{97384D67-E89B-4D8A-A780-97C94F38E5F0}" srcOrd="0" destOrd="0" presId="urn:microsoft.com/office/officeart/2005/8/layout/hierarchy2"/>
    <dgm:cxn modelId="{FC341A54-7751-47A7-82CA-07999DBC16E3}" type="presParOf" srcId="{B4878232-704E-4494-8A15-E4C7A2755E8E}" destId="{6A21D724-8535-43A8-8216-5B31C72A84BD}" srcOrd="1" destOrd="0" presId="urn:microsoft.com/office/officeart/2005/8/layout/hierarchy2"/>
    <dgm:cxn modelId="{048EFE35-1017-4BC0-9A6B-6FD0322BCB1C}" type="presParOf" srcId="{6A21D724-8535-43A8-8216-5B31C72A84BD}" destId="{2D2E0150-891B-4854-9CF4-77E0A36E5E05}" srcOrd="0" destOrd="0" presId="urn:microsoft.com/office/officeart/2005/8/layout/hierarchy2"/>
    <dgm:cxn modelId="{6A95B09A-20CE-4975-90C3-BC295E24B020}" type="presParOf" srcId="{2D2E0150-891B-4854-9CF4-77E0A36E5E05}" destId="{739D5874-0D28-4721-B903-E858DF32294C}" srcOrd="0" destOrd="0" presId="urn:microsoft.com/office/officeart/2005/8/layout/hierarchy2"/>
    <dgm:cxn modelId="{C8550570-B16A-4140-8FEC-1964519115EE}" type="presParOf" srcId="{6A21D724-8535-43A8-8216-5B31C72A84BD}" destId="{2B42383B-412A-4699-BF01-B7435FBE29AB}" srcOrd="1" destOrd="0" presId="urn:microsoft.com/office/officeart/2005/8/layout/hierarchy2"/>
    <dgm:cxn modelId="{392BD2D1-F27A-40ED-A294-5354A79DDD85}" type="presParOf" srcId="{2B42383B-412A-4699-BF01-B7435FBE29AB}" destId="{B78BF4F0-8542-4EC7-A75F-BD45D2C1B27B}" srcOrd="0" destOrd="0" presId="urn:microsoft.com/office/officeart/2005/8/layout/hierarchy2"/>
    <dgm:cxn modelId="{81B96E07-23D4-4A32-942B-DEAB5F6FC878}" type="presParOf" srcId="{2B42383B-412A-4699-BF01-B7435FBE29AB}" destId="{E5389189-2CE1-4AB5-AB47-9A098476690A}" srcOrd="1" destOrd="0" presId="urn:microsoft.com/office/officeart/2005/8/layout/hierarchy2"/>
    <dgm:cxn modelId="{95CF170B-3542-4A0A-95E3-13549E21FBAD}" type="presParOf" srcId="{7B8EB262-3593-493C-809F-8B4A257D59D6}" destId="{77D37AD4-3EF6-4046-B24F-0D594F142748}" srcOrd="2" destOrd="0" presId="urn:microsoft.com/office/officeart/2005/8/layout/hierarchy2"/>
    <dgm:cxn modelId="{E3C813FD-9149-4B36-B468-078F3CB7C33A}" type="presParOf" srcId="{77D37AD4-3EF6-4046-B24F-0D594F142748}" destId="{6077D25F-C3BF-4CA0-A645-836DB3444868}" srcOrd="0" destOrd="0" presId="urn:microsoft.com/office/officeart/2005/8/layout/hierarchy2"/>
    <dgm:cxn modelId="{BE580EC0-F54D-4F16-94C3-1A3DF5661F0D}" type="presParOf" srcId="{7B8EB262-3593-493C-809F-8B4A257D59D6}" destId="{040001EF-EC8E-4D9F-B050-289193802109}" srcOrd="3" destOrd="0" presId="urn:microsoft.com/office/officeart/2005/8/layout/hierarchy2"/>
    <dgm:cxn modelId="{D111E949-25ED-410F-8A04-5FBD6D302A9F}" type="presParOf" srcId="{040001EF-EC8E-4D9F-B050-289193802109}" destId="{24C1D8A2-7FED-4CA1-9888-A27979DA934A}" srcOrd="0" destOrd="0" presId="urn:microsoft.com/office/officeart/2005/8/layout/hierarchy2"/>
    <dgm:cxn modelId="{44BA7B45-430E-4BB7-9E4A-57A44665E47B}" type="presParOf" srcId="{040001EF-EC8E-4D9F-B050-289193802109}" destId="{64316C16-9F63-4EB1-B31A-8D553801902E}" srcOrd="1" destOrd="0" presId="urn:microsoft.com/office/officeart/2005/8/layout/hierarchy2"/>
    <dgm:cxn modelId="{F66A064A-8924-4EB2-9668-200C6F7DDE98}" type="presParOf" srcId="{64316C16-9F63-4EB1-B31A-8D553801902E}" destId="{86978C8A-55B4-436A-B533-87DBF96F64D8}" srcOrd="0" destOrd="0" presId="urn:microsoft.com/office/officeart/2005/8/layout/hierarchy2"/>
    <dgm:cxn modelId="{25A0B296-7205-49F1-B813-239C89C7B132}" type="presParOf" srcId="{86978C8A-55B4-436A-B533-87DBF96F64D8}" destId="{0473460B-43B8-47D4-A45D-3F5F68369AB9}" srcOrd="0" destOrd="0" presId="urn:microsoft.com/office/officeart/2005/8/layout/hierarchy2"/>
    <dgm:cxn modelId="{32B57304-CA02-43F4-9BA4-1B0A07561C46}" type="presParOf" srcId="{64316C16-9F63-4EB1-B31A-8D553801902E}" destId="{3B19F529-B7D4-4033-B253-6541FF91D9FC}" srcOrd="1" destOrd="0" presId="urn:microsoft.com/office/officeart/2005/8/layout/hierarchy2"/>
    <dgm:cxn modelId="{CE68F618-8AA5-4BA7-AACA-15716083EAE3}" type="presParOf" srcId="{3B19F529-B7D4-4033-B253-6541FF91D9FC}" destId="{8FDDBBC1-FFE8-413F-88A3-4C42101FAA00}" srcOrd="0" destOrd="0" presId="urn:microsoft.com/office/officeart/2005/8/layout/hierarchy2"/>
    <dgm:cxn modelId="{EB2E7F50-CACB-4749-86BF-F7175630CC4B}" type="presParOf" srcId="{3B19F529-B7D4-4033-B253-6541FF91D9FC}" destId="{68BA5BEF-C56D-47E5-8C4B-0E148AFC66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85B8-4C5F-4D11-9FD0-0A617B8FC30B}">
      <dsp:nvSpPr>
        <dsp:cNvPr id="0" name=""/>
        <dsp:cNvSpPr/>
      </dsp:nvSpPr>
      <dsp:spPr>
        <a:xfrm>
          <a:off x="942" y="2995187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Características do usuário</a:t>
          </a:r>
        </a:p>
      </dsp:txBody>
      <dsp:txXfrm>
        <a:off x="20829" y="3015074"/>
        <a:ext cx="1318196" cy="639211"/>
      </dsp:txXfrm>
    </dsp:sp>
    <dsp:sp modelId="{BEB0E3EF-9170-48C2-8DDC-3A783517FF90}">
      <dsp:nvSpPr>
        <dsp:cNvPr id="0" name=""/>
        <dsp:cNvSpPr/>
      </dsp:nvSpPr>
      <dsp:spPr>
        <a:xfrm rot="17350740">
          <a:off x="803787" y="2544684"/>
          <a:ext cx="1653436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1653436" y="91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589170" y="2512511"/>
        <a:ext cx="82671" cy="82671"/>
      </dsp:txXfrm>
    </dsp:sp>
    <dsp:sp modelId="{490F353A-2202-4389-AFF9-D8061FC9373A}">
      <dsp:nvSpPr>
        <dsp:cNvPr id="0" name=""/>
        <dsp:cNvSpPr/>
      </dsp:nvSpPr>
      <dsp:spPr>
        <a:xfrm>
          <a:off x="1902100" y="1433521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Fixa</a:t>
          </a:r>
        </a:p>
      </dsp:txBody>
      <dsp:txXfrm>
        <a:off x="1921987" y="1453408"/>
        <a:ext cx="1318196" cy="639211"/>
      </dsp:txXfrm>
    </dsp:sp>
    <dsp:sp modelId="{D2E8CBC4-78F9-42BE-A8AF-1AA5E53D2CEE}">
      <dsp:nvSpPr>
        <dsp:cNvPr id="0" name=""/>
        <dsp:cNvSpPr/>
      </dsp:nvSpPr>
      <dsp:spPr>
        <a:xfrm rot="18289469">
          <a:off x="3056072" y="1373435"/>
          <a:ext cx="951185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951185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07885" y="1358818"/>
        <a:ext cx="47559" cy="47559"/>
      </dsp:txXfrm>
    </dsp:sp>
    <dsp:sp modelId="{B36986C7-1AFD-4EDB-86C7-C039123349BB}">
      <dsp:nvSpPr>
        <dsp:cNvPr id="0" name=""/>
        <dsp:cNvSpPr/>
      </dsp:nvSpPr>
      <dsp:spPr>
        <a:xfrm>
          <a:off x="3803258" y="652688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Comum</a:t>
          </a:r>
        </a:p>
      </dsp:txBody>
      <dsp:txXfrm>
        <a:off x="3823145" y="672575"/>
        <a:ext cx="1318196" cy="639211"/>
      </dsp:txXfrm>
    </dsp:sp>
    <dsp:sp modelId="{4D1FEEF8-E6F3-4D6E-9A5C-7DB4B67FB68D}">
      <dsp:nvSpPr>
        <dsp:cNvPr id="0" name=""/>
        <dsp:cNvSpPr/>
      </dsp:nvSpPr>
      <dsp:spPr>
        <a:xfrm rot="19457599">
          <a:off x="5098354" y="787810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780249"/>
        <a:ext cx="33446" cy="33446"/>
      </dsp:txXfrm>
    </dsp:sp>
    <dsp:sp modelId="{A3487478-2212-4E58-A886-0DF6E8CCB8DA}">
      <dsp:nvSpPr>
        <dsp:cNvPr id="0" name=""/>
        <dsp:cNvSpPr/>
      </dsp:nvSpPr>
      <dsp:spPr>
        <a:xfrm>
          <a:off x="5704417" y="262272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Barata/fácil</a:t>
          </a:r>
        </a:p>
      </dsp:txBody>
      <dsp:txXfrm>
        <a:off x="5724304" y="282159"/>
        <a:ext cx="1318196" cy="639211"/>
      </dsp:txXfrm>
    </dsp:sp>
    <dsp:sp modelId="{4C5FFBBC-7D20-4FD6-B142-122CBED01163}">
      <dsp:nvSpPr>
        <dsp:cNvPr id="0" name=""/>
        <dsp:cNvSpPr/>
      </dsp:nvSpPr>
      <dsp:spPr>
        <a:xfrm>
          <a:off x="7062387" y="592602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591103"/>
        <a:ext cx="21322" cy="21322"/>
      </dsp:txXfrm>
    </dsp:sp>
    <dsp:sp modelId="{58592302-063B-4373-A9BD-BEDB3C601187}">
      <dsp:nvSpPr>
        <dsp:cNvPr id="0" name=""/>
        <dsp:cNvSpPr/>
      </dsp:nvSpPr>
      <dsp:spPr>
        <a:xfrm>
          <a:off x="7488830" y="262272"/>
          <a:ext cx="1357970" cy="678985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Inclusão Obrigatória</a:t>
          </a:r>
        </a:p>
      </dsp:txBody>
      <dsp:txXfrm>
        <a:off x="7508717" y="282159"/>
        <a:ext cx="1318196" cy="639211"/>
      </dsp:txXfrm>
    </dsp:sp>
    <dsp:sp modelId="{C46CDC49-2ACF-4F8C-BEA7-A14EB14709B1}">
      <dsp:nvSpPr>
        <dsp:cNvPr id="0" name=""/>
        <dsp:cNvSpPr/>
      </dsp:nvSpPr>
      <dsp:spPr>
        <a:xfrm rot="2142401">
          <a:off x="5098354" y="1178226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1170666"/>
        <a:ext cx="33446" cy="33446"/>
      </dsp:txXfrm>
    </dsp:sp>
    <dsp:sp modelId="{BDC34908-43F6-4AAC-98E1-4F79AB4ACBFC}">
      <dsp:nvSpPr>
        <dsp:cNvPr id="0" name=""/>
        <dsp:cNvSpPr/>
      </dsp:nvSpPr>
      <dsp:spPr>
        <a:xfrm>
          <a:off x="5704417" y="1043105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Cara/Difícil</a:t>
          </a:r>
        </a:p>
      </dsp:txBody>
      <dsp:txXfrm>
        <a:off x="5724304" y="1062992"/>
        <a:ext cx="1318196" cy="639211"/>
      </dsp:txXfrm>
    </dsp:sp>
    <dsp:sp modelId="{8F64E11C-EECE-4668-862C-FD5B66EC79D6}">
      <dsp:nvSpPr>
        <dsp:cNvPr id="0" name=""/>
        <dsp:cNvSpPr/>
      </dsp:nvSpPr>
      <dsp:spPr>
        <a:xfrm>
          <a:off x="7062387" y="1373435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1371936"/>
        <a:ext cx="21322" cy="21322"/>
      </dsp:txXfrm>
    </dsp:sp>
    <dsp:sp modelId="{100A6D01-4702-4376-A51D-9AC7404A5A6F}">
      <dsp:nvSpPr>
        <dsp:cNvPr id="0" name=""/>
        <dsp:cNvSpPr/>
      </dsp:nvSpPr>
      <dsp:spPr>
        <a:xfrm>
          <a:off x="7488830" y="1043105"/>
          <a:ext cx="1357970" cy="678985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Inclusão Obrigatória</a:t>
          </a:r>
        </a:p>
      </dsp:txBody>
      <dsp:txXfrm>
        <a:off x="7508717" y="1062992"/>
        <a:ext cx="1318196" cy="639211"/>
      </dsp:txXfrm>
    </dsp:sp>
    <dsp:sp modelId="{BD98B424-0C89-4BD8-B88E-4B2F8CB24453}">
      <dsp:nvSpPr>
        <dsp:cNvPr id="0" name=""/>
        <dsp:cNvSpPr/>
      </dsp:nvSpPr>
      <dsp:spPr>
        <a:xfrm rot="3310531">
          <a:off x="3056072" y="2154268"/>
          <a:ext cx="951185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951185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07885" y="2139651"/>
        <a:ext cx="47559" cy="47559"/>
      </dsp:txXfrm>
    </dsp:sp>
    <dsp:sp modelId="{C0E78022-DC74-45CD-AF90-FFCE1D8CB28F}">
      <dsp:nvSpPr>
        <dsp:cNvPr id="0" name=""/>
        <dsp:cNvSpPr/>
      </dsp:nvSpPr>
      <dsp:spPr>
        <a:xfrm>
          <a:off x="3803258" y="2214354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Rara</a:t>
          </a:r>
        </a:p>
      </dsp:txBody>
      <dsp:txXfrm>
        <a:off x="3823145" y="2234241"/>
        <a:ext cx="1318196" cy="639211"/>
      </dsp:txXfrm>
    </dsp:sp>
    <dsp:sp modelId="{408E22EF-C4B0-4314-B45F-1BD3D18B570F}">
      <dsp:nvSpPr>
        <dsp:cNvPr id="0" name=""/>
        <dsp:cNvSpPr/>
      </dsp:nvSpPr>
      <dsp:spPr>
        <a:xfrm rot="19457599">
          <a:off x="5098354" y="2349476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2341915"/>
        <a:ext cx="33446" cy="33446"/>
      </dsp:txXfrm>
    </dsp:sp>
    <dsp:sp modelId="{5C0FF93D-9AD7-4DF6-8390-498B9FE6D656}">
      <dsp:nvSpPr>
        <dsp:cNvPr id="0" name=""/>
        <dsp:cNvSpPr/>
      </dsp:nvSpPr>
      <dsp:spPr>
        <a:xfrm>
          <a:off x="5704417" y="1823938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cara</a:t>
          </a:r>
        </a:p>
      </dsp:txBody>
      <dsp:txXfrm>
        <a:off x="5724304" y="1843825"/>
        <a:ext cx="1318196" cy="639211"/>
      </dsp:txXfrm>
    </dsp:sp>
    <dsp:sp modelId="{2A19A40E-06E6-4DD1-BA15-4B75ABCD5F4A}">
      <dsp:nvSpPr>
        <dsp:cNvPr id="0" name=""/>
        <dsp:cNvSpPr/>
      </dsp:nvSpPr>
      <dsp:spPr>
        <a:xfrm>
          <a:off x="7062387" y="2154268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2152769"/>
        <a:ext cx="21322" cy="21322"/>
      </dsp:txXfrm>
    </dsp:sp>
    <dsp:sp modelId="{E899F21A-63DF-443E-A101-6B83E86C0623}">
      <dsp:nvSpPr>
        <dsp:cNvPr id="0" name=""/>
        <dsp:cNvSpPr/>
      </dsp:nvSpPr>
      <dsp:spPr>
        <a:xfrm>
          <a:off x="7488830" y="1823938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Inclusão Opcional</a:t>
          </a:r>
        </a:p>
      </dsp:txBody>
      <dsp:txXfrm>
        <a:off x="7508717" y="1843825"/>
        <a:ext cx="1318196" cy="639211"/>
      </dsp:txXfrm>
    </dsp:sp>
    <dsp:sp modelId="{BBCC04EB-24D1-4E3A-B076-52246AD7E7CB}">
      <dsp:nvSpPr>
        <dsp:cNvPr id="0" name=""/>
        <dsp:cNvSpPr/>
      </dsp:nvSpPr>
      <dsp:spPr>
        <a:xfrm rot="2142401">
          <a:off x="5098354" y="2739892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2732331"/>
        <a:ext cx="33446" cy="33446"/>
      </dsp:txXfrm>
    </dsp:sp>
    <dsp:sp modelId="{528223DC-CA5A-4D64-AD65-7B6A25CC9D8C}">
      <dsp:nvSpPr>
        <dsp:cNvPr id="0" name=""/>
        <dsp:cNvSpPr/>
      </dsp:nvSpPr>
      <dsp:spPr>
        <a:xfrm>
          <a:off x="5704417" y="2604770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barata</a:t>
          </a:r>
        </a:p>
      </dsp:txBody>
      <dsp:txXfrm>
        <a:off x="5724304" y="2624657"/>
        <a:ext cx="1318196" cy="639211"/>
      </dsp:txXfrm>
    </dsp:sp>
    <dsp:sp modelId="{838E63F9-BBB6-42C2-B56E-D6F3C3C153B4}">
      <dsp:nvSpPr>
        <dsp:cNvPr id="0" name=""/>
        <dsp:cNvSpPr/>
      </dsp:nvSpPr>
      <dsp:spPr>
        <a:xfrm>
          <a:off x="7062387" y="2935100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2933602"/>
        <a:ext cx="21322" cy="21322"/>
      </dsp:txXfrm>
    </dsp:sp>
    <dsp:sp modelId="{73B2E860-8BCC-4DD0-9C88-3AD51261BAE4}">
      <dsp:nvSpPr>
        <dsp:cNvPr id="0" name=""/>
        <dsp:cNvSpPr/>
      </dsp:nvSpPr>
      <dsp:spPr>
        <a:xfrm>
          <a:off x="7488830" y="2604770"/>
          <a:ext cx="1357970" cy="678985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bg1"/>
              </a:solidFill>
            </a:rPr>
            <a:t>Inclusão Recomendada</a:t>
          </a:r>
        </a:p>
      </dsp:txBody>
      <dsp:txXfrm>
        <a:off x="7508717" y="2624657"/>
        <a:ext cx="1318196" cy="639211"/>
      </dsp:txXfrm>
    </dsp:sp>
    <dsp:sp modelId="{23E77918-104B-4A5F-9229-F4AC60DF5E5F}">
      <dsp:nvSpPr>
        <dsp:cNvPr id="0" name=""/>
        <dsp:cNvSpPr/>
      </dsp:nvSpPr>
      <dsp:spPr>
        <a:xfrm rot="4249260">
          <a:off x="803787" y="4106350"/>
          <a:ext cx="1653436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1653436" y="91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589170" y="4074176"/>
        <a:ext cx="82671" cy="82671"/>
      </dsp:txXfrm>
    </dsp:sp>
    <dsp:sp modelId="{73DEDF0F-6BBD-4F5E-8E41-A825A43863E4}">
      <dsp:nvSpPr>
        <dsp:cNvPr id="0" name=""/>
        <dsp:cNvSpPr/>
      </dsp:nvSpPr>
      <dsp:spPr>
        <a:xfrm>
          <a:off x="1902100" y="4556853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Mutável</a:t>
          </a:r>
        </a:p>
      </dsp:txBody>
      <dsp:txXfrm>
        <a:off x="1921987" y="4576740"/>
        <a:ext cx="1318196" cy="639211"/>
      </dsp:txXfrm>
    </dsp:sp>
    <dsp:sp modelId="{1C71A4AC-6B70-414E-AEEA-0458A6A77E3E}">
      <dsp:nvSpPr>
        <dsp:cNvPr id="0" name=""/>
        <dsp:cNvSpPr/>
      </dsp:nvSpPr>
      <dsp:spPr>
        <a:xfrm rot="18289469">
          <a:off x="3056072" y="4496766"/>
          <a:ext cx="951185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951185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07885" y="4482149"/>
        <a:ext cx="47559" cy="47559"/>
      </dsp:txXfrm>
    </dsp:sp>
    <dsp:sp modelId="{4F73974A-F750-4CE8-939D-516E40DD5A57}">
      <dsp:nvSpPr>
        <dsp:cNvPr id="0" name=""/>
        <dsp:cNvSpPr/>
      </dsp:nvSpPr>
      <dsp:spPr>
        <a:xfrm>
          <a:off x="3803258" y="3776020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Comum</a:t>
          </a:r>
        </a:p>
      </dsp:txBody>
      <dsp:txXfrm>
        <a:off x="3823145" y="3795907"/>
        <a:ext cx="1318196" cy="639211"/>
      </dsp:txXfrm>
    </dsp:sp>
    <dsp:sp modelId="{BBE4769D-F0D2-489C-8107-881637DD9A05}">
      <dsp:nvSpPr>
        <dsp:cNvPr id="0" name=""/>
        <dsp:cNvSpPr/>
      </dsp:nvSpPr>
      <dsp:spPr>
        <a:xfrm rot="19457599">
          <a:off x="5098354" y="3911142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3903581"/>
        <a:ext cx="33446" cy="33446"/>
      </dsp:txXfrm>
    </dsp:sp>
    <dsp:sp modelId="{D4515F4B-F610-4BE3-872C-44EA75F03C9C}">
      <dsp:nvSpPr>
        <dsp:cNvPr id="0" name=""/>
        <dsp:cNvSpPr/>
      </dsp:nvSpPr>
      <dsp:spPr>
        <a:xfrm>
          <a:off x="5704417" y="3385603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cara</a:t>
          </a:r>
        </a:p>
      </dsp:txBody>
      <dsp:txXfrm>
        <a:off x="5724304" y="3405490"/>
        <a:ext cx="1318196" cy="639211"/>
      </dsp:txXfrm>
    </dsp:sp>
    <dsp:sp modelId="{DF3FAFCA-C91C-4503-BC3D-79202EB0F9C4}">
      <dsp:nvSpPr>
        <dsp:cNvPr id="0" name=""/>
        <dsp:cNvSpPr/>
      </dsp:nvSpPr>
      <dsp:spPr>
        <a:xfrm>
          <a:off x="7062387" y="3715933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3714435"/>
        <a:ext cx="21322" cy="21322"/>
      </dsp:txXfrm>
    </dsp:sp>
    <dsp:sp modelId="{D8FA30DC-E67A-4393-8324-213AC659C905}">
      <dsp:nvSpPr>
        <dsp:cNvPr id="0" name=""/>
        <dsp:cNvSpPr/>
      </dsp:nvSpPr>
      <dsp:spPr>
        <a:xfrm>
          <a:off x="7488830" y="3385603"/>
          <a:ext cx="1357970" cy="678985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bg1"/>
              </a:solidFill>
            </a:rPr>
            <a:t>Inclusão fortemente Recomendada</a:t>
          </a:r>
        </a:p>
      </dsp:txBody>
      <dsp:txXfrm>
        <a:off x="7508717" y="3405490"/>
        <a:ext cx="1318196" cy="639211"/>
      </dsp:txXfrm>
    </dsp:sp>
    <dsp:sp modelId="{A4AAA023-62D7-459B-9E59-FCA393802DD4}">
      <dsp:nvSpPr>
        <dsp:cNvPr id="0" name=""/>
        <dsp:cNvSpPr/>
      </dsp:nvSpPr>
      <dsp:spPr>
        <a:xfrm rot="2142401">
          <a:off x="5098354" y="4301558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4293997"/>
        <a:ext cx="33446" cy="33446"/>
      </dsp:txXfrm>
    </dsp:sp>
    <dsp:sp modelId="{AF5A43A5-5325-4AA4-B0FE-D644DD6A338D}">
      <dsp:nvSpPr>
        <dsp:cNvPr id="0" name=""/>
        <dsp:cNvSpPr/>
      </dsp:nvSpPr>
      <dsp:spPr>
        <a:xfrm>
          <a:off x="5704417" y="4166436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barata</a:t>
          </a:r>
        </a:p>
      </dsp:txBody>
      <dsp:txXfrm>
        <a:off x="5724304" y="4186323"/>
        <a:ext cx="1318196" cy="639211"/>
      </dsp:txXfrm>
    </dsp:sp>
    <dsp:sp modelId="{79B464B4-786E-4EA2-A5A3-2AD95AF469EF}">
      <dsp:nvSpPr>
        <dsp:cNvPr id="0" name=""/>
        <dsp:cNvSpPr/>
      </dsp:nvSpPr>
      <dsp:spPr>
        <a:xfrm>
          <a:off x="7062387" y="4496766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4495268"/>
        <a:ext cx="21322" cy="21322"/>
      </dsp:txXfrm>
    </dsp:sp>
    <dsp:sp modelId="{B1BB557B-ED72-42E9-A9DF-DDCB594CBC80}">
      <dsp:nvSpPr>
        <dsp:cNvPr id="0" name=""/>
        <dsp:cNvSpPr/>
      </dsp:nvSpPr>
      <dsp:spPr>
        <a:xfrm>
          <a:off x="7488830" y="4166436"/>
          <a:ext cx="1357970" cy="678985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Inclusão Obrigatória</a:t>
          </a:r>
        </a:p>
      </dsp:txBody>
      <dsp:txXfrm>
        <a:off x="7508717" y="4186323"/>
        <a:ext cx="1318196" cy="639211"/>
      </dsp:txXfrm>
    </dsp:sp>
    <dsp:sp modelId="{98F6ACD1-C9CD-48B2-9F9C-01CA643F775A}">
      <dsp:nvSpPr>
        <dsp:cNvPr id="0" name=""/>
        <dsp:cNvSpPr/>
      </dsp:nvSpPr>
      <dsp:spPr>
        <a:xfrm rot="3310531">
          <a:off x="3056072" y="5277599"/>
          <a:ext cx="951185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951185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07885" y="5262982"/>
        <a:ext cx="47559" cy="47559"/>
      </dsp:txXfrm>
    </dsp:sp>
    <dsp:sp modelId="{43A8392A-CD12-4865-8C09-16128F8E7763}">
      <dsp:nvSpPr>
        <dsp:cNvPr id="0" name=""/>
        <dsp:cNvSpPr/>
      </dsp:nvSpPr>
      <dsp:spPr>
        <a:xfrm>
          <a:off x="3803258" y="5337686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Rara</a:t>
          </a:r>
        </a:p>
      </dsp:txBody>
      <dsp:txXfrm>
        <a:off x="3823145" y="5357573"/>
        <a:ext cx="1318196" cy="639211"/>
      </dsp:txXfrm>
    </dsp:sp>
    <dsp:sp modelId="{FAF010AA-2569-4ACB-A18F-E7B8AE7FF01C}">
      <dsp:nvSpPr>
        <dsp:cNvPr id="0" name=""/>
        <dsp:cNvSpPr/>
      </dsp:nvSpPr>
      <dsp:spPr>
        <a:xfrm rot="19457599">
          <a:off x="5098354" y="5472807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5465247"/>
        <a:ext cx="33446" cy="33446"/>
      </dsp:txXfrm>
    </dsp:sp>
    <dsp:sp modelId="{97384D67-E89B-4D8A-A780-97C94F38E5F0}">
      <dsp:nvSpPr>
        <dsp:cNvPr id="0" name=""/>
        <dsp:cNvSpPr/>
      </dsp:nvSpPr>
      <dsp:spPr>
        <a:xfrm>
          <a:off x="5704417" y="4947269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cara</a:t>
          </a:r>
        </a:p>
      </dsp:txBody>
      <dsp:txXfrm>
        <a:off x="5724304" y="4967156"/>
        <a:ext cx="1318196" cy="639211"/>
      </dsp:txXfrm>
    </dsp:sp>
    <dsp:sp modelId="{2D2E0150-891B-4854-9CF4-77E0A36E5E05}">
      <dsp:nvSpPr>
        <dsp:cNvPr id="0" name=""/>
        <dsp:cNvSpPr/>
      </dsp:nvSpPr>
      <dsp:spPr>
        <a:xfrm>
          <a:off x="7062387" y="5277599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5276101"/>
        <a:ext cx="21322" cy="21322"/>
      </dsp:txXfrm>
    </dsp:sp>
    <dsp:sp modelId="{B78BF4F0-8542-4EC7-A75F-BD45D2C1B27B}">
      <dsp:nvSpPr>
        <dsp:cNvPr id="0" name=""/>
        <dsp:cNvSpPr/>
      </dsp:nvSpPr>
      <dsp:spPr>
        <a:xfrm>
          <a:off x="7488830" y="4947269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Inclusão Opcional</a:t>
          </a:r>
        </a:p>
      </dsp:txBody>
      <dsp:txXfrm>
        <a:off x="7508717" y="4967156"/>
        <a:ext cx="1318196" cy="639211"/>
      </dsp:txXfrm>
    </dsp:sp>
    <dsp:sp modelId="{77D37AD4-3EF6-4046-B24F-0D594F142748}">
      <dsp:nvSpPr>
        <dsp:cNvPr id="0" name=""/>
        <dsp:cNvSpPr/>
      </dsp:nvSpPr>
      <dsp:spPr>
        <a:xfrm rot="2142401">
          <a:off x="5098354" y="5863224"/>
          <a:ext cx="668938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668938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416099" y="5855663"/>
        <a:ext cx="33446" cy="33446"/>
      </dsp:txXfrm>
    </dsp:sp>
    <dsp:sp modelId="{24C1D8A2-7FED-4CA1-9888-A27979DA934A}">
      <dsp:nvSpPr>
        <dsp:cNvPr id="0" name=""/>
        <dsp:cNvSpPr/>
      </dsp:nvSpPr>
      <dsp:spPr>
        <a:xfrm>
          <a:off x="5704417" y="5728102"/>
          <a:ext cx="1357970" cy="67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barata</a:t>
          </a:r>
        </a:p>
      </dsp:txBody>
      <dsp:txXfrm>
        <a:off x="5724304" y="5747989"/>
        <a:ext cx="1318196" cy="639211"/>
      </dsp:txXfrm>
    </dsp:sp>
    <dsp:sp modelId="{86978C8A-55B4-436A-B533-87DBF96F64D8}">
      <dsp:nvSpPr>
        <dsp:cNvPr id="0" name=""/>
        <dsp:cNvSpPr/>
      </dsp:nvSpPr>
      <dsp:spPr>
        <a:xfrm>
          <a:off x="7062387" y="6058432"/>
          <a:ext cx="426443" cy="18325"/>
        </a:xfrm>
        <a:custGeom>
          <a:avLst/>
          <a:gdLst/>
          <a:ahLst/>
          <a:cxnLst/>
          <a:rect l="0" t="0" r="0" b="0"/>
          <a:pathLst>
            <a:path>
              <a:moveTo>
                <a:pt x="0" y="9162"/>
              </a:moveTo>
              <a:lnTo>
                <a:pt x="426443" y="91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264948" y="6056934"/>
        <a:ext cx="21322" cy="21322"/>
      </dsp:txXfrm>
    </dsp:sp>
    <dsp:sp modelId="{8FDDBBC1-FFE8-413F-88A3-4C42101FAA00}">
      <dsp:nvSpPr>
        <dsp:cNvPr id="0" name=""/>
        <dsp:cNvSpPr/>
      </dsp:nvSpPr>
      <dsp:spPr>
        <a:xfrm>
          <a:off x="7488830" y="5728102"/>
          <a:ext cx="1357970" cy="678985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bg1"/>
              </a:solidFill>
            </a:rPr>
            <a:t>Inclusão recomendada</a:t>
          </a:r>
        </a:p>
      </dsp:txBody>
      <dsp:txXfrm>
        <a:off x="7508717" y="5747989"/>
        <a:ext cx="1318196" cy="639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Acessibilidade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Marcelo Morandini – EACH - USP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Leis de Acessibilidade – Lei 5296 – Lei da Acessibilidade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5877272"/>
            <a:ext cx="8229600" cy="583277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Fonte: Notas de aula </a:t>
            </a:r>
            <a:r>
              <a:rPr lang="pt-BR" dirty="0" err="1"/>
              <a:t>Profa</a:t>
            </a:r>
            <a:r>
              <a:rPr lang="pt-BR" dirty="0"/>
              <a:t>. Dr. Raquel Prates UFMG</a:t>
            </a:r>
          </a:p>
          <a:p>
            <a:r>
              <a:rPr lang="pt-BR" dirty="0"/>
              <a:t>www.acessobrasil.org.br/index.</a:t>
            </a:r>
            <a:r>
              <a:rPr lang="pt-BR" dirty="0" err="1"/>
              <a:t>php</a:t>
            </a:r>
            <a:r>
              <a:rPr lang="pt-BR" dirty="0"/>
              <a:t>?</a:t>
            </a:r>
            <a:r>
              <a:rPr lang="pt-BR" dirty="0" err="1"/>
              <a:t>itemid</a:t>
            </a:r>
            <a:r>
              <a:rPr lang="pt-BR" dirty="0"/>
              <a:t>=43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8064896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 </a:t>
            </a:r>
            <a:r>
              <a:rPr lang="pt-BR" dirty="0" err="1"/>
              <a:t>Assistiva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Tecnologia </a:t>
            </a:r>
            <a:r>
              <a:rPr lang="pt-BR" sz="2400" b="1" dirty="0" err="1"/>
              <a:t>Assistiva</a:t>
            </a:r>
            <a:r>
              <a:rPr lang="pt-BR" sz="2400" dirty="0"/>
              <a:t> é um termo ainda novo, utilizado para identificar todo o arsenal de </a:t>
            </a:r>
            <a:r>
              <a:rPr lang="pt-BR" sz="2400" b="1" dirty="0"/>
              <a:t>Recursos </a:t>
            </a:r>
            <a:r>
              <a:rPr lang="pt-BR" sz="2400" dirty="0"/>
              <a:t>e </a:t>
            </a:r>
            <a:r>
              <a:rPr lang="pt-BR" sz="2400" b="1" dirty="0"/>
              <a:t>Serviços</a:t>
            </a:r>
            <a:r>
              <a:rPr lang="pt-BR" sz="2400" dirty="0"/>
              <a:t> que contribuem para proporcionar ou ampliar habilidades funcionais de pessoas com deficiência e consequentemente promover </a:t>
            </a:r>
            <a:r>
              <a:rPr lang="pt-BR" sz="2400" b="1" dirty="0"/>
              <a:t>Vida Independente</a:t>
            </a:r>
            <a:r>
              <a:rPr lang="pt-BR" sz="2400" dirty="0"/>
              <a:t> e </a:t>
            </a:r>
            <a:r>
              <a:rPr lang="pt-BR" sz="2400" b="1" dirty="0"/>
              <a:t>Inclusão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É também definida como "uma ampla gama de equipamentos, serviços, estratégias e práticas concebidas e aplicadas para minorar os problemas encontrados pelos indivíduos com deficiências" </a:t>
            </a:r>
            <a:r>
              <a:rPr lang="pt-BR" sz="2400" i="1" dirty="0"/>
              <a:t>(Cook e </a:t>
            </a:r>
            <a:r>
              <a:rPr lang="pt-BR" sz="2400" i="1" dirty="0" err="1"/>
              <a:t>Hussey</a:t>
            </a:r>
            <a:r>
              <a:rPr lang="pt-BR" sz="2400" i="1" dirty="0"/>
              <a:t> • </a:t>
            </a:r>
            <a:r>
              <a:rPr lang="pt-BR" sz="2400" i="1" dirty="0" err="1"/>
              <a:t>Assistive</a:t>
            </a:r>
            <a:r>
              <a:rPr lang="pt-BR" sz="2400" i="1" dirty="0"/>
              <a:t> Technologies: </a:t>
            </a:r>
            <a:r>
              <a:rPr lang="pt-BR" sz="2400" i="1" dirty="0" err="1"/>
              <a:t>Principles</a:t>
            </a:r>
            <a:r>
              <a:rPr lang="pt-BR" sz="2400" i="1" dirty="0"/>
              <a:t> </a:t>
            </a:r>
            <a:r>
              <a:rPr lang="pt-BR" sz="2400" i="1" dirty="0" err="1"/>
              <a:t>and</a:t>
            </a:r>
            <a:r>
              <a:rPr lang="pt-BR" sz="2400" i="1" dirty="0"/>
              <a:t> </a:t>
            </a:r>
            <a:r>
              <a:rPr lang="pt-BR" sz="2400" i="1" dirty="0" err="1"/>
              <a:t>Practices</a:t>
            </a:r>
            <a:r>
              <a:rPr lang="pt-BR" sz="2400" i="1" dirty="0"/>
              <a:t> • </a:t>
            </a:r>
            <a:r>
              <a:rPr lang="pt-BR" sz="2400" i="1" dirty="0" err="1"/>
              <a:t>Mosby</a:t>
            </a:r>
            <a:r>
              <a:rPr lang="pt-BR" sz="2400" i="1" dirty="0"/>
              <a:t> – </a:t>
            </a:r>
            <a:r>
              <a:rPr lang="pt-BR" sz="2400" i="1" dirty="0" err="1"/>
              <a:t>Year</a:t>
            </a:r>
            <a:r>
              <a:rPr lang="pt-BR" sz="2400" i="1" dirty="0"/>
              <a:t> Book, Inc., 1995).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95736" y="6488668"/>
            <a:ext cx="472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http://www.assistiva.com.br/tassistiva.html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W3C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W3C (World </a:t>
            </a:r>
            <a:r>
              <a:rPr lang="pt-BR" dirty="0" err="1"/>
              <a:t>Wide</a:t>
            </a:r>
            <a:r>
              <a:rPr lang="pt-BR" dirty="0"/>
              <a:t> Web Consortium) expediram diretrizes no sentido de que todos tenham acesso às informações transmitidas por meio de tecnologia de software.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http://www.acessibilidadelegal.com/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/>
          <a:stretch/>
        </p:blipFill>
        <p:spPr bwMode="auto">
          <a:xfrm>
            <a:off x="67028" y="1340768"/>
            <a:ext cx="9049330" cy="514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r="1149"/>
          <a:stretch/>
        </p:blipFill>
        <p:spPr bwMode="auto">
          <a:xfrm>
            <a:off x="80379" y="1124745"/>
            <a:ext cx="9063621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E-MAG</a:t>
            </a:r>
          </a:p>
        </p:txBody>
      </p:sp>
      <p:pic>
        <p:nvPicPr>
          <p:cNvPr id="1026" name="Picture 2" descr="Resultado de imagem para E-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373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3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Combinação complicada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Nº cada vez maior de usuários</a:t>
            </a:r>
          </a:p>
          <a:p>
            <a:endParaRPr lang="pt-BR" dirty="0"/>
          </a:p>
          <a:p>
            <a:r>
              <a:rPr lang="pt-BR" dirty="0"/>
              <a:t>Usuários diversificados</a:t>
            </a:r>
          </a:p>
          <a:p>
            <a:endParaRPr lang="pt-BR" dirty="0"/>
          </a:p>
          <a:p>
            <a:r>
              <a:rPr lang="pt-BR" dirty="0"/>
              <a:t>Tecnologia aplicada a várias áreas e contextos.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Combinação complicada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Designer tem que se preocupar  com as exigências que seu designs representam para a capacidade das pessoas.</a:t>
            </a:r>
          </a:p>
          <a:p>
            <a:endParaRPr lang="pt-BR" dirty="0"/>
          </a:p>
          <a:p>
            <a:r>
              <a:rPr lang="pt-BR" dirty="0"/>
              <a:t>Designers tem que criar projetos para idosos e crianças</a:t>
            </a:r>
          </a:p>
          <a:p>
            <a:pPr lvl="1"/>
            <a:r>
              <a:rPr lang="pt-BR" dirty="0"/>
              <a:t>Isoladamente</a:t>
            </a:r>
          </a:p>
          <a:p>
            <a:pPr lvl="1"/>
            <a:r>
              <a:rPr lang="pt-BR" dirty="0"/>
              <a:t>Muitas vezes no mesmo design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Fatores que excluem pessoas do acesso aos sistemas interativos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Fatores Físicos </a:t>
            </a:r>
          </a:p>
          <a:p>
            <a:endParaRPr lang="pt-BR" dirty="0"/>
          </a:p>
          <a:p>
            <a:r>
              <a:rPr lang="pt-BR" dirty="0"/>
              <a:t>Fatores Conceituais</a:t>
            </a:r>
          </a:p>
          <a:p>
            <a:endParaRPr lang="pt-BR" dirty="0"/>
          </a:p>
          <a:p>
            <a:r>
              <a:rPr lang="pt-BR" dirty="0"/>
              <a:t>Fatores Econômicos</a:t>
            </a:r>
          </a:p>
          <a:p>
            <a:endParaRPr lang="pt-BR" dirty="0"/>
          </a:p>
          <a:p>
            <a:r>
              <a:rPr lang="pt-BR" dirty="0"/>
              <a:t>Fatores Culturais</a:t>
            </a:r>
          </a:p>
          <a:p>
            <a:endParaRPr lang="pt-BR" dirty="0"/>
          </a:p>
          <a:p>
            <a:r>
              <a:rPr lang="pt-BR" dirty="0"/>
              <a:t>Fatores Sociais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Localização errada de equipamentos</a:t>
            </a:r>
          </a:p>
          <a:p>
            <a:r>
              <a:rPr lang="pt-BR" dirty="0"/>
              <a:t>Dispositivos de entrada e saída requerem demais das capacidades das pessoas</a:t>
            </a:r>
          </a:p>
          <a:p>
            <a:endParaRPr lang="pt-BR" dirty="0"/>
          </a:p>
          <a:p>
            <a:r>
              <a:rPr lang="pt-BR" dirty="0"/>
              <a:t>Exemplo</a:t>
            </a:r>
          </a:p>
          <a:p>
            <a:pPr lvl="1"/>
            <a:r>
              <a:rPr lang="pt-BR" dirty="0"/>
              <a:t>Caixa eletrônico pode ser alto para um cadeirante</a:t>
            </a:r>
          </a:p>
          <a:p>
            <a:pPr lvl="1"/>
            <a:r>
              <a:rPr lang="pt-BR" dirty="0"/>
              <a:t>Mouse pode ser muito grande para uma criança</a:t>
            </a:r>
          </a:p>
          <a:p>
            <a:pPr lvl="1"/>
            <a:r>
              <a:rPr lang="pt-BR" dirty="0"/>
              <a:t>Utilizar o mouse para manipular o computador por um tetraplégico é inviável.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usuários e tecnologias e sistemas interativos não se limitam a pessoas com capacidade total de locomoção e raciocínio.</a:t>
            </a:r>
          </a:p>
          <a:p>
            <a:endParaRPr lang="pt-BR" dirty="0"/>
          </a:p>
          <a:p>
            <a:r>
              <a:rPr lang="pt-BR" dirty="0"/>
              <a:t>Tecnologia interativa deve permitir acesso a todos os tipos de usuários.</a:t>
            </a:r>
          </a:p>
          <a:p>
            <a:endParaRPr lang="pt-BR" dirty="0"/>
          </a:p>
          <a:p>
            <a:r>
              <a:rPr lang="pt-BR" dirty="0"/>
              <a:t>Facilitar a vida de todos os usuários de sistemas é uma tarefa da IHC e mais especificamente da Acessibilidade.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Físicos</a:t>
            </a:r>
          </a:p>
        </p:txBody>
      </p:sp>
      <p:pic>
        <p:nvPicPr>
          <p:cNvPr id="2050" name="Picture 2" descr="http://ocafe.com.br/wp-content/uploads/2010/11/cadeir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28" y="1644106"/>
            <a:ext cx="7848872" cy="521389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31840" y="4149080"/>
            <a:ext cx="1296144" cy="10801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Físicos</a:t>
            </a:r>
          </a:p>
        </p:txBody>
      </p:sp>
      <p:pic>
        <p:nvPicPr>
          <p:cNvPr id="44034" name="Picture 2" descr="http://www.brasilescola.com/upload/e/dalton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3384375" cy="3384376"/>
          </a:xfrm>
          <a:prstGeom prst="rect">
            <a:avLst/>
          </a:prstGeom>
          <a:noFill/>
        </p:spPr>
      </p:pic>
      <p:pic>
        <p:nvPicPr>
          <p:cNvPr id="44036" name="Picture 4" descr="http://professorhonda.blog.br/wp-content/uploads/2014/05/daltonism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497535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Conceituais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Aplicar conceitos extra software (abstração) em sistemas interativos é comum</a:t>
            </a:r>
          </a:p>
          <a:p>
            <a:pPr lvl="1"/>
            <a:r>
              <a:rPr lang="pt-BR" dirty="0"/>
              <a:t>Pastas e arquivos são exemplos</a:t>
            </a:r>
          </a:p>
          <a:p>
            <a:pPr lvl="1"/>
            <a:r>
              <a:rPr lang="pt-BR" dirty="0"/>
              <a:t>Janela (Windows)</a:t>
            </a:r>
          </a:p>
          <a:p>
            <a:endParaRPr lang="pt-BR" dirty="0"/>
          </a:p>
          <a:p>
            <a:r>
              <a:rPr lang="pt-BR" dirty="0"/>
              <a:t>Abstrações mal feitas podem gerar termos obscuros, difíceis e conceitualmente não compreensíveis.</a:t>
            </a:r>
          </a:p>
          <a:p>
            <a:endParaRPr lang="pt-BR" dirty="0"/>
          </a:p>
          <a:p>
            <a:r>
              <a:rPr lang="pt-BR" dirty="0"/>
              <a:t>Pessoas não conseguem montar um modelo mental.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Econômicos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Pessoas não tem meios de adquirir tecnologia que seja essencial.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Exemplo de equipamento de </a:t>
            </a:r>
            <a:r>
              <a:rPr lang="pt-BR" i="1" dirty="0" err="1"/>
              <a:t>Eye</a:t>
            </a:r>
            <a:r>
              <a:rPr lang="pt-BR" i="1" dirty="0"/>
              <a:t> </a:t>
            </a:r>
            <a:r>
              <a:rPr lang="pt-BR" i="1" dirty="0" err="1"/>
              <a:t>Tracking</a:t>
            </a:r>
            <a:r>
              <a:rPr lang="pt-BR" dirty="0"/>
              <a:t> para “conversar” com as pessoas. Alto custo!!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Culturais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Designers podem fazer suposições erradas sobre como as pessoas trabalham.</a:t>
            </a:r>
          </a:p>
          <a:p>
            <a:endParaRPr lang="pt-BR" dirty="0"/>
          </a:p>
          <a:p>
            <a:r>
              <a:rPr lang="pt-BR" dirty="0"/>
              <a:t>Utilizar a metáfora de futebol americano pode excluir pessoas que não entendam do jogo.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Falta de equipamento em local e horário necessário.</a:t>
            </a:r>
          </a:p>
          <a:p>
            <a:endParaRPr lang="pt-BR" dirty="0"/>
          </a:p>
          <a:p>
            <a:r>
              <a:rPr lang="pt-BR" dirty="0"/>
              <a:t>Pessoas não são membros de determinados grupos e assim não entendem normas ou mensagens sociais.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vencer essas barreiras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Design para todos</a:t>
            </a:r>
          </a:p>
          <a:p>
            <a:endParaRPr lang="pt-BR" dirty="0"/>
          </a:p>
          <a:p>
            <a:r>
              <a:rPr lang="pt-BR" dirty="0"/>
              <a:t>Design Inclusivo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para 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8435280" cy="4526280"/>
          </a:xfrm>
        </p:spPr>
        <p:txBody>
          <a:bodyPr/>
          <a:lstStyle/>
          <a:p>
            <a:r>
              <a:rPr lang="pt-BR" dirty="0"/>
              <a:t>Não se aplica somente a sistema interativos, mas todos os outros empreendimentos de design.</a:t>
            </a:r>
          </a:p>
          <a:p>
            <a:endParaRPr lang="pt-BR" dirty="0"/>
          </a:p>
          <a:p>
            <a:r>
              <a:rPr lang="pt-BR" dirty="0"/>
              <a:t>Também conhecido por design universal.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para 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Princípios do Design Universal.</a:t>
            </a:r>
          </a:p>
          <a:p>
            <a:pPr lvl="1"/>
            <a:r>
              <a:rPr lang="pt-BR" dirty="0"/>
              <a:t>Uso equitativo</a:t>
            </a:r>
          </a:p>
          <a:p>
            <a:pPr lvl="1"/>
            <a:r>
              <a:rPr lang="pt-BR" dirty="0"/>
              <a:t>Flexibilidade de Uso</a:t>
            </a:r>
          </a:p>
          <a:p>
            <a:pPr lvl="1"/>
            <a:r>
              <a:rPr lang="pt-BR" dirty="0"/>
              <a:t>Uso simples e intuitivo</a:t>
            </a:r>
          </a:p>
          <a:p>
            <a:pPr lvl="1"/>
            <a:r>
              <a:rPr lang="pt-BR" dirty="0"/>
              <a:t>Informação perceptível </a:t>
            </a:r>
          </a:p>
          <a:p>
            <a:pPr lvl="1"/>
            <a:r>
              <a:rPr lang="pt-BR" dirty="0"/>
              <a:t>Tolerância ao erro</a:t>
            </a:r>
          </a:p>
          <a:p>
            <a:pPr lvl="1"/>
            <a:r>
              <a:rPr lang="pt-BR" dirty="0"/>
              <a:t>Baixo Esforço</a:t>
            </a:r>
          </a:p>
          <a:p>
            <a:pPr lvl="1"/>
            <a:r>
              <a:rPr lang="pt-BR" dirty="0"/>
              <a:t>Tamanho e espaço para aproximação em uso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Inclusivo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Abordagem pragmática segundo a qual frequentemente haverá razões (por exemplo, técnicas ou financeiras) pelas quais a inclusão total é intangível.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pt-BR" dirty="0"/>
              <a:t>“</a:t>
            </a:r>
            <a:r>
              <a:rPr lang="pt-BR" i="1" dirty="0"/>
              <a:t>O Acesso a espaços físicos para pessoa deficientes há muito tempo é um requisito ético e legal importante (</a:t>
            </a:r>
            <a:r>
              <a:rPr lang="pt-BR" i="1" dirty="0" err="1"/>
              <a:t>Benyon</a:t>
            </a:r>
            <a:r>
              <a:rPr lang="pt-BR" i="1" dirty="0"/>
              <a:t>, 2011).</a:t>
            </a:r>
          </a:p>
          <a:p>
            <a:endParaRPr lang="pt-BR" i="1" dirty="0"/>
          </a:p>
          <a:p>
            <a:r>
              <a:rPr lang="pt-BR" dirty="0"/>
              <a:t>Esta afirmação é cada vez mais verdadeira em espaços de informação.</a:t>
            </a:r>
          </a:p>
          <a:p>
            <a:endParaRPr lang="pt-BR" dirty="0"/>
          </a:p>
          <a:p>
            <a:r>
              <a:rPr lang="pt-BR" dirty="0"/>
              <a:t>A preocupação com a </a:t>
            </a:r>
            <a:r>
              <a:rPr lang="pt-BR" b="1" dirty="0"/>
              <a:t>Acessibilidade </a:t>
            </a:r>
            <a:r>
              <a:rPr lang="pt-BR" dirty="0"/>
              <a:t>deve ser uma constante em projetos de IHC.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Inclusivo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Recomenda-se que uma análise prévia seja feita a fim de garantir que a exclusão inadvertida seja minimizada.</a:t>
            </a:r>
          </a:p>
          <a:p>
            <a:endParaRPr lang="pt-BR" dirty="0"/>
          </a:p>
          <a:p>
            <a:r>
              <a:rPr lang="pt-BR" dirty="0"/>
              <a:t>Características comuns devem ser mapeadas.</a:t>
            </a:r>
          </a:p>
          <a:p>
            <a:endParaRPr lang="pt-BR" dirty="0"/>
          </a:p>
          <a:p>
            <a:r>
              <a:rPr lang="pt-BR" dirty="0"/>
              <a:t>Classificadas entre </a:t>
            </a:r>
            <a:r>
              <a:rPr lang="pt-BR" b="1" dirty="0"/>
              <a:t>Fixas </a:t>
            </a:r>
            <a:r>
              <a:rPr lang="pt-BR" dirty="0"/>
              <a:t>e </a:t>
            </a:r>
            <a:r>
              <a:rPr lang="pt-BR" b="1" dirty="0"/>
              <a:t>Mutáveis</a:t>
            </a:r>
          </a:p>
          <a:p>
            <a:endParaRPr lang="pt-BR" b="1" dirty="0"/>
          </a:p>
          <a:p>
            <a:r>
              <a:rPr lang="pt-BR" b="1" i="1" dirty="0"/>
              <a:t>“Todos sofremos algum tipo de deficiência de tempos em tempo (por exemplo, braço quebrado) que afeta nossa capacidade de usar um sistema”.</a:t>
            </a:r>
            <a:endParaRPr lang="pt-BR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6222384"/>
              </p:ext>
            </p:extLst>
          </p:nvPr>
        </p:nvGraphicFramePr>
        <p:xfrm>
          <a:off x="179512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Para garantir que um sistema seja acessível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Designer deve:</a:t>
            </a:r>
          </a:p>
          <a:p>
            <a:pPr lvl="1"/>
            <a:r>
              <a:rPr lang="pt-BR" dirty="0"/>
              <a:t>Incluir pessoas com necessidades especiais na análise dos requisitos e nos testes do sistema existentes.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Considerar se novas características afetarão os usuários com necessidades especiais (positivamente ou negativamente) e anotar isso na especificações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Levar em considerações diretrizes – incluir avaliações contrárias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Realizar testes de usabilidade com pessoas com necessidades especiais.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de Auxílio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Navegadores que leem páginas da Internet</a:t>
            </a:r>
          </a:p>
          <a:p>
            <a:endParaRPr lang="pt-BR" dirty="0"/>
          </a:p>
          <a:p>
            <a:r>
              <a:rPr lang="pt-BR" dirty="0"/>
              <a:t>Recursos de ajuste de tamanho de tela</a:t>
            </a:r>
          </a:p>
          <a:p>
            <a:endParaRPr lang="pt-BR" dirty="0"/>
          </a:p>
          <a:p>
            <a:r>
              <a:rPr lang="pt-BR" dirty="0"/>
              <a:t>Entrada de dados por voz</a:t>
            </a:r>
          </a:p>
          <a:p>
            <a:endParaRPr lang="pt-BR" dirty="0"/>
          </a:p>
          <a:p>
            <a:r>
              <a:rPr lang="pt-BR" dirty="0"/>
              <a:t>Reguladores de entradas por teclado e mouse (compensam ruídos e tremores)</a:t>
            </a:r>
          </a:p>
          <a:p>
            <a:endParaRPr lang="pt-BR" dirty="0"/>
          </a:p>
          <a:p>
            <a:r>
              <a:rPr lang="pt-BR" dirty="0"/>
              <a:t>Sistemas de rastreamento de olhar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.youtube.com/vi/L_lgvBgfnzM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75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6488668"/>
            <a:ext cx="625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https://blog.elgscreen.com/teclado-para-deficientes-visuais/</a:t>
            </a:r>
          </a:p>
        </p:txBody>
      </p:sp>
      <p:pic>
        <p:nvPicPr>
          <p:cNvPr id="1026" name="Picture 2" descr="teclados para deficientes visu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4"/>
            <a:ext cx="9136574" cy="60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8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Abordagens de Acessibilidade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Web </a:t>
            </a:r>
            <a:r>
              <a:rPr lang="pt-BR" dirty="0" err="1"/>
              <a:t>Acessibility</a:t>
            </a:r>
            <a:r>
              <a:rPr lang="pt-BR" dirty="0"/>
              <a:t> </a:t>
            </a:r>
            <a:r>
              <a:rPr lang="pt-BR" dirty="0" err="1"/>
              <a:t>Initiative</a:t>
            </a:r>
            <a:r>
              <a:rPr lang="pt-BR" dirty="0"/>
              <a:t> (WAI/W3C) e Web </a:t>
            </a:r>
            <a:r>
              <a:rPr lang="pt-BR" dirty="0" err="1"/>
              <a:t>Content</a:t>
            </a:r>
            <a:r>
              <a:rPr lang="pt-BR" dirty="0"/>
              <a:t> </a:t>
            </a:r>
            <a:r>
              <a:rPr lang="pt-BR" dirty="0" err="1"/>
              <a:t>Acessibility</a:t>
            </a:r>
            <a:r>
              <a:rPr lang="pt-BR" dirty="0"/>
              <a:t> </a:t>
            </a:r>
            <a:r>
              <a:rPr lang="pt-BR" dirty="0" err="1"/>
              <a:t>Guidelines</a:t>
            </a:r>
            <a:r>
              <a:rPr lang="pt-BR" dirty="0"/>
              <a:t> (WCAG)</a:t>
            </a:r>
          </a:p>
          <a:p>
            <a:endParaRPr lang="pt-BR" dirty="0"/>
          </a:p>
          <a:p>
            <a:r>
              <a:rPr lang="pt-BR" dirty="0"/>
              <a:t>Modelo de Acessibilidade Brasileiro (</a:t>
            </a:r>
            <a:r>
              <a:rPr lang="pt-BR" dirty="0" err="1"/>
              <a:t>e-MAG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Avaliadores de Acessibilidade automáticos (Web): </a:t>
            </a:r>
            <a:r>
              <a:rPr lang="pt-BR" dirty="0" err="1"/>
              <a:t>DaSilva</a:t>
            </a:r>
            <a:r>
              <a:rPr lang="pt-BR" dirty="0"/>
              <a:t> e 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de Acessibilidade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29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acessibilidade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Etapa de extrema relevância para verificar se um website foi construído de acordo com critérios de acessibilidade.</a:t>
            </a:r>
          </a:p>
          <a:p>
            <a:endParaRPr lang="pt-BR" dirty="0"/>
          </a:p>
          <a:p>
            <a:r>
              <a:rPr lang="pt-BR" dirty="0"/>
              <a:t>Pode ser realizada com uma combinação de técnicas que envolvem:</a:t>
            </a:r>
          </a:p>
          <a:p>
            <a:pPr lvl="1"/>
            <a:r>
              <a:rPr lang="pt-BR" dirty="0"/>
              <a:t>Validadores automáticos;</a:t>
            </a:r>
          </a:p>
          <a:p>
            <a:pPr lvl="1"/>
            <a:r>
              <a:rPr lang="pt-BR" dirty="0"/>
              <a:t>Fluxo de leitura da página</a:t>
            </a:r>
          </a:p>
          <a:p>
            <a:pPr lvl="1"/>
            <a:r>
              <a:rPr lang="pt-BR" dirty="0"/>
              <a:t>Validação manual</a:t>
            </a:r>
          </a:p>
          <a:p>
            <a:pPr lvl="1"/>
            <a:r>
              <a:rPr lang="pt-BR" dirty="0"/>
              <a:t>Testes com usuários</a:t>
            </a:r>
          </a:p>
        </p:txBody>
      </p:sp>
    </p:spTree>
    <p:extLst>
      <p:ext uri="{BB962C8B-B14F-4D97-AF65-F5344CB8AC3E}">
        <p14:creationId xmlns:p14="http://schemas.microsoft.com/office/powerpoint/2010/main" val="2642761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Validadores automáticos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São ferramentas que validam o código HTML e CSS da aplicação para verificar se estão de acordo com o Padrões Web do W3C</a:t>
            </a:r>
          </a:p>
          <a:p>
            <a:endParaRPr lang="pt-BR" dirty="0"/>
          </a:p>
          <a:p>
            <a:r>
              <a:rPr lang="pt-BR" dirty="0"/>
              <a:t>Um site com código validado (que segue os padrões) já tem grandes chances de ter um bom nível de acessibilidade.</a:t>
            </a:r>
          </a:p>
        </p:txBody>
      </p:sp>
    </p:spTree>
    <p:extLst>
      <p:ext uri="{BB962C8B-B14F-4D97-AF65-F5344CB8AC3E}">
        <p14:creationId xmlns:p14="http://schemas.microsoft.com/office/powerpoint/2010/main" val="257786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Deficiência</a:t>
            </a:r>
            <a:r>
              <a:rPr lang="pt-BR" dirty="0"/>
              <a:t> é o termo usado para definir a ausência ou a disfunção de uma estrutura psíquica, fisiológica ou anatômica.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Diz respeito à atividade exercida pela biologia da pessoa. Este </a:t>
            </a:r>
            <a:r>
              <a:rPr lang="pt-BR" b="1" dirty="0"/>
              <a:t>conceito</a:t>
            </a:r>
            <a:r>
              <a:rPr lang="pt-BR" dirty="0"/>
              <a:t> foi definido pela Organização Mundial de Saúde.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Validadores automáticos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/>
          <a:stretch/>
        </p:blipFill>
        <p:spPr bwMode="auto">
          <a:xfrm>
            <a:off x="251520" y="1628800"/>
            <a:ext cx="8712968" cy="47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28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Validadores automáticos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5116" r="12838"/>
          <a:stretch/>
        </p:blipFill>
        <p:spPr bwMode="auto">
          <a:xfrm>
            <a:off x="0" y="1268760"/>
            <a:ext cx="8820472" cy="53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45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Validadores automáticos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845" r="14038"/>
          <a:stretch/>
        </p:blipFill>
        <p:spPr bwMode="auto">
          <a:xfrm>
            <a:off x="467544" y="1196751"/>
            <a:ext cx="8414669" cy="56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27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Verificar o Fluxo de Leitura da Página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Inibir o CSS, imagens e scripts e fazer a leitura do HTML da página.</a:t>
            </a:r>
          </a:p>
          <a:p>
            <a:endParaRPr lang="pt-BR" dirty="0"/>
          </a:p>
          <a:p>
            <a:r>
              <a:rPr lang="pt-BR" dirty="0"/>
              <a:t>Pode ser utilizado leitores de telas para auxiliar na tarefa.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/>
        </p:blipFill>
        <p:spPr bwMode="auto">
          <a:xfrm>
            <a:off x="120484" y="3140968"/>
            <a:ext cx="89160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80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Verificação Manual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Inspecionar manualmente o HTML e o CSS da página comparando-os com padrões de acessibilidade como o W3C ou o E-MAG.</a:t>
            </a:r>
          </a:p>
          <a:p>
            <a:endParaRPr lang="pt-BR" dirty="0"/>
          </a:p>
          <a:p>
            <a:r>
              <a:rPr lang="pt-BR" dirty="0"/>
              <a:t>A verificação manual permite identificar por exemplo: se o campo ALT de uma imagem foi preenchido com o conteúdo correto. Essa checagem é complexa de ser feita por um validador automática, pois o mesmo só verifica se o campo foi preenchido.</a:t>
            </a:r>
          </a:p>
          <a:p>
            <a:endParaRPr lang="pt-BR" dirty="0"/>
          </a:p>
          <a:p>
            <a:r>
              <a:rPr lang="pt-BR" dirty="0"/>
              <a:t>O uso de leitores de tela é viável para apoiar a atividade.</a:t>
            </a:r>
          </a:p>
        </p:txBody>
      </p:sp>
    </p:spTree>
    <p:extLst>
      <p:ext uri="{BB962C8B-B14F-4D97-AF65-F5344CB8AC3E}">
        <p14:creationId xmlns:p14="http://schemas.microsoft.com/office/powerpoint/2010/main" val="2566331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Testes com usuários reais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Etapa mais complexa, pois envolve a participação de pessoas (público alvo).</a:t>
            </a:r>
          </a:p>
          <a:p>
            <a:endParaRPr lang="pt-BR" dirty="0"/>
          </a:p>
          <a:p>
            <a:r>
              <a:rPr lang="pt-BR" dirty="0"/>
              <a:t>Consiste em criar ambientes simulados para os usuários utilizarem o website e, então, opinarem sobre o uso.</a:t>
            </a:r>
          </a:p>
          <a:p>
            <a:endParaRPr lang="pt-BR" dirty="0"/>
          </a:p>
          <a:p>
            <a:r>
              <a:rPr lang="pt-BR" dirty="0"/>
              <a:t>Embora mais trabalhoso, fornece dados em qualidade e quantidade para avaliar e, se necessário, melhorar a acessibilidade da ferramenta.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358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Testes com usuários reais</a:t>
            </a:r>
          </a:p>
        </p:txBody>
      </p:sp>
      <p:sp>
        <p:nvSpPr>
          <p:cNvPr id="4" name="AutoShape 2" descr="Resultado de imagem para teste de usabi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teste de usabilid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0" name="Picture 6" descr="Resultado de imagem para teste de usabi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" y="1268760"/>
            <a:ext cx="831756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2100" y="6391524"/>
            <a:ext cx="7706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 https://blog.mastertech.com.br/design/teste-de-usabilidade-5-maneiras-de-testar-suas-aplicacoes/</a:t>
            </a:r>
          </a:p>
        </p:txBody>
      </p:sp>
    </p:spTree>
    <p:extLst>
      <p:ext uri="{BB962C8B-B14F-4D97-AF65-F5344CB8AC3E}">
        <p14:creationId xmlns:p14="http://schemas.microsoft.com/office/powerpoint/2010/main" val="2630055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Perguntas??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484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Fazer o exercício disponível no </a:t>
            </a:r>
            <a:r>
              <a:rPr lang="pt-BR" dirty="0" err="1"/>
              <a:t>Classroom</a:t>
            </a:r>
            <a:r>
              <a:rPr lang="pt-BR" dirty="0"/>
              <a:t> para o tópico Acessibilidade</a:t>
            </a:r>
          </a:p>
        </p:txBody>
      </p:sp>
    </p:spTree>
    <p:extLst>
      <p:ext uri="{BB962C8B-B14F-4D97-AF65-F5344CB8AC3E}">
        <p14:creationId xmlns:p14="http://schemas.microsoft.com/office/powerpoint/2010/main" val="69620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Deficiência permanente:</a:t>
            </a:r>
            <a:r>
              <a:rPr lang="pt-BR" b="1" dirty="0"/>
              <a:t> </a:t>
            </a:r>
            <a:r>
              <a:rPr lang="pt-BR" dirty="0"/>
              <a:t>aquela que ocorreu ou se estabilizou durante um período de tempo suficiente para não permitir recuperação ou ter probabilidade de que se altere, apesar de novos tratamentos</a:t>
            </a:r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Incapacidade:</a:t>
            </a:r>
            <a:r>
              <a:rPr lang="pt-BR" b="1" dirty="0"/>
              <a:t> </a:t>
            </a:r>
            <a:r>
              <a:rPr lang="pt-BR" dirty="0"/>
              <a:t>uma </a:t>
            </a:r>
            <a:r>
              <a:rPr lang="pt-BR" i="1" dirty="0"/>
              <a:t>redução efetiva </a:t>
            </a:r>
            <a:r>
              <a:rPr lang="pt-BR" dirty="0"/>
              <a:t>e acentuada da capacidade de integração social, com necessidade de equipamentos e adequações para receber ou transmitir a informações necessárias ao seu bem estar pessoal e ao desempenho de função ou atividade a ser exercida.</a:t>
            </a:r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/>
          </a:p>
          <a:p>
            <a:endParaRPr lang="pt-BR" b="1" dirty="0"/>
          </a:p>
          <a:p>
            <a:r>
              <a:rPr lang="pt-BR" b="1" dirty="0">
                <a:solidFill>
                  <a:srgbClr val="FF0000"/>
                </a:solidFill>
              </a:rPr>
              <a:t>Pessoa com mobilidade reduzida: </a:t>
            </a:r>
            <a:r>
              <a:rPr lang="pt-BR" dirty="0"/>
              <a:t>aquela que, não se enquadrando no conceito de portadora de deficiência, tenha, por qualquer motivo, dificuldade de movimentar-se, permanente ou temporariamente gerando redução efetiva da mobilidade, flexibilidade, coordenação motora e percepção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i="1" dirty="0"/>
              <a:t>“Acessibilidade são as condições e possibilidades de alcance para utilização, com segurança e autonomia, de edificações públicas, privadas e particulares, seus espaços, mobiliários e equipamentos urbanos, proporcionando a maior independência possível e dando ao cidadão deficiente ou àqueles com dificuldade de locomoção, o direito de ir e vir a todos os lugares que necessitar, seja no trabalho, estudo ou lazer, o que ajudará e levará à reinserção na sociedade”.</a:t>
            </a:r>
          </a:p>
          <a:p>
            <a:pPr>
              <a:lnSpc>
                <a:spcPct val="200000"/>
              </a:lnSpc>
            </a:pPr>
            <a:endParaRPr lang="pt-BR" i="1" dirty="0"/>
          </a:p>
          <a:p>
            <a:pPr>
              <a:lnSpc>
                <a:spcPct val="200000"/>
              </a:lnSpc>
            </a:pPr>
            <a:r>
              <a:rPr lang="pt-BR" sz="2800" i="1" dirty="0"/>
              <a:t>Fonte: http://www.novoser.org.br/instit_info_acess.htm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Leis de Acessibilidade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6021288"/>
            <a:ext cx="8229600" cy="583277"/>
          </a:xfrm>
        </p:spPr>
        <p:txBody>
          <a:bodyPr>
            <a:normAutofit/>
          </a:bodyPr>
          <a:lstStyle/>
          <a:p>
            <a:r>
              <a:rPr lang="pt-BR" sz="1200" dirty="0"/>
              <a:t>Fonte: Notas de aula </a:t>
            </a:r>
            <a:r>
              <a:rPr lang="pt-BR" sz="1200" dirty="0" err="1"/>
              <a:t>Profa</a:t>
            </a:r>
            <a:r>
              <a:rPr lang="pt-BR" sz="1200" dirty="0"/>
              <a:t>. Dr. Raquel Prates UFMG</a:t>
            </a:r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5"/>
            <a:ext cx="7776864" cy="44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Leis de Acessibilidade – Decreto Nº 3298 – Estatuto da Pessoa com Deficiência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6093296"/>
            <a:ext cx="8229600" cy="583277"/>
          </a:xfrm>
        </p:spPr>
        <p:txBody>
          <a:bodyPr>
            <a:normAutofit/>
          </a:bodyPr>
          <a:lstStyle/>
          <a:p>
            <a:r>
              <a:rPr lang="pt-BR" sz="1400" dirty="0"/>
              <a:t>Fonte: Notas de aula </a:t>
            </a:r>
            <a:r>
              <a:rPr lang="pt-BR" sz="1400" dirty="0" err="1"/>
              <a:t>Profa</a:t>
            </a:r>
            <a:r>
              <a:rPr lang="pt-BR" sz="1400" dirty="0"/>
              <a:t>. Dr. Raquel Prates UFMG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628800"/>
            <a:ext cx="811483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1852</TotalTime>
  <Words>1495</Words>
  <Application>Microsoft Office PowerPoint</Application>
  <PresentationFormat>Apresentação na tela (4:3)</PresentationFormat>
  <Paragraphs>221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Bookman Old Style</vt:lpstr>
      <vt:lpstr>Gill Sans MT</vt:lpstr>
      <vt:lpstr>Wingdings</vt:lpstr>
      <vt:lpstr>Wingdings 3</vt:lpstr>
      <vt:lpstr>Origem</vt:lpstr>
      <vt:lpstr>Acessibilidade</vt:lpstr>
      <vt:lpstr>Introdução</vt:lpstr>
      <vt:lpstr>Introdução</vt:lpstr>
      <vt:lpstr>Introdução</vt:lpstr>
      <vt:lpstr>Introdução</vt:lpstr>
      <vt:lpstr>Introdução</vt:lpstr>
      <vt:lpstr>Acessibilidade</vt:lpstr>
      <vt:lpstr>Leis de Acessibilidade</vt:lpstr>
      <vt:lpstr>Leis de Acessibilidade – Decreto Nº 3298 – Estatuto da Pessoa com Deficiência</vt:lpstr>
      <vt:lpstr>Leis de Acessibilidade – Lei 5296 – Lei da Acessibilidade</vt:lpstr>
      <vt:lpstr>Tecnologia Assistiva</vt:lpstr>
      <vt:lpstr>W3C</vt:lpstr>
      <vt:lpstr>http://www.acessibilidadelegal.com/</vt:lpstr>
      <vt:lpstr>Apresentação do PowerPoint</vt:lpstr>
      <vt:lpstr>E-MAG</vt:lpstr>
      <vt:lpstr>Combinação complicada</vt:lpstr>
      <vt:lpstr>Combinação complicada</vt:lpstr>
      <vt:lpstr>Fatores que excluem pessoas do acesso aos sistemas interativos</vt:lpstr>
      <vt:lpstr>Fatores Físicos</vt:lpstr>
      <vt:lpstr>Fatores Físicos</vt:lpstr>
      <vt:lpstr>Fatores Físicos</vt:lpstr>
      <vt:lpstr>Fatores Conceituais</vt:lpstr>
      <vt:lpstr>Fatores Econômicos</vt:lpstr>
      <vt:lpstr>Fatores Culturais</vt:lpstr>
      <vt:lpstr>Fatores Sociais</vt:lpstr>
      <vt:lpstr>Como vencer essas barreiras</vt:lpstr>
      <vt:lpstr>Design para todos</vt:lpstr>
      <vt:lpstr>Design para todos</vt:lpstr>
      <vt:lpstr>Design Inclusivo</vt:lpstr>
      <vt:lpstr>Design Inclusivo</vt:lpstr>
      <vt:lpstr>Apresentação do PowerPoint</vt:lpstr>
      <vt:lpstr>Para garantir que um sistema seja acessível</vt:lpstr>
      <vt:lpstr>Tecnologias de Auxílio</vt:lpstr>
      <vt:lpstr>Apresentação do PowerPoint</vt:lpstr>
      <vt:lpstr>Apresentação do PowerPoint</vt:lpstr>
      <vt:lpstr>Abordagens de Acessibilidade</vt:lpstr>
      <vt:lpstr>Avaliação de Acessibilidade</vt:lpstr>
      <vt:lpstr>Avaliação da acessibilidade</vt:lpstr>
      <vt:lpstr>Validadores automáticos</vt:lpstr>
      <vt:lpstr>Validadores automáticos</vt:lpstr>
      <vt:lpstr>Validadores automáticos</vt:lpstr>
      <vt:lpstr>Validadores automáticos</vt:lpstr>
      <vt:lpstr>Verificar o Fluxo de Leitura da Página</vt:lpstr>
      <vt:lpstr>Verificação Manual</vt:lpstr>
      <vt:lpstr>Testes com usuários reais</vt:lpstr>
      <vt:lpstr>Testes com usuários reais</vt:lpstr>
      <vt:lpstr>Perguntas??</vt:lpstr>
      <vt:lpstr>Exercício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Acessibilidade</dc:title>
  <dc:creator>Thiago</dc:creator>
  <cp:lastModifiedBy>Marcelo Morandini</cp:lastModifiedBy>
  <cp:revision>109</cp:revision>
  <dcterms:created xsi:type="dcterms:W3CDTF">2015-04-14T17:46:30Z</dcterms:created>
  <dcterms:modified xsi:type="dcterms:W3CDTF">2022-08-22T14:08:04Z</dcterms:modified>
</cp:coreProperties>
</file>